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522" r:id="rId5"/>
    <p:sldId id="537" r:id="rId6"/>
    <p:sldId id="538" r:id="rId7"/>
    <p:sldId id="524" r:id="rId8"/>
    <p:sldId id="539" r:id="rId9"/>
    <p:sldId id="526" r:id="rId10"/>
    <p:sldId id="270" r:id="rId11"/>
    <p:sldId id="527" r:id="rId12"/>
    <p:sldId id="540" r:id="rId13"/>
    <p:sldId id="541" r:id="rId14"/>
    <p:sldId id="542" r:id="rId15"/>
    <p:sldId id="528" r:id="rId16"/>
    <p:sldId id="534" r:id="rId17"/>
    <p:sldId id="535" r:id="rId18"/>
    <p:sldId id="536" r:id="rId19"/>
    <p:sldId id="532" r:id="rId20"/>
    <p:sldId id="543" r:id="rId21"/>
    <p:sldId id="529" r:id="rId22"/>
    <p:sldId id="530" r:id="rId23"/>
    <p:sldId id="531" r:id="rId24"/>
    <p:sldId id="272" r:id="rId25"/>
    <p:sldId id="5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207D8-D8AC-43D5-B85A-C20DC70DA9F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F700-E60F-45CB-B67A-E01B8F44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71E40-B8C0-4831-8638-F898299F7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5749-75F6-4F23-863D-551CAEDF9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2F87A-5BBE-4979-9E0E-ADE7FFAB3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9A1C1-7B3A-4438-ACE0-0D7E1AE2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F7520-57C7-4145-822F-11DAB16F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52C37-1D5C-42A6-A053-F2BAE59B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E604-73DE-4269-BA23-B83BF3EA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8796B-8D6B-48CD-99D6-C19D97AF5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CFD95-B0B6-4EFF-858D-C044855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F3699-3804-4539-B635-C9803582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71FD-BB9B-43ED-93C1-C7B9CA0D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F3EB-4AA1-492F-AD85-472CB0B11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767C8-B0BE-40F7-A208-49B74C948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0755-650B-41ED-B772-FF5E867B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2F37-7D8C-4687-8C00-56FAA259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21C3-6F36-4826-A10B-88B821A0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0928DD-AEDF-47A5-A6C3-A17BC4849B5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1885B-D031-4156-B33B-38F77A445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5A5A82F7-8C3C-4BE1-BC8A-673CE2ACACCF}"/>
              </a:ext>
            </a:extLst>
          </p:cNvPr>
          <p:cNvSpPr/>
          <p:nvPr/>
        </p:nvSpPr>
        <p:spPr>
          <a:xfrm>
            <a:off x="181213" y="163937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7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20129F80-705D-4FBC-A81B-1F6DF4D57AD0}"/>
              </a:ext>
            </a:extLst>
          </p:cNvPr>
          <p:cNvSpPr/>
          <p:nvPr/>
        </p:nvSpPr>
        <p:spPr>
          <a:xfrm>
            <a:off x="2397209" y="202377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7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41288205-69EB-4AD1-A878-387E3DF8299B}"/>
              </a:ext>
            </a:extLst>
          </p:cNvPr>
          <p:cNvSpPr/>
          <p:nvPr/>
        </p:nvSpPr>
        <p:spPr>
          <a:xfrm>
            <a:off x="411857" y="2303051"/>
            <a:ext cx="327311" cy="339183"/>
          </a:xfrm>
          <a:custGeom>
            <a:avLst/>
            <a:gdLst>
              <a:gd name="connsiteX0" fmla="*/ 123378 w 245483"/>
              <a:gd name="connsiteY0" fmla="*/ 0 h 254387"/>
              <a:gd name="connsiteX1" fmla="*/ 123378 w 245483"/>
              <a:gd name="connsiteY1" fmla="*/ 254387 h 254387"/>
              <a:gd name="connsiteX2" fmla="*/ 123378 w 245483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83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6186" y="254387"/>
                  <a:pt x="286186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97A348CE-93BA-4BBC-AE5E-506D7983067A}"/>
              </a:ext>
            </a:extLst>
          </p:cNvPr>
          <p:cNvSpPr/>
          <p:nvPr/>
        </p:nvSpPr>
        <p:spPr>
          <a:xfrm>
            <a:off x="3353705" y="3793195"/>
            <a:ext cx="327311" cy="339183"/>
          </a:xfrm>
          <a:custGeom>
            <a:avLst/>
            <a:gdLst>
              <a:gd name="connsiteX0" fmla="*/ 123378 w 245483"/>
              <a:gd name="connsiteY0" fmla="*/ 0 h 254387"/>
              <a:gd name="connsiteX1" fmla="*/ 123378 w 245483"/>
              <a:gd name="connsiteY1" fmla="*/ 254387 h 254387"/>
              <a:gd name="connsiteX2" fmla="*/ 123378 w 245483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83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6186" y="254387"/>
                  <a:pt x="286186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5EFB6668-78B2-450B-BDD9-A0291D327729}"/>
              </a:ext>
            </a:extLst>
          </p:cNvPr>
          <p:cNvSpPr/>
          <p:nvPr/>
        </p:nvSpPr>
        <p:spPr>
          <a:xfrm>
            <a:off x="368172" y="5816987"/>
            <a:ext cx="416376" cy="339183"/>
          </a:xfrm>
          <a:custGeom>
            <a:avLst/>
            <a:gdLst>
              <a:gd name="connsiteX0" fmla="*/ 274855 w 312282"/>
              <a:gd name="connsiteY0" fmla="*/ 37310 h 254387"/>
              <a:gd name="connsiteX1" fmla="*/ 184972 w 312282"/>
              <a:gd name="connsiteY1" fmla="*/ 0 h 254387"/>
              <a:gd name="connsiteX2" fmla="*/ 127311 w 312282"/>
              <a:gd name="connsiteY2" fmla="*/ 0 h 254387"/>
              <a:gd name="connsiteX3" fmla="*/ 37427 w 312282"/>
              <a:gd name="connsiteY3" fmla="*/ 37310 h 254387"/>
              <a:gd name="connsiteX4" fmla="*/ 117 w 312282"/>
              <a:gd name="connsiteY4" fmla="*/ 127194 h 254387"/>
              <a:gd name="connsiteX5" fmla="*/ 37427 w 312282"/>
              <a:gd name="connsiteY5" fmla="*/ 217077 h 254387"/>
              <a:gd name="connsiteX6" fmla="*/ 127311 w 312282"/>
              <a:gd name="connsiteY6" fmla="*/ 254387 h 254387"/>
              <a:gd name="connsiteX7" fmla="*/ 184972 w 312282"/>
              <a:gd name="connsiteY7" fmla="*/ 254387 h 254387"/>
              <a:gd name="connsiteX8" fmla="*/ 274855 w 312282"/>
              <a:gd name="connsiteY8" fmla="*/ 217077 h 254387"/>
              <a:gd name="connsiteX9" fmla="*/ 312165 w 312282"/>
              <a:gd name="connsiteY9" fmla="*/ 127194 h 254387"/>
              <a:gd name="connsiteX10" fmla="*/ 274855 w 312282"/>
              <a:gd name="connsiteY10" fmla="*/ 3731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282" h="254387">
                <a:moveTo>
                  <a:pt x="274855" y="37310"/>
                </a:moveTo>
                <a:cubicBezTo>
                  <a:pt x="249417" y="15263"/>
                  <a:pt x="218890" y="0"/>
                  <a:pt x="184972" y="0"/>
                </a:cubicBezTo>
                <a:lnTo>
                  <a:pt x="127311" y="0"/>
                </a:lnTo>
                <a:cubicBezTo>
                  <a:pt x="95088" y="0"/>
                  <a:pt x="61170" y="13567"/>
                  <a:pt x="37427" y="37310"/>
                </a:cubicBezTo>
                <a:cubicBezTo>
                  <a:pt x="15380" y="59357"/>
                  <a:pt x="-1579" y="94971"/>
                  <a:pt x="117" y="127194"/>
                </a:cubicBezTo>
                <a:cubicBezTo>
                  <a:pt x="1813" y="159416"/>
                  <a:pt x="11988" y="195030"/>
                  <a:pt x="37427" y="217077"/>
                </a:cubicBezTo>
                <a:cubicBezTo>
                  <a:pt x="62866" y="239124"/>
                  <a:pt x="93392" y="254387"/>
                  <a:pt x="127311" y="254387"/>
                </a:cubicBezTo>
                <a:lnTo>
                  <a:pt x="184972" y="254387"/>
                </a:lnTo>
                <a:cubicBezTo>
                  <a:pt x="217194" y="254387"/>
                  <a:pt x="251112" y="240820"/>
                  <a:pt x="274855" y="217077"/>
                </a:cubicBezTo>
                <a:cubicBezTo>
                  <a:pt x="296902" y="195030"/>
                  <a:pt x="313861" y="159416"/>
                  <a:pt x="312165" y="127194"/>
                </a:cubicBezTo>
                <a:cubicBezTo>
                  <a:pt x="310469" y="94971"/>
                  <a:pt x="298598" y="61053"/>
                  <a:pt x="274855" y="3731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4" name="รูปแบบอิสระ: รูปร่าง 13">
            <a:extLst>
              <a:ext uri="{FF2B5EF4-FFF2-40B4-BE49-F238E27FC236}">
                <a16:creationId xmlns:a16="http://schemas.microsoft.com/office/drawing/2014/main" id="{36D4E8E2-3021-4A01-B4EF-832622F5C756}"/>
              </a:ext>
            </a:extLst>
          </p:cNvPr>
          <p:cNvSpPr/>
          <p:nvPr/>
        </p:nvSpPr>
        <p:spPr>
          <a:xfrm>
            <a:off x="3810471" y="5855429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8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8"/>
                  <a:pt x="123378" y="254388"/>
                </a:cubicBezTo>
                <a:cubicBezTo>
                  <a:pt x="287882" y="254388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" name="รูปแบบอิสระ: รูปร่าง 14">
            <a:extLst>
              <a:ext uri="{FF2B5EF4-FFF2-40B4-BE49-F238E27FC236}">
                <a16:creationId xmlns:a16="http://schemas.microsoft.com/office/drawing/2014/main" id="{84F6AB98-87CC-4F3A-A7AE-F075D7F3223E}"/>
              </a:ext>
            </a:extLst>
          </p:cNvPr>
          <p:cNvSpPr/>
          <p:nvPr/>
        </p:nvSpPr>
        <p:spPr>
          <a:xfrm>
            <a:off x="5798085" y="1156611"/>
            <a:ext cx="327311" cy="339183"/>
          </a:xfrm>
          <a:custGeom>
            <a:avLst/>
            <a:gdLst>
              <a:gd name="connsiteX0" fmla="*/ 123378 w 245483"/>
              <a:gd name="connsiteY0" fmla="*/ 0 h 254387"/>
              <a:gd name="connsiteX1" fmla="*/ 123378 w 245483"/>
              <a:gd name="connsiteY1" fmla="*/ 254387 h 254387"/>
              <a:gd name="connsiteX2" fmla="*/ 123378 w 245483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83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6186" y="254387"/>
                  <a:pt x="286186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6" name="รูปแบบอิสระ: รูปร่าง 15">
            <a:extLst>
              <a:ext uri="{FF2B5EF4-FFF2-40B4-BE49-F238E27FC236}">
                <a16:creationId xmlns:a16="http://schemas.microsoft.com/office/drawing/2014/main" id="{8475D6AC-CC36-47B6-BB90-402B44BED1BB}"/>
              </a:ext>
            </a:extLst>
          </p:cNvPr>
          <p:cNvSpPr/>
          <p:nvPr/>
        </p:nvSpPr>
        <p:spPr>
          <a:xfrm>
            <a:off x="9345374" y="163372"/>
            <a:ext cx="377623" cy="378753"/>
          </a:xfrm>
          <a:custGeom>
            <a:avLst/>
            <a:gdLst>
              <a:gd name="connsiteX0" fmla="*/ 278130 w 283217"/>
              <a:gd name="connsiteY0" fmla="*/ 122530 h 284065"/>
              <a:gd name="connsiteX1" fmla="*/ 245908 w 283217"/>
              <a:gd name="connsiteY1" fmla="*/ 66565 h 284065"/>
              <a:gd name="connsiteX2" fmla="*/ 217077 w 283217"/>
              <a:gd name="connsiteY2" fmla="*/ 37734 h 284065"/>
              <a:gd name="connsiteX3" fmla="*/ 176375 w 283217"/>
              <a:gd name="connsiteY3" fmla="*/ 10599 h 284065"/>
              <a:gd name="connsiteX4" fmla="*/ 127194 w 283217"/>
              <a:gd name="connsiteY4" fmla="*/ 424 h 284065"/>
              <a:gd name="connsiteX5" fmla="*/ 78012 w 283217"/>
              <a:gd name="connsiteY5" fmla="*/ 10599 h 284065"/>
              <a:gd name="connsiteX6" fmla="*/ 37310 w 283217"/>
              <a:gd name="connsiteY6" fmla="*/ 37734 h 284065"/>
              <a:gd name="connsiteX7" fmla="*/ 16959 w 283217"/>
              <a:gd name="connsiteY7" fmla="*/ 63173 h 284065"/>
              <a:gd name="connsiteX8" fmla="*/ 0 w 283217"/>
              <a:gd name="connsiteY8" fmla="*/ 127618 h 284065"/>
              <a:gd name="connsiteX9" fmla="*/ 5088 w 283217"/>
              <a:gd name="connsiteY9" fmla="*/ 161536 h 284065"/>
              <a:gd name="connsiteX10" fmla="*/ 37310 w 283217"/>
              <a:gd name="connsiteY10" fmla="*/ 217501 h 284065"/>
              <a:gd name="connsiteX11" fmla="*/ 66141 w 283217"/>
              <a:gd name="connsiteY11" fmla="*/ 246332 h 284065"/>
              <a:gd name="connsiteX12" fmla="*/ 106842 w 283217"/>
              <a:gd name="connsiteY12" fmla="*/ 273466 h 284065"/>
              <a:gd name="connsiteX13" fmla="*/ 156024 w 283217"/>
              <a:gd name="connsiteY13" fmla="*/ 283642 h 284065"/>
              <a:gd name="connsiteX14" fmla="*/ 205205 w 283217"/>
              <a:gd name="connsiteY14" fmla="*/ 273466 h 284065"/>
              <a:gd name="connsiteX15" fmla="*/ 245908 w 283217"/>
              <a:gd name="connsiteY15" fmla="*/ 246332 h 284065"/>
              <a:gd name="connsiteX16" fmla="*/ 266258 w 283217"/>
              <a:gd name="connsiteY16" fmla="*/ 220893 h 284065"/>
              <a:gd name="connsiteX17" fmla="*/ 283218 w 283217"/>
              <a:gd name="connsiteY17" fmla="*/ 156448 h 284065"/>
              <a:gd name="connsiteX18" fmla="*/ 278130 w 283217"/>
              <a:gd name="connsiteY18" fmla="*/ 122530 h 28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217" h="284065">
                <a:moveTo>
                  <a:pt x="278130" y="122530"/>
                </a:moveTo>
                <a:cubicBezTo>
                  <a:pt x="271346" y="100483"/>
                  <a:pt x="261171" y="81828"/>
                  <a:pt x="245908" y="66565"/>
                </a:cubicBezTo>
                <a:lnTo>
                  <a:pt x="217077" y="37734"/>
                </a:lnTo>
                <a:cubicBezTo>
                  <a:pt x="205205" y="25863"/>
                  <a:pt x="191638" y="17383"/>
                  <a:pt x="176375" y="10599"/>
                </a:cubicBezTo>
                <a:cubicBezTo>
                  <a:pt x="161112" y="2120"/>
                  <a:pt x="144153" y="-1272"/>
                  <a:pt x="127194" y="424"/>
                </a:cubicBezTo>
                <a:cubicBezTo>
                  <a:pt x="110235" y="424"/>
                  <a:pt x="93275" y="3816"/>
                  <a:pt x="78012" y="10599"/>
                </a:cubicBezTo>
                <a:cubicBezTo>
                  <a:pt x="62749" y="15687"/>
                  <a:pt x="49181" y="24167"/>
                  <a:pt x="37310" y="37734"/>
                </a:cubicBezTo>
                <a:cubicBezTo>
                  <a:pt x="30526" y="46214"/>
                  <a:pt x="23743" y="54693"/>
                  <a:pt x="16959" y="63173"/>
                </a:cubicBezTo>
                <a:cubicBezTo>
                  <a:pt x="5088" y="83524"/>
                  <a:pt x="0" y="103875"/>
                  <a:pt x="0" y="127618"/>
                </a:cubicBezTo>
                <a:cubicBezTo>
                  <a:pt x="1696" y="139489"/>
                  <a:pt x="3392" y="149665"/>
                  <a:pt x="5088" y="161536"/>
                </a:cubicBezTo>
                <a:cubicBezTo>
                  <a:pt x="11871" y="183583"/>
                  <a:pt x="22047" y="202238"/>
                  <a:pt x="37310" y="217501"/>
                </a:cubicBezTo>
                <a:cubicBezTo>
                  <a:pt x="47485" y="227677"/>
                  <a:pt x="55965" y="236156"/>
                  <a:pt x="66141" y="246332"/>
                </a:cubicBezTo>
                <a:cubicBezTo>
                  <a:pt x="78012" y="258203"/>
                  <a:pt x="91579" y="266683"/>
                  <a:pt x="106842" y="273466"/>
                </a:cubicBezTo>
                <a:cubicBezTo>
                  <a:pt x="122106" y="281946"/>
                  <a:pt x="139065" y="285338"/>
                  <a:pt x="156024" y="283642"/>
                </a:cubicBezTo>
                <a:cubicBezTo>
                  <a:pt x="172983" y="283642"/>
                  <a:pt x="189942" y="280250"/>
                  <a:pt x="205205" y="273466"/>
                </a:cubicBezTo>
                <a:cubicBezTo>
                  <a:pt x="220469" y="268379"/>
                  <a:pt x="234036" y="259899"/>
                  <a:pt x="245908" y="246332"/>
                </a:cubicBezTo>
                <a:cubicBezTo>
                  <a:pt x="252691" y="237852"/>
                  <a:pt x="259475" y="229373"/>
                  <a:pt x="266258" y="220893"/>
                </a:cubicBezTo>
                <a:cubicBezTo>
                  <a:pt x="278130" y="200542"/>
                  <a:pt x="283218" y="180191"/>
                  <a:pt x="283218" y="156448"/>
                </a:cubicBezTo>
                <a:lnTo>
                  <a:pt x="278130" y="122530"/>
                </a:ln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" name="รูปแบบอิสระ: รูปร่าง 16">
            <a:extLst>
              <a:ext uri="{FF2B5EF4-FFF2-40B4-BE49-F238E27FC236}">
                <a16:creationId xmlns:a16="http://schemas.microsoft.com/office/drawing/2014/main" id="{400139D1-2AAB-47A3-AE41-48B855D681DF}"/>
              </a:ext>
            </a:extLst>
          </p:cNvPr>
          <p:cNvSpPr/>
          <p:nvPr/>
        </p:nvSpPr>
        <p:spPr>
          <a:xfrm>
            <a:off x="11568748" y="430760"/>
            <a:ext cx="364125" cy="531387"/>
          </a:xfrm>
          <a:custGeom>
            <a:avLst/>
            <a:gdLst>
              <a:gd name="connsiteX0" fmla="*/ 150491 w 273094"/>
              <a:gd name="connsiteY0" fmla="*/ 0 h 398540"/>
              <a:gd name="connsiteX1" fmla="*/ 36864 w 273094"/>
              <a:gd name="connsiteY1" fmla="*/ 176375 h 398540"/>
              <a:gd name="connsiteX2" fmla="*/ 123356 w 273094"/>
              <a:gd name="connsiteY2" fmla="*/ 398540 h 398540"/>
              <a:gd name="connsiteX3" fmla="*/ 236982 w 273094"/>
              <a:gd name="connsiteY3" fmla="*/ 222165 h 398540"/>
              <a:gd name="connsiteX4" fmla="*/ 150491 w 273094"/>
              <a:gd name="connsiteY4" fmla="*/ 0 h 39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94" h="398540">
                <a:moveTo>
                  <a:pt x="150491" y="0"/>
                </a:moveTo>
                <a:cubicBezTo>
                  <a:pt x="47039" y="0"/>
                  <a:pt x="9730" y="101755"/>
                  <a:pt x="36864" y="176375"/>
                </a:cubicBezTo>
                <a:cubicBezTo>
                  <a:pt x="-32668" y="245908"/>
                  <a:pt x="-3838" y="398540"/>
                  <a:pt x="123356" y="398540"/>
                </a:cubicBezTo>
                <a:cubicBezTo>
                  <a:pt x="226807" y="398540"/>
                  <a:pt x="264116" y="296785"/>
                  <a:pt x="236982" y="222165"/>
                </a:cubicBezTo>
                <a:cubicBezTo>
                  <a:pt x="304819" y="152632"/>
                  <a:pt x="277685" y="0"/>
                  <a:pt x="150491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id="{A80D397C-4AFA-446E-B213-171DC46E16A9}"/>
              </a:ext>
            </a:extLst>
          </p:cNvPr>
          <p:cNvSpPr/>
          <p:nvPr/>
        </p:nvSpPr>
        <p:spPr>
          <a:xfrm>
            <a:off x="10573782" y="2646757"/>
            <a:ext cx="327311" cy="339183"/>
          </a:xfrm>
          <a:custGeom>
            <a:avLst/>
            <a:gdLst>
              <a:gd name="connsiteX0" fmla="*/ 123378 w 245483"/>
              <a:gd name="connsiteY0" fmla="*/ 0 h 254387"/>
              <a:gd name="connsiteX1" fmla="*/ 123378 w 245483"/>
              <a:gd name="connsiteY1" fmla="*/ 254387 h 254387"/>
              <a:gd name="connsiteX2" fmla="*/ 123378 w 245483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83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6186" y="254387"/>
                  <a:pt x="286186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id="{A66DE07A-9CA1-4D2B-A814-8D05C2EE8C6E}"/>
              </a:ext>
            </a:extLst>
          </p:cNvPr>
          <p:cNvSpPr/>
          <p:nvPr/>
        </p:nvSpPr>
        <p:spPr>
          <a:xfrm>
            <a:off x="11451135" y="4403725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7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" name="รูปแบบอิสระ: รูปร่าง 19">
            <a:extLst>
              <a:ext uri="{FF2B5EF4-FFF2-40B4-BE49-F238E27FC236}">
                <a16:creationId xmlns:a16="http://schemas.microsoft.com/office/drawing/2014/main" id="{EB7B6DD0-0202-48A0-B2E7-37D1ABD5469A}"/>
              </a:ext>
            </a:extLst>
          </p:cNvPr>
          <p:cNvSpPr/>
          <p:nvPr/>
        </p:nvSpPr>
        <p:spPr>
          <a:xfrm>
            <a:off x="9771049" y="6237575"/>
            <a:ext cx="327311" cy="339183"/>
          </a:xfrm>
          <a:custGeom>
            <a:avLst/>
            <a:gdLst>
              <a:gd name="connsiteX0" fmla="*/ 123378 w 245483"/>
              <a:gd name="connsiteY0" fmla="*/ 0 h 254387"/>
              <a:gd name="connsiteX1" fmla="*/ 123378 w 245483"/>
              <a:gd name="connsiteY1" fmla="*/ 254387 h 254387"/>
              <a:gd name="connsiteX2" fmla="*/ 123378 w 245483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83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6186" y="254387"/>
                  <a:pt x="286186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" name="รูปแบบอิสระ: รูปร่าง 20">
            <a:extLst>
              <a:ext uri="{FF2B5EF4-FFF2-40B4-BE49-F238E27FC236}">
                <a16:creationId xmlns:a16="http://schemas.microsoft.com/office/drawing/2014/main" id="{142285F4-7CA9-4AD0-9C27-61D0D8BA4662}"/>
              </a:ext>
            </a:extLst>
          </p:cNvPr>
          <p:cNvSpPr/>
          <p:nvPr/>
        </p:nvSpPr>
        <p:spPr>
          <a:xfrm>
            <a:off x="7891409" y="4708425"/>
            <a:ext cx="339748" cy="378753"/>
          </a:xfrm>
          <a:custGeom>
            <a:avLst/>
            <a:gdLst>
              <a:gd name="connsiteX0" fmla="*/ 244212 w 254811"/>
              <a:gd name="connsiteY0" fmla="*/ 78436 h 284065"/>
              <a:gd name="connsiteX1" fmla="*/ 217078 w 254811"/>
              <a:gd name="connsiteY1" fmla="*/ 37734 h 284065"/>
              <a:gd name="connsiteX2" fmla="*/ 176375 w 254811"/>
              <a:gd name="connsiteY2" fmla="*/ 10600 h 284065"/>
              <a:gd name="connsiteX3" fmla="*/ 127194 w 254811"/>
              <a:gd name="connsiteY3" fmla="*/ 424 h 284065"/>
              <a:gd name="connsiteX4" fmla="*/ 93275 w 254811"/>
              <a:gd name="connsiteY4" fmla="*/ 5512 h 284065"/>
              <a:gd name="connsiteX5" fmla="*/ 37310 w 254811"/>
              <a:gd name="connsiteY5" fmla="*/ 37734 h 284065"/>
              <a:gd name="connsiteX6" fmla="*/ 16959 w 254811"/>
              <a:gd name="connsiteY6" fmla="*/ 63173 h 284065"/>
              <a:gd name="connsiteX7" fmla="*/ 0 w 254811"/>
              <a:gd name="connsiteY7" fmla="*/ 127618 h 284065"/>
              <a:gd name="connsiteX8" fmla="*/ 0 w 254811"/>
              <a:gd name="connsiteY8" fmla="*/ 156448 h 284065"/>
              <a:gd name="connsiteX9" fmla="*/ 10176 w 254811"/>
              <a:gd name="connsiteY9" fmla="*/ 205630 h 284065"/>
              <a:gd name="connsiteX10" fmla="*/ 37310 w 254811"/>
              <a:gd name="connsiteY10" fmla="*/ 246332 h 284065"/>
              <a:gd name="connsiteX11" fmla="*/ 78012 w 254811"/>
              <a:gd name="connsiteY11" fmla="*/ 273467 h 284065"/>
              <a:gd name="connsiteX12" fmla="*/ 127194 w 254811"/>
              <a:gd name="connsiteY12" fmla="*/ 283642 h 284065"/>
              <a:gd name="connsiteX13" fmla="*/ 161112 w 254811"/>
              <a:gd name="connsiteY13" fmla="*/ 278554 h 284065"/>
              <a:gd name="connsiteX14" fmla="*/ 217078 w 254811"/>
              <a:gd name="connsiteY14" fmla="*/ 246332 h 284065"/>
              <a:gd name="connsiteX15" fmla="*/ 237428 w 254811"/>
              <a:gd name="connsiteY15" fmla="*/ 220893 h 284065"/>
              <a:gd name="connsiteX16" fmla="*/ 254387 w 254811"/>
              <a:gd name="connsiteY16" fmla="*/ 156448 h 284065"/>
              <a:gd name="connsiteX17" fmla="*/ 254387 w 254811"/>
              <a:gd name="connsiteY17" fmla="*/ 127618 h 284065"/>
              <a:gd name="connsiteX18" fmla="*/ 244212 w 254811"/>
              <a:gd name="connsiteY18" fmla="*/ 78436 h 28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4811" h="284065">
                <a:moveTo>
                  <a:pt x="244212" y="78436"/>
                </a:moveTo>
                <a:cubicBezTo>
                  <a:pt x="239124" y="63173"/>
                  <a:pt x="230645" y="49605"/>
                  <a:pt x="217078" y="37734"/>
                </a:cubicBezTo>
                <a:cubicBezTo>
                  <a:pt x="205206" y="25863"/>
                  <a:pt x="191639" y="17383"/>
                  <a:pt x="176375" y="10600"/>
                </a:cubicBezTo>
                <a:cubicBezTo>
                  <a:pt x="161112" y="2120"/>
                  <a:pt x="144153" y="-1272"/>
                  <a:pt x="127194" y="424"/>
                </a:cubicBezTo>
                <a:lnTo>
                  <a:pt x="93275" y="5512"/>
                </a:lnTo>
                <a:cubicBezTo>
                  <a:pt x="71229" y="12295"/>
                  <a:pt x="52573" y="22471"/>
                  <a:pt x="37310" y="37734"/>
                </a:cubicBezTo>
                <a:cubicBezTo>
                  <a:pt x="30527" y="46214"/>
                  <a:pt x="23743" y="54693"/>
                  <a:pt x="16959" y="63173"/>
                </a:cubicBezTo>
                <a:cubicBezTo>
                  <a:pt x="5088" y="83524"/>
                  <a:pt x="0" y="103875"/>
                  <a:pt x="0" y="127618"/>
                </a:cubicBezTo>
                <a:lnTo>
                  <a:pt x="0" y="156448"/>
                </a:lnTo>
                <a:cubicBezTo>
                  <a:pt x="0" y="173407"/>
                  <a:pt x="3392" y="190367"/>
                  <a:pt x="10176" y="205630"/>
                </a:cubicBezTo>
                <a:cubicBezTo>
                  <a:pt x="15263" y="220893"/>
                  <a:pt x="23743" y="234460"/>
                  <a:pt x="37310" y="246332"/>
                </a:cubicBezTo>
                <a:cubicBezTo>
                  <a:pt x="49181" y="258203"/>
                  <a:pt x="62749" y="266683"/>
                  <a:pt x="78012" y="273467"/>
                </a:cubicBezTo>
                <a:cubicBezTo>
                  <a:pt x="93275" y="281946"/>
                  <a:pt x="110235" y="285338"/>
                  <a:pt x="127194" y="283642"/>
                </a:cubicBezTo>
                <a:cubicBezTo>
                  <a:pt x="139065" y="281946"/>
                  <a:pt x="149241" y="280250"/>
                  <a:pt x="161112" y="278554"/>
                </a:cubicBezTo>
                <a:cubicBezTo>
                  <a:pt x="183159" y="271771"/>
                  <a:pt x="201814" y="261595"/>
                  <a:pt x="217078" y="246332"/>
                </a:cubicBezTo>
                <a:cubicBezTo>
                  <a:pt x="223861" y="237852"/>
                  <a:pt x="230645" y="229373"/>
                  <a:pt x="237428" y="220893"/>
                </a:cubicBezTo>
                <a:cubicBezTo>
                  <a:pt x="249300" y="200542"/>
                  <a:pt x="254387" y="180191"/>
                  <a:pt x="254387" y="156448"/>
                </a:cubicBezTo>
                <a:lnTo>
                  <a:pt x="254387" y="127618"/>
                </a:lnTo>
                <a:cubicBezTo>
                  <a:pt x="256083" y="110659"/>
                  <a:pt x="252691" y="93699"/>
                  <a:pt x="244212" y="78436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2" name="รูปแบบอิสระ: รูปร่าง 21">
            <a:extLst>
              <a:ext uri="{FF2B5EF4-FFF2-40B4-BE49-F238E27FC236}">
                <a16:creationId xmlns:a16="http://schemas.microsoft.com/office/drawing/2014/main" id="{2D8E4E62-7C5B-4AB2-8605-C5F4B97FA89F}"/>
              </a:ext>
            </a:extLst>
          </p:cNvPr>
          <p:cNvSpPr/>
          <p:nvPr/>
        </p:nvSpPr>
        <p:spPr>
          <a:xfrm>
            <a:off x="11332987" y="6160129"/>
            <a:ext cx="377623" cy="378753"/>
          </a:xfrm>
          <a:custGeom>
            <a:avLst/>
            <a:gdLst>
              <a:gd name="connsiteX0" fmla="*/ 278130 w 283217"/>
              <a:gd name="connsiteY0" fmla="*/ 122530 h 284065"/>
              <a:gd name="connsiteX1" fmla="*/ 245908 w 283217"/>
              <a:gd name="connsiteY1" fmla="*/ 66565 h 284065"/>
              <a:gd name="connsiteX2" fmla="*/ 217077 w 283217"/>
              <a:gd name="connsiteY2" fmla="*/ 37734 h 284065"/>
              <a:gd name="connsiteX3" fmla="*/ 176375 w 283217"/>
              <a:gd name="connsiteY3" fmla="*/ 10599 h 284065"/>
              <a:gd name="connsiteX4" fmla="*/ 127194 w 283217"/>
              <a:gd name="connsiteY4" fmla="*/ 424 h 284065"/>
              <a:gd name="connsiteX5" fmla="*/ 78012 w 283217"/>
              <a:gd name="connsiteY5" fmla="*/ 10599 h 284065"/>
              <a:gd name="connsiteX6" fmla="*/ 37310 w 283217"/>
              <a:gd name="connsiteY6" fmla="*/ 37734 h 284065"/>
              <a:gd name="connsiteX7" fmla="*/ 16959 w 283217"/>
              <a:gd name="connsiteY7" fmla="*/ 63173 h 284065"/>
              <a:gd name="connsiteX8" fmla="*/ 0 w 283217"/>
              <a:gd name="connsiteY8" fmla="*/ 127618 h 284065"/>
              <a:gd name="connsiteX9" fmla="*/ 5088 w 283217"/>
              <a:gd name="connsiteY9" fmla="*/ 161536 h 284065"/>
              <a:gd name="connsiteX10" fmla="*/ 37310 w 283217"/>
              <a:gd name="connsiteY10" fmla="*/ 217501 h 284065"/>
              <a:gd name="connsiteX11" fmla="*/ 66141 w 283217"/>
              <a:gd name="connsiteY11" fmla="*/ 246332 h 284065"/>
              <a:gd name="connsiteX12" fmla="*/ 106842 w 283217"/>
              <a:gd name="connsiteY12" fmla="*/ 273466 h 284065"/>
              <a:gd name="connsiteX13" fmla="*/ 156024 w 283217"/>
              <a:gd name="connsiteY13" fmla="*/ 283642 h 284065"/>
              <a:gd name="connsiteX14" fmla="*/ 205206 w 283217"/>
              <a:gd name="connsiteY14" fmla="*/ 273466 h 284065"/>
              <a:gd name="connsiteX15" fmla="*/ 245908 w 283217"/>
              <a:gd name="connsiteY15" fmla="*/ 246332 h 284065"/>
              <a:gd name="connsiteX16" fmla="*/ 266258 w 283217"/>
              <a:gd name="connsiteY16" fmla="*/ 220893 h 284065"/>
              <a:gd name="connsiteX17" fmla="*/ 283218 w 283217"/>
              <a:gd name="connsiteY17" fmla="*/ 156448 h 284065"/>
              <a:gd name="connsiteX18" fmla="*/ 278130 w 283217"/>
              <a:gd name="connsiteY18" fmla="*/ 122530 h 28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217" h="284065">
                <a:moveTo>
                  <a:pt x="278130" y="122530"/>
                </a:moveTo>
                <a:cubicBezTo>
                  <a:pt x="271346" y="100483"/>
                  <a:pt x="261171" y="81828"/>
                  <a:pt x="245908" y="66565"/>
                </a:cubicBezTo>
                <a:cubicBezTo>
                  <a:pt x="235732" y="56389"/>
                  <a:pt x="227253" y="47909"/>
                  <a:pt x="217077" y="37734"/>
                </a:cubicBezTo>
                <a:cubicBezTo>
                  <a:pt x="205206" y="25863"/>
                  <a:pt x="191638" y="17383"/>
                  <a:pt x="176375" y="10599"/>
                </a:cubicBezTo>
                <a:cubicBezTo>
                  <a:pt x="161112" y="2120"/>
                  <a:pt x="144153" y="-1272"/>
                  <a:pt x="127194" y="424"/>
                </a:cubicBezTo>
                <a:cubicBezTo>
                  <a:pt x="110235" y="424"/>
                  <a:pt x="93275" y="3816"/>
                  <a:pt x="78012" y="10599"/>
                </a:cubicBezTo>
                <a:cubicBezTo>
                  <a:pt x="62749" y="15687"/>
                  <a:pt x="49181" y="24167"/>
                  <a:pt x="37310" y="37734"/>
                </a:cubicBezTo>
                <a:cubicBezTo>
                  <a:pt x="30526" y="46213"/>
                  <a:pt x="23743" y="54693"/>
                  <a:pt x="16959" y="63173"/>
                </a:cubicBezTo>
                <a:cubicBezTo>
                  <a:pt x="5088" y="83524"/>
                  <a:pt x="0" y="103874"/>
                  <a:pt x="0" y="127618"/>
                </a:cubicBezTo>
                <a:cubicBezTo>
                  <a:pt x="1696" y="139489"/>
                  <a:pt x="3392" y="149664"/>
                  <a:pt x="5088" y="161536"/>
                </a:cubicBezTo>
                <a:cubicBezTo>
                  <a:pt x="11871" y="183583"/>
                  <a:pt x="22047" y="202238"/>
                  <a:pt x="37310" y="217501"/>
                </a:cubicBezTo>
                <a:cubicBezTo>
                  <a:pt x="47485" y="227677"/>
                  <a:pt x="55965" y="236156"/>
                  <a:pt x="66141" y="246332"/>
                </a:cubicBezTo>
                <a:cubicBezTo>
                  <a:pt x="78012" y="258203"/>
                  <a:pt x="91579" y="266682"/>
                  <a:pt x="106842" y="273466"/>
                </a:cubicBezTo>
                <a:cubicBezTo>
                  <a:pt x="122106" y="281946"/>
                  <a:pt x="139065" y="285338"/>
                  <a:pt x="156024" y="283642"/>
                </a:cubicBezTo>
                <a:cubicBezTo>
                  <a:pt x="172983" y="283642"/>
                  <a:pt x="189942" y="280250"/>
                  <a:pt x="205206" y="273466"/>
                </a:cubicBezTo>
                <a:cubicBezTo>
                  <a:pt x="220469" y="268379"/>
                  <a:pt x="234036" y="259899"/>
                  <a:pt x="245908" y="246332"/>
                </a:cubicBezTo>
                <a:cubicBezTo>
                  <a:pt x="252691" y="237852"/>
                  <a:pt x="259475" y="229373"/>
                  <a:pt x="266258" y="220893"/>
                </a:cubicBezTo>
                <a:cubicBezTo>
                  <a:pt x="278130" y="200542"/>
                  <a:pt x="283218" y="180191"/>
                  <a:pt x="283218" y="156448"/>
                </a:cubicBezTo>
                <a:cubicBezTo>
                  <a:pt x="279826" y="146272"/>
                  <a:pt x="278130" y="134401"/>
                  <a:pt x="278130" y="12253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E0587F21-02A7-453E-8702-FF3581A91E72}"/>
              </a:ext>
            </a:extLst>
          </p:cNvPr>
          <p:cNvSpPr/>
          <p:nvPr/>
        </p:nvSpPr>
        <p:spPr>
          <a:xfrm>
            <a:off x="11679519" y="2762078"/>
            <a:ext cx="329008" cy="339183"/>
          </a:xfrm>
          <a:custGeom>
            <a:avLst/>
            <a:gdLst>
              <a:gd name="connsiteX0" fmla="*/ 123378 w 246756"/>
              <a:gd name="connsiteY0" fmla="*/ 0 h 254387"/>
              <a:gd name="connsiteX1" fmla="*/ 123378 w 246756"/>
              <a:gd name="connsiteY1" fmla="*/ 254387 h 254387"/>
              <a:gd name="connsiteX2" fmla="*/ 123378 w 246756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6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F0838016-3516-4340-8BA8-F5BA6F86C72D}"/>
              </a:ext>
            </a:extLst>
          </p:cNvPr>
          <p:cNvSpPr/>
          <p:nvPr/>
        </p:nvSpPr>
        <p:spPr>
          <a:xfrm>
            <a:off x="10304697" y="966670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7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" name="รูปแบบอิสระ: รูปร่าง 24">
            <a:extLst>
              <a:ext uri="{FF2B5EF4-FFF2-40B4-BE49-F238E27FC236}">
                <a16:creationId xmlns:a16="http://schemas.microsoft.com/office/drawing/2014/main" id="{A521556B-4271-4BB4-8F64-1CBC409C656A}"/>
              </a:ext>
            </a:extLst>
          </p:cNvPr>
          <p:cNvSpPr/>
          <p:nvPr/>
        </p:nvSpPr>
        <p:spPr>
          <a:xfrm>
            <a:off x="8581082" y="3372452"/>
            <a:ext cx="339183" cy="416376"/>
          </a:xfrm>
          <a:custGeom>
            <a:avLst/>
            <a:gdLst>
              <a:gd name="connsiteX0" fmla="*/ 217078 w 254387"/>
              <a:gd name="connsiteY0" fmla="*/ 37427 h 312282"/>
              <a:gd name="connsiteX1" fmla="*/ 127194 w 254387"/>
              <a:gd name="connsiteY1" fmla="*/ 117 h 312282"/>
              <a:gd name="connsiteX2" fmla="*/ 37310 w 254387"/>
              <a:gd name="connsiteY2" fmla="*/ 37427 h 312282"/>
              <a:gd name="connsiteX3" fmla="*/ 0 w 254387"/>
              <a:gd name="connsiteY3" fmla="*/ 127311 h 312282"/>
              <a:gd name="connsiteX4" fmla="*/ 0 w 254387"/>
              <a:gd name="connsiteY4" fmla="*/ 184972 h 312282"/>
              <a:gd name="connsiteX5" fmla="*/ 37310 w 254387"/>
              <a:gd name="connsiteY5" fmla="*/ 274855 h 312282"/>
              <a:gd name="connsiteX6" fmla="*/ 127194 w 254387"/>
              <a:gd name="connsiteY6" fmla="*/ 312166 h 312282"/>
              <a:gd name="connsiteX7" fmla="*/ 217078 w 254387"/>
              <a:gd name="connsiteY7" fmla="*/ 274855 h 312282"/>
              <a:gd name="connsiteX8" fmla="*/ 254387 w 254387"/>
              <a:gd name="connsiteY8" fmla="*/ 184972 h 312282"/>
              <a:gd name="connsiteX9" fmla="*/ 254387 w 254387"/>
              <a:gd name="connsiteY9" fmla="*/ 127311 h 312282"/>
              <a:gd name="connsiteX10" fmla="*/ 217078 w 254387"/>
              <a:gd name="connsiteY10" fmla="*/ 37427 h 31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87" h="312282">
                <a:moveTo>
                  <a:pt x="217078" y="37427"/>
                </a:moveTo>
                <a:cubicBezTo>
                  <a:pt x="195030" y="15380"/>
                  <a:pt x="159416" y="-1579"/>
                  <a:pt x="127194" y="117"/>
                </a:cubicBezTo>
                <a:cubicBezTo>
                  <a:pt x="94971" y="1813"/>
                  <a:pt x="59357" y="11989"/>
                  <a:pt x="37310" y="37427"/>
                </a:cubicBezTo>
                <a:cubicBezTo>
                  <a:pt x="15263" y="62866"/>
                  <a:pt x="0" y="93392"/>
                  <a:pt x="0" y="127311"/>
                </a:cubicBezTo>
                <a:lnTo>
                  <a:pt x="0" y="184972"/>
                </a:lnTo>
                <a:cubicBezTo>
                  <a:pt x="0" y="217194"/>
                  <a:pt x="13568" y="251112"/>
                  <a:pt x="37310" y="274855"/>
                </a:cubicBezTo>
                <a:cubicBezTo>
                  <a:pt x="59357" y="296902"/>
                  <a:pt x="94971" y="313861"/>
                  <a:pt x="127194" y="312166"/>
                </a:cubicBezTo>
                <a:cubicBezTo>
                  <a:pt x="159416" y="310470"/>
                  <a:pt x="195030" y="300294"/>
                  <a:pt x="217078" y="274855"/>
                </a:cubicBezTo>
                <a:cubicBezTo>
                  <a:pt x="239124" y="249417"/>
                  <a:pt x="254387" y="218890"/>
                  <a:pt x="254387" y="184972"/>
                </a:cubicBezTo>
                <a:lnTo>
                  <a:pt x="254387" y="127311"/>
                </a:lnTo>
                <a:cubicBezTo>
                  <a:pt x="254387" y="95088"/>
                  <a:pt x="240820" y="61170"/>
                  <a:pt x="217078" y="37427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6DB29749-400E-4456-8BDE-BDF06F6312F6}"/>
              </a:ext>
            </a:extLst>
          </p:cNvPr>
          <p:cNvSpPr/>
          <p:nvPr/>
        </p:nvSpPr>
        <p:spPr>
          <a:xfrm>
            <a:off x="8929875" y="6199134"/>
            <a:ext cx="329007" cy="339183"/>
          </a:xfrm>
          <a:custGeom>
            <a:avLst/>
            <a:gdLst>
              <a:gd name="connsiteX0" fmla="*/ 123378 w 246755"/>
              <a:gd name="connsiteY0" fmla="*/ 0 h 254387"/>
              <a:gd name="connsiteX1" fmla="*/ 123378 w 246755"/>
              <a:gd name="connsiteY1" fmla="*/ 254387 h 254387"/>
              <a:gd name="connsiteX2" fmla="*/ 123378 w 246755"/>
              <a:gd name="connsiteY2" fmla="*/ 0 h 25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55" h="254387">
                <a:moveTo>
                  <a:pt x="123378" y="0"/>
                </a:moveTo>
                <a:cubicBezTo>
                  <a:pt x="-41126" y="0"/>
                  <a:pt x="-41126" y="254387"/>
                  <a:pt x="123378" y="254387"/>
                </a:cubicBezTo>
                <a:cubicBezTo>
                  <a:pt x="287882" y="254387"/>
                  <a:pt x="287882" y="0"/>
                  <a:pt x="123378" y="0"/>
                </a:cubicBezTo>
                <a:close/>
              </a:path>
            </a:pathLst>
          </a:custGeom>
          <a:solidFill>
            <a:srgbClr val="F2F5D8"/>
          </a:solidFill>
          <a:ln w="169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0" name="ตัวแทนข้อความ 2">
            <a:extLst>
              <a:ext uri="{FF2B5EF4-FFF2-40B4-BE49-F238E27FC236}">
                <a16:creationId xmlns:a16="http://schemas.microsoft.com/office/drawing/2014/main" id="{A5AA4EEE-F4DA-42B8-9076-8DC7ED18D6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2128" y="4296894"/>
            <a:ext cx="1925905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1" name="ตัวแทนข้อความ 2">
            <a:extLst>
              <a:ext uri="{FF2B5EF4-FFF2-40B4-BE49-F238E27FC236}">
                <a16:creationId xmlns:a16="http://schemas.microsoft.com/office/drawing/2014/main" id="{BCCC141B-C3A6-4B46-9AC6-C211F53D07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02060" y="3249080"/>
            <a:ext cx="986037" cy="765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333" spc="-2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r>
              <a:rPr lang="en-US" sz="2400" dirty="0"/>
              <a:t>1</a:t>
            </a:r>
          </a:p>
        </p:txBody>
      </p:sp>
      <p:sp>
        <p:nvSpPr>
          <p:cNvPr id="72" name="ตัวแทนข้อความ 2">
            <a:extLst>
              <a:ext uri="{FF2B5EF4-FFF2-40B4-BE49-F238E27FC236}">
                <a16:creationId xmlns:a16="http://schemas.microsoft.com/office/drawing/2014/main" id="{19EC525F-2EA4-496A-87B5-792EBBF054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19557" y="1685944"/>
            <a:ext cx="1925905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3" name="ตัวแทนข้อความ 2">
            <a:extLst>
              <a:ext uri="{FF2B5EF4-FFF2-40B4-BE49-F238E27FC236}">
                <a16:creationId xmlns:a16="http://schemas.microsoft.com/office/drawing/2014/main" id="{C63B8F34-5C54-4952-80CE-84F28E8221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89490" y="638129"/>
            <a:ext cx="986037" cy="765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333" spc="-2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r>
              <a:rPr lang="en-US" sz="2400" dirty="0"/>
              <a:t>2</a:t>
            </a:r>
          </a:p>
        </p:txBody>
      </p:sp>
      <p:sp>
        <p:nvSpPr>
          <p:cNvPr id="74" name="ตัวแทนข้อความ 2">
            <a:extLst>
              <a:ext uri="{FF2B5EF4-FFF2-40B4-BE49-F238E27FC236}">
                <a16:creationId xmlns:a16="http://schemas.microsoft.com/office/drawing/2014/main" id="{A1E6E78E-5470-403E-924C-CB0C04DE7F3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17668" y="1678065"/>
            <a:ext cx="1925905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5" name="ตัวแทนข้อความ 2">
            <a:extLst>
              <a:ext uri="{FF2B5EF4-FFF2-40B4-BE49-F238E27FC236}">
                <a16:creationId xmlns:a16="http://schemas.microsoft.com/office/drawing/2014/main" id="{51689223-1B2C-4FEC-BC4D-9CB1CC8A1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87600" y="630250"/>
            <a:ext cx="986037" cy="765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333" spc="-2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r>
              <a:rPr lang="en-US" sz="2400" dirty="0"/>
              <a:t>3</a:t>
            </a:r>
          </a:p>
        </p:txBody>
      </p:sp>
      <p:sp>
        <p:nvSpPr>
          <p:cNvPr id="76" name="ตัวแทนข้อความ 2">
            <a:extLst>
              <a:ext uri="{FF2B5EF4-FFF2-40B4-BE49-F238E27FC236}">
                <a16:creationId xmlns:a16="http://schemas.microsoft.com/office/drawing/2014/main" id="{9672FC4F-EF07-4BC4-AF96-C5AC6206DE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67722" y="4224088"/>
            <a:ext cx="1925905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77" name="ตัวแทนข้อความ 2">
            <a:extLst>
              <a:ext uri="{FF2B5EF4-FFF2-40B4-BE49-F238E27FC236}">
                <a16:creationId xmlns:a16="http://schemas.microsoft.com/office/drawing/2014/main" id="{9A7AF2C2-3D91-4640-8B47-3799ADFA76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237655" y="3176273"/>
            <a:ext cx="986037" cy="7653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333" spc="-200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970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0928DD-AEDF-47A5-A6C3-A17BC4849B5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1885B-D031-4156-B33B-38F77A445B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96A0BD6-9131-49CE-86F1-F1B371686F8B}"/>
              </a:ext>
            </a:extLst>
          </p:cNvPr>
          <p:cNvSpPr/>
          <p:nvPr/>
        </p:nvSpPr>
        <p:spPr>
          <a:xfrm>
            <a:off x="11510884" y="283786"/>
            <a:ext cx="307840" cy="319004"/>
          </a:xfrm>
          <a:custGeom>
            <a:avLst/>
            <a:gdLst>
              <a:gd name="connsiteX0" fmla="*/ 116038 w 230880"/>
              <a:gd name="connsiteY0" fmla="*/ 0 h 239253"/>
              <a:gd name="connsiteX1" fmla="*/ 116038 w 230880"/>
              <a:gd name="connsiteY1" fmla="*/ 239254 h 239253"/>
              <a:gd name="connsiteX2" fmla="*/ 116038 w 230880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80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69161" y="239254"/>
                  <a:pt x="269161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E4948904-56D7-4A59-AF78-046A2BB8D0CE}"/>
              </a:ext>
            </a:extLst>
          </p:cNvPr>
          <p:cNvSpPr/>
          <p:nvPr/>
        </p:nvSpPr>
        <p:spPr>
          <a:xfrm>
            <a:off x="6445081" y="319939"/>
            <a:ext cx="307840" cy="319004"/>
          </a:xfrm>
          <a:custGeom>
            <a:avLst/>
            <a:gdLst>
              <a:gd name="connsiteX0" fmla="*/ 116038 w 230880"/>
              <a:gd name="connsiteY0" fmla="*/ 0 h 239253"/>
              <a:gd name="connsiteX1" fmla="*/ 116038 w 230880"/>
              <a:gd name="connsiteY1" fmla="*/ 239254 h 239253"/>
              <a:gd name="connsiteX2" fmla="*/ 116038 w 230880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80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69161" y="239254"/>
                  <a:pt x="269161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4" name="รูปแบบอิสระ: รูปร่าง 13">
            <a:extLst>
              <a:ext uri="{FF2B5EF4-FFF2-40B4-BE49-F238E27FC236}">
                <a16:creationId xmlns:a16="http://schemas.microsoft.com/office/drawing/2014/main" id="{6C6DE334-0C01-47CF-860A-C42F93B79AA8}"/>
              </a:ext>
            </a:extLst>
          </p:cNvPr>
          <p:cNvSpPr/>
          <p:nvPr/>
        </p:nvSpPr>
        <p:spPr>
          <a:xfrm>
            <a:off x="4898968" y="1181254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" name="รูปแบบอิสระ: รูปร่าง 14">
            <a:extLst>
              <a:ext uri="{FF2B5EF4-FFF2-40B4-BE49-F238E27FC236}">
                <a16:creationId xmlns:a16="http://schemas.microsoft.com/office/drawing/2014/main" id="{CDC540B2-053F-474F-8A14-F461E8A83ABB}"/>
              </a:ext>
            </a:extLst>
          </p:cNvPr>
          <p:cNvSpPr/>
          <p:nvPr/>
        </p:nvSpPr>
        <p:spPr>
          <a:xfrm>
            <a:off x="3210368" y="211478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6" name="รูปแบบอิสระ: รูปร่าง 15">
            <a:extLst>
              <a:ext uri="{FF2B5EF4-FFF2-40B4-BE49-F238E27FC236}">
                <a16:creationId xmlns:a16="http://schemas.microsoft.com/office/drawing/2014/main" id="{B0DB9C9A-E35D-46D3-96D1-1551858964FC}"/>
              </a:ext>
            </a:extLst>
          </p:cNvPr>
          <p:cNvSpPr/>
          <p:nvPr/>
        </p:nvSpPr>
        <p:spPr>
          <a:xfrm>
            <a:off x="762001" y="319408"/>
            <a:ext cx="319536" cy="356221"/>
          </a:xfrm>
          <a:custGeom>
            <a:avLst/>
            <a:gdLst>
              <a:gd name="connsiteX0" fmla="*/ 229684 w 239652"/>
              <a:gd name="connsiteY0" fmla="*/ 73770 h 267166"/>
              <a:gd name="connsiteX1" fmla="*/ 204163 w 239652"/>
              <a:gd name="connsiteY1" fmla="*/ 35489 h 267166"/>
              <a:gd name="connsiteX2" fmla="*/ 165883 w 239652"/>
              <a:gd name="connsiteY2" fmla="*/ 9969 h 267166"/>
              <a:gd name="connsiteX3" fmla="*/ 119627 w 239652"/>
              <a:gd name="connsiteY3" fmla="*/ 399 h 267166"/>
              <a:gd name="connsiteX4" fmla="*/ 87726 w 239652"/>
              <a:gd name="connsiteY4" fmla="*/ 5184 h 267166"/>
              <a:gd name="connsiteX5" fmla="*/ 35091 w 239652"/>
              <a:gd name="connsiteY5" fmla="*/ 35489 h 267166"/>
              <a:gd name="connsiteX6" fmla="*/ 15950 w 239652"/>
              <a:gd name="connsiteY6" fmla="*/ 59415 h 267166"/>
              <a:gd name="connsiteX7" fmla="*/ 0 w 239652"/>
              <a:gd name="connsiteY7" fmla="*/ 120026 h 267166"/>
              <a:gd name="connsiteX8" fmla="*/ 0 w 239652"/>
              <a:gd name="connsiteY8" fmla="*/ 147141 h 267166"/>
              <a:gd name="connsiteX9" fmla="*/ 9570 w 239652"/>
              <a:gd name="connsiteY9" fmla="*/ 193397 h 267166"/>
              <a:gd name="connsiteX10" fmla="*/ 35091 w 239652"/>
              <a:gd name="connsiteY10" fmla="*/ 231678 h 267166"/>
              <a:gd name="connsiteX11" fmla="*/ 73371 w 239652"/>
              <a:gd name="connsiteY11" fmla="*/ 257198 h 267166"/>
              <a:gd name="connsiteX12" fmla="*/ 119627 w 239652"/>
              <a:gd name="connsiteY12" fmla="*/ 266768 h 267166"/>
              <a:gd name="connsiteX13" fmla="*/ 151527 w 239652"/>
              <a:gd name="connsiteY13" fmla="*/ 261983 h 267166"/>
              <a:gd name="connsiteX14" fmla="*/ 204163 w 239652"/>
              <a:gd name="connsiteY14" fmla="*/ 231678 h 267166"/>
              <a:gd name="connsiteX15" fmla="*/ 223304 w 239652"/>
              <a:gd name="connsiteY15" fmla="*/ 207752 h 267166"/>
              <a:gd name="connsiteX16" fmla="*/ 239254 w 239652"/>
              <a:gd name="connsiteY16" fmla="*/ 147141 h 267166"/>
              <a:gd name="connsiteX17" fmla="*/ 239254 w 239652"/>
              <a:gd name="connsiteY17" fmla="*/ 120026 h 267166"/>
              <a:gd name="connsiteX18" fmla="*/ 229684 w 239652"/>
              <a:gd name="connsiteY18" fmla="*/ 73770 h 2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652" h="267166">
                <a:moveTo>
                  <a:pt x="229684" y="73770"/>
                </a:moveTo>
                <a:cubicBezTo>
                  <a:pt x="224899" y="59415"/>
                  <a:pt x="216924" y="46655"/>
                  <a:pt x="204163" y="35489"/>
                </a:cubicBezTo>
                <a:cubicBezTo>
                  <a:pt x="192998" y="24324"/>
                  <a:pt x="180238" y="16349"/>
                  <a:pt x="165883" y="9969"/>
                </a:cubicBezTo>
                <a:cubicBezTo>
                  <a:pt x="151527" y="1994"/>
                  <a:pt x="135577" y="-1196"/>
                  <a:pt x="119627" y="399"/>
                </a:cubicBezTo>
                <a:cubicBezTo>
                  <a:pt x="108462" y="1994"/>
                  <a:pt x="98892" y="3589"/>
                  <a:pt x="87726" y="5184"/>
                </a:cubicBezTo>
                <a:cubicBezTo>
                  <a:pt x="66991" y="11564"/>
                  <a:pt x="49446" y="21134"/>
                  <a:pt x="35091" y="35489"/>
                </a:cubicBezTo>
                <a:cubicBezTo>
                  <a:pt x="28710" y="43464"/>
                  <a:pt x="22330" y="51440"/>
                  <a:pt x="15950" y="59415"/>
                </a:cubicBezTo>
                <a:cubicBezTo>
                  <a:pt x="4785" y="78555"/>
                  <a:pt x="0" y="97695"/>
                  <a:pt x="0" y="120026"/>
                </a:cubicBezTo>
                <a:lnTo>
                  <a:pt x="0" y="147141"/>
                </a:lnTo>
                <a:cubicBezTo>
                  <a:pt x="0" y="163091"/>
                  <a:pt x="3190" y="179042"/>
                  <a:pt x="9570" y="193397"/>
                </a:cubicBezTo>
                <a:cubicBezTo>
                  <a:pt x="14355" y="207752"/>
                  <a:pt x="22330" y="220512"/>
                  <a:pt x="35091" y="231678"/>
                </a:cubicBezTo>
                <a:cubicBezTo>
                  <a:pt x="46256" y="242843"/>
                  <a:pt x="59016" y="250818"/>
                  <a:pt x="73371" y="257198"/>
                </a:cubicBezTo>
                <a:cubicBezTo>
                  <a:pt x="87726" y="265173"/>
                  <a:pt x="103677" y="268363"/>
                  <a:pt x="119627" y="266768"/>
                </a:cubicBezTo>
                <a:cubicBezTo>
                  <a:pt x="130792" y="265173"/>
                  <a:pt x="140362" y="263578"/>
                  <a:pt x="151527" y="261983"/>
                </a:cubicBezTo>
                <a:cubicBezTo>
                  <a:pt x="172263" y="255603"/>
                  <a:pt x="189808" y="246033"/>
                  <a:pt x="204163" y="231678"/>
                </a:cubicBezTo>
                <a:cubicBezTo>
                  <a:pt x="210543" y="223702"/>
                  <a:pt x="216924" y="215727"/>
                  <a:pt x="223304" y="207752"/>
                </a:cubicBezTo>
                <a:cubicBezTo>
                  <a:pt x="234469" y="188612"/>
                  <a:pt x="239254" y="169472"/>
                  <a:pt x="239254" y="147141"/>
                </a:cubicBezTo>
                <a:lnTo>
                  <a:pt x="239254" y="120026"/>
                </a:lnTo>
                <a:cubicBezTo>
                  <a:pt x="240849" y="102480"/>
                  <a:pt x="237659" y="88125"/>
                  <a:pt x="229684" y="7377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" name="รูปแบบอิสระ: รูปร่าง 16">
            <a:extLst>
              <a:ext uri="{FF2B5EF4-FFF2-40B4-BE49-F238E27FC236}">
                <a16:creationId xmlns:a16="http://schemas.microsoft.com/office/drawing/2014/main" id="{3070AA90-76BD-4E7E-8916-EDBDEBA50E58}"/>
              </a:ext>
            </a:extLst>
          </p:cNvPr>
          <p:cNvSpPr/>
          <p:nvPr/>
        </p:nvSpPr>
        <p:spPr>
          <a:xfrm>
            <a:off x="1557920" y="1863926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id="{FD358E44-BEF1-4FF3-8F5A-B0FE9F7EDA94}"/>
              </a:ext>
            </a:extLst>
          </p:cNvPr>
          <p:cNvSpPr/>
          <p:nvPr/>
        </p:nvSpPr>
        <p:spPr>
          <a:xfrm>
            <a:off x="301039" y="3301577"/>
            <a:ext cx="308637" cy="319004"/>
          </a:xfrm>
          <a:custGeom>
            <a:avLst/>
            <a:gdLst>
              <a:gd name="connsiteX0" fmla="*/ 116038 w 231478"/>
              <a:gd name="connsiteY0" fmla="*/ 0 h 239253"/>
              <a:gd name="connsiteX1" fmla="*/ 116038 w 231478"/>
              <a:gd name="connsiteY1" fmla="*/ 239254 h 239253"/>
              <a:gd name="connsiteX2" fmla="*/ 116038 w 231478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78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69161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id="{28B7E6A2-67AF-4060-9AB2-03C37298002F}"/>
              </a:ext>
            </a:extLst>
          </p:cNvPr>
          <p:cNvSpPr/>
          <p:nvPr/>
        </p:nvSpPr>
        <p:spPr>
          <a:xfrm>
            <a:off x="1451585" y="6355521"/>
            <a:ext cx="307840" cy="319004"/>
          </a:xfrm>
          <a:custGeom>
            <a:avLst/>
            <a:gdLst>
              <a:gd name="connsiteX0" fmla="*/ 116038 w 230880"/>
              <a:gd name="connsiteY0" fmla="*/ 0 h 239253"/>
              <a:gd name="connsiteX1" fmla="*/ 116038 w 230880"/>
              <a:gd name="connsiteY1" fmla="*/ 239254 h 239253"/>
              <a:gd name="connsiteX2" fmla="*/ 116038 w 230880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80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69161" y="239254"/>
                  <a:pt x="269161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" name="รูปแบบอิสระ: รูปร่าง 19">
            <a:extLst>
              <a:ext uri="{FF2B5EF4-FFF2-40B4-BE49-F238E27FC236}">
                <a16:creationId xmlns:a16="http://schemas.microsoft.com/office/drawing/2014/main" id="{5A67D1D2-96AE-43C7-BA15-51BC264F8D4C}"/>
              </a:ext>
            </a:extLst>
          </p:cNvPr>
          <p:cNvSpPr/>
          <p:nvPr/>
        </p:nvSpPr>
        <p:spPr>
          <a:xfrm>
            <a:off x="120269" y="5636695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" name="รูปแบบอิสระ: รูปร่าง 20">
            <a:extLst>
              <a:ext uri="{FF2B5EF4-FFF2-40B4-BE49-F238E27FC236}">
                <a16:creationId xmlns:a16="http://schemas.microsoft.com/office/drawing/2014/main" id="{DB91A9E3-86B6-4F81-A08C-04A59AC3F86F}"/>
              </a:ext>
            </a:extLst>
          </p:cNvPr>
          <p:cNvSpPr/>
          <p:nvPr/>
        </p:nvSpPr>
        <p:spPr>
          <a:xfrm>
            <a:off x="7197933" y="6068415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2" name="รูปแบบอิสระ: รูปร่าง 21">
            <a:extLst>
              <a:ext uri="{FF2B5EF4-FFF2-40B4-BE49-F238E27FC236}">
                <a16:creationId xmlns:a16="http://schemas.microsoft.com/office/drawing/2014/main" id="{1C80D930-384A-410C-924B-BCF9CC921D36}"/>
              </a:ext>
            </a:extLst>
          </p:cNvPr>
          <p:cNvSpPr/>
          <p:nvPr/>
        </p:nvSpPr>
        <p:spPr>
          <a:xfrm>
            <a:off x="9928619" y="6534163"/>
            <a:ext cx="309435" cy="319004"/>
          </a:xfrm>
          <a:custGeom>
            <a:avLst/>
            <a:gdLst>
              <a:gd name="connsiteX0" fmla="*/ 116038 w 232076"/>
              <a:gd name="connsiteY0" fmla="*/ 0 h 239253"/>
              <a:gd name="connsiteX1" fmla="*/ 116038 w 232076"/>
              <a:gd name="connsiteY1" fmla="*/ 239254 h 239253"/>
              <a:gd name="connsiteX2" fmla="*/ 116038 w 232076"/>
              <a:gd name="connsiteY2" fmla="*/ 0 h 2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6" h="239253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6" y="239254"/>
                  <a:pt x="270756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6B56E542-3AF5-4287-8830-B65C7D49A2A9}"/>
              </a:ext>
            </a:extLst>
          </p:cNvPr>
          <p:cNvSpPr/>
          <p:nvPr/>
        </p:nvSpPr>
        <p:spPr>
          <a:xfrm>
            <a:off x="11725682" y="5419771"/>
            <a:ext cx="309433" cy="319005"/>
          </a:xfrm>
          <a:custGeom>
            <a:avLst/>
            <a:gdLst>
              <a:gd name="connsiteX0" fmla="*/ 116038 w 232075"/>
              <a:gd name="connsiteY0" fmla="*/ 0 h 239254"/>
              <a:gd name="connsiteX1" fmla="*/ 116038 w 232075"/>
              <a:gd name="connsiteY1" fmla="*/ 239254 h 239254"/>
              <a:gd name="connsiteX2" fmla="*/ 116038 w 232075"/>
              <a:gd name="connsiteY2" fmla="*/ 0 h 2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5" h="239254">
                <a:moveTo>
                  <a:pt x="116038" y="0"/>
                </a:moveTo>
                <a:cubicBezTo>
                  <a:pt x="-38679" y="0"/>
                  <a:pt x="-38679" y="239254"/>
                  <a:pt x="116038" y="239254"/>
                </a:cubicBezTo>
                <a:cubicBezTo>
                  <a:pt x="270755" y="239254"/>
                  <a:pt x="270755" y="0"/>
                  <a:pt x="116038" y="0"/>
                </a:cubicBezTo>
                <a:close/>
              </a:path>
            </a:pathLst>
          </a:custGeom>
          <a:solidFill>
            <a:srgbClr val="F2F5D8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5E0A0A28-50AF-4558-B295-9DD6FA555151}"/>
              </a:ext>
            </a:extLst>
          </p:cNvPr>
          <p:cNvSpPr/>
          <p:nvPr/>
        </p:nvSpPr>
        <p:spPr>
          <a:xfrm>
            <a:off x="6180839" y="162565"/>
            <a:ext cx="5869696" cy="5869697"/>
          </a:xfrm>
          <a:custGeom>
            <a:avLst/>
            <a:gdLst>
              <a:gd name="connsiteX0" fmla="*/ 4402273 w 4402272"/>
              <a:gd name="connsiteY0" fmla="*/ 2201137 h 4402273"/>
              <a:gd name="connsiteX1" fmla="*/ 2201137 w 4402272"/>
              <a:gd name="connsiteY1" fmla="*/ 4402273 h 4402273"/>
              <a:gd name="connsiteX2" fmla="*/ 0 w 4402272"/>
              <a:gd name="connsiteY2" fmla="*/ 2201137 h 4402273"/>
              <a:gd name="connsiteX3" fmla="*/ 2201137 w 4402272"/>
              <a:gd name="connsiteY3" fmla="*/ 0 h 4402273"/>
              <a:gd name="connsiteX4" fmla="*/ 4402273 w 4402272"/>
              <a:gd name="connsiteY4" fmla="*/ 2201137 h 440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2272" h="4402273">
                <a:moveTo>
                  <a:pt x="4402273" y="2201137"/>
                </a:moveTo>
                <a:cubicBezTo>
                  <a:pt x="4402273" y="3416791"/>
                  <a:pt x="3416791" y="4402273"/>
                  <a:pt x="2201137" y="4402273"/>
                </a:cubicBezTo>
                <a:cubicBezTo>
                  <a:pt x="985483" y="4402273"/>
                  <a:pt x="0" y="3416791"/>
                  <a:pt x="0" y="2201137"/>
                </a:cubicBezTo>
                <a:cubicBezTo>
                  <a:pt x="0" y="985482"/>
                  <a:pt x="985483" y="0"/>
                  <a:pt x="2201137" y="0"/>
                </a:cubicBezTo>
                <a:cubicBezTo>
                  <a:pt x="3416791" y="0"/>
                  <a:pt x="4402273" y="985482"/>
                  <a:pt x="4402273" y="2201137"/>
                </a:cubicBezTo>
                <a:close/>
              </a:path>
            </a:pathLst>
          </a:custGeom>
          <a:solidFill>
            <a:srgbClr val="4F994C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" name="รูปแบบอิสระ: รูปร่าง 24">
            <a:extLst>
              <a:ext uri="{FF2B5EF4-FFF2-40B4-BE49-F238E27FC236}">
                <a16:creationId xmlns:a16="http://schemas.microsoft.com/office/drawing/2014/main" id="{691207C3-1294-4AE8-8A09-4AD49BE2EB0E}"/>
              </a:ext>
            </a:extLst>
          </p:cNvPr>
          <p:cNvSpPr/>
          <p:nvPr/>
        </p:nvSpPr>
        <p:spPr>
          <a:xfrm>
            <a:off x="7114460" y="1342883"/>
            <a:ext cx="3859963" cy="1839596"/>
          </a:xfrm>
          <a:custGeom>
            <a:avLst/>
            <a:gdLst>
              <a:gd name="connsiteX0" fmla="*/ 0 w 2894972"/>
              <a:gd name="connsiteY0" fmla="*/ 0 h 1379697"/>
              <a:gd name="connsiteX1" fmla="*/ 2894973 w 2894972"/>
              <a:gd name="connsiteY1" fmla="*/ 0 h 1379697"/>
              <a:gd name="connsiteX2" fmla="*/ 2894973 w 2894972"/>
              <a:gd name="connsiteY2" fmla="*/ 1379698 h 1379697"/>
              <a:gd name="connsiteX3" fmla="*/ 0 w 2894972"/>
              <a:gd name="connsiteY3" fmla="*/ 1379698 h 137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4972" h="1379697">
                <a:moveTo>
                  <a:pt x="0" y="0"/>
                </a:moveTo>
                <a:lnTo>
                  <a:pt x="2894973" y="0"/>
                </a:lnTo>
                <a:lnTo>
                  <a:pt x="2894973" y="1379698"/>
                </a:lnTo>
                <a:lnTo>
                  <a:pt x="0" y="1379698"/>
                </a:lnTo>
                <a:close/>
              </a:path>
            </a:pathLst>
          </a:custGeom>
          <a:noFill/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74933739-FB0F-4FE1-B0E2-D134C3C4EB2D}"/>
              </a:ext>
            </a:extLst>
          </p:cNvPr>
          <p:cNvSpPr/>
          <p:nvPr/>
        </p:nvSpPr>
        <p:spPr>
          <a:xfrm>
            <a:off x="7129347" y="3429177"/>
            <a:ext cx="3828063" cy="1305795"/>
          </a:xfrm>
          <a:custGeom>
            <a:avLst/>
            <a:gdLst>
              <a:gd name="connsiteX0" fmla="*/ 0 w 2871047"/>
              <a:gd name="connsiteY0" fmla="*/ 0 h 979346"/>
              <a:gd name="connsiteX1" fmla="*/ 2871048 w 2871047"/>
              <a:gd name="connsiteY1" fmla="*/ 0 h 979346"/>
              <a:gd name="connsiteX2" fmla="*/ 2871048 w 2871047"/>
              <a:gd name="connsiteY2" fmla="*/ 979346 h 979346"/>
              <a:gd name="connsiteX3" fmla="*/ 0 w 2871047"/>
              <a:gd name="connsiteY3" fmla="*/ 979346 h 97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1047" h="979346">
                <a:moveTo>
                  <a:pt x="0" y="0"/>
                </a:moveTo>
                <a:lnTo>
                  <a:pt x="2871048" y="0"/>
                </a:lnTo>
                <a:lnTo>
                  <a:pt x="2871048" y="979346"/>
                </a:lnTo>
                <a:lnTo>
                  <a:pt x="0" y="979346"/>
                </a:lnTo>
                <a:close/>
              </a:path>
            </a:pathLst>
          </a:custGeom>
          <a:noFill/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grpSp>
        <p:nvGrpSpPr>
          <p:cNvPr id="28" name="กราฟิก 9">
            <a:extLst>
              <a:ext uri="{FF2B5EF4-FFF2-40B4-BE49-F238E27FC236}">
                <a16:creationId xmlns:a16="http://schemas.microsoft.com/office/drawing/2014/main" id="{E6F7A4BC-E46D-4805-A67F-29EA7E4F01FA}"/>
              </a:ext>
            </a:extLst>
          </p:cNvPr>
          <p:cNvGrpSpPr/>
          <p:nvPr userDrawn="1"/>
        </p:nvGrpSpPr>
        <p:grpSpPr>
          <a:xfrm>
            <a:off x="789568" y="1703958"/>
            <a:ext cx="6471635" cy="5600089"/>
            <a:chOff x="592176" y="1277968"/>
            <a:chExt cx="4853726" cy="4200067"/>
          </a:xfrm>
          <a:solidFill>
            <a:schemeClr val="accent1"/>
          </a:solidFill>
        </p:grpSpPr>
        <p:sp>
          <p:nvSpPr>
            <p:cNvPr id="29" name="รูปแบบอิสระ: รูปร่าง 28">
              <a:extLst>
                <a:ext uri="{FF2B5EF4-FFF2-40B4-BE49-F238E27FC236}">
                  <a16:creationId xmlns:a16="http://schemas.microsoft.com/office/drawing/2014/main" id="{70888D32-7F1E-4B03-BCF3-CD45DEE89F10}"/>
                </a:ext>
              </a:extLst>
            </p:cNvPr>
            <p:cNvSpPr/>
            <p:nvPr/>
          </p:nvSpPr>
          <p:spPr>
            <a:xfrm>
              <a:off x="3523406" y="3540029"/>
              <a:ext cx="1697395" cy="1122341"/>
            </a:xfrm>
            <a:custGeom>
              <a:avLst/>
              <a:gdLst>
                <a:gd name="connsiteX0" fmla="*/ 70671 w 1697395"/>
                <a:gd name="connsiteY0" fmla="*/ 1030423 h 1122341"/>
                <a:gd name="connsiteX1" fmla="*/ 1408898 w 1697395"/>
                <a:gd name="connsiteY1" fmla="*/ 786384 h 1122341"/>
                <a:gd name="connsiteX2" fmla="*/ 1067562 w 1697395"/>
                <a:gd name="connsiteY2" fmla="*/ 132423 h 1122341"/>
                <a:gd name="connsiteX3" fmla="*/ 187107 w 1697395"/>
                <a:gd name="connsiteY3" fmla="*/ 792764 h 1122341"/>
                <a:gd name="connsiteX4" fmla="*/ 70671 w 1697395"/>
                <a:gd name="connsiteY4" fmla="*/ 1030423 h 112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95" h="1122341">
                  <a:moveTo>
                    <a:pt x="70671" y="1030423"/>
                  </a:moveTo>
                  <a:cubicBezTo>
                    <a:pt x="70671" y="1030423"/>
                    <a:pt x="657640" y="1354213"/>
                    <a:pt x="1408898" y="786384"/>
                  </a:cubicBezTo>
                  <a:cubicBezTo>
                    <a:pt x="2081999" y="277570"/>
                    <a:pt x="1412088" y="-253574"/>
                    <a:pt x="1067562" y="132423"/>
                  </a:cubicBezTo>
                  <a:cubicBezTo>
                    <a:pt x="807572" y="424313"/>
                    <a:pt x="675185" y="765648"/>
                    <a:pt x="187107" y="792764"/>
                  </a:cubicBezTo>
                  <a:cubicBezTo>
                    <a:pt x="187107" y="794359"/>
                    <a:pt x="-139873" y="869325"/>
                    <a:pt x="70671" y="1030423"/>
                  </a:cubicBezTo>
                  <a:close/>
                </a:path>
              </a:pathLst>
            </a:custGeom>
            <a:solidFill>
              <a:srgbClr val="BBCF30"/>
            </a:solidFill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CC9A1934-F304-4C66-A30D-A2A2B93CE8C5}"/>
                </a:ext>
              </a:extLst>
            </p:cNvPr>
            <p:cNvSpPr/>
            <p:nvPr/>
          </p:nvSpPr>
          <p:spPr>
            <a:xfrm>
              <a:off x="806954" y="3023712"/>
              <a:ext cx="1709676" cy="1503331"/>
            </a:xfrm>
            <a:custGeom>
              <a:avLst/>
              <a:gdLst>
                <a:gd name="connsiteX0" fmla="*/ 1602018 w 1709676"/>
                <a:gd name="connsiteY0" fmla="*/ 1482938 h 1503331"/>
                <a:gd name="connsiteX1" fmla="*/ 204775 w 1709676"/>
                <a:gd name="connsiteY1" fmla="*/ 854498 h 1503331"/>
                <a:gd name="connsiteX2" fmla="*/ 755059 w 1709676"/>
                <a:gd name="connsiteY2" fmla="*/ 232438 h 1503331"/>
                <a:gd name="connsiteX3" fmla="*/ 1539812 w 1709676"/>
                <a:gd name="connsiteY3" fmla="*/ 1192644 h 1503331"/>
                <a:gd name="connsiteX4" fmla="*/ 1602018 w 1709676"/>
                <a:gd name="connsiteY4" fmla="*/ 1482938 h 150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676" h="1503331">
                  <a:moveTo>
                    <a:pt x="1602018" y="1482938"/>
                  </a:moveTo>
                  <a:cubicBezTo>
                    <a:pt x="1602018" y="1482938"/>
                    <a:pt x="873091" y="1679127"/>
                    <a:pt x="204775" y="854498"/>
                  </a:cubicBezTo>
                  <a:cubicBezTo>
                    <a:pt x="-393360" y="117596"/>
                    <a:pt x="482309" y="-282756"/>
                    <a:pt x="755059" y="232438"/>
                  </a:cubicBezTo>
                  <a:cubicBezTo>
                    <a:pt x="960817" y="621624"/>
                    <a:pt x="1013453" y="1031546"/>
                    <a:pt x="1539812" y="1192644"/>
                  </a:cubicBezTo>
                  <a:cubicBezTo>
                    <a:pt x="1539812" y="1192644"/>
                    <a:pt x="1876362" y="1363311"/>
                    <a:pt x="1602018" y="1482938"/>
                  </a:cubicBezTo>
                  <a:close/>
                </a:path>
              </a:pathLst>
            </a:custGeom>
            <a:solidFill>
              <a:srgbClr val="BBCF30"/>
            </a:solidFill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6570C875-2D7A-41A3-A6D9-37A91654EA4A}"/>
                </a:ext>
              </a:extLst>
            </p:cNvPr>
            <p:cNvSpPr/>
            <p:nvPr/>
          </p:nvSpPr>
          <p:spPr>
            <a:xfrm>
              <a:off x="1002897" y="3030652"/>
              <a:ext cx="1321780" cy="1537799"/>
            </a:xfrm>
            <a:custGeom>
              <a:avLst/>
              <a:gdLst>
                <a:gd name="connsiteX0" fmla="*/ 1280068 w 1321780"/>
                <a:gd name="connsiteY0" fmla="*/ 1378702 h 1537799"/>
                <a:gd name="connsiteX1" fmla="*/ 578256 w 1321780"/>
                <a:gd name="connsiteY1" fmla="*/ 853938 h 1537799"/>
                <a:gd name="connsiteX2" fmla="*/ 315077 w 1321780"/>
                <a:gd name="connsiteY2" fmla="*/ 549288 h 1537799"/>
                <a:gd name="connsiteX3" fmla="*/ 171524 w 1321780"/>
                <a:gd name="connsiteY3" fmla="*/ 81946 h 1537799"/>
                <a:gd name="connsiteX4" fmla="*/ 856 w 1321780"/>
                <a:gd name="connsiteY4" fmla="*/ 81946 h 1537799"/>
                <a:gd name="connsiteX5" fmla="*/ 118888 w 1321780"/>
                <a:gd name="connsiteY5" fmla="*/ 549288 h 1537799"/>
                <a:gd name="connsiteX6" fmla="*/ 396423 w 1321780"/>
                <a:gd name="connsiteY6" fmla="*/ 914549 h 1537799"/>
                <a:gd name="connsiteX7" fmla="*/ 1193936 w 1321780"/>
                <a:gd name="connsiteY7" fmla="*/ 1525445 h 1537799"/>
                <a:gd name="connsiteX8" fmla="*/ 1280068 w 1321780"/>
                <a:gd name="connsiteY8" fmla="*/ 1378702 h 153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1780" h="1537799">
                  <a:moveTo>
                    <a:pt x="1280068" y="1378702"/>
                  </a:moveTo>
                  <a:cubicBezTo>
                    <a:pt x="1024863" y="1231960"/>
                    <a:pt x="788799" y="1058102"/>
                    <a:pt x="578256" y="853938"/>
                  </a:cubicBezTo>
                  <a:cubicBezTo>
                    <a:pt x="482554" y="761427"/>
                    <a:pt x="386853" y="662535"/>
                    <a:pt x="315077" y="549288"/>
                  </a:cubicBezTo>
                  <a:cubicBezTo>
                    <a:pt x="224160" y="405736"/>
                    <a:pt x="192260" y="249423"/>
                    <a:pt x="171524" y="81946"/>
                  </a:cubicBezTo>
                  <a:cubicBezTo>
                    <a:pt x="157169" y="-26516"/>
                    <a:pt x="-13499" y="-28111"/>
                    <a:pt x="856" y="81946"/>
                  </a:cubicBezTo>
                  <a:cubicBezTo>
                    <a:pt x="21592" y="243043"/>
                    <a:pt x="45517" y="402546"/>
                    <a:pt x="118888" y="549288"/>
                  </a:cubicBezTo>
                  <a:cubicBezTo>
                    <a:pt x="187475" y="686461"/>
                    <a:pt x="291151" y="804493"/>
                    <a:pt x="396423" y="914549"/>
                  </a:cubicBezTo>
                  <a:cubicBezTo>
                    <a:pt x="630892" y="1153803"/>
                    <a:pt x="902046" y="1359562"/>
                    <a:pt x="1193936" y="1525445"/>
                  </a:cubicBezTo>
                  <a:cubicBezTo>
                    <a:pt x="1289638" y="1581271"/>
                    <a:pt x="1375769" y="1432933"/>
                    <a:pt x="1280068" y="1378702"/>
                  </a:cubicBezTo>
                  <a:close/>
                </a:path>
              </a:pathLst>
            </a:custGeom>
            <a:solidFill>
              <a:srgbClr val="A4B92E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39451FFE-9BD9-40FA-B365-792C2995695B}"/>
                </a:ext>
              </a:extLst>
            </p:cNvPr>
            <p:cNvSpPr/>
            <p:nvPr/>
          </p:nvSpPr>
          <p:spPr>
            <a:xfrm>
              <a:off x="3637910" y="3548769"/>
              <a:ext cx="1519510" cy="1157913"/>
            </a:xfrm>
            <a:custGeom>
              <a:avLst/>
              <a:gdLst>
                <a:gd name="connsiteX0" fmla="*/ 1358195 w 1519510"/>
                <a:gd name="connsiteY0" fmla="*/ 40741 h 1157913"/>
                <a:gd name="connsiteX1" fmla="*/ 793556 w 1519510"/>
                <a:gd name="connsiteY1" fmla="*/ 630901 h 1157913"/>
                <a:gd name="connsiteX2" fmla="*/ 468170 w 1519510"/>
                <a:gd name="connsiteY2" fmla="*/ 827089 h 1157913"/>
                <a:gd name="connsiteX3" fmla="*/ 278362 w 1519510"/>
                <a:gd name="connsiteY3" fmla="*/ 918006 h 1157913"/>
                <a:gd name="connsiteX4" fmla="*/ 141190 w 1519510"/>
                <a:gd name="connsiteY4" fmla="*/ 981807 h 1157913"/>
                <a:gd name="connsiteX5" fmla="*/ 18373 w 1519510"/>
                <a:gd name="connsiteY5" fmla="*/ 1004137 h 1157913"/>
                <a:gd name="connsiteX6" fmla="*/ 11993 w 1519510"/>
                <a:gd name="connsiteY6" fmla="*/ 1016897 h 1157913"/>
                <a:gd name="connsiteX7" fmla="*/ 11993 w 1519510"/>
                <a:gd name="connsiteY7" fmla="*/ 1103029 h 1157913"/>
                <a:gd name="connsiteX8" fmla="*/ 346948 w 1519510"/>
                <a:gd name="connsiteY8" fmla="*/ 1072723 h 1157913"/>
                <a:gd name="connsiteX9" fmla="*/ 801531 w 1519510"/>
                <a:gd name="connsiteY9" fmla="*/ 830279 h 1157913"/>
                <a:gd name="connsiteX10" fmla="*/ 1506532 w 1519510"/>
                <a:gd name="connsiteY10" fmla="*/ 125277 h 1157913"/>
                <a:gd name="connsiteX11" fmla="*/ 1358195 w 1519510"/>
                <a:gd name="connsiteY11" fmla="*/ 40741 h 115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510" h="1157913">
                  <a:moveTo>
                    <a:pt x="1358195" y="40741"/>
                  </a:moveTo>
                  <a:cubicBezTo>
                    <a:pt x="1213047" y="275210"/>
                    <a:pt x="1018454" y="472993"/>
                    <a:pt x="793556" y="630901"/>
                  </a:cubicBezTo>
                  <a:cubicBezTo>
                    <a:pt x="689879" y="704272"/>
                    <a:pt x="579822" y="769668"/>
                    <a:pt x="468170" y="827089"/>
                  </a:cubicBezTo>
                  <a:cubicBezTo>
                    <a:pt x="405964" y="858990"/>
                    <a:pt x="342163" y="889295"/>
                    <a:pt x="278362" y="918006"/>
                  </a:cubicBezTo>
                  <a:cubicBezTo>
                    <a:pt x="244866" y="932361"/>
                    <a:pt x="189040" y="967452"/>
                    <a:pt x="141190" y="981807"/>
                  </a:cubicBezTo>
                  <a:cubicBezTo>
                    <a:pt x="104504" y="953096"/>
                    <a:pt x="47083" y="951501"/>
                    <a:pt x="18373" y="1004137"/>
                  </a:cubicBezTo>
                  <a:cubicBezTo>
                    <a:pt x="16777" y="1008922"/>
                    <a:pt x="13587" y="1012112"/>
                    <a:pt x="11993" y="1016897"/>
                  </a:cubicBezTo>
                  <a:cubicBezTo>
                    <a:pt x="-2363" y="1042418"/>
                    <a:pt x="-5553" y="1077508"/>
                    <a:pt x="11993" y="1103029"/>
                  </a:cubicBezTo>
                  <a:cubicBezTo>
                    <a:pt x="91744" y="1222656"/>
                    <a:pt x="249651" y="1115789"/>
                    <a:pt x="346948" y="1072723"/>
                  </a:cubicBezTo>
                  <a:cubicBezTo>
                    <a:pt x="504856" y="1004137"/>
                    <a:pt x="656383" y="924386"/>
                    <a:pt x="801531" y="830279"/>
                  </a:cubicBezTo>
                  <a:cubicBezTo>
                    <a:pt x="1083850" y="646851"/>
                    <a:pt x="1329484" y="413977"/>
                    <a:pt x="1506532" y="125277"/>
                  </a:cubicBezTo>
                  <a:cubicBezTo>
                    <a:pt x="1563953" y="32766"/>
                    <a:pt x="1415616" y="-53365"/>
                    <a:pt x="1358195" y="40741"/>
                  </a:cubicBezTo>
                  <a:close/>
                </a:path>
              </a:pathLst>
            </a:custGeom>
            <a:solidFill>
              <a:srgbClr val="A4B92E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1EB9740F-5B9E-4319-BF69-83E0EE1F02C5}"/>
                </a:ext>
              </a:extLst>
            </p:cNvPr>
            <p:cNvSpPr/>
            <p:nvPr/>
          </p:nvSpPr>
          <p:spPr>
            <a:xfrm>
              <a:off x="3523406" y="3540029"/>
              <a:ext cx="1697395" cy="1122341"/>
            </a:xfrm>
            <a:custGeom>
              <a:avLst/>
              <a:gdLst>
                <a:gd name="connsiteX0" fmla="*/ 70671 w 1697395"/>
                <a:gd name="connsiteY0" fmla="*/ 1030423 h 1122341"/>
                <a:gd name="connsiteX1" fmla="*/ 1408898 w 1697395"/>
                <a:gd name="connsiteY1" fmla="*/ 786384 h 1122341"/>
                <a:gd name="connsiteX2" fmla="*/ 1067562 w 1697395"/>
                <a:gd name="connsiteY2" fmla="*/ 132423 h 1122341"/>
                <a:gd name="connsiteX3" fmla="*/ 187107 w 1697395"/>
                <a:gd name="connsiteY3" fmla="*/ 792764 h 1122341"/>
                <a:gd name="connsiteX4" fmla="*/ 70671 w 1697395"/>
                <a:gd name="connsiteY4" fmla="*/ 1030423 h 112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95" h="1122341">
                  <a:moveTo>
                    <a:pt x="70671" y="1030423"/>
                  </a:moveTo>
                  <a:cubicBezTo>
                    <a:pt x="70671" y="1030423"/>
                    <a:pt x="657640" y="1354213"/>
                    <a:pt x="1408898" y="786384"/>
                  </a:cubicBezTo>
                  <a:cubicBezTo>
                    <a:pt x="2081999" y="277570"/>
                    <a:pt x="1412088" y="-253574"/>
                    <a:pt x="1067562" y="132423"/>
                  </a:cubicBezTo>
                  <a:cubicBezTo>
                    <a:pt x="807572" y="424313"/>
                    <a:pt x="675185" y="765648"/>
                    <a:pt x="187107" y="792764"/>
                  </a:cubicBezTo>
                  <a:cubicBezTo>
                    <a:pt x="187107" y="794359"/>
                    <a:pt x="-139873" y="869325"/>
                    <a:pt x="70671" y="1030423"/>
                  </a:cubicBezTo>
                  <a:close/>
                </a:path>
              </a:pathLst>
            </a:custGeom>
            <a:noFill/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81E20490-0EAA-4EC9-9613-AF9AFE35492D}"/>
                </a:ext>
              </a:extLst>
            </p:cNvPr>
            <p:cNvSpPr/>
            <p:nvPr/>
          </p:nvSpPr>
          <p:spPr>
            <a:xfrm>
              <a:off x="806954" y="3023712"/>
              <a:ext cx="1709676" cy="1503331"/>
            </a:xfrm>
            <a:custGeom>
              <a:avLst/>
              <a:gdLst>
                <a:gd name="connsiteX0" fmla="*/ 1602018 w 1709676"/>
                <a:gd name="connsiteY0" fmla="*/ 1482938 h 1503331"/>
                <a:gd name="connsiteX1" fmla="*/ 204775 w 1709676"/>
                <a:gd name="connsiteY1" fmla="*/ 854498 h 1503331"/>
                <a:gd name="connsiteX2" fmla="*/ 755059 w 1709676"/>
                <a:gd name="connsiteY2" fmla="*/ 232438 h 1503331"/>
                <a:gd name="connsiteX3" fmla="*/ 1539812 w 1709676"/>
                <a:gd name="connsiteY3" fmla="*/ 1192644 h 1503331"/>
                <a:gd name="connsiteX4" fmla="*/ 1602018 w 1709676"/>
                <a:gd name="connsiteY4" fmla="*/ 1482938 h 150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676" h="1503331">
                  <a:moveTo>
                    <a:pt x="1602018" y="1482938"/>
                  </a:moveTo>
                  <a:cubicBezTo>
                    <a:pt x="1602018" y="1482938"/>
                    <a:pt x="873091" y="1679127"/>
                    <a:pt x="204775" y="854498"/>
                  </a:cubicBezTo>
                  <a:cubicBezTo>
                    <a:pt x="-393360" y="117596"/>
                    <a:pt x="482309" y="-282756"/>
                    <a:pt x="755059" y="232438"/>
                  </a:cubicBezTo>
                  <a:cubicBezTo>
                    <a:pt x="960817" y="621624"/>
                    <a:pt x="1013453" y="1031546"/>
                    <a:pt x="1539812" y="1192644"/>
                  </a:cubicBezTo>
                  <a:cubicBezTo>
                    <a:pt x="1539812" y="1192644"/>
                    <a:pt x="1876362" y="1363311"/>
                    <a:pt x="1602018" y="1482938"/>
                  </a:cubicBezTo>
                  <a:close/>
                </a:path>
              </a:pathLst>
            </a:custGeom>
            <a:noFill/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DE67C9C0-F55E-43D5-A34C-311C92E61474}"/>
                </a:ext>
              </a:extLst>
            </p:cNvPr>
            <p:cNvSpPr/>
            <p:nvPr/>
          </p:nvSpPr>
          <p:spPr>
            <a:xfrm>
              <a:off x="4900403" y="3750547"/>
              <a:ext cx="184555" cy="383870"/>
            </a:xfrm>
            <a:custGeom>
              <a:avLst/>
              <a:gdLst>
                <a:gd name="connsiteX0" fmla="*/ 157907 w 184555"/>
                <a:gd name="connsiteY0" fmla="*/ 23986 h 383870"/>
                <a:gd name="connsiteX1" fmla="*/ 90917 w 184555"/>
                <a:gd name="connsiteY1" fmla="*/ 6440 h 383870"/>
                <a:gd name="connsiteX2" fmla="*/ 73371 w 184555"/>
                <a:gd name="connsiteY2" fmla="*/ 73432 h 383870"/>
                <a:gd name="connsiteX3" fmla="*/ 73371 w 184555"/>
                <a:gd name="connsiteY3" fmla="*/ 75027 h 383870"/>
                <a:gd name="connsiteX4" fmla="*/ 73371 w 184555"/>
                <a:gd name="connsiteY4" fmla="*/ 75027 h 383870"/>
                <a:gd name="connsiteX5" fmla="*/ 76561 w 184555"/>
                <a:gd name="connsiteY5" fmla="*/ 83002 h 383870"/>
                <a:gd name="connsiteX6" fmla="*/ 81346 w 184555"/>
                <a:gd name="connsiteY6" fmla="*/ 100547 h 383870"/>
                <a:gd name="connsiteX7" fmla="*/ 84536 w 184555"/>
                <a:gd name="connsiteY7" fmla="*/ 118092 h 383870"/>
                <a:gd name="connsiteX8" fmla="*/ 84536 w 184555"/>
                <a:gd name="connsiteY8" fmla="*/ 121282 h 383870"/>
                <a:gd name="connsiteX9" fmla="*/ 84536 w 184555"/>
                <a:gd name="connsiteY9" fmla="*/ 127662 h 383870"/>
                <a:gd name="connsiteX10" fmla="*/ 84536 w 184555"/>
                <a:gd name="connsiteY10" fmla="*/ 164348 h 383870"/>
                <a:gd name="connsiteX11" fmla="*/ 82941 w 184555"/>
                <a:gd name="connsiteY11" fmla="*/ 173918 h 383870"/>
                <a:gd name="connsiteX12" fmla="*/ 82941 w 184555"/>
                <a:gd name="connsiteY12" fmla="*/ 173918 h 383870"/>
                <a:gd name="connsiteX13" fmla="*/ 82941 w 184555"/>
                <a:gd name="connsiteY13" fmla="*/ 173918 h 383870"/>
                <a:gd name="connsiteX14" fmla="*/ 79751 w 184555"/>
                <a:gd name="connsiteY14" fmla="*/ 191464 h 383870"/>
                <a:gd name="connsiteX15" fmla="*/ 68586 w 184555"/>
                <a:gd name="connsiteY15" fmla="*/ 226554 h 383870"/>
                <a:gd name="connsiteX16" fmla="*/ 68586 w 184555"/>
                <a:gd name="connsiteY16" fmla="*/ 226554 h 383870"/>
                <a:gd name="connsiteX17" fmla="*/ 63801 w 184555"/>
                <a:gd name="connsiteY17" fmla="*/ 234529 h 383870"/>
                <a:gd name="connsiteX18" fmla="*/ 55826 w 184555"/>
                <a:gd name="connsiteY18" fmla="*/ 250479 h 383870"/>
                <a:gd name="connsiteX19" fmla="*/ 46256 w 184555"/>
                <a:gd name="connsiteY19" fmla="*/ 266430 h 383870"/>
                <a:gd name="connsiteX20" fmla="*/ 44660 w 184555"/>
                <a:gd name="connsiteY20" fmla="*/ 269620 h 383870"/>
                <a:gd name="connsiteX21" fmla="*/ 41471 w 184555"/>
                <a:gd name="connsiteY21" fmla="*/ 274405 h 383870"/>
                <a:gd name="connsiteX22" fmla="*/ 14355 w 184555"/>
                <a:gd name="connsiteY22" fmla="*/ 301520 h 383870"/>
                <a:gd name="connsiteX23" fmla="*/ 14355 w 184555"/>
                <a:gd name="connsiteY23" fmla="*/ 370106 h 383870"/>
                <a:gd name="connsiteX24" fmla="*/ 82941 w 184555"/>
                <a:gd name="connsiteY24" fmla="*/ 370106 h 383870"/>
                <a:gd name="connsiteX25" fmla="*/ 157907 w 184555"/>
                <a:gd name="connsiteY25" fmla="*/ 23986 h 3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555" h="383870">
                  <a:moveTo>
                    <a:pt x="157907" y="23986"/>
                  </a:moveTo>
                  <a:cubicBezTo>
                    <a:pt x="146743" y="60"/>
                    <a:pt x="111652" y="-6320"/>
                    <a:pt x="90917" y="6440"/>
                  </a:cubicBezTo>
                  <a:cubicBezTo>
                    <a:pt x="66991" y="22391"/>
                    <a:pt x="62206" y="47911"/>
                    <a:pt x="73371" y="73432"/>
                  </a:cubicBezTo>
                  <a:cubicBezTo>
                    <a:pt x="73371" y="73432"/>
                    <a:pt x="73371" y="75027"/>
                    <a:pt x="73371" y="75027"/>
                  </a:cubicBezTo>
                  <a:cubicBezTo>
                    <a:pt x="73371" y="75027"/>
                    <a:pt x="73371" y="75027"/>
                    <a:pt x="73371" y="75027"/>
                  </a:cubicBezTo>
                  <a:cubicBezTo>
                    <a:pt x="74966" y="78217"/>
                    <a:pt x="74966" y="79812"/>
                    <a:pt x="76561" y="83002"/>
                  </a:cubicBezTo>
                  <a:cubicBezTo>
                    <a:pt x="78156" y="89382"/>
                    <a:pt x="79751" y="94167"/>
                    <a:pt x="81346" y="100547"/>
                  </a:cubicBezTo>
                  <a:cubicBezTo>
                    <a:pt x="82941" y="106927"/>
                    <a:pt x="84536" y="111712"/>
                    <a:pt x="84536" y="118092"/>
                  </a:cubicBezTo>
                  <a:cubicBezTo>
                    <a:pt x="84536" y="119687"/>
                    <a:pt x="84536" y="121282"/>
                    <a:pt x="84536" y="121282"/>
                  </a:cubicBezTo>
                  <a:cubicBezTo>
                    <a:pt x="84536" y="122877"/>
                    <a:pt x="84536" y="124472"/>
                    <a:pt x="84536" y="127662"/>
                  </a:cubicBezTo>
                  <a:cubicBezTo>
                    <a:pt x="86131" y="140423"/>
                    <a:pt x="86131" y="151588"/>
                    <a:pt x="84536" y="164348"/>
                  </a:cubicBezTo>
                  <a:cubicBezTo>
                    <a:pt x="84536" y="167538"/>
                    <a:pt x="84536" y="170728"/>
                    <a:pt x="82941" y="173918"/>
                  </a:cubicBezTo>
                  <a:cubicBezTo>
                    <a:pt x="82941" y="173918"/>
                    <a:pt x="82941" y="173918"/>
                    <a:pt x="82941" y="173918"/>
                  </a:cubicBezTo>
                  <a:cubicBezTo>
                    <a:pt x="82941" y="173918"/>
                    <a:pt x="82941" y="173918"/>
                    <a:pt x="82941" y="173918"/>
                  </a:cubicBezTo>
                  <a:cubicBezTo>
                    <a:pt x="81346" y="180298"/>
                    <a:pt x="81346" y="186678"/>
                    <a:pt x="79751" y="191464"/>
                  </a:cubicBezTo>
                  <a:cubicBezTo>
                    <a:pt x="76561" y="204224"/>
                    <a:pt x="73371" y="215389"/>
                    <a:pt x="68586" y="226554"/>
                  </a:cubicBezTo>
                  <a:cubicBezTo>
                    <a:pt x="68586" y="226554"/>
                    <a:pt x="68586" y="226554"/>
                    <a:pt x="68586" y="226554"/>
                  </a:cubicBezTo>
                  <a:cubicBezTo>
                    <a:pt x="66991" y="229744"/>
                    <a:pt x="65396" y="232934"/>
                    <a:pt x="63801" y="234529"/>
                  </a:cubicBezTo>
                  <a:cubicBezTo>
                    <a:pt x="60611" y="239314"/>
                    <a:pt x="57421" y="245694"/>
                    <a:pt x="55826" y="250479"/>
                  </a:cubicBezTo>
                  <a:cubicBezTo>
                    <a:pt x="52636" y="255265"/>
                    <a:pt x="49446" y="261645"/>
                    <a:pt x="46256" y="266430"/>
                  </a:cubicBezTo>
                  <a:cubicBezTo>
                    <a:pt x="46256" y="268025"/>
                    <a:pt x="44660" y="268025"/>
                    <a:pt x="44660" y="269620"/>
                  </a:cubicBezTo>
                  <a:cubicBezTo>
                    <a:pt x="44660" y="269620"/>
                    <a:pt x="41471" y="272810"/>
                    <a:pt x="41471" y="274405"/>
                  </a:cubicBezTo>
                  <a:cubicBezTo>
                    <a:pt x="33496" y="283975"/>
                    <a:pt x="23925" y="293545"/>
                    <a:pt x="14355" y="301520"/>
                  </a:cubicBezTo>
                  <a:cubicBezTo>
                    <a:pt x="-4785" y="317471"/>
                    <a:pt x="-4785" y="354156"/>
                    <a:pt x="14355" y="370106"/>
                  </a:cubicBezTo>
                  <a:cubicBezTo>
                    <a:pt x="35091" y="389247"/>
                    <a:pt x="62206" y="387652"/>
                    <a:pt x="82941" y="370106"/>
                  </a:cubicBezTo>
                  <a:cubicBezTo>
                    <a:pt x="185023" y="288760"/>
                    <a:pt x="210544" y="142018"/>
                    <a:pt x="157907" y="23986"/>
                  </a:cubicBezTo>
                  <a:close/>
                </a:path>
              </a:pathLst>
            </a:custGeom>
            <a:solidFill>
              <a:srgbClr val="FFFFFF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30436559-A248-4527-8307-C6D8EF809BA5}"/>
                </a:ext>
              </a:extLst>
            </p:cNvPr>
            <p:cNvSpPr/>
            <p:nvPr/>
          </p:nvSpPr>
          <p:spPr>
            <a:xfrm>
              <a:off x="1180887" y="3170104"/>
              <a:ext cx="265035" cy="262420"/>
            </a:xfrm>
            <a:custGeom>
              <a:avLst/>
              <a:gdLst>
                <a:gd name="connsiteX0" fmla="*/ 263094 w 265035"/>
                <a:gd name="connsiteY0" fmla="*/ 200887 h 262420"/>
                <a:gd name="connsiteX1" fmla="*/ 62120 w 265035"/>
                <a:gd name="connsiteY1" fmla="*/ 1509 h 262420"/>
                <a:gd name="connsiteX2" fmla="*/ 1509 w 265035"/>
                <a:gd name="connsiteY2" fmla="*/ 35005 h 262420"/>
                <a:gd name="connsiteX3" fmla="*/ 35005 w 265035"/>
                <a:gd name="connsiteY3" fmla="*/ 95616 h 262420"/>
                <a:gd name="connsiteX4" fmla="*/ 49360 w 265035"/>
                <a:gd name="connsiteY4" fmla="*/ 100401 h 262420"/>
                <a:gd name="connsiteX5" fmla="*/ 55740 w 265035"/>
                <a:gd name="connsiteY5" fmla="*/ 103591 h 262420"/>
                <a:gd name="connsiteX6" fmla="*/ 60525 w 265035"/>
                <a:gd name="connsiteY6" fmla="*/ 105186 h 262420"/>
                <a:gd name="connsiteX7" fmla="*/ 52550 w 265035"/>
                <a:gd name="connsiteY7" fmla="*/ 101996 h 262420"/>
                <a:gd name="connsiteX8" fmla="*/ 78070 w 265035"/>
                <a:gd name="connsiteY8" fmla="*/ 114756 h 262420"/>
                <a:gd name="connsiteX9" fmla="*/ 98806 w 265035"/>
                <a:gd name="connsiteY9" fmla="*/ 129111 h 262420"/>
                <a:gd name="connsiteX10" fmla="*/ 106781 w 265035"/>
                <a:gd name="connsiteY10" fmla="*/ 135492 h 262420"/>
                <a:gd name="connsiteX11" fmla="*/ 117946 w 265035"/>
                <a:gd name="connsiteY11" fmla="*/ 145062 h 262420"/>
                <a:gd name="connsiteX12" fmla="*/ 137086 w 265035"/>
                <a:gd name="connsiteY12" fmla="*/ 165797 h 262420"/>
                <a:gd name="connsiteX13" fmla="*/ 140276 w 265035"/>
                <a:gd name="connsiteY13" fmla="*/ 170582 h 262420"/>
                <a:gd name="connsiteX14" fmla="*/ 148252 w 265035"/>
                <a:gd name="connsiteY14" fmla="*/ 183342 h 262420"/>
                <a:gd name="connsiteX15" fmla="*/ 161012 w 265035"/>
                <a:gd name="connsiteY15" fmla="*/ 208863 h 262420"/>
                <a:gd name="connsiteX16" fmla="*/ 161012 w 265035"/>
                <a:gd name="connsiteY16" fmla="*/ 208863 h 262420"/>
                <a:gd name="connsiteX17" fmla="*/ 162607 w 265035"/>
                <a:gd name="connsiteY17" fmla="*/ 212053 h 262420"/>
                <a:gd name="connsiteX18" fmla="*/ 167392 w 265035"/>
                <a:gd name="connsiteY18" fmla="*/ 226408 h 262420"/>
                <a:gd name="connsiteX19" fmla="*/ 228003 w 265035"/>
                <a:gd name="connsiteY19" fmla="*/ 259903 h 262420"/>
                <a:gd name="connsiteX20" fmla="*/ 263094 w 265035"/>
                <a:gd name="connsiteY20" fmla="*/ 200887 h 26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5035" h="262420">
                  <a:moveTo>
                    <a:pt x="263094" y="200887"/>
                  </a:moveTo>
                  <a:cubicBezTo>
                    <a:pt x="234383" y="105186"/>
                    <a:pt x="157822" y="28625"/>
                    <a:pt x="62120" y="1509"/>
                  </a:cubicBezTo>
                  <a:cubicBezTo>
                    <a:pt x="38195" y="-4871"/>
                    <a:pt x="7889" y="9484"/>
                    <a:pt x="1509" y="35005"/>
                  </a:cubicBezTo>
                  <a:cubicBezTo>
                    <a:pt x="-4871" y="60525"/>
                    <a:pt x="9484" y="87641"/>
                    <a:pt x="35005" y="95616"/>
                  </a:cubicBezTo>
                  <a:cubicBezTo>
                    <a:pt x="39790" y="97211"/>
                    <a:pt x="44575" y="98806"/>
                    <a:pt x="49360" y="100401"/>
                  </a:cubicBezTo>
                  <a:cubicBezTo>
                    <a:pt x="50955" y="101996"/>
                    <a:pt x="54145" y="101996"/>
                    <a:pt x="55740" y="103591"/>
                  </a:cubicBezTo>
                  <a:cubicBezTo>
                    <a:pt x="57335" y="103591"/>
                    <a:pt x="58930" y="105186"/>
                    <a:pt x="60525" y="105186"/>
                  </a:cubicBezTo>
                  <a:lnTo>
                    <a:pt x="52550" y="101996"/>
                  </a:lnTo>
                  <a:cubicBezTo>
                    <a:pt x="62120" y="103591"/>
                    <a:pt x="70095" y="109971"/>
                    <a:pt x="78070" y="114756"/>
                  </a:cubicBezTo>
                  <a:cubicBezTo>
                    <a:pt x="84451" y="119541"/>
                    <a:pt x="92426" y="124326"/>
                    <a:pt x="98806" y="129111"/>
                  </a:cubicBezTo>
                  <a:cubicBezTo>
                    <a:pt x="100401" y="130706"/>
                    <a:pt x="105186" y="133896"/>
                    <a:pt x="106781" y="135492"/>
                  </a:cubicBezTo>
                  <a:cubicBezTo>
                    <a:pt x="109971" y="138682"/>
                    <a:pt x="114756" y="141872"/>
                    <a:pt x="117946" y="145062"/>
                  </a:cubicBezTo>
                  <a:cubicBezTo>
                    <a:pt x="124326" y="151442"/>
                    <a:pt x="130706" y="159417"/>
                    <a:pt x="137086" y="165797"/>
                  </a:cubicBezTo>
                  <a:cubicBezTo>
                    <a:pt x="138681" y="167392"/>
                    <a:pt x="138681" y="168987"/>
                    <a:pt x="140276" y="170582"/>
                  </a:cubicBezTo>
                  <a:cubicBezTo>
                    <a:pt x="143467" y="175367"/>
                    <a:pt x="145062" y="178557"/>
                    <a:pt x="148252" y="183342"/>
                  </a:cubicBezTo>
                  <a:cubicBezTo>
                    <a:pt x="153037" y="191317"/>
                    <a:pt x="157822" y="199293"/>
                    <a:pt x="161012" y="208863"/>
                  </a:cubicBezTo>
                  <a:cubicBezTo>
                    <a:pt x="161012" y="208863"/>
                    <a:pt x="161012" y="208863"/>
                    <a:pt x="161012" y="208863"/>
                  </a:cubicBezTo>
                  <a:cubicBezTo>
                    <a:pt x="161012" y="210458"/>
                    <a:pt x="162607" y="212053"/>
                    <a:pt x="162607" y="212053"/>
                  </a:cubicBezTo>
                  <a:cubicBezTo>
                    <a:pt x="164202" y="216838"/>
                    <a:pt x="165797" y="221623"/>
                    <a:pt x="167392" y="226408"/>
                  </a:cubicBezTo>
                  <a:cubicBezTo>
                    <a:pt x="175367" y="250333"/>
                    <a:pt x="202482" y="269474"/>
                    <a:pt x="228003" y="259903"/>
                  </a:cubicBezTo>
                  <a:cubicBezTo>
                    <a:pt x="253523" y="253523"/>
                    <a:pt x="271069" y="228003"/>
                    <a:pt x="263094" y="200887"/>
                  </a:cubicBezTo>
                  <a:close/>
                </a:path>
              </a:pathLst>
            </a:custGeom>
            <a:solidFill>
              <a:srgbClr val="FFFFFF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7" name="รูปแบบอิสระ: รูปร่าง 36">
              <a:extLst>
                <a:ext uri="{FF2B5EF4-FFF2-40B4-BE49-F238E27FC236}">
                  <a16:creationId xmlns:a16="http://schemas.microsoft.com/office/drawing/2014/main" id="{3391A0E8-99B2-40F2-8177-C4AAD6CC7275}"/>
                </a:ext>
              </a:extLst>
            </p:cNvPr>
            <p:cNvSpPr/>
            <p:nvPr/>
          </p:nvSpPr>
          <p:spPr>
            <a:xfrm>
              <a:off x="2004802" y="1859982"/>
              <a:ext cx="2215867" cy="3201737"/>
            </a:xfrm>
            <a:custGeom>
              <a:avLst/>
              <a:gdLst>
                <a:gd name="connsiteX0" fmla="*/ 373865 w 2215867"/>
                <a:gd name="connsiteY0" fmla="*/ 3201738 h 3201737"/>
                <a:gd name="connsiteX1" fmla="*/ 104305 w 2215867"/>
                <a:gd name="connsiteY1" fmla="*/ 874594 h 3201737"/>
                <a:gd name="connsiteX2" fmla="*/ 2112444 w 2215867"/>
                <a:gd name="connsiteY2" fmla="*/ 874594 h 3201737"/>
                <a:gd name="connsiteX3" fmla="*/ 1892330 w 2215867"/>
                <a:gd name="connsiteY3" fmla="*/ 3201738 h 3201737"/>
                <a:gd name="connsiteX4" fmla="*/ 373865 w 2215867"/>
                <a:gd name="connsiteY4" fmla="*/ 3201738 h 32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867" h="3201737">
                  <a:moveTo>
                    <a:pt x="373865" y="3201738"/>
                  </a:moveTo>
                  <a:cubicBezTo>
                    <a:pt x="373865" y="3201738"/>
                    <a:pt x="-238625" y="1928907"/>
                    <a:pt x="104305" y="874594"/>
                  </a:cubicBezTo>
                  <a:cubicBezTo>
                    <a:pt x="447236" y="-179718"/>
                    <a:pt x="1646696" y="-398237"/>
                    <a:pt x="2112444" y="874594"/>
                  </a:cubicBezTo>
                  <a:cubicBezTo>
                    <a:pt x="2112444" y="874594"/>
                    <a:pt x="2455374" y="1830015"/>
                    <a:pt x="1892330" y="3201738"/>
                  </a:cubicBezTo>
                  <a:lnTo>
                    <a:pt x="373865" y="3201738"/>
                  </a:lnTo>
                  <a:close/>
                </a:path>
              </a:pathLst>
            </a:custGeom>
            <a:solidFill>
              <a:srgbClr val="BCCE3C"/>
            </a:solidFill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FE7BF221-15A6-4DA0-B0DE-A5D3511C4941}"/>
                </a:ext>
              </a:extLst>
            </p:cNvPr>
            <p:cNvSpPr/>
            <p:nvPr/>
          </p:nvSpPr>
          <p:spPr>
            <a:xfrm>
              <a:off x="2479230" y="1812302"/>
              <a:ext cx="726073" cy="3056393"/>
            </a:xfrm>
            <a:custGeom>
              <a:avLst/>
              <a:gdLst>
                <a:gd name="connsiteX0" fmla="*/ 575727 w 726073"/>
                <a:gd name="connsiteY0" fmla="*/ 13109 h 3056393"/>
                <a:gd name="connsiteX1" fmla="*/ 221631 w 726073"/>
                <a:gd name="connsiteY1" fmla="*/ 592103 h 3056393"/>
                <a:gd name="connsiteX2" fmla="*/ 30228 w 726073"/>
                <a:gd name="connsiteY2" fmla="*/ 1388022 h 3056393"/>
                <a:gd name="connsiteX3" fmla="*/ 181756 w 726073"/>
                <a:gd name="connsiteY3" fmla="*/ 3014949 h 3056393"/>
                <a:gd name="connsiteX4" fmla="*/ 347638 w 726073"/>
                <a:gd name="connsiteY4" fmla="*/ 2986238 h 3056393"/>
                <a:gd name="connsiteX5" fmla="*/ 191326 w 726073"/>
                <a:gd name="connsiteY5" fmla="*/ 1474153 h 3056393"/>
                <a:gd name="connsiteX6" fmla="*/ 352424 w 726073"/>
                <a:gd name="connsiteY6" fmla="*/ 724490 h 3056393"/>
                <a:gd name="connsiteX7" fmla="*/ 711304 w 726073"/>
                <a:gd name="connsiteY7" fmla="*/ 80100 h 3056393"/>
                <a:gd name="connsiteX8" fmla="*/ 575727 w 726073"/>
                <a:gd name="connsiteY8" fmla="*/ 13109 h 30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073" h="3056393">
                  <a:moveTo>
                    <a:pt x="575727" y="13109"/>
                  </a:moveTo>
                  <a:cubicBezTo>
                    <a:pt x="393894" y="161446"/>
                    <a:pt x="299788" y="375180"/>
                    <a:pt x="221631" y="592103"/>
                  </a:cubicBezTo>
                  <a:cubicBezTo>
                    <a:pt x="129120" y="848903"/>
                    <a:pt x="65319" y="1116867"/>
                    <a:pt x="30228" y="1388022"/>
                  </a:cubicBezTo>
                  <a:cubicBezTo>
                    <a:pt x="-39953" y="1933521"/>
                    <a:pt x="12683" y="2491780"/>
                    <a:pt x="181756" y="3014949"/>
                  </a:cubicBezTo>
                  <a:cubicBezTo>
                    <a:pt x="202491" y="3081940"/>
                    <a:pt x="371564" y="3064395"/>
                    <a:pt x="347638" y="2986238"/>
                  </a:cubicBezTo>
                  <a:cubicBezTo>
                    <a:pt x="192921" y="2498160"/>
                    <a:pt x="138690" y="1984561"/>
                    <a:pt x="191326" y="1474153"/>
                  </a:cubicBezTo>
                  <a:cubicBezTo>
                    <a:pt x="218441" y="1218949"/>
                    <a:pt x="271077" y="968529"/>
                    <a:pt x="352424" y="724490"/>
                  </a:cubicBezTo>
                  <a:cubicBezTo>
                    <a:pt x="428985" y="491617"/>
                    <a:pt x="518306" y="242792"/>
                    <a:pt x="711304" y="80100"/>
                  </a:cubicBezTo>
                  <a:cubicBezTo>
                    <a:pt x="773510" y="27464"/>
                    <a:pt x="621983" y="-25172"/>
                    <a:pt x="575727" y="13109"/>
                  </a:cubicBezTo>
                  <a:close/>
                </a:path>
              </a:pathLst>
            </a:custGeom>
            <a:solidFill>
              <a:srgbClr val="A4B92E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9" name="รูปแบบอิสระ: รูปร่าง 38">
              <a:extLst>
                <a:ext uri="{FF2B5EF4-FFF2-40B4-BE49-F238E27FC236}">
                  <a16:creationId xmlns:a16="http://schemas.microsoft.com/office/drawing/2014/main" id="{39413477-59C4-4A17-8435-D106A575E94D}"/>
                </a:ext>
              </a:extLst>
            </p:cNvPr>
            <p:cNvSpPr/>
            <p:nvPr/>
          </p:nvSpPr>
          <p:spPr>
            <a:xfrm>
              <a:off x="3237566" y="1893715"/>
              <a:ext cx="509929" cy="3022085"/>
            </a:xfrm>
            <a:custGeom>
              <a:avLst/>
              <a:gdLst>
                <a:gd name="connsiteX0" fmla="*/ 501658 w 509929"/>
                <a:gd name="connsiteY0" fmla="*/ 1402311 h 3022085"/>
                <a:gd name="connsiteX1" fmla="*/ 171488 w 509929"/>
                <a:gd name="connsiteY1" fmla="*/ 35373 h 3022085"/>
                <a:gd name="connsiteX2" fmla="*/ 5605 w 509929"/>
                <a:gd name="connsiteY2" fmla="*/ 64083 h 3022085"/>
                <a:gd name="connsiteX3" fmla="*/ 332586 w 509929"/>
                <a:gd name="connsiteY3" fmla="*/ 1448566 h 3022085"/>
                <a:gd name="connsiteX4" fmla="*/ 216149 w 509929"/>
                <a:gd name="connsiteY4" fmla="*/ 2967032 h 3022085"/>
                <a:gd name="connsiteX5" fmla="*/ 386816 w 509929"/>
                <a:gd name="connsiteY5" fmla="*/ 2967032 h 3022085"/>
                <a:gd name="connsiteX6" fmla="*/ 501658 w 509929"/>
                <a:gd name="connsiteY6" fmla="*/ 1402311 h 302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29" h="3022085">
                  <a:moveTo>
                    <a:pt x="501658" y="1402311"/>
                  </a:moveTo>
                  <a:cubicBezTo>
                    <a:pt x="477733" y="931778"/>
                    <a:pt x="409147" y="450080"/>
                    <a:pt x="171488" y="35373"/>
                  </a:cubicBezTo>
                  <a:cubicBezTo>
                    <a:pt x="136397" y="-25238"/>
                    <a:pt x="-32676" y="-2908"/>
                    <a:pt x="5605" y="64083"/>
                  </a:cubicBezTo>
                  <a:cubicBezTo>
                    <a:pt x="244859" y="486766"/>
                    <a:pt x="311850" y="970058"/>
                    <a:pt x="332586" y="1448566"/>
                  </a:cubicBezTo>
                  <a:cubicBezTo>
                    <a:pt x="354916" y="1957380"/>
                    <a:pt x="313445" y="2466194"/>
                    <a:pt x="216149" y="2967032"/>
                  </a:cubicBezTo>
                  <a:cubicBezTo>
                    <a:pt x="201793" y="3037213"/>
                    <a:pt x="372461" y="3043593"/>
                    <a:pt x="386816" y="2967032"/>
                  </a:cubicBezTo>
                  <a:cubicBezTo>
                    <a:pt x="488898" y="2451838"/>
                    <a:pt x="528774" y="1927074"/>
                    <a:pt x="501658" y="1402311"/>
                  </a:cubicBezTo>
                  <a:close/>
                </a:path>
              </a:pathLst>
            </a:custGeom>
            <a:solidFill>
              <a:srgbClr val="A4B92E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0AAC76A6-1CFC-445F-9653-1164F901CABD}"/>
                </a:ext>
              </a:extLst>
            </p:cNvPr>
            <p:cNvSpPr/>
            <p:nvPr/>
          </p:nvSpPr>
          <p:spPr>
            <a:xfrm>
              <a:off x="2004802" y="1859982"/>
              <a:ext cx="2215867" cy="3201737"/>
            </a:xfrm>
            <a:custGeom>
              <a:avLst/>
              <a:gdLst>
                <a:gd name="connsiteX0" fmla="*/ 373865 w 2215867"/>
                <a:gd name="connsiteY0" fmla="*/ 3201738 h 3201737"/>
                <a:gd name="connsiteX1" fmla="*/ 104305 w 2215867"/>
                <a:gd name="connsiteY1" fmla="*/ 874594 h 3201737"/>
                <a:gd name="connsiteX2" fmla="*/ 2112444 w 2215867"/>
                <a:gd name="connsiteY2" fmla="*/ 874594 h 3201737"/>
                <a:gd name="connsiteX3" fmla="*/ 1892330 w 2215867"/>
                <a:gd name="connsiteY3" fmla="*/ 3201738 h 3201737"/>
                <a:gd name="connsiteX4" fmla="*/ 373865 w 2215867"/>
                <a:gd name="connsiteY4" fmla="*/ 3201738 h 32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5867" h="3201737">
                  <a:moveTo>
                    <a:pt x="373865" y="3201738"/>
                  </a:moveTo>
                  <a:cubicBezTo>
                    <a:pt x="373865" y="3201738"/>
                    <a:pt x="-238625" y="1928907"/>
                    <a:pt x="104305" y="874594"/>
                  </a:cubicBezTo>
                  <a:cubicBezTo>
                    <a:pt x="447236" y="-179718"/>
                    <a:pt x="1646696" y="-398237"/>
                    <a:pt x="2112444" y="874594"/>
                  </a:cubicBezTo>
                  <a:cubicBezTo>
                    <a:pt x="2112444" y="874594"/>
                    <a:pt x="2455374" y="1830015"/>
                    <a:pt x="1892330" y="3201738"/>
                  </a:cubicBezTo>
                  <a:lnTo>
                    <a:pt x="373865" y="3201738"/>
                  </a:lnTo>
                  <a:close/>
                </a:path>
              </a:pathLst>
            </a:custGeom>
            <a:noFill/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F2E896FC-115F-4243-ABE7-CA057E8651A4}"/>
                </a:ext>
              </a:extLst>
            </p:cNvPr>
            <p:cNvSpPr/>
            <p:nvPr/>
          </p:nvSpPr>
          <p:spPr>
            <a:xfrm>
              <a:off x="1924610" y="4833503"/>
              <a:ext cx="2474954" cy="644532"/>
            </a:xfrm>
            <a:custGeom>
              <a:avLst/>
              <a:gdLst>
                <a:gd name="connsiteX0" fmla="*/ 313694 w 2474954"/>
                <a:gd name="connsiteY0" fmla="*/ 598262 h 644532"/>
                <a:gd name="connsiteX1" fmla="*/ 1069 w 2474954"/>
                <a:gd name="connsiteY1" fmla="*/ 290423 h 644532"/>
                <a:gd name="connsiteX2" fmla="*/ 423751 w 2474954"/>
                <a:gd name="connsiteY2" fmla="*/ 3318 h 644532"/>
                <a:gd name="connsiteX3" fmla="*/ 2273982 w 2474954"/>
                <a:gd name="connsiteY3" fmla="*/ 44789 h 644532"/>
                <a:gd name="connsiteX4" fmla="*/ 2474955 w 2474954"/>
                <a:gd name="connsiteY4" fmla="*/ 292018 h 644532"/>
                <a:gd name="connsiteX5" fmla="*/ 2026752 w 2474954"/>
                <a:gd name="connsiteY5" fmla="*/ 644518 h 644532"/>
                <a:gd name="connsiteX6" fmla="*/ 313694 w 2474954"/>
                <a:gd name="connsiteY6" fmla="*/ 598262 h 64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4954" h="644532">
                  <a:moveTo>
                    <a:pt x="313694" y="598262"/>
                  </a:moveTo>
                  <a:cubicBezTo>
                    <a:pt x="313694" y="598262"/>
                    <a:pt x="-21262" y="598262"/>
                    <a:pt x="1069" y="290423"/>
                  </a:cubicBezTo>
                  <a:cubicBezTo>
                    <a:pt x="23399" y="-17418"/>
                    <a:pt x="313694" y="3318"/>
                    <a:pt x="423751" y="3318"/>
                  </a:cubicBezTo>
                  <a:cubicBezTo>
                    <a:pt x="533808" y="3318"/>
                    <a:pt x="1648731" y="-17418"/>
                    <a:pt x="2273982" y="44789"/>
                  </a:cubicBezTo>
                  <a:cubicBezTo>
                    <a:pt x="2273982" y="44789"/>
                    <a:pt x="2474955" y="65524"/>
                    <a:pt x="2474955" y="292018"/>
                  </a:cubicBezTo>
                  <a:cubicBezTo>
                    <a:pt x="2474955" y="518511"/>
                    <a:pt x="2462195" y="646113"/>
                    <a:pt x="2026752" y="644518"/>
                  </a:cubicBezTo>
                  <a:cubicBezTo>
                    <a:pt x="1669467" y="641328"/>
                    <a:pt x="781037" y="639733"/>
                    <a:pt x="313694" y="598262"/>
                  </a:cubicBezTo>
                  <a:close/>
                </a:path>
              </a:pathLst>
            </a:custGeom>
            <a:solidFill>
              <a:srgbClr val="FFCA9C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5" name="รูปแบบอิสระ: รูปร่าง 44">
              <a:extLst>
                <a:ext uri="{FF2B5EF4-FFF2-40B4-BE49-F238E27FC236}">
                  <a16:creationId xmlns:a16="http://schemas.microsoft.com/office/drawing/2014/main" id="{5EB652A2-C7FC-48BE-B532-1E8813B92459}"/>
                </a:ext>
              </a:extLst>
            </p:cNvPr>
            <p:cNvSpPr/>
            <p:nvPr/>
          </p:nvSpPr>
          <p:spPr>
            <a:xfrm>
              <a:off x="1924610" y="4828175"/>
              <a:ext cx="563790" cy="618908"/>
            </a:xfrm>
            <a:custGeom>
              <a:avLst/>
              <a:gdLst>
                <a:gd name="connsiteX0" fmla="*/ 313694 w 563790"/>
                <a:gd name="connsiteY0" fmla="*/ 603590 h 618908"/>
                <a:gd name="connsiteX1" fmla="*/ 1069 w 563790"/>
                <a:gd name="connsiteY1" fmla="*/ 295750 h 618908"/>
                <a:gd name="connsiteX2" fmla="*/ 423751 w 563790"/>
                <a:gd name="connsiteY2" fmla="*/ 8645 h 618908"/>
                <a:gd name="connsiteX3" fmla="*/ 541783 w 563790"/>
                <a:gd name="connsiteY3" fmla="*/ 13430 h 618908"/>
                <a:gd name="connsiteX4" fmla="*/ 442891 w 563790"/>
                <a:gd name="connsiteY4" fmla="*/ 617945 h 618908"/>
                <a:gd name="connsiteX5" fmla="*/ 313694 w 563790"/>
                <a:gd name="connsiteY5" fmla="*/ 603590 h 6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790" h="618908">
                  <a:moveTo>
                    <a:pt x="313694" y="603590"/>
                  </a:moveTo>
                  <a:cubicBezTo>
                    <a:pt x="313694" y="603590"/>
                    <a:pt x="-21262" y="603590"/>
                    <a:pt x="1069" y="295750"/>
                  </a:cubicBezTo>
                  <a:cubicBezTo>
                    <a:pt x="23399" y="-12090"/>
                    <a:pt x="313694" y="8645"/>
                    <a:pt x="423751" y="8645"/>
                  </a:cubicBezTo>
                  <a:cubicBezTo>
                    <a:pt x="441296" y="8645"/>
                    <a:pt x="626319" y="-13685"/>
                    <a:pt x="541783" y="13430"/>
                  </a:cubicBezTo>
                  <a:cubicBezTo>
                    <a:pt x="87200" y="161768"/>
                    <a:pt x="281794" y="601995"/>
                    <a:pt x="442891" y="617945"/>
                  </a:cubicBezTo>
                  <a:cubicBezTo>
                    <a:pt x="508287" y="622731"/>
                    <a:pt x="367925" y="608376"/>
                    <a:pt x="313694" y="603590"/>
                  </a:cubicBezTo>
                  <a:close/>
                </a:path>
              </a:pathLst>
            </a:custGeom>
            <a:solidFill>
              <a:srgbClr val="F9B582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C4AE86F0-34E0-49D9-883A-55D18EF8DB90}"/>
                </a:ext>
              </a:extLst>
            </p:cNvPr>
            <p:cNvSpPr/>
            <p:nvPr/>
          </p:nvSpPr>
          <p:spPr>
            <a:xfrm>
              <a:off x="1924610" y="4833503"/>
              <a:ext cx="2474954" cy="644532"/>
            </a:xfrm>
            <a:custGeom>
              <a:avLst/>
              <a:gdLst>
                <a:gd name="connsiteX0" fmla="*/ 313694 w 2474954"/>
                <a:gd name="connsiteY0" fmla="*/ 598262 h 644532"/>
                <a:gd name="connsiteX1" fmla="*/ 1069 w 2474954"/>
                <a:gd name="connsiteY1" fmla="*/ 290423 h 644532"/>
                <a:gd name="connsiteX2" fmla="*/ 423751 w 2474954"/>
                <a:gd name="connsiteY2" fmla="*/ 3318 h 644532"/>
                <a:gd name="connsiteX3" fmla="*/ 2273982 w 2474954"/>
                <a:gd name="connsiteY3" fmla="*/ 44789 h 644532"/>
                <a:gd name="connsiteX4" fmla="*/ 2474955 w 2474954"/>
                <a:gd name="connsiteY4" fmla="*/ 292018 h 644532"/>
                <a:gd name="connsiteX5" fmla="*/ 2026752 w 2474954"/>
                <a:gd name="connsiteY5" fmla="*/ 644518 h 644532"/>
                <a:gd name="connsiteX6" fmla="*/ 313694 w 2474954"/>
                <a:gd name="connsiteY6" fmla="*/ 598262 h 64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4954" h="644532">
                  <a:moveTo>
                    <a:pt x="313694" y="598262"/>
                  </a:moveTo>
                  <a:cubicBezTo>
                    <a:pt x="313694" y="598262"/>
                    <a:pt x="-21262" y="598262"/>
                    <a:pt x="1069" y="290423"/>
                  </a:cubicBezTo>
                  <a:cubicBezTo>
                    <a:pt x="23399" y="-17418"/>
                    <a:pt x="313694" y="3318"/>
                    <a:pt x="423751" y="3318"/>
                  </a:cubicBezTo>
                  <a:cubicBezTo>
                    <a:pt x="533808" y="3318"/>
                    <a:pt x="1648731" y="-17418"/>
                    <a:pt x="2273982" y="44789"/>
                  </a:cubicBezTo>
                  <a:cubicBezTo>
                    <a:pt x="2273982" y="44789"/>
                    <a:pt x="2474955" y="65524"/>
                    <a:pt x="2474955" y="292018"/>
                  </a:cubicBezTo>
                  <a:cubicBezTo>
                    <a:pt x="2474955" y="518511"/>
                    <a:pt x="2462195" y="646113"/>
                    <a:pt x="2026752" y="644518"/>
                  </a:cubicBezTo>
                  <a:cubicBezTo>
                    <a:pt x="1669467" y="641328"/>
                    <a:pt x="781037" y="639733"/>
                    <a:pt x="313694" y="598262"/>
                  </a:cubicBezTo>
                  <a:close/>
                </a:path>
              </a:pathLst>
            </a:custGeom>
            <a:noFill/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7" name="รูปแบบอิสระ: รูปร่าง 46">
              <a:extLst>
                <a:ext uri="{FF2B5EF4-FFF2-40B4-BE49-F238E27FC236}">
                  <a16:creationId xmlns:a16="http://schemas.microsoft.com/office/drawing/2014/main" id="{C721A8B0-2188-49FC-820A-C768694C72E8}"/>
                </a:ext>
              </a:extLst>
            </p:cNvPr>
            <p:cNvSpPr/>
            <p:nvPr/>
          </p:nvSpPr>
          <p:spPr>
            <a:xfrm>
              <a:off x="3662462" y="4992102"/>
              <a:ext cx="605097" cy="132750"/>
            </a:xfrm>
            <a:custGeom>
              <a:avLst/>
              <a:gdLst>
                <a:gd name="connsiteX0" fmla="*/ 542509 w 605097"/>
                <a:gd name="connsiteY0" fmla="*/ 21767 h 132750"/>
                <a:gd name="connsiteX1" fmla="*/ 78357 w 605097"/>
                <a:gd name="connsiteY1" fmla="*/ 4222 h 132750"/>
                <a:gd name="connsiteX2" fmla="*/ 78357 w 605097"/>
                <a:gd name="connsiteY2" fmla="*/ 111088 h 132750"/>
                <a:gd name="connsiteX3" fmla="*/ 497849 w 605097"/>
                <a:gd name="connsiteY3" fmla="*/ 131824 h 132750"/>
                <a:gd name="connsiteX4" fmla="*/ 603121 w 605097"/>
                <a:gd name="connsiteY4" fmla="*/ 91948 h 132750"/>
                <a:gd name="connsiteX5" fmla="*/ 542509 w 605097"/>
                <a:gd name="connsiteY5" fmla="*/ 21767 h 13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097" h="132750">
                  <a:moveTo>
                    <a:pt x="542509" y="21767"/>
                  </a:moveTo>
                  <a:cubicBezTo>
                    <a:pt x="389387" y="5817"/>
                    <a:pt x="231479" y="-6943"/>
                    <a:pt x="78357" y="4222"/>
                  </a:cubicBezTo>
                  <a:cubicBezTo>
                    <a:pt x="-25320" y="12197"/>
                    <a:pt x="-26915" y="106304"/>
                    <a:pt x="78357" y="111088"/>
                  </a:cubicBezTo>
                  <a:cubicBezTo>
                    <a:pt x="218719" y="117469"/>
                    <a:pt x="357486" y="117469"/>
                    <a:pt x="497849" y="131824"/>
                  </a:cubicBezTo>
                  <a:cubicBezTo>
                    <a:pt x="531345" y="135014"/>
                    <a:pt x="590360" y="131824"/>
                    <a:pt x="603121" y="91948"/>
                  </a:cubicBezTo>
                  <a:cubicBezTo>
                    <a:pt x="614286" y="55262"/>
                    <a:pt x="576005" y="24957"/>
                    <a:pt x="542509" y="21767"/>
                  </a:cubicBezTo>
                  <a:close/>
                </a:path>
              </a:pathLst>
            </a:custGeom>
            <a:solidFill>
              <a:srgbClr val="FFFFFF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AEF21E09-2215-4398-A12D-892ED1D86F66}"/>
                </a:ext>
              </a:extLst>
            </p:cNvPr>
            <p:cNvSpPr/>
            <p:nvPr/>
          </p:nvSpPr>
          <p:spPr>
            <a:xfrm>
              <a:off x="3324457" y="2070099"/>
              <a:ext cx="655493" cy="836952"/>
            </a:xfrm>
            <a:custGeom>
              <a:avLst/>
              <a:gdLst>
                <a:gd name="connsiteX0" fmla="*/ 654021 w 655493"/>
                <a:gd name="connsiteY0" fmla="*/ 758584 h 836952"/>
                <a:gd name="connsiteX1" fmla="*/ 92572 w 655493"/>
                <a:gd name="connsiteY1" fmla="*/ 7326 h 836952"/>
                <a:gd name="connsiteX2" fmla="*/ 8035 w 655493"/>
                <a:gd name="connsiteY2" fmla="*/ 29657 h 836952"/>
                <a:gd name="connsiteX3" fmla="*/ 30366 w 655493"/>
                <a:gd name="connsiteY3" fmla="*/ 114193 h 836952"/>
                <a:gd name="connsiteX4" fmla="*/ 535989 w 655493"/>
                <a:gd name="connsiteY4" fmla="*/ 792080 h 836952"/>
                <a:gd name="connsiteX5" fmla="*/ 610955 w 655493"/>
                <a:gd name="connsiteY5" fmla="*/ 835145 h 836952"/>
                <a:gd name="connsiteX6" fmla="*/ 654021 w 655493"/>
                <a:gd name="connsiteY6" fmla="*/ 758584 h 8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93" h="836952">
                  <a:moveTo>
                    <a:pt x="654021" y="758584"/>
                  </a:moveTo>
                  <a:cubicBezTo>
                    <a:pt x="599790" y="437984"/>
                    <a:pt x="384462" y="150879"/>
                    <a:pt x="92572" y="7326"/>
                  </a:cubicBezTo>
                  <a:cubicBezTo>
                    <a:pt x="62266" y="-7029"/>
                    <a:pt x="25581" y="-649"/>
                    <a:pt x="8035" y="29657"/>
                  </a:cubicBezTo>
                  <a:cubicBezTo>
                    <a:pt x="-7915" y="56772"/>
                    <a:pt x="60" y="98243"/>
                    <a:pt x="30366" y="114193"/>
                  </a:cubicBezTo>
                  <a:cubicBezTo>
                    <a:pt x="296735" y="244985"/>
                    <a:pt x="486543" y="500190"/>
                    <a:pt x="535989" y="792080"/>
                  </a:cubicBezTo>
                  <a:cubicBezTo>
                    <a:pt x="540774" y="823980"/>
                    <a:pt x="582245" y="843120"/>
                    <a:pt x="610955" y="835145"/>
                  </a:cubicBezTo>
                  <a:cubicBezTo>
                    <a:pt x="646046" y="823980"/>
                    <a:pt x="660401" y="790484"/>
                    <a:pt x="654021" y="758584"/>
                  </a:cubicBezTo>
                  <a:close/>
                </a:path>
              </a:pathLst>
            </a:custGeom>
            <a:solidFill>
              <a:srgbClr val="FFFFFF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49" name="รูปแบบอิสระ: รูปร่าง 48">
              <a:extLst>
                <a:ext uri="{FF2B5EF4-FFF2-40B4-BE49-F238E27FC236}">
                  <a16:creationId xmlns:a16="http://schemas.microsoft.com/office/drawing/2014/main" id="{036F36A2-AFDA-48CE-BAAA-2CDAAC79CFE9}"/>
                </a:ext>
              </a:extLst>
            </p:cNvPr>
            <p:cNvSpPr/>
            <p:nvPr/>
          </p:nvSpPr>
          <p:spPr>
            <a:xfrm>
              <a:off x="3911700" y="3027308"/>
              <a:ext cx="135562" cy="305463"/>
            </a:xfrm>
            <a:custGeom>
              <a:avLst/>
              <a:gdLst>
                <a:gd name="connsiteX0" fmla="*/ 119413 w 135562"/>
                <a:gd name="connsiteY0" fmla="*/ 45414 h 305463"/>
                <a:gd name="connsiteX1" fmla="*/ 44447 w 135562"/>
                <a:gd name="connsiteY1" fmla="*/ 2348 h 305463"/>
                <a:gd name="connsiteX2" fmla="*/ 1382 w 135562"/>
                <a:gd name="connsiteY2" fmla="*/ 77314 h 305463"/>
                <a:gd name="connsiteX3" fmla="*/ 9357 w 135562"/>
                <a:gd name="connsiteY3" fmla="*/ 123570 h 305463"/>
                <a:gd name="connsiteX4" fmla="*/ 12547 w 135562"/>
                <a:gd name="connsiteY4" fmla="*/ 244792 h 305463"/>
                <a:gd name="connsiteX5" fmla="*/ 73158 w 135562"/>
                <a:gd name="connsiteY5" fmla="*/ 305403 h 305463"/>
                <a:gd name="connsiteX6" fmla="*/ 133769 w 135562"/>
                <a:gd name="connsiteY6" fmla="*/ 244792 h 305463"/>
                <a:gd name="connsiteX7" fmla="*/ 119413 w 135562"/>
                <a:gd name="connsiteY7" fmla="*/ 45414 h 3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62" h="305463">
                  <a:moveTo>
                    <a:pt x="119413" y="45414"/>
                  </a:moveTo>
                  <a:cubicBezTo>
                    <a:pt x="113033" y="13513"/>
                    <a:pt x="74753" y="-7222"/>
                    <a:pt x="44447" y="2348"/>
                  </a:cubicBezTo>
                  <a:cubicBezTo>
                    <a:pt x="10952" y="13513"/>
                    <a:pt x="-4999" y="43819"/>
                    <a:pt x="1382" y="77314"/>
                  </a:cubicBezTo>
                  <a:cubicBezTo>
                    <a:pt x="4572" y="91670"/>
                    <a:pt x="7762" y="107620"/>
                    <a:pt x="9357" y="123570"/>
                  </a:cubicBezTo>
                  <a:cubicBezTo>
                    <a:pt x="14142" y="163446"/>
                    <a:pt x="15737" y="204917"/>
                    <a:pt x="12547" y="244792"/>
                  </a:cubicBezTo>
                  <a:cubicBezTo>
                    <a:pt x="10952" y="276693"/>
                    <a:pt x="42852" y="306998"/>
                    <a:pt x="73158" y="305403"/>
                  </a:cubicBezTo>
                  <a:cubicBezTo>
                    <a:pt x="108248" y="303808"/>
                    <a:pt x="132174" y="278288"/>
                    <a:pt x="133769" y="244792"/>
                  </a:cubicBezTo>
                  <a:cubicBezTo>
                    <a:pt x="138554" y="179396"/>
                    <a:pt x="133769" y="110810"/>
                    <a:pt x="119413" y="45414"/>
                  </a:cubicBezTo>
                  <a:close/>
                </a:path>
              </a:pathLst>
            </a:custGeom>
            <a:solidFill>
              <a:srgbClr val="FFFFFF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7C40CB19-661D-41DA-AC36-3D090E18593F}"/>
                </a:ext>
              </a:extLst>
            </p:cNvPr>
            <p:cNvSpPr/>
            <p:nvPr/>
          </p:nvSpPr>
          <p:spPr>
            <a:xfrm>
              <a:off x="1841433" y="2649621"/>
              <a:ext cx="226203" cy="254098"/>
            </a:xfrm>
            <a:custGeom>
              <a:avLst/>
              <a:gdLst>
                <a:gd name="connsiteX0" fmla="*/ 210253 w 226203"/>
                <a:gd name="connsiteY0" fmla="*/ 123235 h 254098"/>
                <a:gd name="connsiteX1" fmla="*/ 73081 w 226203"/>
                <a:gd name="connsiteY1" fmla="*/ 6798 h 254098"/>
                <a:gd name="connsiteX2" fmla="*/ 6090 w 226203"/>
                <a:gd name="connsiteY2" fmla="*/ 24344 h 254098"/>
                <a:gd name="connsiteX3" fmla="*/ 23635 w 226203"/>
                <a:gd name="connsiteY3" fmla="*/ 91335 h 254098"/>
                <a:gd name="connsiteX4" fmla="*/ 61916 w 226203"/>
                <a:gd name="connsiteY4" fmla="*/ 118450 h 254098"/>
                <a:gd name="connsiteX5" fmla="*/ 95411 w 226203"/>
                <a:gd name="connsiteY5" fmla="*/ 145566 h 254098"/>
                <a:gd name="connsiteX6" fmla="*/ 57131 w 226203"/>
                <a:gd name="connsiteY6" fmla="*/ 155136 h 254098"/>
                <a:gd name="connsiteX7" fmla="*/ 50751 w 226203"/>
                <a:gd name="connsiteY7" fmla="*/ 155136 h 254098"/>
                <a:gd name="connsiteX8" fmla="*/ 15660 w 226203"/>
                <a:gd name="connsiteY8" fmla="*/ 169491 h 254098"/>
                <a:gd name="connsiteX9" fmla="*/ 1305 w 226203"/>
                <a:gd name="connsiteY9" fmla="*/ 204582 h 254098"/>
                <a:gd name="connsiteX10" fmla="*/ 50751 w 226203"/>
                <a:gd name="connsiteY10" fmla="*/ 254027 h 254098"/>
                <a:gd name="connsiteX11" fmla="*/ 202278 w 226203"/>
                <a:gd name="connsiteY11" fmla="*/ 199797 h 254098"/>
                <a:gd name="connsiteX12" fmla="*/ 226203 w 226203"/>
                <a:gd name="connsiteY12" fmla="*/ 164706 h 254098"/>
                <a:gd name="connsiteX13" fmla="*/ 210253 w 226203"/>
                <a:gd name="connsiteY13" fmla="*/ 123235 h 25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203" h="254098">
                  <a:moveTo>
                    <a:pt x="210253" y="123235"/>
                  </a:moveTo>
                  <a:cubicBezTo>
                    <a:pt x="168783" y="80170"/>
                    <a:pt x="122527" y="40294"/>
                    <a:pt x="73081" y="6798"/>
                  </a:cubicBezTo>
                  <a:cubicBezTo>
                    <a:pt x="52346" y="-7557"/>
                    <a:pt x="17255" y="2013"/>
                    <a:pt x="6090" y="24344"/>
                  </a:cubicBezTo>
                  <a:cubicBezTo>
                    <a:pt x="-6670" y="48269"/>
                    <a:pt x="1305" y="76980"/>
                    <a:pt x="23635" y="91335"/>
                  </a:cubicBezTo>
                  <a:cubicBezTo>
                    <a:pt x="36395" y="99310"/>
                    <a:pt x="49156" y="108880"/>
                    <a:pt x="61916" y="118450"/>
                  </a:cubicBezTo>
                  <a:cubicBezTo>
                    <a:pt x="73081" y="128020"/>
                    <a:pt x="84246" y="135995"/>
                    <a:pt x="95411" y="145566"/>
                  </a:cubicBezTo>
                  <a:cubicBezTo>
                    <a:pt x="82651" y="150351"/>
                    <a:pt x="69891" y="153541"/>
                    <a:pt x="57131" y="155136"/>
                  </a:cubicBezTo>
                  <a:cubicBezTo>
                    <a:pt x="55536" y="155136"/>
                    <a:pt x="52346" y="155136"/>
                    <a:pt x="50751" y="155136"/>
                  </a:cubicBezTo>
                  <a:cubicBezTo>
                    <a:pt x="37990" y="156731"/>
                    <a:pt x="25230" y="159921"/>
                    <a:pt x="15660" y="169491"/>
                  </a:cubicBezTo>
                  <a:cubicBezTo>
                    <a:pt x="7685" y="177466"/>
                    <a:pt x="1305" y="191821"/>
                    <a:pt x="1305" y="204582"/>
                  </a:cubicBezTo>
                  <a:cubicBezTo>
                    <a:pt x="2900" y="230102"/>
                    <a:pt x="23635" y="255622"/>
                    <a:pt x="50751" y="254027"/>
                  </a:cubicBezTo>
                  <a:cubicBezTo>
                    <a:pt x="104981" y="250837"/>
                    <a:pt x="159212" y="233292"/>
                    <a:pt x="202278" y="199797"/>
                  </a:cubicBezTo>
                  <a:cubicBezTo>
                    <a:pt x="215038" y="190226"/>
                    <a:pt x="223013" y="180656"/>
                    <a:pt x="226203" y="164706"/>
                  </a:cubicBezTo>
                  <a:cubicBezTo>
                    <a:pt x="226203" y="148756"/>
                    <a:pt x="221418" y="134400"/>
                    <a:pt x="210253" y="123235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157C2ACE-C40C-437B-85FC-AF65F380AF9D}"/>
                </a:ext>
              </a:extLst>
            </p:cNvPr>
            <p:cNvSpPr/>
            <p:nvPr/>
          </p:nvSpPr>
          <p:spPr>
            <a:xfrm>
              <a:off x="2140986" y="1974873"/>
              <a:ext cx="243703" cy="283977"/>
            </a:xfrm>
            <a:custGeom>
              <a:avLst/>
              <a:gdLst>
                <a:gd name="connsiteX0" fmla="*/ 242466 w 243703"/>
                <a:gd name="connsiteY0" fmla="*/ 220584 h 283977"/>
                <a:gd name="connsiteX1" fmla="*/ 197805 w 243703"/>
                <a:gd name="connsiteY1" fmla="*/ 35561 h 283977"/>
                <a:gd name="connsiteX2" fmla="*/ 137194 w 243703"/>
                <a:gd name="connsiteY2" fmla="*/ 2066 h 283977"/>
                <a:gd name="connsiteX3" fmla="*/ 103699 w 243703"/>
                <a:gd name="connsiteY3" fmla="*/ 62677 h 283977"/>
                <a:gd name="connsiteX4" fmla="*/ 129219 w 243703"/>
                <a:gd name="connsiteY4" fmla="*/ 167948 h 283977"/>
                <a:gd name="connsiteX5" fmla="*/ 70203 w 243703"/>
                <a:gd name="connsiteY5" fmla="*/ 155188 h 283977"/>
                <a:gd name="connsiteX6" fmla="*/ 15972 w 243703"/>
                <a:gd name="connsiteY6" fmla="*/ 171139 h 283977"/>
                <a:gd name="connsiteX7" fmla="*/ 7997 w 243703"/>
                <a:gd name="connsiteY7" fmla="*/ 236535 h 283977"/>
                <a:gd name="connsiteX8" fmla="*/ 57443 w 243703"/>
                <a:gd name="connsiteY8" fmla="*/ 263650 h 283977"/>
                <a:gd name="connsiteX9" fmla="*/ 81368 w 243703"/>
                <a:gd name="connsiteY9" fmla="*/ 257270 h 283977"/>
                <a:gd name="connsiteX10" fmla="*/ 111674 w 243703"/>
                <a:gd name="connsiteY10" fmla="*/ 265245 h 283977"/>
                <a:gd name="connsiteX11" fmla="*/ 185045 w 243703"/>
                <a:gd name="connsiteY11" fmla="*/ 282790 h 283977"/>
                <a:gd name="connsiteX12" fmla="*/ 242466 w 243703"/>
                <a:gd name="connsiteY12" fmla="*/ 220584 h 2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703" h="283977">
                  <a:moveTo>
                    <a:pt x="242466" y="220584"/>
                  </a:moveTo>
                  <a:cubicBezTo>
                    <a:pt x="228111" y="158378"/>
                    <a:pt x="212160" y="97767"/>
                    <a:pt x="197805" y="35561"/>
                  </a:cubicBezTo>
                  <a:cubicBezTo>
                    <a:pt x="191425" y="10041"/>
                    <a:pt x="162715" y="-5909"/>
                    <a:pt x="137194" y="2066"/>
                  </a:cubicBezTo>
                  <a:cubicBezTo>
                    <a:pt x="111674" y="10041"/>
                    <a:pt x="95723" y="35561"/>
                    <a:pt x="103699" y="62677"/>
                  </a:cubicBezTo>
                  <a:cubicBezTo>
                    <a:pt x="111674" y="97767"/>
                    <a:pt x="121244" y="132858"/>
                    <a:pt x="129219" y="167948"/>
                  </a:cubicBezTo>
                  <a:cubicBezTo>
                    <a:pt x="110079" y="163163"/>
                    <a:pt x="89343" y="156783"/>
                    <a:pt x="70203" y="155188"/>
                  </a:cubicBezTo>
                  <a:cubicBezTo>
                    <a:pt x="51063" y="151998"/>
                    <a:pt x="30327" y="156783"/>
                    <a:pt x="15972" y="171139"/>
                  </a:cubicBezTo>
                  <a:cubicBezTo>
                    <a:pt x="22" y="188684"/>
                    <a:pt x="-6358" y="215799"/>
                    <a:pt x="7997" y="236535"/>
                  </a:cubicBezTo>
                  <a:cubicBezTo>
                    <a:pt x="17567" y="252485"/>
                    <a:pt x="36708" y="265245"/>
                    <a:pt x="57443" y="263650"/>
                  </a:cubicBezTo>
                  <a:cubicBezTo>
                    <a:pt x="65418" y="263650"/>
                    <a:pt x="73393" y="260460"/>
                    <a:pt x="81368" y="257270"/>
                  </a:cubicBezTo>
                  <a:cubicBezTo>
                    <a:pt x="90938" y="260460"/>
                    <a:pt x="102103" y="262055"/>
                    <a:pt x="111674" y="265245"/>
                  </a:cubicBezTo>
                  <a:cubicBezTo>
                    <a:pt x="135599" y="271625"/>
                    <a:pt x="161120" y="276410"/>
                    <a:pt x="185045" y="282790"/>
                  </a:cubicBezTo>
                  <a:cubicBezTo>
                    <a:pt x="218540" y="290765"/>
                    <a:pt x="250441" y="257270"/>
                    <a:pt x="242466" y="220584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712B27D9-5E34-434B-BABD-1C1B4D521A7A}"/>
                </a:ext>
              </a:extLst>
            </p:cNvPr>
            <p:cNvSpPr/>
            <p:nvPr/>
          </p:nvSpPr>
          <p:spPr>
            <a:xfrm>
              <a:off x="1276032" y="2817047"/>
              <a:ext cx="254079" cy="262067"/>
            </a:xfrm>
            <a:custGeom>
              <a:avLst/>
              <a:gdLst>
                <a:gd name="connsiteX0" fmla="*/ 247700 w 254079"/>
                <a:gd name="connsiteY0" fmla="*/ 92982 h 262067"/>
                <a:gd name="connsiteX1" fmla="*/ 218989 w 254079"/>
                <a:gd name="connsiteY1" fmla="*/ 70652 h 262067"/>
                <a:gd name="connsiteX2" fmla="*/ 180709 w 254079"/>
                <a:gd name="connsiteY2" fmla="*/ 75437 h 262067"/>
                <a:gd name="connsiteX3" fmla="*/ 118503 w 254079"/>
                <a:gd name="connsiteY3" fmla="*/ 124883 h 262067"/>
                <a:gd name="connsiteX4" fmla="*/ 96172 w 254079"/>
                <a:gd name="connsiteY4" fmla="*/ 35561 h 262067"/>
                <a:gd name="connsiteX5" fmla="*/ 35561 w 254079"/>
                <a:gd name="connsiteY5" fmla="*/ 2066 h 262067"/>
                <a:gd name="connsiteX6" fmla="*/ 2066 w 254079"/>
                <a:gd name="connsiteY6" fmla="*/ 62677 h 262067"/>
                <a:gd name="connsiteX7" fmla="*/ 43536 w 254079"/>
                <a:gd name="connsiteY7" fmla="*/ 226964 h 262067"/>
                <a:gd name="connsiteX8" fmla="*/ 77032 w 254079"/>
                <a:gd name="connsiteY8" fmla="*/ 260460 h 262067"/>
                <a:gd name="connsiteX9" fmla="*/ 124883 w 254079"/>
                <a:gd name="connsiteY9" fmla="*/ 247700 h 262067"/>
                <a:gd name="connsiteX10" fmla="*/ 180709 w 254079"/>
                <a:gd name="connsiteY10" fmla="*/ 199849 h 262067"/>
                <a:gd name="connsiteX11" fmla="*/ 207824 w 254079"/>
                <a:gd name="connsiteY11" fmla="*/ 177519 h 262067"/>
                <a:gd name="connsiteX12" fmla="*/ 222179 w 254079"/>
                <a:gd name="connsiteY12" fmla="*/ 166353 h 262067"/>
                <a:gd name="connsiteX13" fmla="*/ 230154 w 254079"/>
                <a:gd name="connsiteY13" fmla="*/ 159973 h 262067"/>
                <a:gd name="connsiteX14" fmla="*/ 230154 w 254079"/>
                <a:gd name="connsiteY14" fmla="*/ 159973 h 262067"/>
                <a:gd name="connsiteX15" fmla="*/ 252485 w 254079"/>
                <a:gd name="connsiteY15" fmla="*/ 131263 h 262067"/>
                <a:gd name="connsiteX16" fmla="*/ 247700 w 254079"/>
                <a:gd name="connsiteY16" fmla="*/ 92982 h 26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079" h="262067">
                  <a:moveTo>
                    <a:pt x="247700" y="92982"/>
                  </a:moveTo>
                  <a:cubicBezTo>
                    <a:pt x="241320" y="81817"/>
                    <a:pt x="230154" y="73842"/>
                    <a:pt x="218989" y="70652"/>
                  </a:cubicBezTo>
                  <a:cubicBezTo>
                    <a:pt x="207824" y="67462"/>
                    <a:pt x="191874" y="67462"/>
                    <a:pt x="180709" y="75437"/>
                  </a:cubicBezTo>
                  <a:cubicBezTo>
                    <a:pt x="159973" y="91387"/>
                    <a:pt x="139238" y="107337"/>
                    <a:pt x="118503" y="124883"/>
                  </a:cubicBezTo>
                  <a:cubicBezTo>
                    <a:pt x="110528" y="94577"/>
                    <a:pt x="102552" y="65867"/>
                    <a:pt x="96172" y="35561"/>
                  </a:cubicBezTo>
                  <a:cubicBezTo>
                    <a:pt x="89792" y="10041"/>
                    <a:pt x="61082" y="-5909"/>
                    <a:pt x="35561" y="2066"/>
                  </a:cubicBezTo>
                  <a:cubicBezTo>
                    <a:pt x="10041" y="10041"/>
                    <a:pt x="-5909" y="35561"/>
                    <a:pt x="2066" y="62677"/>
                  </a:cubicBezTo>
                  <a:cubicBezTo>
                    <a:pt x="16421" y="116908"/>
                    <a:pt x="30776" y="171138"/>
                    <a:pt x="43536" y="226964"/>
                  </a:cubicBezTo>
                  <a:cubicBezTo>
                    <a:pt x="48322" y="242915"/>
                    <a:pt x="61082" y="257270"/>
                    <a:pt x="77032" y="260460"/>
                  </a:cubicBezTo>
                  <a:cubicBezTo>
                    <a:pt x="94577" y="265245"/>
                    <a:pt x="110528" y="258865"/>
                    <a:pt x="124883" y="247700"/>
                  </a:cubicBezTo>
                  <a:cubicBezTo>
                    <a:pt x="142428" y="231750"/>
                    <a:pt x="161568" y="215799"/>
                    <a:pt x="180709" y="199849"/>
                  </a:cubicBezTo>
                  <a:cubicBezTo>
                    <a:pt x="190279" y="191874"/>
                    <a:pt x="198254" y="185494"/>
                    <a:pt x="207824" y="177519"/>
                  </a:cubicBezTo>
                  <a:cubicBezTo>
                    <a:pt x="212609" y="174328"/>
                    <a:pt x="217394" y="169544"/>
                    <a:pt x="222179" y="166353"/>
                  </a:cubicBezTo>
                  <a:cubicBezTo>
                    <a:pt x="225369" y="164758"/>
                    <a:pt x="226964" y="163163"/>
                    <a:pt x="230154" y="159973"/>
                  </a:cubicBezTo>
                  <a:cubicBezTo>
                    <a:pt x="233345" y="158378"/>
                    <a:pt x="241320" y="151998"/>
                    <a:pt x="230154" y="159973"/>
                  </a:cubicBezTo>
                  <a:cubicBezTo>
                    <a:pt x="241320" y="151998"/>
                    <a:pt x="249295" y="144023"/>
                    <a:pt x="252485" y="131263"/>
                  </a:cubicBezTo>
                  <a:cubicBezTo>
                    <a:pt x="255675" y="120098"/>
                    <a:pt x="254080" y="104147"/>
                    <a:pt x="247700" y="92982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1518B56E-7BEE-4256-A60A-2711982083CB}"/>
                </a:ext>
              </a:extLst>
            </p:cNvPr>
            <p:cNvSpPr/>
            <p:nvPr/>
          </p:nvSpPr>
          <p:spPr>
            <a:xfrm>
              <a:off x="592176" y="3333888"/>
              <a:ext cx="254501" cy="317828"/>
            </a:xfrm>
            <a:custGeom>
              <a:avLst/>
              <a:gdLst>
                <a:gd name="connsiteX0" fmla="*/ 231339 w 254501"/>
                <a:gd name="connsiteY0" fmla="*/ 105690 h 317828"/>
                <a:gd name="connsiteX1" fmla="*/ 73432 w 254501"/>
                <a:gd name="connsiteY1" fmla="*/ 6798 h 317828"/>
                <a:gd name="connsiteX2" fmla="*/ 6440 w 254501"/>
                <a:gd name="connsiteY2" fmla="*/ 24344 h 317828"/>
                <a:gd name="connsiteX3" fmla="*/ 23986 w 254501"/>
                <a:gd name="connsiteY3" fmla="*/ 91335 h 317828"/>
                <a:gd name="connsiteX4" fmla="*/ 138828 w 254501"/>
                <a:gd name="connsiteY4" fmla="*/ 163111 h 317828"/>
                <a:gd name="connsiteX5" fmla="*/ 132448 w 254501"/>
                <a:gd name="connsiteY5" fmla="*/ 171086 h 317828"/>
                <a:gd name="connsiteX6" fmla="*/ 130852 w 254501"/>
                <a:gd name="connsiteY6" fmla="*/ 172681 h 317828"/>
                <a:gd name="connsiteX7" fmla="*/ 126067 w 254501"/>
                <a:gd name="connsiteY7" fmla="*/ 179061 h 317828"/>
                <a:gd name="connsiteX8" fmla="*/ 73432 w 254501"/>
                <a:gd name="connsiteY8" fmla="*/ 234887 h 317828"/>
                <a:gd name="connsiteX9" fmla="*/ 73432 w 254501"/>
                <a:gd name="connsiteY9" fmla="*/ 303473 h 317828"/>
                <a:gd name="connsiteX10" fmla="*/ 142018 w 254501"/>
                <a:gd name="connsiteY10" fmla="*/ 303473 h 317828"/>
                <a:gd name="connsiteX11" fmla="*/ 247289 w 254501"/>
                <a:gd name="connsiteY11" fmla="*/ 172681 h 317828"/>
                <a:gd name="connsiteX12" fmla="*/ 231339 w 254501"/>
                <a:gd name="connsiteY12" fmla="*/ 105690 h 31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501" h="317828">
                  <a:moveTo>
                    <a:pt x="231339" y="105690"/>
                  </a:moveTo>
                  <a:cubicBezTo>
                    <a:pt x="178703" y="72194"/>
                    <a:pt x="126067" y="40294"/>
                    <a:pt x="73432" y="6798"/>
                  </a:cubicBezTo>
                  <a:cubicBezTo>
                    <a:pt x="51101" y="-7557"/>
                    <a:pt x="19201" y="2013"/>
                    <a:pt x="6440" y="24344"/>
                  </a:cubicBezTo>
                  <a:cubicBezTo>
                    <a:pt x="-6320" y="48269"/>
                    <a:pt x="60" y="76979"/>
                    <a:pt x="23986" y="91335"/>
                  </a:cubicBezTo>
                  <a:cubicBezTo>
                    <a:pt x="62266" y="115260"/>
                    <a:pt x="100547" y="139186"/>
                    <a:pt x="138828" y="163111"/>
                  </a:cubicBezTo>
                  <a:cubicBezTo>
                    <a:pt x="137233" y="166301"/>
                    <a:pt x="135638" y="167896"/>
                    <a:pt x="132448" y="171086"/>
                  </a:cubicBezTo>
                  <a:cubicBezTo>
                    <a:pt x="132448" y="171086"/>
                    <a:pt x="132448" y="172681"/>
                    <a:pt x="130852" y="172681"/>
                  </a:cubicBezTo>
                  <a:cubicBezTo>
                    <a:pt x="129257" y="174276"/>
                    <a:pt x="127662" y="177466"/>
                    <a:pt x="126067" y="179061"/>
                  </a:cubicBezTo>
                  <a:cubicBezTo>
                    <a:pt x="110117" y="198202"/>
                    <a:pt x="92572" y="217342"/>
                    <a:pt x="73432" y="234887"/>
                  </a:cubicBezTo>
                  <a:cubicBezTo>
                    <a:pt x="54291" y="252432"/>
                    <a:pt x="54291" y="287523"/>
                    <a:pt x="73432" y="303473"/>
                  </a:cubicBezTo>
                  <a:cubicBezTo>
                    <a:pt x="94167" y="322614"/>
                    <a:pt x="122877" y="322614"/>
                    <a:pt x="142018" y="303473"/>
                  </a:cubicBezTo>
                  <a:cubicBezTo>
                    <a:pt x="183488" y="265193"/>
                    <a:pt x="220174" y="220532"/>
                    <a:pt x="247289" y="172681"/>
                  </a:cubicBezTo>
                  <a:cubicBezTo>
                    <a:pt x="261645" y="148756"/>
                    <a:pt x="253670" y="120045"/>
                    <a:pt x="231339" y="105690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4A424911-9BDA-4274-93B4-CE7433466F2C}"/>
                </a:ext>
              </a:extLst>
            </p:cNvPr>
            <p:cNvSpPr/>
            <p:nvPr/>
          </p:nvSpPr>
          <p:spPr>
            <a:xfrm>
              <a:off x="1093748" y="4184455"/>
              <a:ext cx="248356" cy="255204"/>
            </a:xfrm>
            <a:custGeom>
              <a:avLst/>
              <a:gdLst>
                <a:gd name="connsiteX0" fmla="*/ 238581 w 248356"/>
                <a:gd name="connsiteY0" fmla="*/ 122817 h 255204"/>
                <a:gd name="connsiteX1" fmla="*/ 233796 w 248356"/>
                <a:gd name="connsiteY1" fmla="*/ 82941 h 255204"/>
                <a:gd name="connsiteX2" fmla="*/ 221035 w 248356"/>
                <a:gd name="connsiteY2" fmla="*/ 33495 h 255204"/>
                <a:gd name="connsiteX3" fmla="*/ 163614 w 248356"/>
                <a:gd name="connsiteY3" fmla="*/ 0 h 255204"/>
                <a:gd name="connsiteX4" fmla="*/ 115764 w 248356"/>
                <a:gd name="connsiteY4" fmla="*/ 11165 h 255204"/>
                <a:gd name="connsiteX5" fmla="*/ 36012 w 248356"/>
                <a:gd name="connsiteY5" fmla="*/ 36686 h 255204"/>
                <a:gd name="connsiteX6" fmla="*/ 2517 w 248356"/>
                <a:gd name="connsiteY6" fmla="*/ 97296 h 255204"/>
                <a:gd name="connsiteX7" fmla="*/ 63128 w 248356"/>
                <a:gd name="connsiteY7" fmla="*/ 130792 h 255204"/>
                <a:gd name="connsiteX8" fmla="*/ 118954 w 248356"/>
                <a:gd name="connsiteY8" fmla="*/ 113247 h 255204"/>
                <a:gd name="connsiteX9" fmla="*/ 138094 w 248356"/>
                <a:gd name="connsiteY9" fmla="*/ 106867 h 255204"/>
                <a:gd name="connsiteX10" fmla="*/ 149259 w 248356"/>
                <a:gd name="connsiteY10" fmla="*/ 205759 h 255204"/>
                <a:gd name="connsiteX11" fmla="*/ 163614 w 248356"/>
                <a:gd name="connsiteY11" fmla="*/ 240849 h 255204"/>
                <a:gd name="connsiteX12" fmla="*/ 198705 w 248356"/>
                <a:gd name="connsiteY12" fmla="*/ 255204 h 255204"/>
                <a:gd name="connsiteX13" fmla="*/ 233796 w 248356"/>
                <a:gd name="connsiteY13" fmla="*/ 240849 h 255204"/>
                <a:gd name="connsiteX14" fmla="*/ 248151 w 248356"/>
                <a:gd name="connsiteY14" fmla="*/ 205759 h 255204"/>
                <a:gd name="connsiteX15" fmla="*/ 238581 w 248356"/>
                <a:gd name="connsiteY15" fmla="*/ 122817 h 25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6" h="255204">
                  <a:moveTo>
                    <a:pt x="238581" y="122817"/>
                  </a:moveTo>
                  <a:cubicBezTo>
                    <a:pt x="236986" y="110057"/>
                    <a:pt x="235391" y="95702"/>
                    <a:pt x="233796" y="82941"/>
                  </a:cubicBezTo>
                  <a:cubicBezTo>
                    <a:pt x="232201" y="65396"/>
                    <a:pt x="230606" y="49446"/>
                    <a:pt x="221035" y="33495"/>
                  </a:cubicBezTo>
                  <a:cubicBezTo>
                    <a:pt x="209870" y="12760"/>
                    <a:pt x="187540" y="0"/>
                    <a:pt x="163614" y="0"/>
                  </a:cubicBezTo>
                  <a:cubicBezTo>
                    <a:pt x="147664" y="0"/>
                    <a:pt x="131714" y="4785"/>
                    <a:pt x="115764" y="11165"/>
                  </a:cubicBezTo>
                  <a:cubicBezTo>
                    <a:pt x="88648" y="19140"/>
                    <a:pt x="63128" y="28711"/>
                    <a:pt x="36012" y="36686"/>
                  </a:cubicBezTo>
                  <a:cubicBezTo>
                    <a:pt x="12087" y="44661"/>
                    <a:pt x="-7053" y="71776"/>
                    <a:pt x="2517" y="97296"/>
                  </a:cubicBezTo>
                  <a:cubicBezTo>
                    <a:pt x="10492" y="121222"/>
                    <a:pt x="36012" y="140362"/>
                    <a:pt x="63128" y="130792"/>
                  </a:cubicBezTo>
                  <a:cubicBezTo>
                    <a:pt x="82268" y="124412"/>
                    <a:pt x="99813" y="119627"/>
                    <a:pt x="118954" y="113247"/>
                  </a:cubicBezTo>
                  <a:cubicBezTo>
                    <a:pt x="125334" y="111652"/>
                    <a:pt x="131714" y="108462"/>
                    <a:pt x="138094" y="106867"/>
                  </a:cubicBezTo>
                  <a:cubicBezTo>
                    <a:pt x="142879" y="140362"/>
                    <a:pt x="146069" y="172263"/>
                    <a:pt x="149259" y="205759"/>
                  </a:cubicBezTo>
                  <a:cubicBezTo>
                    <a:pt x="150854" y="218519"/>
                    <a:pt x="154044" y="229684"/>
                    <a:pt x="163614" y="240849"/>
                  </a:cubicBezTo>
                  <a:cubicBezTo>
                    <a:pt x="171590" y="248824"/>
                    <a:pt x="185945" y="255204"/>
                    <a:pt x="198705" y="255204"/>
                  </a:cubicBezTo>
                  <a:cubicBezTo>
                    <a:pt x="211465" y="255204"/>
                    <a:pt x="224225" y="250419"/>
                    <a:pt x="233796" y="240849"/>
                  </a:cubicBezTo>
                  <a:cubicBezTo>
                    <a:pt x="241771" y="231279"/>
                    <a:pt x="249746" y="218519"/>
                    <a:pt x="248151" y="205759"/>
                  </a:cubicBezTo>
                  <a:cubicBezTo>
                    <a:pt x="244961" y="175453"/>
                    <a:pt x="241771" y="149933"/>
                    <a:pt x="238581" y="122817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5512E6F0-80E8-4ECB-9092-5B0DE282CC64}"/>
                </a:ext>
              </a:extLst>
            </p:cNvPr>
            <p:cNvSpPr/>
            <p:nvPr/>
          </p:nvSpPr>
          <p:spPr>
            <a:xfrm>
              <a:off x="4598057" y="4486801"/>
              <a:ext cx="270445" cy="230392"/>
            </a:xfrm>
            <a:custGeom>
              <a:avLst/>
              <a:gdLst>
                <a:gd name="connsiteX0" fmla="*/ 264066 w 270445"/>
                <a:gd name="connsiteY0" fmla="*/ 83650 h 230392"/>
                <a:gd name="connsiteX1" fmla="*/ 235355 w 270445"/>
                <a:gd name="connsiteY1" fmla="*/ 61320 h 230392"/>
                <a:gd name="connsiteX2" fmla="*/ 91802 w 270445"/>
                <a:gd name="connsiteY2" fmla="*/ 2304 h 230392"/>
                <a:gd name="connsiteX3" fmla="*/ 53522 w 270445"/>
                <a:gd name="connsiteY3" fmla="*/ 7089 h 230392"/>
                <a:gd name="connsiteX4" fmla="*/ 31192 w 270445"/>
                <a:gd name="connsiteY4" fmla="*/ 35799 h 230392"/>
                <a:gd name="connsiteX5" fmla="*/ 886 w 270445"/>
                <a:gd name="connsiteY5" fmla="*/ 168187 h 230392"/>
                <a:gd name="connsiteX6" fmla="*/ 5671 w 270445"/>
                <a:gd name="connsiteY6" fmla="*/ 206467 h 230392"/>
                <a:gd name="connsiteX7" fmla="*/ 34382 w 270445"/>
                <a:gd name="connsiteY7" fmla="*/ 228798 h 230392"/>
                <a:gd name="connsiteX8" fmla="*/ 72662 w 270445"/>
                <a:gd name="connsiteY8" fmla="*/ 224013 h 230392"/>
                <a:gd name="connsiteX9" fmla="*/ 94993 w 270445"/>
                <a:gd name="connsiteY9" fmla="*/ 195302 h 230392"/>
                <a:gd name="connsiteX10" fmla="*/ 110943 w 270445"/>
                <a:gd name="connsiteY10" fmla="*/ 115551 h 230392"/>
                <a:gd name="connsiteX11" fmla="*/ 209835 w 270445"/>
                <a:gd name="connsiteY11" fmla="*/ 155426 h 230392"/>
                <a:gd name="connsiteX12" fmla="*/ 248115 w 270445"/>
                <a:gd name="connsiteY12" fmla="*/ 150642 h 230392"/>
                <a:gd name="connsiteX13" fmla="*/ 270446 w 270445"/>
                <a:gd name="connsiteY13" fmla="*/ 121931 h 230392"/>
                <a:gd name="connsiteX14" fmla="*/ 264066 w 270445"/>
                <a:gd name="connsiteY14" fmla="*/ 83650 h 23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445" h="230392">
                  <a:moveTo>
                    <a:pt x="264066" y="83650"/>
                  </a:moveTo>
                  <a:cubicBezTo>
                    <a:pt x="256090" y="72485"/>
                    <a:pt x="246520" y="66105"/>
                    <a:pt x="235355" y="61320"/>
                  </a:cubicBezTo>
                  <a:cubicBezTo>
                    <a:pt x="187504" y="42179"/>
                    <a:pt x="139653" y="21444"/>
                    <a:pt x="91802" y="2304"/>
                  </a:cubicBezTo>
                  <a:cubicBezTo>
                    <a:pt x="80638" y="-2481"/>
                    <a:pt x="63092" y="709"/>
                    <a:pt x="53522" y="7089"/>
                  </a:cubicBezTo>
                  <a:cubicBezTo>
                    <a:pt x="42357" y="13469"/>
                    <a:pt x="34382" y="23039"/>
                    <a:pt x="31192" y="35799"/>
                  </a:cubicBezTo>
                  <a:cubicBezTo>
                    <a:pt x="16836" y="78865"/>
                    <a:pt x="7266" y="123526"/>
                    <a:pt x="886" y="168187"/>
                  </a:cubicBezTo>
                  <a:cubicBezTo>
                    <a:pt x="-709" y="182542"/>
                    <a:pt x="-709" y="193707"/>
                    <a:pt x="5671" y="206467"/>
                  </a:cubicBezTo>
                  <a:cubicBezTo>
                    <a:pt x="12051" y="216038"/>
                    <a:pt x="23216" y="225607"/>
                    <a:pt x="34382" y="228798"/>
                  </a:cubicBezTo>
                  <a:cubicBezTo>
                    <a:pt x="47142" y="231988"/>
                    <a:pt x="61497" y="230393"/>
                    <a:pt x="72662" y="224013"/>
                  </a:cubicBezTo>
                  <a:cubicBezTo>
                    <a:pt x="82233" y="217632"/>
                    <a:pt x="93398" y="206467"/>
                    <a:pt x="94993" y="195302"/>
                  </a:cubicBezTo>
                  <a:cubicBezTo>
                    <a:pt x="98183" y="168187"/>
                    <a:pt x="104563" y="141071"/>
                    <a:pt x="110943" y="115551"/>
                  </a:cubicBezTo>
                  <a:cubicBezTo>
                    <a:pt x="144439" y="128311"/>
                    <a:pt x="176339" y="142666"/>
                    <a:pt x="209835" y="155426"/>
                  </a:cubicBezTo>
                  <a:cubicBezTo>
                    <a:pt x="221000" y="160212"/>
                    <a:pt x="238545" y="155426"/>
                    <a:pt x="248115" y="150642"/>
                  </a:cubicBezTo>
                  <a:cubicBezTo>
                    <a:pt x="257686" y="144261"/>
                    <a:pt x="267255" y="133096"/>
                    <a:pt x="270446" y="121931"/>
                  </a:cubicBezTo>
                  <a:cubicBezTo>
                    <a:pt x="270446" y="109171"/>
                    <a:pt x="270446" y="94816"/>
                    <a:pt x="264066" y="83650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C7048654-7BB6-4D72-8BDB-22A64481D50B}"/>
                </a:ext>
              </a:extLst>
            </p:cNvPr>
            <p:cNvSpPr/>
            <p:nvPr/>
          </p:nvSpPr>
          <p:spPr>
            <a:xfrm>
              <a:off x="5203458" y="3654906"/>
              <a:ext cx="242444" cy="255324"/>
            </a:xfrm>
            <a:custGeom>
              <a:avLst/>
              <a:gdLst>
                <a:gd name="connsiteX0" fmla="*/ 191403 w 242444"/>
                <a:gd name="connsiteY0" fmla="*/ 156313 h 255324"/>
                <a:gd name="connsiteX1" fmla="*/ 154718 w 242444"/>
                <a:gd name="connsiteY1" fmla="*/ 154718 h 255324"/>
                <a:gd name="connsiteX2" fmla="*/ 111652 w 242444"/>
                <a:gd name="connsiteY2" fmla="*/ 145148 h 255324"/>
                <a:gd name="connsiteX3" fmla="*/ 145148 w 242444"/>
                <a:gd name="connsiteY3" fmla="*/ 62206 h 255324"/>
                <a:gd name="connsiteX4" fmla="*/ 140362 w 242444"/>
                <a:gd name="connsiteY4" fmla="*/ 23925 h 255324"/>
                <a:gd name="connsiteX5" fmla="*/ 111652 w 242444"/>
                <a:gd name="connsiteY5" fmla="*/ 1595 h 255324"/>
                <a:gd name="connsiteX6" fmla="*/ 73371 w 242444"/>
                <a:gd name="connsiteY6" fmla="*/ 6380 h 255324"/>
                <a:gd name="connsiteX7" fmla="*/ 51041 w 242444"/>
                <a:gd name="connsiteY7" fmla="*/ 35091 h 255324"/>
                <a:gd name="connsiteX8" fmla="*/ 1595 w 242444"/>
                <a:gd name="connsiteY8" fmla="*/ 159503 h 255324"/>
                <a:gd name="connsiteX9" fmla="*/ 0 w 242444"/>
                <a:gd name="connsiteY9" fmla="*/ 172263 h 255324"/>
                <a:gd name="connsiteX10" fmla="*/ 4785 w 242444"/>
                <a:gd name="connsiteY10" fmla="*/ 191403 h 255324"/>
                <a:gd name="connsiteX11" fmla="*/ 25521 w 242444"/>
                <a:gd name="connsiteY11" fmla="*/ 215329 h 255324"/>
                <a:gd name="connsiteX12" fmla="*/ 192998 w 242444"/>
                <a:gd name="connsiteY12" fmla="*/ 255204 h 255324"/>
                <a:gd name="connsiteX13" fmla="*/ 242444 w 242444"/>
                <a:gd name="connsiteY13" fmla="*/ 205758 h 255324"/>
                <a:gd name="connsiteX14" fmla="*/ 191403 w 242444"/>
                <a:gd name="connsiteY14" fmla="*/ 156313 h 2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444" h="255324">
                  <a:moveTo>
                    <a:pt x="191403" y="156313"/>
                  </a:moveTo>
                  <a:cubicBezTo>
                    <a:pt x="178643" y="156313"/>
                    <a:pt x="165883" y="156313"/>
                    <a:pt x="154718" y="154718"/>
                  </a:cubicBezTo>
                  <a:cubicBezTo>
                    <a:pt x="140362" y="153123"/>
                    <a:pt x="126007" y="148338"/>
                    <a:pt x="111652" y="145148"/>
                  </a:cubicBezTo>
                  <a:cubicBezTo>
                    <a:pt x="122817" y="118032"/>
                    <a:pt x="133982" y="89322"/>
                    <a:pt x="145148" y="62206"/>
                  </a:cubicBezTo>
                  <a:cubicBezTo>
                    <a:pt x="149932" y="51041"/>
                    <a:pt x="145148" y="33496"/>
                    <a:pt x="140362" y="23925"/>
                  </a:cubicBezTo>
                  <a:cubicBezTo>
                    <a:pt x="133982" y="14355"/>
                    <a:pt x="122817" y="4785"/>
                    <a:pt x="111652" y="1595"/>
                  </a:cubicBezTo>
                  <a:cubicBezTo>
                    <a:pt x="98892" y="-1595"/>
                    <a:pt x="84536" y="0"/>
                    <a:pt x="73371" y="6380"/>
                  </a:cubicBezTo>
                  <a:cubicBezTo>
                    <a:pt x="62206" y="14355"/>
                    <a:pt x="55826" y="23925"/>
                    <a:pt x="51041" y="35091"/>
                  </a:cubicBezTo>
                  <a:cubicBezTo>
                    <a:pt x="35091" y="76561"/>
                    <a:pt x="17545" y="118032"/>
                    <a:pt x="1595" y="159503"/>
                  </a:cubicBezTo>
                  <a:cubicBezTo>
                    <a:pt x="1595" y="164288"/>
                    <a:pt x="0" y="167478"/>
                    <a:pt x="0" y="172263"/>
                  </a:cubicBezTo>
                  <a:cubicBezTo>
                    <a:pt x="0" y="178643"/>
                    <a:pt x="1595" y="185023"/>
                    <a:pt x="4785" y="191403"/>
                  </a:cubicBezTo>
                  <a:cubicBezTo>
                    <a:pt x="7975" y="200973"/>
                    <a:pt x="15950" y="210543"/>
                    <a:pt x="25521" y="215329"/>
                  </a:cubicBezTo>
                  <a:cubicBezTo>
                    <a:pt x="76561" y="242444"/>
                    <a:pt x="135577" y="256799"/>
                    <a:pt x="192998" y="255204"/>
                  </a:cubicBezTo>
                  <a:cubicBezTo>
                    <a:pt x="218519" y="255204"/>
                    <a:pt x="242444" y="232874"/>
                    <a:pt x="242444" y="205758"/>
                  </a:cubicBezTo>
                  <a:cubicBezTo>
                    <a:pt x="239254" y="180238"/>
                    <a:pt x="218519" y="156313"/>
                    <a:pt x="191403" y="156313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DF72ED14-0B65-4F5B-AE5D-FA56DE592ADC}"/>
                </a:ext>
              </a:extLst>
            </p:cNvPr>
            <p:cNvSpPr/>
            <p:nvPr/>
          </p:nvSpPr>
          <p:spPr>
            <a:xfrm>
              <a:off x="4647334" y="3336549"/>
              <a:ext cx="295486" cy="240419"/>
            </a:xfrm>
            <a:custGeom>
              <a:avLst/>
              <a:gdLst>
                <a:gd name="connsiteX0" fmla="*/ 272210 w 295486"/>
                <a:gd name="connsiteY0" fmla="*/ 5732 h 240419"/>
                <a:gd name="connsiteX1" fmla="*/ 205218 w 295486"/>
                <a:gd name="connsiteY1" fmla="*/ 23277 h 240419"/>
                <a:gd name="connsiteX2" fmla="*/ 150987 w 295486"/>
                <a:gd name="connsiteY2" fmla="*/ 130144 h 240419"/>
                <a:gd name="connsiteX3" fmla="*/ 133442 w 295486"/>
                <a:gd name="connsiteY3" fmla="*/ 120574 h 240419"/>
                <a:gd name="connsiteX4" fmla="*/ 106326 w 295486"/>
                <a:gd name="connsiteY4" fmla="*/ 103028 h 240419"/>
                <a:gd name="connsiteX5" fmla="*/ 91971 w 295486"/>
                <a:gd name="connsiteY5" fmla="*/ 93458 h 240419"/>
                <a:gd name="connsiteX6" fmla="*/ 90376 w 295486"/>
                <a:gd name="connsiteY6" fmla="*/ 91863 h 240419"/>
                <a:gd name="connsiteX7" fmla="*/ 83996 w 295486"/>
                <a:gd name="connsiteY7" fmla="*/ 87078 h 240419"/>
                <a:gd name="connsiteX8" fmla="*/ 48906 w 295486"/>
                <a:gd name="connsiteY8" fmla="*/ 72723 h 240419"/>
                <a:gd name="connsiteX9" fmla="*/ 13815 w 295486"/>
                <a:gd name="connsiteY9" fmla="*/ 87078 h 240419"/>
                <a:gd name="connsiteX10" fmla="*/ 13815 w 295486"/>
                <a:gd name="connsiteY10" fmla="*/ 155664 h 240419"/>
                <a:gd name="connsiteX11" fmla="*/ 160558 w 295486"/>
                <a:gd name="connsiteY11" fmla="*/ 238606 h 240419"/>
                <a:gd name="connsiteX12" fmla="*/ 216384 w 295486"/>
                <a:gd name="connsiteY12" fmla="*/ 216275 h 240419"/>
                <a:gd name="connsiteX13" fmla="*/ 289754 w 295486"/>
                <a:gd name="connsiteY13" fmla="*/ 71128 h 240419"/>
                <a:gd name="connsiteX14" fmla="*/ 272210 w 295486"/>
                <a:gd name="connsiteY14" fmla="*/ 5732 h 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486" h="240419">
                  <a:moveTo>
                    <a:pt x="272210" y="5732"/>
                  </a:moveTo>
                  <a:cubicBezTo>
                    <a:pt x="249879" y="-5434"/>
                    <a:pt x="217978" y="-648"/>
                    <a:pt x="205218" y="23277"/>
                  </a:cubicBezTo>
                  <a:cubicBezTo>
                    <a:pt x="187673" y="58368"/>
                    <a:pt x="168533" y="95053"/>
                    <a:pt x="150987" y="130144"/>
                  </a:cubicBezTo>
                  <a:cubicBezTo>
                    <a:pt x="144607" y="126954"/>
                    <a:pt x="138227" y="123764"/>
                    <a:pt x="133442" y="120574"/>
                  </a:cubicBezTo>
                  <a:cubicBezTo>
                    <a:pt x="123872" y="115789"/>
                    <a:pt x="114302" y="109408"/>
                    <a:pt x="106326" y="103028"/>
                  </a:cubicBezTo>
                  <a:cubicBezTo>
                    <a:pt x="101542" y="99838"/>
                    <a:pt x="96757" y="96648"/>
                    <a:pt x="91971" y="93458"/>
                  </a:cubicBezTo>
                  <a:cubicBezTo>
                    <a:pt x="91971" y="93458"/>
                    <a:pt x="91971" y="93458"/>
                    <a:pt x="90376" y="91863"/>
                  </a:cubicBezTo>
                  <a:cubicBezTo>
                    <a:pt x="88781" y="90268"/>
                    <a:pt x="85591" y="88673"/>
                    <a:pt x="83996" y="87078"/>
                  </a:cubicBezTo>
                  <a:cubicBezTo>
                    <a:pt x="74426" y="79103"/>
                    <a:pt x="63261" y="72723"/>
                    <a:pt x="48906" y="72723"/>
                  </a:cubicBezTo>
                  <a:cubicBezTo>
                    <a:pt x="36145" y="72723"/>
                    <a:pt x="21790" y="77508"/>
                    <a:pt x="13815" y="87078"/>
                  </a:cubicBezTo>
                  <a:cubicBezTo>
                    <a:pt x="-2135" y="104623"/>
                    <a:pt x="-6920" y="139714"/>
                    <a:pt x="13815" y="155664"/>
                  </a:cubicBezTo>
                  <a:cubicBezTo>
                    <a:pt x="58476" y="192350"/>
                    <a:pt x="106326" y="219465"/>
                    <a:pt x="160558" y="238606"/>
                  </a:cubicBezTo>
                  <a:cubicBezTo>
                    <a:pt x="179698" y="244986"/>
                    <a:pt x="206813" y="233820"/>
                    <a:pt x="216384" y="216275"/>
                  </a:cubicBezTo>
                  <a:cubicBezTo>
                    <a:pt x="240309" y="168425"/>
                    <a:pt x="265829" y="118979"/>
                    <a:pt x="289754" y="71128"/>
                  </a:cubicBezTo>
                  <a:cubicBezTo>
                    <a:pt x="300920" y="48798"/>
                    <a:pt x="296135" y="18492"/>
                    <a:pt x="272210" y="5732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8" name="รูปแบบอิสระ: รูปร่าง 57">
              <a:extLst>
                <a:ext uri="{FF2B5EF4-FFF2-40B4-BE49-F238E27FC236}">
                  <a16:creationId xmlns:a16="http://schemas.microsoft.com/office/drawing/2014/main" id="{0C27FF14-8FC1-473E-A727-55809A7DA523}"/>
                </a:ext>
              </a:extLst>
            </p:cNvPr>
            <p:cNvSpPr/>
            <p:nvPr/>
          </p:nvSpPr>
          <p:spPr>
            <a:xfrm>
              <a:off x="4195611" y="3173748"/>
              <a:ext cx="218309" cy="267113"/>
            </a:xfrm>
            <a:custGeom>
              <a:avLst/>
              <a:gdLst>
                <a:gd name="connsiteX0" fmla="*/ 203954 w 218309"/>
                <a:gd name="connsiteY0" fmla="*/ 83996 h 267113"/>
                <a:gd name="connsiteX1" fmla="*/ 218309 w 218309"/>
                <a:gd name="connsiteY1" fmla="*/ 48906 h 267113"/>
                <a:gd name="connsiteX2" fmla="*/ 203954 w 218309"/>
                <a:gd name="connsiteY2" fmla="*/ 13815 h 267113"/>
                <a:gd name="connsiteX3" fmla="*/ 135368 w 218309"/>
                <a:gd name="connsiteY3" fmla="*/ 13815 h 267113"/>
                <a:gd name="connsiteX4" fmla="*/ 79542 w 218309"/>
                <a:gd name="connsiteY4" fmla="*/ 71236 h 267113"/>
                <a:gd name="connsiteX5" fmla="*/ 65187 w 218309"/>
                <a:gd name="connsiteY5" fmla="*/ 82401 h 267113"/>
                <a:gd name="connsiteX6" fmla="*/ 63592 w 218309"/>
                <a:gd name="connsiteY6" fmla="*/ 83996 h 267113"/>
                <a:gd name="connsiteX7" fmla="*/ 57212 w 218309"/>
                <a:gd name="connsiteY7" fmla="*/ 88781 h 267113"/>
                <a:gd name="connsiteX8" fmla="*/ 23716 w 218309"/>
                <a:gd name="connsiteY8" fmla="*/ 109517 h 267113"/>
                <a:gd name="connsiteX9" fmla="*/ 14146 w 218309"/>
                <a:gd name="connsiteY9" fmla="*/ 186078 h 267113"/>
                <a:gd name="connsiteX10" fmla="*/ 124203 w 218309"/>
                <a:gd name="connsiteY10" fmla="*/ 261044 h 267113"/>
                <a:gd name="connsiteX11" fmla="*/ 162484 w 218309"/>
                <a:gd name="connsiteY11" fmla="*/ 265829 h 267113"/>
                <a:gd name="connsiteX12" fmla="*/ 191194 w 218309"/>
                <a:gd name="connsiteY12" fmla="*/ 243499 h 267113"/>
                <a:gd name="connsiteX13" fmla="*/ 195979 w 218309"/>
                <a:gd name="connsiteY13" fmla="*/ 205218 h 267113"/>
                <a:gd name="connsiteX14" fmla="*/ 173649 w 218309"/>
                <a:gd name="connsiteY14" fmla="*/ 176508 h 267113"/>
                <a:gd name="connsiteX15" fmla="*/ 132178 w 218309"/>
                <a:gd name="connsiteY15" fmla="*/ 154178 h 267113"/>
                <a:gd name="connsiteX16" fmla="*/ 203954 w 218309"/>
                <a:gd name="connsiteY16" fmla="*/ 83996 h 26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309" h="267113">
                  <a:moveTo>
                    <a:pt x="203954" y="83996"/>
                  </a:moveTo>
                  <a:cubicBezTo>
                    <a:pt x="211929" y="72831"/>
                    <a:pt x="218309" y="63261"/>
                    <a:pt x="218309" y="48906"/>
                  </a:cubicBezTo>
                  <a:cubicBezTo>
                    <a:pt x="218309" y="36146"/>
                    <a:pt x="213525" y="21790"/>
                    <a:pt x="203954" y="13815"/>
                  </a:cubicBezTo>
                  <a:cubicBezTo>
                    <a:pt x="186409" y="-2135"/>
                    <a:pt x="151318" y="-6920"/>
                    <a:pt x="135368" y="13815"/>
                  </a:cubicBezTo>
                  <a:cubicBezTo>
                    <a:pt x="119418" y="34551"/>
                    <a:pt x="100278" y="53691"/>
                    <a:pt x="79542" y="71236"/>
                  </a:cubicBezTo>
                  <a:cubicBezTo>
                    <a:pt x="74757" y="76021"/>
                    <a:pt x="69972" y="79211"/>
                    <a:pt x="65187" y="82401"/>
                  </a:cubicBezTo>
                  <a:cubicBezTo>
                    <a:pt x="76352" y="72831"/>
                    <a:pt x="66782" y="80806"/>
                    <a:pt x="63592" y="83996"/>
                  </a:cubicBezTo>
                  <a:cubicBezTo>
                    <a:pt x="61997" y="85591"/>
                    <a:pt x="58807" y="87186"/>
                    <a:pt x="57212" y="88781"/>
                  </a:cubicBezTo>
                  <a:cubicBezTo>
                    <a:pt x="46047" y="96756"/>
                    <a:pt x="34881" y="103137"/>
                    <a:pt x="23716" y="109517"/>
                  </a:cubicBezTo>
                  <a:cubicBezTo>
                    <a:pt x="-3399" y="125467"/>
                    <a:pt x="-8185" y="163748"/>
                    <a:pt x="14146" y="186078"/>
                  </a:cubicBezTo>
                  <a:cubicBezTo>
                    <a:pt x="46047" y="217979"/>
                    <a:pt x="82732" y="243499"/>
                    <a:pt x="124203" y="261044"/>
                  </a:cubicBezTo>
                  <a:cubicBezTo>
                    <a:pt x="136963" y="265829"/>
                    <a:pt x="148128" y="269019"/>
                    <a:pt x="162484" y="265829"/>
                  </a:cubicBezTo>
                  <a:cubicBezTo>
                    <a:pt x="173649" y="262639"/>
                    <a:pt x="186409" y="254664"/>
                    <a:pt x="191194" y="243499"/>
                  </a:cubicBezTo>
                  <a:cubicBezTo>
                    <a:pt x="197574" y="232334"/>
                    <a:pt x="200764" y="217979"/>
                    <a:pt x="195979" y="205218"/>
                  </a:cubicBezTo>
                  <a:cubicBezTo>
                    <a:pt x="192789" y="194053"/>
                    <a:pt x="184814" y="181293"/>
                    <a:pt x="173649" y="176508"/>
                  </a:cubicBezTo>
                  <a:cubicBezTo>
                    <a:pt x="159293" y="170128"/>
                    <a:pt x="144938" y="162153"/>
                    <a:pt x="132178" y="154178"/>
                  </a:cubicBezTo>
                  <a:cubicBezTo>
                    <a:pt x="156103" y="135037"/>
                    <a:pt x="181624" y="111112"/>
                    <a:pt x="203954" y="83996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59" name="รูปแบบอิสระ: รูปร่าง 58">
              <a:extLst>
                <a:ext uri="{FF2B5EF4-FFF2-40B4-BE49-F238E27FC236}">
                  <a16:creationId xmlns:a16="http://schemas.microsoft.com/office/drawing/2014/main" id="{0360F6DC-C486-48BA-A431-BBBEFC4C59EB}"/>
                </a:ext>
              </a:extLst>
            </p:cNvPr>
            <p:cNvSpPr/>
            <p:nvPr/>
          </p:nvSpPr>
          <p:spPr>
            <a:xfrm>
              <a:off x="2923162" y="1629814"/>
              <a:ext cx="315498" cy="256207"/>
            </a:xfrm>
            <a:custGeom>
              <a:avLst/>
              <a:gdLst>
                <a:gd name="connsiteX0" fmla="*/ 289703 w 315498"/>
                <a:gd name="connsiteY0" fmla="*/ 20144 h 256207"/>
                <a:gd name="connsiteX1" fmla="*/ 222712 w 315498"/>
                <a:gd name="connsiteY1" fmla="*/ 37689 h 256207"/>
                <a:gd name="connsiteX2" fmla="*/ 162101 w 315498"/>
                <a:gd name="connsiteY2" fmla="*/ 120630 h 256207"/>
                <a:gd name="connsiteX3" fmla="*/ 82350 w 315498"/>
                <a:gd name="connsiteY3" fmla="*/ 13764 h 256207"/>
                <a:gd name="connsiteX4" fmla="*/ 13764 w 315498"/>
                <a:gd name="connsiteY4" fmla="*/ 13764 h 256207"/>
                <a:gd name="connsiteX5" fmla="*/ 13764 w 315498"/>
                <a:gd name="connsiteY5" fmla="*/ 82350 h 256207"/>
                <a:gd name="connsiteX6" fmla="*/ 29714 w 315498"/>
                <a:gd name="connsiteY6" fmla="*/ 101490 h 256207"/>
                <a:gd name="connsiteX7" fmla="*/ 37689 w 315498"/>
                <a:gd name="connsiteY7" fmla="*/ 111060 h 256207"/>
                <a:gd name="connsiteX8" fmla="*/ 39284 w 315498"/>
                <a:gd name="connsiteY8" fmla="*/ 112655 h 256207"/>
                <a:gd name="connsiteX9" fmla="*/ 40879 w 315498"/>
                <a:gd name="connsiteY9" fmla="*/ 114250 h 256207"/>
                <a:gd name="connsiteX10" fmla="*/ 67995 w 315498"/>
                <a:gd name="connsiteY10" fmla="*/ 152531 h 256207"/>
                <a:gd name="connsiteX11" fmla="*/ 119035 w 315498"/>
                <a:gd name="connsiteY11" fmla="*/ 232282 h 256207"/>
                <a:gd name="connsiteX12" fmla="*/ 162101 w 315498"/>
                <a:gd name="connsiteY12" fmla="*/ 256208 h 256207"/>
                <a:gd name="connsiteX13" fmla="*/ 205167 w 315498"/>
                <a:gd name="connsiteY13" fmla="*/ 232282 h 256207"/>
                <a:gd name="connsiteX14" fmla="*/ 312034 w 315498"/>
                <a:gd name="connsiteY14" fmla="*/ 87135 h 256207"/>
                <a:gd name="connsiteX15" fmla="*/ 289703 w 315498"/>
                <a:gd name="connsiteY15" fmla="*/ 20144 h 25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498" h="256207">
                  <a:moveTo>
                    <a:pt x="289703" y="20144"/>
                  </a:moveTo>
                  <a:cubicBezTo>
                    <a:pt x="264183" y="7383"/>
                    <a:pt x="238662" y="15359"/>
                    <a:pt x="222712" y="37689"/>
                  </a:cubicBezTo>
                  <a:cubicBezTo>
                    <a:pt x="201977" y="64804"/>
                    <a:pt x="181241" y="93515"/>
                    <a:pt x="162101" y="120630"/>
                  </a:cubicBezTo>
                  <a:cubicBezTo>
                    <a:pt x="138176" y="83945"/>
                    <a:pt x="111060" y="48854"/>
                    <a:pt x="82350" y="13764"/>
                  </a:cubicBezTo>
                  <a:cubicBezTo>
                    <a:pt x="66399" y="-5377"/>
                    <a:pt x="29714" y="-3782"/>
                    <a:pt x="13764" y="13764"/>
                  </a:cubicBezTo>
                  <a:cubicBezTo>
                    <a:pt x="-5377" y="34499"/>
                    <a:pt x="-3782" y="61614"/>
                    <a:pt x="13764" y="82350"/>
                  </a:cubicBezTo>
                  <a:cubicBezTo>
                    <a:pt x="18549" y="88730"/>
                    <a:pt x="23334" y="95110"/>
                    <a:pt x="29714" y="101490"/>
                  </a:cubicBezTo>
                  <a:cubicBezTo>
                    <a:pt x="32904" y="104680"/>
                    <a:pt x="34499" y="107870"/>
                    <a:pt x="37689" y="111060"/>
                  </a:cubicBezTo>
                  <a:cubicBezTo>
                    <a:pt x="37689" y="111060"/>
                    <a:pt x="39284" y="112655"/>
                    <a:pt x="39284" y="112655"/>
                  </a:cubicBezTo>
                  <a:cubicBezTo>
                    <a:pt x="39284" y="112655"/>
                    <a:pt x="39284" y="112655"/>
                    <a:pt x="40879" y="114250"/>
                  </a:cubicBezTo>
                  <a:cubicBezTo>
                    <a:pt x="50449" y="127010"/>
                    <a:pt x="60019" y="139771"/>
                    <a:pt x="67995" y="152531"/>
                  </a:cubicBezTo>
                  <a:cubicBezTo>
                    <a:pt x="85540" y="178051"/>
                    <a:pt x="103085" y="205167"/>
                    <a:pt x="119035" y="232282"/>
                  </a:cubicBezTo>
                  <a:cubicBezTo>
                    <a:pt x="127011" y="246637"/>
                    <a:pt x="144556" y="256208"/>
                    <a:pt x="162101" y="256208"/>
                  </a:cubicBezTo>
                  <a:cubicBezTo>
                    <a:pt x="181241" y="256208"/>
                    <a:pt x="194002" y="246637"/>
                    <a:pt x="205167" y="232282"/>
                  </a:cubicBezTo>
                  <a:cubicBezTo>
                    <a:pt x="240257" y="184431"/>
                    <a:pt x="276943" y="134986"/>
                    <a:pt x="312034" y="87135"/>
                  </a:cubicBezTo>
                  <a:cubicBezTo>
                    <a:pt x="321604" y="66399"/>
                    <a:pt x="310439" y="31309"/>
                    <a:pt x="289703" y="20144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grpSp>
          <p:nvGrpSpPr>
            <p:cNvPr id="60" name="กราฟิก 9">
              <a:extLst>
                <a:ext uri="{FF2B5EF4-FFF2-40B4-BE49-F238E27FC236}">
                  <a16:creationId xmlns:a16="http://schemas.microsoft.com/office/drawing/2014/main" id="{E6F7A4BC-E46D-4805-A67F-29EA7E4F01FA}"/>
                </a:ext>
              </a:extLst>
            </p:cNvPr>
            <p:cNvGrpSpPr/>
            <p:nvPr/>
          </p:nvGrpSpPr>
          <p:grpSpPr>
            <a:xfrm>
              <a:off x="3418624" y="3200018"/>
              <a:ext cx="497953" cy="477218"/>
              <a:chOff x="3418624" y="3200018"/>
              <a:chExt cx="497953" cy="477218"/>
            </a:xfrm>
            <a:solidFill>
              <a:schemeClr val="accent1"/>
            </a:solidFill>
          </p:grpSpPr>
          <p:sp>
            <p:nvSpPr>
              <p:cNvPr id="61" name="รูปแบบอิสระ: รูปร่าง 60">
                <a:extLst>
                  <a:ext uri="{FF2B5EF4-FFF2-40B4-BE49-F238E27FC236}">
                    <a16:creationId xmlns:a16="http://schemas.microsoft.com/office/drawing/2014/main" id="{583CA08C-0E6A-4D55-81F8-E6F6D1B7B7F4}"/>
                  </a:ext>
                </a:extLst>
              </p:cNvPr>
              <p:cNvSpPr/>
              <p:nvPr/>
            </p:nvSpPr>
            <p:spPr>
              <a:xfrm>
                <a:off x="3418624" y="3237009"/>
                <a:ext cx="392376" cy="440227"/>
              </a:xfrm>
              <a:custGeom>
                <a:avLst/>
                <a:gdLst>
                  <a:gd name="connsiteX0" fmla="*/ 392376 w 392376"/>
                  <a:gd name="connsiteY0" fmla="*/ 220114 h 440227"/>
                  <a:gd name="connsiteX1" fmla="*/ 196188 w 392376"/>
                  <a:gd name="connsiteY1" fmla="*/ 440227 h 440227"/>
                  <a:gd name="connsiteX2" fmla="*/ 0 w 392376"/>
                  <a:gd name="connsiteY2" fmla="*/ 220114 h 440227"/>
                  <a:gd name="connsiteX3" fmla="*/ 196188 w 392376"/>
                  <a:gd name="connsiteY3" fmla="*/ 0 h 440227"/>
                  <a:gd name="connsiteX4" fmla="*/ 392376 w 392376"/>
                  <a:gd name="connsiteY4" fmla="*/ 220114 h 44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76" h="440227">
                    <a:moveTo>
                      <a:pt x="392376" y="220114"/>
                    </a:moveTo>
                    <a:cubicBezTo>
                      <a:pt x="392376" y="341679"/>
                      <a:pt x="304540" y="440227"/>
                      <a:pt x="196188" y="440227"/>
                    </a:cubicBezTo>
                    <a:cubicBezTo>
                      <a:pt x="87836" y="440227"/>
                      <a:pt x="0" y="341679"/>
                      <a:pt x="0" y="220114"/>
                    </a:cubicBezTo>
                    <a:cubicBezTo>
                      <a:pt x="0" y="98548"/>
                      <a:pt x="87836" y="0"/>
                      <a:pt x="196188" y="0"/>
                    </a:cubicBezTo>
                    <a:cubicBezTo>
                      <a:pt x="304540" y="0"/>
                      <a:pt x="392376" y="98548"/>
                      <a:pt x="392376" y="220114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2" name="รูปแบบอิสระ: รูปร่าง 61">
                <a:extLst>
                  <a:ext uri="{FF2B5EF4-FFF2-40B4-BE49-F238E27FC236}">
                    <a16:creationId xmlns:a16="http://schemas.microsoft.com/office/drawing/2014/main" id="{4895417D-C82B-4A59-89BD-C1061AEA2036}"/>
                  </a:ext>
                </a:extLst>
              </p:cNvPr>
              <p:cNvSpPr/>
              <p:nvPr/>
            </p:nvSpPr>
            <p:spPr>
              <a:xfrm>
                <a:off x="3504755" y="3308785"/>
                <a:ext cx="111651" cy="111651"/>
              </a:xfrm>
              <a:custGeom>
                <a:avLst/>
                <a:gdLst>
                  <a:gd name="connsiteX0" fmla="*/ 111652 w 111651"/>
                  <a:gd name="connsiteY0" fmla="*/ 55826 h 111651"/>
                  <a:gd name="connsiteX1" fmla="*/ 55826 w 111651"/>
                  <a:gd name="connsiteY1" fmla="*/ 111652 h 111651"/>
                  <a:gd name="connsiteX2" fmla="*/ 0 w 111651"/>
                  <a:gd name="connsiteY2" fmla="*/ 55826 h 111651"/>
                  <a:gd name="connsiteX3" fmla="*/ 55826 w 111651"/>
                  <a:gd name="connsiteY3" fmla="*/ 0 h 111651"/>
                  <a:gd name="connsiteX4" fmla="*/ 111652 w 111651"/>
                  <a:gd name="connsiteY4" fmla="*/ 55826 h 11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51" h="111651">
                    <a:moveTo>
                      <a:pt x="111652" y="55826"/>
                    </a:moveTo>
                    <a:cubicBezTo>
                      <a:pt x="111652" y="86658"/>
                      <a:pt x="86658" y="111652"/>
                      <a:pt x="55826" y="111652"/>
                    </a:cubicBezTo>
                    <a:cubicBezTo>
                      <a:pt x="24994" y="111652"/>
                      <a:pt x="0" y="86658"/>
                      <a:pt x="0" y="55826"/>
                    </a:cubicBezTo>
                    <a:cubicBezTo>
                      <a:pt x="0" y="24994"/>
                      <a:pt x="24994" y="0"/>
                      <a:pt x="55826" y="0"/>
                    </a:cubicBezTo>
                    <a:cubicBezTo>
                      <a:pt x="86658" y="0"/>
                      <a:pt x="111652" y="24994"/>
                      <a:pt x="111652" y="55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3" name="รูปแบบอิสระ: รูปร่าง 62">
                <a:extLst>
                  <a:ext uri="{FF2B5EF4-FFF2-40B4-BE49-F238E27FC236}">
                    <a16:creationId xmlns:a16="http://schemas.microsoft.com/office/drawing/2014/main" id="{75CB884A-A639-4974-BC5F-85AB1D27A56E}"/>
                  </a:ext>
                </a:extLst>
              </p:cNvPr>
              <p:cNvSpPr/>
              <p:nvPr/>
            </p:nvSpPr>
            <p:spPr>
              <a:xfrm>
                <a:off x="3688183" y="3200018"/>
                <a:ext cx="162443" cy="148643"/>
              </a:xfrm>
              <a:custGeom>
                <a:avLst/>
                <a:gdLst>
                  <a:gd name="connsiteX0" fmla="*/ 12760 w 162443"/>
                  <a:gd name="connsiteY0" fmla="*/ 148643 h 148643"/>
                  <a:gd name="connsiteX1" fmla="*/ 0 w 162443"/>
                  <a:gd name="connsiteY1" fmla="*/ 135883 h 148643"/>
                  <a:gd name="connsiteX2" fmla="*/ 12760 w 162443"/>
                  <a:gd name="connsiteY2" fmla="*/ 123123 h 148643"/>
                  <a:gd name="connsiteX3" fmla="*/ 116437 w 162443"/>
                  <a:gd name="connsiteY3" fmla="*/ 86437 h 148643"/>
                  <a:gd name="connsiteX4" fmla="*/ 133982 w 162443"/>
                  <a:gd name="connsiteY4" fmla="*/ 16256 h 148643"/>
                  <a:gd name="connsiteX5" fmla="*/ 145148 w 162443"/>
                  <a:gd name="connsiteY5" fmla="*/ 306 h 148643"/>
                  <a:gd name="connsiteX6" fmla="*/ 161098 w 162443"/>
                  <a:gd name="connsiteY6" fmla="*/ 11471 h 148643"/>
                  <a:gd name="connsiteX7" fmla="*/ 138767 w 162443"/>
                  <a:gd name="connsiteY7" fmla="*/ 103982 h 148643"/>
                  <a:gd name="connsiteX8" fmla="*/ 12760 w 162443"/>
                  <a:gd name="connsiteY8" fmla="*/ 148643 h 14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443" h="148643">
                    <a:moveTo>
                      <a:pt x="12760" y="148643"/>
                    </a:moveTo>
                    <a:cubicBezTo>
                      <a:pt x="4785" y="148643"/>
                      <a:pt x="0" y="142263"/>
                      <a:pt x="0" y="135883"/>
                    </a:cubicBezTo>
                    <a:cubicBezTo>
                      <a:pt x="0" y="129503"/>
                      <a:pt x="6380" y="123123"/>
                      <a:pt x="12760" y="123123"/>
                    </a:cubicBezTo>
                    <a:cubicBezTo>
                      <a:pt x="62206" y="123123"/>
                      <a:pt x="97297" y="110362"/>
                      <a:pt x="116437" y="86437"/>
                    </a:cubicBezTo>
                    <a:cubicBezTo>
                      <a:pt x="141957" y="56132"/>
                      <a:pt x="133982" y="16256"/>
                      <a:pt x="133982" y="16256"/>
                    </a:cubicBezTo>
                    <a:cubicBezTo>
                      <a:pt x="132387" y="8281"/>
                      <a:pt x="137172" y="1901"/>
                      <a:pt x="145148" y="306"/>
                    </a:cubicBezTo>
                    <a:cubicBezTo>
                      <a:pt x="153123" y="-1289"/>
                      <a:pt x="159503" y="3496"/>
                      <a:pt x="161098" y="11471"/>
                    </a:cubicBezTo>
                    <a:cubicBezTo>
                      <a:pt x="161098" y="13066"/>
                      <a:pt x="170668" y="64107"/>
                      <a:pt x="138767" y="103982"/>
                    </a:cubicBezTo>
                    <a:cubicBezTo>
                      <a:pt x="113247" y="132693"/>
                      <a:pt x="71776" y="148643"/>
                      <a:pt x="12760" y="148643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4" name="รูปแบบอิสระ: รูปร่าง 63">
                <a:extLst>
                  <a:ext uri="{FF2B5EF4-FFF2-40B4-BE49-F238E27FC236}">
                    <a16:creationId xmlns:a16="http://schemas.microsoft.com/office/drawing/2014/main" id="{A1E08028-3945-455B-B99F-D242B7AE4B8E}"/>
                  </a:ext>
                </a:extLst>
              </p:cNvPr>
              <p:cNvSpPr/>
              <p:nvPr/>
            </p:nvSpPr>
            <p:spPr>
              <a:xfrm>
                <a:off x="3719068" y="3271794"/>
                <a:ext cx="197509" cy="111957"/>
              </a:xfrm>
              <a:custGeom>
                <a:avLst/>
                <a:gdLst>
                  <a:gd name="connsiteX0" fmla="*/ 83957 w 197509"/>
                  <a:gd name="connsiteY0" fmla="*/ 111957 h 111957"/>
                  <a:gd name="connsiteX1" fmla="*/ 8990 w 197509"/>
                  <a:gd name="connsiteY1" fmla="*/ 96007 h 111957"/>
                  <a:gd name="connsiteX2" fmla="*/ 1015 w 197509"/>
                  <a:gd name="connsiteY2" fmla="*/ 78462 h 111957"/>
                  <a:gd name="connsiteX3" fmla="*/ 18561 w 197509"/>
                  <a:gd name="connsiteY3" fmla="*/ 70487 h 111957"/>
                  <a:gd name="connsiteX4" fmla="*/ 128617 w 197509"/>
                  <a:gd name="connsiteY4" fmla="*/ 72082 h 111957"/>
                  <a:gd name="connsiteX5" fmla="*/ 170088 w 197509"/>
                  <a:gd name="connsiteY5" fmla="*/ 11471 h 111957"/>
                  <a:gd name="connsiteX6" fmla="*/ 186039 w 197509"/>
                  <a:gd name="connsiteY6" fmla="*/ 306 h 111957"/>
                  <a:gd name="connsiteX7" fmla="*/ 197204 w 197509"/>
                  <a:gd name="connsiteY7" fmla="*/ 16256 h 111957"/>
                  <a:gd name="connsiteX8" fmla="*/ 142973 w 197509"/>
                  <a:gd name="connsiteY8" fmla="*/ 94412 h 111957"/>
                  <a:gd name="connsiteX9" fmla="*/ 83957 w 197509"/>
                  <a:gd name="connsiteY9" fmla="*/ 111957 h 11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509" h="111957">
                    <a:moveTo>
                      <a:pt x="83957" y="111957"/>
                    </a:moveTo>
                    <a:cubicBezTo>
                      <a:pt x="61626" y="111957"/>
                      <a:pt x="36106" y="107172"/>
                      <a:pt x="8990" y="96007"/>
                    </a:cubicBezTo>
                    <a:cubicBezTo>
                      <a:pt x="2610" y="92817"/>
                      <a:pt x="-2175" y="86437"/>
                      <a:pt x="1015" y="78462"/>
                    </a:cubicBezTo>
                    <a:cubicBezTo>
                      <a:pt x="4205" y="72082"/>
                      <a:pt x="10586" y="67297"/>
                      <a:pt x="18561" y="70487"/>
                    </a:cubicBezTo>
                    <a:cubicBezTo>
                      <a:pt x="64816" y="88032"/>
                      <a:pt x="101502" y="88032"/>
                      <a:pt x="128617" y="72082"/>
                    </a:cubicBezTo>
                    <a:cubicBezTo>
                      <a:pt x="162113" y="52942"/>
                      <a:pt x="170088" y="13066"/>
                      <a:pt x="170088" y="11471"/>
                    </a:cubicBezTo>
                    <a:cubicBezTo>
                      <a:pt x="171683" y="3496"/>
                      <a:pt x="178063" y="-1289"/>
                      <a:pt x="186039" y="306"/>
                    </a:cubicBezTo>
                    <a:cubicBezTo>
                      <a:pt x="194014" y="1901"/>
                      <a:pt x="198799" y="8281"/>
                      <a:pt x="197204" y="16256"/>
                    </a:cubicBezTo>
                    <a:cubicBezTo>
                      <a:pt x="197204" y="17851"/>
                      <a:pt x="187633" y="68892"/>
                      <a:pt x="142973" y="94412"/>
                    </a:cubicBezTo>
                    <a:cubicBezTo>
                      <a:pt x="125427" y="107172"/>
                      <a:pt x="106287" y="111957"/>
                      <a:pt x="83957" y="111957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65" name="กราฟิก 9">
              <a:extLst>
                <a:ext uri="{FF2B5EF4-FFF2-40B4-BE49-F238E27FC236}">
                  <a16:creationId xmlns:a16="http://schemas.microsoft.com/office/drawing/2014/main" id="{E6F7A4BC-E46D-4805-A67F-29EA7E4F01FA}"/>
                </a:ext>
              </a:extLst>
            </p:cNvPr>
            <p:cNvGrpSpPr/>
            <p:nvPr/>
          </p:nvGrpSpPr>
          <p:grpSpPr>
            <a:xfrm>
              <a:off x="2376766" y="3198728"/>
              <a:ext cx="496358" cy="478508"/>
              <a:chOff x="2376766" y="3198728"/>
              <a:chExt cx="496358" cy="478508"/>
            </a:xfrm>
            <a:solidFill>
              <a:schemeClr val="accent1"/>
            </a:solidFill>
          </p:grpSpPr>
          <p:sp>
            <p:nvSpPr>
              <p:cNvPr id="66" name="รูปแบบอิสระ: รูปร่าง 65">
                <a:extLst>
                  <a:ext uri="{FF2B5EF4-FFF2-40B4-BE49-F238E27FC236}">
                    <a16:creationId xmlns:a16="http://schemas.microsoft.com/office/drawing/2014/main" id="{BC4499E4-6C13-4BA2-826F-CEC4655F3115}"/>
                  </a:ext>
                </a:extLst>
              </p:cNvPr>
              <p:cNvSpPr/>
              <p:nvPr/>
            </p:nvSpPr>
            <p:spPr>
              <a:xfrm>
                <a:off x="2480748" y="3237009"/>
                <a:ext cx="392376" cy="440227"/>
              </a:xfrm>
              <a:custGeom>
                <a:avLst/>
                <a:gdLst>
                  <a:gd name="connsiteX0" fmla="*/ 392376 w 392376"/>
                  <a:gd name="connsiteY0" fmla="*/ 220114 h 440227"/>
                  <a:gd name="connsiteX1" fmla="*/ 196188 w 392376"/>
                  <a:gd name="connsiteY1" fmla="*/ 440227 h 440227"/>
                  <a:gd name="connsiteX2" fmla="*/ 0 w 392376"/>
                  <a:gd name="connsiteY2" fmla="*/ 220114 h 440227"/>
                  <a:gd name="connsiteX3" fmla="*/ 196188 w 392376"/>
                  <a:gd name="connsiteY3" fmla="*/ 0 h 440227"/>
                  <a:gd name="connsiteX4" fmla="*/ 392376 w 392376"/>
                  <a:gd name="connsiteY4" fmla="*/ 220114 h 44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376" h="440227">
                    <a:moveTo>
                      <a:pt x="392376" y="220114"/>
                    </a:moveTo>
                    <a:cubicBezTo>
                      <a:pt x="392376" y="341679"/>
                      <a:pt x="304540" y="440227"/>
                      <a:pt x="196188" y="440227"/>
                    </a:cubicBezTo>
                    <a:cubicBezTo>
                      <a:pt x="87836" y="440227"/>
                      <a:pt x="0" y="341679"/>
                      <a:pt x="0" y="220114"/>
                    </a:cubicBezTo>
                    <a:cubicBezTo>
                      <a:pt x="0" y="98548"/>
                      <a:pt x="87836" y="0"/>
                      <a:pt x="196188" y="0"/>
                    </a:cubicBezTo>
                    <a:cubicBezTo>
                      <a:pt x="304540" y="0"/>
                      <a:pt x="392376" y="98548"/>
                      <a:pt x="392376" y="220114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7" name="รูปแบบอิสระ: รูปร่าง 66">
                <a:extLst>
                  <a:ext uri="{FF2B5EF4-FFF2-40B4-BE49-F238E27FC236}">
                    <a16:creationId xmlns:a16="http://schemas.microsoft.com/office/drawing/2014/main" id="{E3B459D9-64A6-4A63-9E49-035BA4F7F59E}"/>
                  </a:ext>
                </a:extLst>
              </p:cNvPr>
              <p:cNvSpPr/>
              <p:nvPr/>
            </p:nvSpPr>
            <p:spPr>
              <a:xfrm>
                <a:off x="2676936" y="3308785"/>
                <a:ext cx="111651" cy="111651"/>
              </a:xfrm>
              <a:custGeom>
                <a:avLst/>
                <a:gdLst>
                  <a:gd name="connsiteX0" fmla="*/ 111652 w 111651"/>
                  <a:gd name="connsiteY0" fmla="*/ 55826 h 111651"/>
                  <a:gd name="connsiteX1" fmla="*/ 55826 w 111651"/>
                  <a:gd name="connsiteY1" fmla="*/ 111652 h 111651"/>
                  <a:gd name="connsiteX2" fmla="*/ 0 w 111651"/>
                  <a:gd name="connsiteY2" fmla="*/ 55826 h 111651"/>
                  <a:gd name="connsiteX3" fmla="*/ 55826 w 111651"/>
                  <a:gd name="connsiteY3" fmla="*/ 0 h 111651"/>
                  <a:gd name="connsiteX4" fmla="*/ 111652 w 111651"/>
                  <a:gd name="connsiteY4" fmla="*/ 55826 h 11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51" h="111651">
                    <a:moveTo>
                      <a:pt x="111652" y="55826"/>
                    </a:moveTo>
                    <a:cubicBezTo>
                      <a:pt x="111652" y="86658"/>
                      <a:pt x="86658" y="111652"/>
                      <a:pt x="55826" y="111652"/>
                    </a:cubicBezTo>
                    <a:cubicBezTo>
                      <a:pt x="24994" y="111652"/>
                      <a:pt x="0" y="86658"/>
                      <a:pt x="0" y="55826"/>
                    </a:cubicBezTo>
                    <a:cubicBezTo>
                      <a:pt x="0" y="24994"/>
                      <a:pt x="24994" y="0"/>
                      <a:pt x="55826" y="0"/>
                    </a:cubicBezTo>
                    <a:cubicBezTo>
                      <a:pt x="86658" y="0"/>
                      <a:pt x="111652" y="24994"/>
                      <a:pt x="111652" y="55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8" name="รูปแบบอิสระ: รูปร่าง 67">
                <a:extLst>
                  <a:ext uri="{FF2B5EF4-FFF2-40B4-BE49-F238E27FC236}">
                    <a16:creationId xmlns:a16="http://schemas.microsoft.com/office/drawing/2014/main" id="{B2C0F525-E049-499A-801E-AEC154C53ED8}"/>
                  </a:ext>
                </a:extLst>
              </p:cNvPr>
              <p:cNvSpPr/>
              <p:nvPr/>
            </p:nvSpPr>
            <p:spPr>
              <a:xfrm>
                <a:off x="2443180" y="3198728"/>
                <a:ext cx="163575" cy="149932"/>
              </a:xfrm>
              <a:custGeom>
                <a:avLst/>
                <a:gdLst>
                  <a:gd name="connsiteX0" fmla="*/ 149220 w 163575"/>
                  <a:gd name="connsiteY0" fmla="*/ 149933 h 149932"/>
                  <a:gd name="connsiteX1" fmla="*/ 24808 w 163575"/>
                  <a:gd name="connsiteY1" fmla="*/ 103677 h 149932"/>
                  <a:gd name="connsiteX2" fmla="*/ 2478 w 163575"/>
                  <a:gd name="connsiteY2" fmla="*/ 11165 h 149932"/>
                  <a:gd name="connsiteX3" fmla="*/ 18428 w 163575"/>
                  <a:gd name="connsiteY3" fmla="*/ 0 h 149932"/>
                  <a:gd name="connsiteX4" fmla="*/ 29593 w 163575"/>
                  <a:gd name="connsiteY4" fmla="*/ 15950 h 149932"/>
                  <a:gd name="connsiteX5" fmla="*/ 47138 w 163575"/>
                  <a:gd name="connsiteY5" fmla="*/ 86132 h 149932"/>
                  <a:gd name="connsiteX6" fmla="*/ 150815 w 163575"/>
                  <a:gd name="connsiteY6" fmla="*/ 122817 h 149932"/>
                  <a:gd name="connsiteX7" fmla="*/ 163575 w 163575"/>
                  <a:gd name="connsiteY7" fmla="*/ 135577 h 149932"/>
                  <a:gd name="connsiteX8" fmla="*/ 149220 w 163575"/>
                  <a:gd name="connsiteY8" fmla="*/ 149933 h 14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575" h="149932">
                    <a:moveTo>
                      <a:pt x="149220" y="149933"/>
                    </a:moveTo>
                    <a:cubicBezTo>
                      <a:pt x="91799" y="149933"/>
                      <a:pt x="48733" y="133982"/>
                      <a:pt x="24808" y="103677"/>
                    </a:cubicBezTo>
                    <a:cubicBezTo>
                      <a:pt x="-8688" y="63801"/>
                      <a:pt x="883" y="12760"/>
                      <a:pt x="2478" y="11165"/>
                    </a:cubicBezTo>
                    <a:cubicBezTo>
                      <a:pt x="4073" y="3190"/>
                      <a:pt x="10453" y="0"/>
                      <a:pt x="18428" y="0"/>
                    </a:cubicBezTo>
                    <a:cubicBezTo>
                      <a:pt x="26403" y="1595"/>
                      <a:pt x="29593" y="7975"/>
                      <a:pt x="29593" y="15950"/>
                    </a:cubicBezTo>
                    <a:cubicBezTo>
                      <a:pt x="29593" y="15950"/>
                      <a:pt x="21618" y="55826"/>
                      <a:pt x="47138" y="86132"/>
                    </a:cubicBezTo>
                    <a:cubicBezTo>
                      <a:pt x="66279" y="110057"/>
                      <a:pt x="101369" y="122817"/>
                      <a:pt x="150815" y="122817"/>
                    </a:cubicBezTo>
                    <a:cubicBezTo>
                      <a:pt x="158790" y="122817"/>
                      <a:pt x="163575" y="129197"/>
                      <a:pt x="163575" y="135577"/>
                    </a:cubicBezTo>
                    <a:cubicBezTo>
                      <a:pt x="163575" y="141958"/>
                      <a:pt x="155600" y="149933"/>
                      <a:pt x="149220" y="149933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69" name="รูปแบบอิสระ: รูปร่าง 68">
                <a:extLst>
                  <a:ext uri="{FF2B5EF4-FFF2-40B4-BE49-F238E27FC236}">
                    <a16:creationId xmlns:a16="http://schemas.microsoft.com/office/drawing/2014/main" id="{FD35546A-BAA7-4372-8E05-B4AD7BAE1939}"/>
                  </a:ext>
                </a:extLst>
              </p:cNvPr>
              <p:cNvSpPr/>
              <p:nvPr/>
            </p:nvSpPr>
            <p:spPr>
              <a:xfrm>
                <a:off x="2376766" y="3274984"/>
                <a:ext cx="197509" cy="108767"/>
              </a:xfrm>
              <a:custGeom>
                <a:avLst/>
                <a:gdLst>
                  <a:gd name="connsiteX0" fmla="*/ 113552 w 197509"/>
                  <a:gd name="connsiteY0" fmla="*/ 108767 h 108767"/>
                  <a:gd name="connsiteX1" fmla="*/ 54536 w 197509"/>
                  <a:gd name="connsiteY1" fmla="*/ 94412 h 108767"/>
                  <a:gd name="connsiteX2" fmla="*/ 306 w 197509"/>
                  <a:gd name="connsiteY2" fmla="*/ 16256 h 108767"/>
                  <a:gd name="connsiteX3" fmla="*/ 11471 w 197509"/>
                  <a:gd name="connsiteY3" fmla="*/ 306 h 108767"/>
                  <a:gd name="connsiteX4" fmla="*/ 27421 w 197509"/>
                  <a:gd name="connsiteY4" fmla="*/ 11471 h 108767"/>
                  <a:gd name="connsiteX5" fmla="*/ 68892 w 197509"/>
                  <a:gd name="connsiteY5" fmla="*/ 72082 h 108767"/>
                  <a:gd name="connsiteX6" fmla="*/ 178949 w 197509"/>
                  <a:gd name="connsiteY6" fmla="*/ 70487 h 108767"/>
                  <a:gd name="connsiteX7" fmla="*/ 196494 w 197509"/>
                  <a:gd name="connsiteY7" fmla="*/ 78462 h 108767"/>
                  <a:gd name="connsiteX8" fmla="*/ 188519 w 197509"/>
                  <a:gd name="connsiteY8" fmla="*/ 96007 h 108767"/>
                  <a:gd name="connsiteX9" fmla="*/ 113552 w 197509"/>
                  <a:gd name="connsiteY9" fmla="*/ 108767 h 10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509" h="108767">
                    <a:moveTo>
                      <a:pt x="113552" y="108767"/>
                    </a:moveTo>
                    <a:cubicBezTo>
                      <a:pt x="91222" y="108767"/>
                      <a:pt x="72082" y="103982"/>
                      <a:pt x="54536" y="94412"/>
                    </a:cubicBezTo>
                    <a:cubicBezTo>
                      <a:pt x="9876" y="68892"/>
                      <a:pt x="1901" y="17851"/>
                      <a:pt x="306" y="16256"/>
                    </a:cubicBezTo>
                    <a:cubicBezTo>
                      <a:pt x="-1289" y="8281"/>
                      <a:pt x="3496" y="1901"/>
                      <a:pt x="11471" y="306"/>
                    </a:cubicBezTo>
                    <a:cubicBezTo>
                      <a:pt x="19446" y="-1289"/>
                      <a:pt x="25826" y="3496"/>
                      <a:pt x="27421" y="11471"/>
                    </a:cubicBezTo>
                    <a:cubicBezTo>
                      <a:pt x="27421" y="11471"/>
                      <a:pt x="33801" y="51346"/>
                      <a:pt x="68892" y="72082"/>
                    </a:cubicBezTo>
                    <a:cubicBezTo>
                      <a:pt x="96007" y="88032"/>
                      <a:pt x="132693" y="86437"/>
                      <a:pt x="178949" y="70487"/>
                    </a:cubicBezTo>
                    <a:cubicBezTo>
                      <a:pt x="185329" y="67297"/>
                      <a:pt x="193304" y="72082"/>
                      <a:pt x="196494" y="78462"/>
                    </a:cubicBezTo>
                    <a:cubicBezTo>
                      <a:pt x="199684" y="84842"/>
                      <a:pt x="194899" y="92817"/>
                      <a:pt x="188519" y="96007"/>
                    </a:cubicBezTo>
                    <a:cubicBezTo>
                      <a:pt x="159808" y="103982"/>
                      <a:pt x="135883" y="108767"/>
                      <a:pt x="113552" y="108767"/>
                    </a:cubicBezTo>
                    <a:close/>
                  </a:path>
                </a:pathLst>
              </a:custGeom>
              <a:solidFill>
                <a:srgbClr val="080808"/>
              </a:solidFill>
              <a:ln w="15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FD5D1C5F-0E05-4CAE-AFE2-0D12A0205B7B}"/>
                </a:ext>
              </a:extLst>
            </p:cNvPr>
            <p:cNvSpPr/>
            <p:nvPr/>
          </p:nvSpPr>
          <p:spPr>
            <a:xfrm>
              <a:off x="3465221" y="2957036"/>
              <a:ext cx="297103" cy="137124"/>
            </a:xfrm>
            <a:custGeom>
              <a:avLst/>
              <a:gdLst>
                <a:gd name="connsiteX0" fmla="*/ 293143 w 297103"/>
                <a:gd name="connsiteY0" fmla="*/ 74215 h 137124"/>
                <a:gd name="connsiteX1" fmla="*/ 136831 w 297103"/>
                <a:gd name="connsiteY1" fmla="*/ 844 h 137124"/>
                <a:gd name="connsiteX2" fmla="*/ 1254 w 297103"/>
                <a:gd name="connsiteY2" fmla="*/ 106116 h 137124"/>
                <a:gd name="connsiteX3" fmla="*/ 18799 w 297103"/>
                <a:gd name="connsiteY3" fmla="*/ 136421 h 137124"/>
                <a:gd name="connsiteX4" fmla="*/ 49105 w 297103"/>
                <a:gd name="connsiteY4" fmla="*/ 118876 h 137124"/>
                <a:gd name="connsiteX5" fmla="*/ 141616 w 297103"/>
                <a:gd name="connsiteY5" fmla="*/ 48695 h 137124"/>
                <a:gd name="connsiteX6" fmla="*/ 251673 w 297103"/>
                <a:gd name="connsiteY6" fmla="*/ 98141 h 137124"/>
                <a:gd name="connsiteX7" fmla="*/ 285168 w 297103"/>
                <a:gd name="connsiteY7" fmla="*/ 107711 h 137124"/>
                <a:gd name="connsiteX8" fmla="*/ 293143 w 297103"/>
                <a:gd name="connsiteY8" fmla="*/ 74215 h 13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03" h="137124">
                  <a:moveTo>
                    <a:pt x="293143" y="74215"/>
                  </a:moveTo>
                  <a:cubicBezTo>
                    <a:pt x="258053" y="24770"/>
                    <a:pt x="197442" y="-5536"/>
                    <a:pt x="136831" y="844"/>
                  </a:cubicBezTo>
                  <a:cubicBezTo>
                    <a:pt x="74625" y="8819"/>
                    <a:pt x="25179" y="48695"/>
                    <a:pt x="1254" y="106116"/>
                  </a:cubicBezTo>
                  <a:cubicBezTo>
                    <a:pt x="-3531" y="118876"/>
                    <a:pt x="6039" y="133231"/>
                    <a:pt x="18799" y="136421"/>
                  </a:cubicBezTo>
                  <a:cubicBezTo>
                    <a:pt x="33154" y="139611"/>
                    <a:pt x="44319" y="131636"/>
                    <a:pt x="49105" y="118876"/>
                  </a:cubicBezTo>
                  <a:cubicBezTo>
                    <a:pt x="65055" y="82190"/>
                    <a:pt x="101740" y="55075"/>
                    <a:pt x="141616" y="48695"/>
                  </a:cubicBezTo>
                  <a:cubicBezTo>
                    <a:pt x="183087" y="43910"/>
                    <a:pt x="227747" y="63050"/>
                    <a:pt x="251673" y="98141"/>
                  </a:cubicBezTo>
                  <a:cubicBezTo>
                    <a:pt x="259648" y="109306"/>
                    <a:pt x="272408" y="114091"/>
                    <a:pt x="285168" y="107711"/>
                  </a:cubicBezTo>
                  <a:cubicBezTo>
                    <a:pt x="296334" y="101331"/>
                    <a:pt x="301119" y="83785"/>
                    <a:pt x="293143" y="74215"/>
                  </a:cubicBezTo>
                  <a:close/>
                </a:path>
              </a:pathLst>
            </a:custGeom>
            <a:solidFill>
              <a:srgbClr val="080808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1" name="รูปแบบอิสระ: รูปร่าง 70">
              <a:extLst>
                <a:ext uri="{FF2B5EF4-FFF2-40B4-BE49-F238E27FC236}">
                  <a16:creationId xmlns:a16="http://schemas.microsoft.com/office/drawing/2014/main" id="{0FC3FDF4-A5A1-4D05-AC96-D41A47EB565E}"/>
                </a:ext>
              </a:extLst>
            </p:cNvPr>
            <p:cNvSpPr/>
            <p:nvPr/>
          </p:nvSpPr>
          <p:spPr>
            <a:xfrm>
              <a:off x="2535264" y="2957036"/>
              <a:ext cx="296048" cy="137124"/>
            </a:xfrm>
            <a:custGeom>
              <a:avLst/>
              <a:gdLst>
                <a:gd name="connsiteX0" fmla="*/ 2905 w 296048"/>
                <a:gd name="connsiteY0" fmla="*/ 74215 h 137124"/>
                <a:gd name="connsiteX1" fmla="*/ 159218 w 296048"/>
                <a:gd name="connsiteY1" fmla="*/ 844 h 137124"/>
                <a:gd name="connsiteX2" fmla="*/ 294795 w 296048"/>
                <a:gd name="connsiteY2" fmla="*/ 106116 h 137124"/>
                <a:gd name="connsiteX3" fmla="*/ 277250 w 296048"/>
                <a:gd name="connsiteY3" fmla="*/ 136421 h 137124"/>
                <a:gd name="connsiteX4" fmla="*/ 246944 w 296048"/>
                <a:gd name="connsiteY4" fmla="*/ 118876 h 137124"/>
                <a:gd name="connsiteX5" fmla="*/ 154432 w 296048"/>
                <a:gd name="connsiteY5" fmla="*/ 48695 h 137124"/>
                <a:gd name="connsiteX6" fmla="*/ 44376 w 296048"/>
                <a:gd name="connsiteY6" fmla="*/ 98141 h 137124"/>
                <a:gd name="connsiteX7" fmla="*/ 10880 w 296048"/>
                <a:gd name="connsiteY7" fmla="*/ 107711 h 137124"/>
                <a:gd name="connsiteX8" fmla="*/ 2905 w 296048"/>
                <a:gd name="connsiteY8" fmla="*/ 74215 h 13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048" h="137124">
                  <a:moveTo>
                    <a:pt x="2905" y="74215"/>
                  </a:moveTo>
                  <a:cubicBezTo>
                    <a:pt x="37996" y="24770"/>
                    <a:pt x="98607" y="-5536"/>
                    <a:pt x="159218" y="844"/>
                  </a:cubicBezTo>
                  <a:cubicBezTo>
                    <a:pt x="221424" y="8819"/>
                    <a:pt x="270869" y="48695"/>
                    <a:pt x="294795" y="106116"/>
                  </a:cubicBezTo>
                  <a:cubicBezTo>
                    <a:pt x="299580" y="118876"/>
                    <a:pt x="290010" y="133231"/>
                    <a:pt x="277250" y="136421"/>
                  </a:cubicBezTo>
                  <a:cubicBezTo>
                    <a:pt x="262894" y="139611"/>
                    <a:pt x="251729" y="131636"/>
                    <a:pt x="246944" y="118876"/>
                  </a:cubicBezTo>
                  <a:cubicBezTo>
                    <a:pt x="230994" y="82190"/>
                    <a:pt x="194308" y="55075"/>
                    <a:pt x="154432" y="48695"/>
                  </a:cubicBezTo>
                  <a:cubicBezTo>
                    <a:pt x="112962" y="43910"/>
                    <a:pt x="68301" y="63050"/>
                    <a:pt x="44376" y="98141"/>
                  </a:cubicBezTo>
                  <a:cubicBezTo>
                    <a:pt x="36401" y="109306"/>
                    <a:pt x="23640" y="114091"/>
                    <a:pt x="10880" y="107711"/>
                  </a:cubicBezTo>
                  <a:cubicBezTo>
                    <a:pt x="1310" y="101331"/>
                    <a:pt x="-3475" y="83785"/>
                    <a:pt x="2905" y="74215"/>
                  </a:cubicBezTo>
                  <a:close/>
                </a:path>
              </a:pathLst>
            </a:custGeom>
            <a:solidFill>
              <a:srgbClr val="080808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7AAB3B1F-3B49-49D7-AC4D-4A05BB9BCF5D}"/>
                </a:ext>
              </a:extLst>
            </p:cNvPr>
            <p:cNvSpPr/>
            <p:nvPr/>
          </p:nvSpPr>
          <p:spPr>
            <a:xfrm>
              <a:off x="1910169" y="1277968"/>
              <a:ext cx="2844395" cy="1805525"/>
            </a:xfrm>
            <a:custGeom>
              <a:avLst/>
              <a:gdLst>
                <a:gd name="connsiteX0" fmla="*/ 2837111 w 2844395"/>
                <a:gd name="connsiteY0" fmla="*/ 1496484 h 1805525"/>
                <a:gd name="connsiteX1" fmla="*/ 2422404 w 2844395"/>
                <a:gd name="connsiteY1" fmla="*/ 1134413 h 1805525"/>
                <a:gd name="connsiteX2" fmla="*/ 2420809 w 2844395"/>
                <a:gd name="connsiteY2" fmla="*/ 1132818 h 1805525"/>
                <a:gd name="connsiteX3" fmla="*/ 1908806 w 2844395"/>
                <a:gd name="connsiteY3" fmla="*/ 81695 h 1805525"/>
                <a:gd name="connsiteX4" fmla="*/ 671066 w 2844395"/>
                <a:gd name="connsiteY4" fmla="*/ 399105 h 1805525"/>
                <a:gd name="connsiteX5" fmla="*/ 667875 w 2844395"/>
                <a:gd name="connsiteY5" fmla="*/ 397510 h 1805525"/>
                <a:gd name="connsiteX6" fmla="*/ 312185 w 2844395"/>
                <a:gd name="connsiteY6" fmla="*/ 285859 h 1805525"/>
                <a:gd name="connsiteX7" fmla="*/ 31460 w 2844395"/>
                <a:gd name="connsiteY7" fmla="*/ 408676 h 1805525"/>
                <a:gd name="connsiteX8" fmla="*/ 92071 w 2844395"/>
                <a:gd name="connsiteY8" fmla="*/ 737251 h 1805525"/>
                <a:gd name="connsiteX9" fmla="*/ 430217 w 2844395"/>
                <a:gd name="connsiteY9" fmla="*/ 1014786 h 1805525"/>
                <a:gd name="connsiteX10" fmla="*/ 1197424 w 2844395"/>
                <a:gd name="connsiteY10" fmla="*/ 1429493 h 1805525"/>
                <a:gd name="connsiteX11" fmla="*/ 1800344 w 2844395"/>
                <a:gd name="connsiteY11" fmla="*/ 1630466 h 1805525"/>
                <a:gd name="connsiteX12" fmla="*/ 2312348 w 2844395"/>
                <a:gd name="connsiteY12" fmla="*/ 1762853 h 1805525"/>
                <a:gd name="connsiteX13" fmla="*/ 2703129 w 2844395"/>
                <a:gd name="connsiteY13" fmla="*/ 1783588 h 1805525"/>
                <a:gd name="connsiteX14" fmla="*/ 2837111 w 2844395"/>
                <a:gd name="connsiteY14" fmla="*/ 1496484 h 180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4395" h="1805525">
                  <a:moveTo>
                    <a:pt x="2837111" y="1496484"/>
                  </a:moveTo>
                  <a:cubicBezTo>
                    <a:pt x="2794046" y="1317841"/>
                    <a:pt x="2604237" y="1210974"/>
                    <a:pt x="2422404" y="1134413"/>
                  </a:cubicBezTo>
                  <a:cubicBezTo>
                    <a:pt x="2422404" y="1134413"/>
                    <a:pt x="2420809" y="1132818"/>
                    <a:pt x="2420809" y="1132818"/>
                  </a:cubicBezTo>
                  <a:cubicBezTo>
                    <a:pt x="2562767" y="713326"/>
                    <a:pt x="2320323" y="253958"/>
                    <a:pt x="1908806" y="81695"/>
                  </a:cubicBezTo>
                  <a:cubicBezTo>
                    <a:pt x="1498884" y="-88973"/>
                    <a:pt x="913510" y="3539"/>
                    <a:pt x="671066" y="399105"/>
                  </a:cubicBezTo>
                  <a:cubicBezTo>
                    <a:pt x="669471" y="399105"/>
                    <a:pt x="669471" y="399105"/>
                    <a:pt x="667875" y="397510"/>
                  </a:cubicBezTo>
                  <a:cubicBezTo>
                    <a:pt x="556224" y="352850"/>
                    <a:pt x="431812" y="298619"/>
                    <a:pt x="312185" y="285859"/>
                  </a:cubicBezTo>
                  <a:cubicBezTo>
                    <a:pt x="203723" y="274693"/>
                    <a:pt x="90476" y="311379"/>
                    <a:pt x="31460" y="408676"/>
                  </a:cubicBezTo>
                  <a:cubicBezTo>
                    <a:pt x="-37126" y="520327"/>
                    <a:pt x="17105" y="644739"/>
                    <a:pt x="92071" y="737251"/>
                  </a:cubicBezTo>
                  <a:cubicBezTo>
                    <a:pt x="182987" y="850498"/>
                    <a:pt x="301019" y="944604"/>
                    <a:pt x="430217" y="1014786"/>
                  </a:cubicBezTo>
                  <a:cubicBezTo>
                    <a:pt x="663090" y="1191834"/>
                    <a:pt x="939030" y="1322626"/>
                    <a:pt x="1197424" y="1429493"/>
                  </a:cubicBezTo>
                  <a:cubicBezTo>
                    <a:pt x="1393612" y="1510839"/>
                    <a:pt x="1594586" y="1577830"/>
                    <a:pt x="1800344" y="1630466"/>
                  </a:cubicBezTo>
                  <a:cubicBezTo>
                    <a:pt x="1967822" y="1684697"/>
                    <a:pt x="2138490" y="1729357"/>
                    <a:pt x="2312348" y="1762853"/>
                  </a:cubicBezTo>
                  <a:cubicBezTo>
                    <a:pt x="2431975" y="1786778"/>
                    <a:pt x="2585097" y="1833034"/>
                    <a:pt x="2703129" y="1783588"/>
                  </a:cubicBezTo>
                  <a:cubicBezTo>
                    <a:pt x="2814781" y="1737333"/>
                    <a:pt x="2864227" y="1614516"/>
                    <a:pt x="2837111" y="1496484"/>
                  </a:cubicBezTo>
                  <a:close/>
                </a:path>
              </a:pathLst>
            </a:custGeom>
            <a:solidFill>
              <a:srgbClr val="FBB03B"/>
            </a:solidFill>
            <a:ln w="47829" cap="flat">
              <a:solidFill>
                <a:srgbClr val="5347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BC698FA8-D25A-412D-8FBF-75AA2489586C}"/>
                </a:ext>
              </a:extLst>
            </p:cNvPr>
            <p:cNvSpPr/>
            <p:nvPr/>
          </p:nvSpPr>
          <p:spPr>
            <a:xfrm>
              <a:off x="2564473" y="1598394"/>
              <a:ext cx="1795416" cy="870725"/>
            </a:xfrm>
            <a:custGeom>
              <a:avLst/>
              <a:gdLst>
                <a:gd name="connsiteX0" fmla="*/ 1720250 w 1795416"/>
                <a:gd name="connsiteY0" fmla="*/ 710310 h 870725"/>
                <a:gd name="connsiteX1" fmla="*/ 139579 w 1795416"/>
                <a:gd name="connsiteY1" fmla="*/ 19663 h 870725"/>
                <a:gd name="connsiteX2" fmla="*/ 26332 w 1795416"/>
                <a:gd name="connsiteY2" fmla="*/ 132910 h 870725"/>
                <a:gd name="connsiteX3" fmla="*/ 1718654 w 1795416"/>
                <a:gd name="connsiteY3" fmla="*/ 869813 h 870725"/>
                <a:gd name="connsiteX4" fmla="*/ 1720250 w 1795416"/>
                <a:gd name="connsiteY4" fmla="*/ 710310 h 8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16" h="870725">
                  <a:moveTo>
                    <a:pt x="1720250" y="710310"/>
                  </a:moveTo>
                  <a:cubicBezTo>
                    <a:pt x="1142850" y="633749"/>
                    <a:pt x="589376" y="391304"/>
                    <a:pt x="139579" y="19663"/>
                  </a:cubicBezTo>
                  <a:cubicBezTo>
                    <a:pt x="61422" y="-45733"/>
                    <a:pt x="-51825" y="67514"/>
                    <a:pt x="26332" y="132910"/>
                  </a:cubicBezTo>
                  <a:cubicBezTo>
                    <a:pt x="511220" y="534857"/>
                    <a:pt x="1094999" y="788466"/>
                    <a:pt x="1718654" y="869813"/>
                  </a:cubicBezTo>
                  <a:cubicBezTo>
                    <a:pt x="1820737" y="884168"/>
                    <a:pt x="1820737" y="724665"/>
                    <a:pt x="1720250" y="710310"/>
                  </a:cubicBezTo>
                  <a:close/>
                </a:path>
              </a:pathLst>
            </a:custGeom>
            <a:solidFill>
              <a:srgbClr val="534741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grpSp>
        <p:nvGrpSpPr>
          <p:cNvPr id="74" name="กราฟิก 9">
            <a:extLst>
              <a:ext uri="{FF2B5EF4-FFF2-40B4-BE49-F238E27FC236}">
                <a16:creationId xmlns:a16="http://schemas.microsoft.com/office/drawing/2014/main" id="{E6F7A4BC-E46D-4805-A67F-29EA7E4F01FA}"/>
              </a:ext>
            </a:extLst>
          </p:cNvPr>
          <p:cNvGrpSpPr/>
          <p:nvPr/>
        </p:nvGrpSpPr>
        <p:grpSpPr>
          <a:xfrm>
            <a:off x="3907853" y="5311043"/>
            <a:ext cx="633319" cy="408592"/>
            <a:chOff x="2930889" y="3983282"/>
            <a:chExt cx="474989" cy="306444"/>
          </a:xfrm>
          <a:solidFill>
            <a:srgbClr val="080808"/>
          </a:solidFill>
        </p:grpSpPr>
        <p:sp>
          <p:nvSpPr>
            <p:cNvPr id="75" name="รูปแบบอิสระ: รูปร่าง 74">
              <a:extLst>
                <a:ext uri="{FF2B5EF4-FFF2-40B4-BE49-F238E27FC236}">
                  <a16:creationId xmlns:a16="http://schemas.microsoft.com/office/drawing/2014/main" id="{1254BD01-7AFB-4B4A-96AF-5D4220DA0AAF}"/>
                </a:ext>
              </a:extLst>
            </p:cNvPr>
            <p:cNvSpPr/>
            <p:nvPr/>
          </p:nvSpPr>
          <p:spPr>
            <a:xfrm>
              <a:off x="2944590" y="3993849"/>
              <a:ext cx="448535" cy="279583"/>
            </a:xfrm>
            <a:custGeom>
              <a:avLst/>
              <a:gdLst>
                <a:gd name="connsiteX0" fmla="*/ 446918 w 448535"/>
                <a:gd name="connsiteY0" fmla="*/ 11963 h 279583"/>
                <a:gd name="connsiteX1" fmla="*/ 422993 w 448535"/>
                <a:gd name="connsiteY1" fmla="*/ 11963 h 279583"/>
                <a:gd name="connsiteX2" fmla="*/ 319316 w 448535"/>
                <a:gd name="connsiteY2" fmla="*/ 228886 h 279583"/>
                <a:gd name="connsiteX3" fmla="*/ 194904 w 448535"/>
                <a:gd name="connsiteY3" fmla="*/ 252812 h 279583"/>
                <a:gd name="connsiteX4" fmla="*/ 91227 w 448535"/>
                <a:gd name="connsiteY4" fmla="*/ 185820 h 279583"/>
                <a:gd name="connsiteX5" fmla="*/ 24236 w 448535"/>
                <a:gd name="connsiteY5" fmla="*/ 42268 h 279583"/>
                <a:gd name="connsiteX6" fmla="*/ 311 w 448535"/>
                <a:gd name="connsiteY6" fmla="*/ 48648 h 279583"/>
                <a:gd name="connsiteX7" fmla="*/ 174169 w 448535"/>
                <a:gd name="connsiteY7" fmla="*/ 271952 h 279583"/>
                <a:gd name="connsiteX8" fmla="*/ 413422 w 448535"/>
                <a:gd name="connsiteY8" fmla="*/ 163490 h 279583"/>
                <a:gd name="connsiteX9" fmla="*/ 446918 w 448535"/>
                <a:gd name="connsiteY9" fmla="*/ 11963 h 27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535" h="279583">
                  <a:moveTo>
                    <a:pt x="446918" y="11963"/>
                  </a:moveTo>
                  <a:cubicBezTo>
                    <a:pt x="445323" y="-3988"/>
                    <a:pt x="421398" y="-3988"/>
                    <a:pt x="422993" y="11963"/>
                  </a:cubicBezTo>
                  <a:cubicBezTo>
                    <a:pt x="432563" y="96499"/>
                    <a:pt x="392687" y="184226"/>
                    <a:pt x="319316" y="228886"/>
                  </a:cubicBezTo>
                  <a:cubicBezTo>
                    <a:pt x="282630" y="251217"/>
                    <a:pt x="237970" y="262382"/>
                    <a:pt x="194904" y="252812"/>
                  </a:cubicBezTo>
                  <a:cubicBezTo>
                    <a:pt x="153433" y="244837"/>
                    <a:pt x="118343" y="219316"/>
                    <a:pt x="91227" y="185820"/>
                  </a:cubicBezTo>
                  <a:cubicBezTo>
                    <a:pt x="57732" y="144350"/>
                    <a:pt x="38591" y="93309"/>
                    <a:pt x="24236" y="42268"/>
                  </a:cubicBezTo>
                  <a:cubicBezTo>
                    <a:pt x="19451" y="26318"/>
                    <a:pt x="-2880" y="34293"/>
                    <a:pt x="311" y="48648"/>
                  </a:cubicBezTo>
                  <a:cubicBezTo>
                    <a:pt x="25831" y="141160"/>
                    <a:pt x="75277" y="241646"/>
                    <a:pt x="174169" y="271952"/>
                  </a:cubicBezTo>
                  <a:cubicBezTo>
                    <a:pt x="268275" y="300663"/>
                    <a:pt x="367167" y="244837"/>
                    <a:pt x="413422" y="163490"/>
                  </a:cubicBezTo>
                  <a:cubicBezTo>
                    <a:pt x="440538" y="120425"/>
                    <a:pt x="453298" y="66194"/>
                    <a:pt x="446918" y="11963"/>
                  </a:cubicBezTo>
                  <a:close/>
                </a:path>
              </a:pathLst>
            </a:custGeom>
            <a:solidFill>
              <a:srgbClr val="080808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6" name="รูปแบบอิสระ: รูปร่าง 75">
              <a:extLst>
                <a:ext uri="{FF2B5EF4-FFF2-40B4-BE49-F238E27FC236}">
                  <a16:creationId xmlns:a16="http://schemas.microsoft.com/office/drawing/2014/main" id="{B3B6C3E2-25F3-4B01-A1C4-9BBD571CBEF2}"/>
                </a:ext>
              </a:extLst>
            </p:cNvPr>
            <p:cNvSpPr/>
            <p:nvPr/>
          </p:nvSpPr>
          <p:spPr>
            <a:xfrm>
              <a:off x="2930889" y="3983282"/>
              <a:ext cx="474989" cy="306444"/>
            </a:xfrm>
            <a:custGeom>
              <a:avLst/>
              <a:gdLst>
                <a:gd name="connsiteX0" fmla="*/ 240506 w 474989"/>
                <a:gd name="connsiteY0" fmla="*/ 306444 h 306444"/>
                <a:gd name="connsiteX1" fmla="*/ 184680 w 474989"/>
                <a:gd name="connsiteY1" fmla="*/ 298469 h 306444"/>
                <a:gd name="connsiteX2" fmla="*/ 1252 w 474989"/>
                <a:gd name="connsiteY2" fmla="*/ 65595 h 306444"/>
                <a:gd name="connsiteX3" fmla="*/ 7632 w 474989"/>
                <a:gd name="connsiteY3" fmla="*/ 41670 h 306444"/>
                <a:gd name="connsiteX4" fmla="*/ 33152 w 474989"/>
                <a:gd name="connsiteY4" fmla="*/ 35290 h 306444"/>
                <a:gd name="connsiteX5" fmla="*/ 50697 w 474989"/>
                <a:gd name="connsiteY5" fmla="*/ 52835 h 306444"/>
                <a:gd name="connsiteX6" fmla="*/ 114498 w 474989"/>
                <a:gd name="connsiteY6" fmla="*/ 191603 h 306444"/>
                <a:gd name="connsiteX7" fmla="*/ 210200 w 474989"/>
                <a:gd name="connsiteY7" fmla="*/ 253809 h 306444"/>
                <a:gd name="connsiteX8" fmla="*/ 325042 w 474989"/>
                <a:gd name="connsiteY8" fmla="*/ 231478 h 306444"/>
                <a:gd name="connsiteX9" fmla="*/ 422338 w 474989"/>
                <a:gd name="connsiteY9" fmla="*/ 27315 h 306444"/>
                <a:gd name="connsiteX10" fmla="*/ 443074 w 474989"/>
                <a:gd name="connsiteY10" fmla="*/ 199 h 306444"/>
                <a:gd name="connsiteX11" fmla="*/ 473379 w 474989"/>
                <a:gd name="connsiteY11" fmla="*/ 24125 h 306444"/>
                <a:gd name="connsiteX12" fmla="*/ 438289 w 474989"/>
                <a:gd name="connsiteY12" fmla="*/ 185222 h 306444"/>
                <a:gd name="connsiteX13" fmla="*/ 240506 w 474989"/>
                <a:gd name="connsiteY13" fmla="*/ 306444 h 306444"/>
                <a:gd name="connsiteX14" fmla="*/ 447859 w 474989"/>
                <a:gd name="connsiteY14" fmla="*/ 24125 h 306444"/>
                <a:gd name="connsiteX15" fmla="*/ 447859 w 474989"/>
                <a:gd name="connsiteY15" fmla="*/ 24125 h 306444"/>
                <a:gd name="connsiteX16" fmla="*/ 447859 w 474989"/>
                <a:gd name="connsiteY16" fmla="*/ 24125 h 306444"/>
                <a:gd name="connsiteX17" fmla="*/ 449454 w 474989"/>
                <a:gd name="connsiteY17" fmla="*/ 24125 h 306444"/>
                <a:gd name="connsiteX18" fmla="*/ 449454 w 474989"/>
                <a:gd name="connsiteY18" fmla="*/ 24125 h 306444"/>
                <a:gd name="connsiteX19" fmla="*/ 460619 w 474989"/>
                <a:gd name="connsiteY19" fmla="*/ 22530 h 306444"/>
                <a:gd name="connsiteX20" fmla="*/ 449454 w 474989"/>
                <a:gd name="connsiteY20" fmla="*/ 24125 h 30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4989" h="306444">
                  <a:moveTo>
                    <a:pt x="240506" y="306444"/>
                  </a:moveTo>
                  <a:cubicBezTo>
                    <a:pt x="222960" y="306444"/>
                    <a:pt x="203820" y="303254"/>
                    <a:pt x="184680" y="298469"/>
                  </a:cubicBezTo>
                  <a:cubicBezTo>
                    <a:pt x="98548" y="271354"/>
                    <a:pt x="36342" y="193197"/>
                    <a:pt x="1252" y="65595"/>
                  </a:cubicBezTo>
                  <a:cubicBezTo>
                    <a:pt x="-1939" y="56025"/>
                    <a:pt x="1252" y="48050"/>
                    <a:pt x="7632" y="41670"/>
                  </a:cubicBezTo>
                  <a:cubicBezTo>
                    <a:pt x="14012" y="35290"/>
                    <a:pt x="25177" y="32100"/>
                    <a:pt x="33152" y="35290"/>
                  </a:cubicBezTo>
                  <a:cubicBezTo>
                    <a:pt x="41127" y="36885"/>
                    <a:pt x="47507" y="43265"/>
                    <a:pt x="50697" y="52835"/>
                  </a:cubicBezTo>
                  <a:cubicBezTo>
                    <a:pt x="61862" y="95901"/>
                    <a:pt x="79408" y="148537"/>
                    <a:pt x="114498" y="191603"/>
                  </a:cubicBezTo>
                  <a:cubicBezTo>
                    <a:pt x="133639" y="213933"/>
                    <a:pt x="165539" y="244238"/>
                    <a:pt x="210200" y="253809"/>
                  </a:cubicBezTo>
                  <a:cubicBezTo>
                    <a:pt x="246886" y="261784"/>
                    <a:pt x="288356" y="253809"/>
                    <a:pt x="325042" y="231478"/>
                  </a:cubicBezTo>
                  <a:cubicBezTo>
                    <a:pt x="392033" y="191603"/>
                    <a:pt x="430314" y="108661"/>
                    <a:pt x="422338" y="27315"/>
                  </a:cubicBezTo>
                  <a:cubicBezTo>
                    <a:pt x="420743" y="12959"/>
                    <a:pt x="430314" y="1794"/>
                    <a:pt x="443074" y="199"/>
                  </a:cubicBezTo>
                  <a:cubicBezTo>
                    <a:pt x="455834" y="-1396"/>
                    <a:pt x="471784" y="6579"/>
                    <a:pt x="473379" y="24125"/>
                  </a:cubicBezTo>
                  <a:cubicBezTo>
                    <a:pt x="479759" y="79951"/>
                    <a:pt x="466999" y="137372"/>
                    <a:pt x="438289" y="185222"/>
                  </a:cubicBezTo>
                  <a:cubicBezTo>
                    <a:pt x="400008" y="250618"/>
                    <a:pt x="325042" y="306444"/>
                    <a:pt x="240506" y="306444"/>
                  </a:cubicBezTo>
                  <a:close/>
                  <a:moveTo>
                    <a:pt x="447859" y="24125"/>
                  </a:moveTo>
                  <a:lnTo>
                    <a:pt x="447859" y="24125"/>
                  </a:lnTo>
                  <a:cubicBezTo>
                    <a:pt x="447859" y="24125"/>
                    <a:pt x="447859" y="24125"/>
                    <a:pt x="447859" y="24125"/>
                  </a:cubicBezTo>
                  <a:close/>
                  <a:moveTo>
                    <a:pt x="449454" y="24125"/>
                  </a:moveTo>
                  <a:cubicBezTo>
                    <a:pt x="449454" y="24125"/>
                    <a:pt x="449454" y="24125"/>
                    <a:pt x="449454" y="24125"/>
                  </a:cubicBezTo>
                  <a:lnTo>
                    <a:pt x="460619" y="22530"/>
                  </a:lnTo>
                  <a:lnTo>
                    <a:pt x="449454" y="24125"/>
                  </a:lnTo>
                  <a:close/>
                </a:path>
              </a:pathLst>
            </a:custGeom>
            <a:solidFill>
              <a:srgbClr val="080808"/>
            </a:solidFill>
            <a:ln w="159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120" name="รูปแบบอิสระ: รูปร่าง 119">
            <a:extLst>
              <a:ext uri="{FF2B5EF4-FFF2-40B4-BE49-F238E27FC236}">
                <a16:creationId xmlns:a16="http://schemas.microsoft.com/office/drawing/2014/main" id="{3FC8C3F6-F7B0-4525-9751-3D5DCCCA59E4}"/>
              </a:ext>
            </a:extLst>
          </p:cNvPr>
          <p:cNvSpPr/>
          <p:nvPr/>
        </p:nvSpPr>
        <p:spPr>
          <a:xfrm>
            <a:off x="3283979" y="5075646"/>
            <a:ext cx="1812139" cy="1086429"/>
          </a:xfrm>
          <a:custGeom>
            <a:avLst/>
            <a:gdLst>
              <a:gd name="connsiteX0" fmla="*/ 1357586 w 1359104"/>
              <a:gd name="connsiteY0" fmla="*/ 328275 h 814822"/>
              <a:gd name="connsiteX1" fmla="*/ 1357586 w 1359104"/>
              <a:gd name="connsiteY1" fmla="*/ 323490 h 814822"/>
              <a:gd name="connsiteX2" fmla="*/ 1314521 w 1359104"/>
              <a:gd name="connsiteY2" fmla="*/ 159202 h 814822"/>
              <a:gd name="connsiteX3" fmla="*/ 1166183 w 1359104"/>
              <a:gd name="connsiteY3" fmla="*/ 50740 h 814822"/>
              <a:gd name="connsiteX4" fmla="*/ 990730 w 1359104"/>
              <a:gd name="connsiteY4" fmla="*/ 47550 h 814822"/>
              <a:gd name="connsiteX5" fmla="*/ 979565 w 1359104"/>
              <a:gd name="connsiteY5" fmla="*/ 50740 h 814822"/>
              <a:gd name="connsiteX6" fmla="*/ 977970 w 1359104"/>
              <a:gd name="connsiteY6" fmla="*/ 50740 h 814822"/>
              <a:gd name="connsiteX7" fmla="*/ 974780 w 1359104"/>
              <a:gd name="connsiteY7" fmla="*/ 50740 h 814822"/>
              <a:gd name="connsiteX8" fmla="*/ 754666 w 1359104"/>
              <a:gd name="connsiteY8" fmla="*/ 106566 h 814822"/>
              <a:gd name="connsiteX9" fmla="*/ 719576 w 1359104"/>
              <a:gd name="connsiteY9" fmla="*/ 108161 h 814822"/>
              <a:gd name="connsiteX10" fmla="*/ 650989 w 1359104"/>
              <a:gd name="connsiteY10" fmla="*/ 104971 h 814822"/>
              <a:gd name="connsiteX11" fmla="*/ 636634 w 1359104"/>
              <a:gd name="connsiteY11" fmla="*/ 103376 h 814822"/>
              <a:gd name="connsiteX12" fmla="*/ 649394 w 1359104"/>
              <a:gd name="connsiteY12" fmla="*/ 104971 h 814822"/>
              <a:gd name="connsiteX13" fmla="*/ 611114 w 1359104"/>
              <a:gd name="connsiteY13" fmla="*/ 98591 h 814822"/>
              <a:gd name="connsiteX14" fmla="*/ 515412 w 1359104"/>
              <a:gd name="connsiteY14" fmla="*/ 73071 h 814822"/>
              <a:gd name="connsiteX15" fmla="*/ 450016 w 1359104"/>
              <a:gd name="connsiteY15" fmla="*/ 41170 h 814822"/>
              <a:gd name="connsiteX16" fmla="*/ 418116 w 1359104"/>
              <a:gd name="connsiteY16" fmla="*/ 26815 h 814822"/>
              <a:gd name="connsiteX17" fmla="*/ 357505 w 1359104"/>
              <a:gd name="connsiteY17" fmla="*/ 4484 h 814822"/>
              <a:gd name="connsiteX18" fmla="*/ 274563 w 1359104"/>
              <a:gd name="connsiteY18" fmla="*/ 2889 h 814822"/>
              <a:gd name="connsiteX19" fmla="*/ 162911 w 1359104"/>
              <a:gd name="connsiteY19" fmla="*/ 23625 h 814822"/>
              <a:gd name="connsiteX20" fmla="*/ 219 w 1359104"/>
              <a:gd name="connsiteY20" fmla="*/ 282019 h 814822"/>
              <a:gd name="connsiteX21" fmla="*/ 306464 w 1359104"/>
              <a:gd name="connsiteY21" fmla="*/ 741387 h 814822"/>
              <a:gd name="connsiteX22" fmla="*/ 532958 w 1359104"/>
              <a:gd name="connsiteY22" fmla="*/ 801997 h 814822"/>
              <a:gd name="connsiteX23" fmla="*/ 643014 w 1359104"/>
              <a:gd name="connsiteY23" fmla="*/ 813163 h 814822"/>
              <a:gd name="connsiteX24" fmla="*/ 738716 w 1359104"/>
              <a:gd name="connsiteY24" fmla="*/ 809972 h 814822"/>
              <a:gd name="connsiteX25" fmla="*/ 1137473 w 1359104"/>
              <a:gd name="connsiteY25" fmla="*/ 677585 h 814822"/>
              <a:gd name="connsiteX26" fmla="*/ 1169373 w 1359104"/>
              <a:gd name="connsiteY26" fmla="*/ 661635 h 814822"/>
              <a:gd name="connsiteX27" fmla="*/ 1357586 w 1359104"/>
              <a:gd name="connsiteY27" fmla="*/ 328275 h 8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59104" h="814822">
                <a:moveTo>
                  <a:pt x="1357586" y="328275"/>
                </a:moveTo>
                <a:cubicBezTo>
                  <a:pt x="1357586" y="326680"/>
                  <a:pt x="1357586" y="325085"/>
                  <a:pt x="1357586" y="323490"/>
                </a:cubicBezTo>
                <a:cubicBezTo>
                  <a:pt x="1359181" y="266069"/>
                  <a:pt x="1346421" y="208648"/>
                  <a:pt x="1314521" y="159202"/>
                </a:cubicBezTo>
                <a:cubicBezTo>
                  <a:pt x="1277835" y="106566"/>
                  <a:pt x="1226794" y="69880"/>
                  <a:pt x="1166183" y="50740"/>
                </a:cubicBezTo>
                <a:cubicBezTo>
                  <a:pt x="1108762" y="33195"/>
                  <a:pt x="1048151" y="36385"/>
                  <a:pt x="990730" y="47550"/>
                </a:cubicBezTo>
                <a:cubicBezTo>
                  <a:pt x="987540" y="47550"/>
                  <a:pt x="982755" y="49145"/>
                  <a:pt x="979565" y="50740"/>
                </a:cubicBezTo>
                <a:cubicBezTo>
                  <a:pt x="979565" y="50740"/>
                  <a:pt x="979565" y="50740"/>
                  <a:pt x="977970" y="50740"/>
                </a:cubicBezTo>
                <a:cubicBezTo>
                  <a:pt x="976375" y="50740"/>
                  <a:pt x="976375" y="50740"/>
                  <a:pt x="974780" y="50740"/>
                </a:cubicBezTo>
                <a:cubicBezTo>
                  <a:pt x="901409" y="65095"/>
                  <a:pt x="828038" y="87426"/>
                  <a:pt x="754666" y="106566"/>
                </a:cubicBezTo>
                <a:cubicBezTo>
                  <a:pt x="743501" y="106566"/>
                  <a:pt x="730741" y="108161"/>
                  <a:pt x="719576" y="108161"/>
                </a:cubicBezTo>
                <a:cubicBezTo>
                  <a:pt x="697245" y="108161"/>
                  <a:pt x="674915" y="106566"/>
                  <a:pt x="650989" y="104971"/>
                </a:cubicBezTo>
                <a:cubicBezTo>
                  <a:pt x="646204" y="104971"/>
                  <a:pt x="641419" y="103376"/>
                  <a:pt x="636634" y="103376"/>
                </a:cubicBezTo>
                <a:cubicBezTo>
                  <a:pt x="625469" y="101781"/>
                  <a:pt x="630254" y="103376"/>
                  <a:pt x="649394" y="104971"/>
                </a:cubicBezTo>
                <a:cubicBezTo>
                  <a:pt x="638229" y="106566"/>
                  <a:pt x="620684" y="100186"/>
                  <a:pt x="611114" y="98591"/>
                </a:cubicBezTo>
                <a:cubicBezTo>
                  <a:pt x="579213" y="92211"/>
                  <a:pt x="547313" y="82641"/>
                  <a:pt x="515412" y="73071"/>
                </a:cubicBezTo>
                <a:cubicBezTo>
                  <a:pt x="493082" y="61905"/>
                  <a:pt x="470751" y="52335"/>
                  <a:pt x="450016" y="41170"/>
                </a:cubicBezTo>
                <a:cubicBezTo>
                  <a:pt x="438851" y="36385"/>
                  <a:pt x="429281" y="31600"/>
                  <a:pt x="418116" y="26815"/>
                </a:cubicBezTo>
                <a:cubicBezTo>
                  <a:pt x="398975" y="18839"/>
                  <a:pt x="378240" y="7674"/>
                  <a:pt x="357505" y="4484"/>
                </a:cubicBezTo>
                <a:cubicBezTo>
                  <a:pt x="328794" y="-301"/>
                  <a:pt x="303274" y="-1896"/>
                  <a:pt x="274563" y="2889"/>
                </a:cubicBezTo>
                <a:cubicBezTo>
                  <a:pt x="236283" y="1294"/>
                  <a:pt x="198002" y="9269"/>
                  <a:pt x="162911" y="23625"/>
                </a:cubicBezTo>
                <a:cubicBezTo>
                  <a:pt x="59235" y="68285"/>
                  <a:pt x="3409" y="171962"/>
                  <a:pt x="219" y="282019"/>
                </a:cubicBezTo>
                <a:cubicBezTo>
                  <a:pt x="-6161" y="481397"/>
                  <a:pt x="127821" y="666420"/>
                  <a:pt x="306464" y="741387"/>
                </a:cubicBezTo>
                <a:cubicBezTo>
                  <a:pt x="375050" y="770097"/>
                  <a:pt x="451611" y="790832"/>
                  <a:pt x="532958" y="801997"/>
                </a:cubicBezTo>
                <a:cubicBezTo>
                  <a:pt x="569643" y="808378"/>
                  <a:pt x="606329" y="811568"/>
                  <a:pt x="643014" y="813163"/>
                </a:cubicBezTo>
                <a:cubicBezTo>
                  <a:pt x="674915" y="816353"/>
                  <a:pt x="708411" y="814758"/>
                  <a:pt x="738716" y="809972"/>
                </a:cubicBezTo>
                <a:cubicBezTo>
                  <a:pt x="883863" y="800403"/>
                  <a:pt x="1025821" y="757337"/>
                  <a:pt x="1137473" y="677585"/>
                </a:cubicBezTo>
                <a:cubicBezTo>
                  <a:pt x="1148638" y="672801"/>
                  <a:pt x="1159803" y="668015"/>
                  <a:pt x="1169373" y="661635"/>
                </a:cubicBezTo>
                <a:cubicBezTo>
                  <a:pt x="1282620" y="594644"/>
                  <a:pt x="1371941" y="463852"/>
                  <a:pt x="1357586" y="328275"/>
                </a:cubicBezTo>
                <a:close/>
              </a:path>
            </a:pathLst>
          </a:custGeom>
          <a:solidFill>
            <a:srgbClr val="931923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21" name="รูปแบบอิสระ: รูปร่าง 120">
            <a:extLst>
              <a:ext uri="{FF2B5EF4-FFF2-40B4-BE49-F238E27FC236}">
                <a16:creationId xmlns:a16="http://schemas.microsoft.com/office/drawing/2014/main" id="{33C4E41B-BC6B-4FCB-B8C7-4DC7F487B059}"/>
              </a:ext>
            </a:extLst>
          </p:cNvPr>
          <p:cNvSpPr/>
          <p:nvPr/>
        </p:nvSpPr>
        <p:spPr>
          <a:xfrm>
            <a:off x="3377833" y="5526750"/>
            <a:ext cx="1561012" cy="639869"/>
          </a:xfrm>
          <a:custGeom>
            <a:avLst/>
            <a:gdLst>
              <a:gd name="connsiteX0" fmla="*/ 10 w 1170759"/>
              <a:gd name="connsiteY0" fmla="*/ 157425 h 479902"/>
              <a:gd name="connsiteX1" fmla="*/ 1170760 w 1170759"/>
              <a:gd name="connsiteY1" fmla="*/ 269077 h 479902"/>
              <a:gd name="connsiteX2" fmla="*/ 515204 w 1170759"/>
              <a:gd name="connsiteY2" fmla="*/ 476430 h 479902"/>
              <a:gd name="connsiteX3" fmla="*/ 10 w 1170759"/>
              <a:gd name="connsiteY3" fmla="*/ 157425 h 47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759" h="479902">
                <a:moveTo>
                  <a:pt x="10" y="157425"/>
                </a:moveTo>
                <a:cubicBezTo>
                  <a:pt x="-3180" y="149450"/>
                  <a:pt x="730532" y="-257282"/>
                  <a:pt x="1170760" y="269077"/>
                </a:cubicBezTo>
                <a:cubicBezTo>
                  <a:pt x="1170760" y="269077"/>
                  <a:pt x="898010" y="511520"/>
                  <a:pt x="515204" y="476430"/>
                </a:cubicBezTo>
                <a:cubicBezTo>
                  <a:pt x="515204" y="478025"/>
                  <a:pt x="148348" y="506736"/>
                  <a:pt x="10" y="157425"/>
                </a:cubicBezTo>
                <a:close/>
              </a:path>
            </a:pathLst>
          </a:custGeom>
          <a:solidFill>
            <a:srgbClr val="D8758A"/>
          </a:solidFill>
          <a:ln w="15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7" name="ชื่อเรื่อง 5">
            <a:extLst>
              <a:ext uri="{FF2B5EF4-FFF2-40B4-BE49-F238E27FC236}">
                <a16:creationId xmlns:a16="http://schemas.microsoft.com/office/drawing/2014/main" id="{BB455052-A5A2-465E-BF97-48E2FA4EC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9371" y="1211504"/>
            <a:ext cx="5332631" cy="20778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9333" spc="-200"/>
            </a:lvl1pPr>
          </a:lstStyle>
          <a:p>
            <a:r>
              <a:rPr lang="en-US" dirty="0"/>
              <a:t>01</a:t>
            </a:r>
            <a:br>
              <a:rPr lang="en-US" dirty="0"/>
            </a:br>
            <a:r>
              <a:rPr lang="en-US" dirty="0"/>
              <a:t>CACTUS</a:t>
            </a:r>
          </a:p>
        </p:txBody>
      </p:sp>
      <p:sp>
        <p:nvSpPr>
          <p:cNvPr id="78" name="ตัวแทนข้อความ 2">
            <a:extLst>
              <a:ext uri="{FF2B5EF4-FFF2-40B4-BE49-F238E27FC236}">
                <a16:creationId xmlns:a16="http://schemas.microsoft.com/office/drawing/2014/main" id="{D6CC566F-A6C7-452A-9CF6-4320AAB43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3138" y="3435180"/>
            <a:ext cx="4565100" cy="10862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None/>
              <a:defRPr sz="1467" baseline="0">
                <a:latin typeface="+mn-lt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074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70056E80-FB13-4E0D-B6C6-B9BD37EBE7F4}"/>
              </a:ext>
            </a:extLst>
          </p:cNvPr>
          <p:cNvSpPr/>
          <p:nvPr userDrawn="1"/>
        </p:nvSpPr>
        <p:spPr>
          <a:xfrm>
            <a:off x="10389914" y="6212154"/>
            <a:ext cx="319965" cy="329565"/>
          </a:xfrm>
          <a:custGeom>
            <a:avLst/>
            <a:gdLst>
              <a:gd name="connsiteX0" fmla="*/ 0 w 239974"/>
              <a:gd name="connsiteY0" fmla="*/ 116388 h 247174"/>
              <a:gd name="connsiteX1" fmla="*/ 0 w 239974"/>
              <a:gd name="connsiteY1" fmla="*/ 130786 h 247174"/>
              <a:gd name="connsiteX2" fmla="*/ 239975 w 239974"/>
              <a:gd name="connsiteY2" fmla="*/ 130786 h 247174"/>
              <a:gd name="connsiteX3" fmla="*/ 239975 w 239974"/>
              <a:gd name="connsiteY3" fmla="*/ 116388 h 247174"/>
              <a:gd name="connsiteX4" fmla="*/ 0 w 239974"/>
              <a:gd name="connsiteY4" fmla="*/ 116388 h 24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74" h="247174">
                <a:moveTo>
                  <a:pt x="0" y="116388"/>
                </a:moveTo>
                <a:lnTo>
                  <a:pt x="0" y="130786"/>
                </a:lnTo>
                <a:cubicBezTo>
                  <a:pt x="0" y="285970"/>
                  <a:pt x="239975" y="285970"/>
                  <a:pt x="239975" y="130786"/>
                </a:cubicBezTo>
                <a:lnTo>
                  <a:pt x="239975" y="116388"/>
                </a:lnTo>
                <a:cubicBezTo>
                  <a:pt x="239975" y="-38796"/>
                  <a:pt x="0" y="-38796"/>
                  <a:pt x="0" y="116388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434E4D04-9F15-4117-B550-E3B8A105C57B}"/>
              </a:ext>
            </a:extLst>
          </p:cNvPr>
          <p:cNvSpPr/>
          <p:nvPr userDrawn="1"/>
        </p:nvSpPr>
        <p:spPr>
          <a:xfrm>
            <a:off x="11691643" y="4641651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529B27F9-5BC0-426E-93DA-A2341F49DD71}"/>
              </a:ext>
            </a:extLst>
          </p:cNvPr>
          <p:cNvSpPr/>
          <p:nvPr userDrawn="1"/>
        </p:nvSpPr>
        <p:spPr>
          <a:xfrm>
            <a:off x="10389381" y="2551205"/>
            <a:ext cx="357295" cy="356228"/>
          </a:xfrm>
          <a:custGeom>
            <a:avLst/>
            <a:gdLst>
              <a:gd name="connsiteX0" fmla="*/ 257973 w 267971"/>
              <a:gd name="connsiteY0" fmla="*/ 73592 h 267171"/>
              <a:gd name="connsiteX1" fmla="*/ 232376 w 267971"/>
              <a:gd name="connsiteY1" fmla="*/ 35196 h 267171"/>
              <a:gd name="connsiteX2" fmla="*/ 208378 w 267971"/>
              <a:gd name="connsiteY2" fmla="*/ 15998 h 267171"/>
              <a:gd name="connsiteX3" fmla="*/ 147585 w 267971"/>
              <a:gd name="connsiteY3" fmla="*/ 0 h 267171"/>
              <a:gd name="connsiteX4" fmla="*/ 115588 w 267971"/>
              <a:gd name="connsiteY4" fmla="*/ 4800 h 267171"/>
              <a:gd name="connsiteX5" fmla="*/ 62793 w 267971"/>
              <a:gd name="connsiteY5" fmla="*/ 35196 h 267171"/>
              <a:gd name="connsiteX6" fmla="*/ 35596 w 267971"/>
              <a:gd name="connsiteY6" fmla="*/ 62393 h 267171"/>
              <a:gd name="connsiteX7" fmla="*/ 9999 w 267971"/>
              <a:gd name="connsiteY7" fmla="*/ 100789 h 267171"/>
              <a:gd name="connsiteX8" fmla="*/ 400 w 267971"/>
              <a:gd name="connsiteY8" fmla="*/ 147185 h 267171"/>
              <a:gd name="connsiteX9" fmla="*/ 9999 w 267971"/>
              <a:gd name="connsiteY9" fmla="*/ 193580 h 267171"/>
              <a:gd name="connsiteX10" fmla="*/ 35596 w 267971"/>
              <a:gd name="connsiteY10" fmla="*/ 231976 h 267171"/>
              <a:gd name="connsiteX11" fmla="*/ 59594 w 267971"/>
              <a:gd name="connsiteY11" fmla="*/ 251174 h 267171"/>
              <a:gd name="connsiteX12" fmla="*/ 120387 w 267971"/>
              <a:gd name="connsiteY12" fmla="*/ 267172 h 267171"/>
              <a:gd name="connsiteX13" fmla="*/ 152384 w 267971"/>
              <a:gd name="connsiteY13" fmla="*/ 262373 h 267171"/>
              <a:gd name="connsiteX14" fmla="*/ 205178 w 267971"/>
              <a:gd name="connsiteY14" fmla="*/ 231976 h 267171"/>
              <a:gd name="connsiteX15" fmla="*/ 232376 w 267971"/>
              <a:gd name="connsiteY15" fmla="*/ 204779 h 267171"/>
              <a:gd name="connsiteX16" fmla="*/ 257973 w 267971"/>
              <a:gd name="connsiteY16" fmla="*/ 166383 h 267171"/>
              <a:gd name="connsiteX17" fmla="*/ 267572 w 267971"/>
              <a:gd name="connsiteY17" fmla="*/ 119987 h 267171"/>
              <a:gd name="connsiteX18" fmla="*/ 257973 w 267971"/>
              <a:gd name="connsiteY18" fmla="*/ 73592 h 2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67171">
                <a:moveTo>
                  <a:pt x="257973" y="73592"/>
                </a:moveTo>
                <a:cubicBezTo>
                  <a:pt x="253173" y="59194"/>
                  <a:pt x="245174" y="463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800"/>
                  <a:pt x="169982" y="0"/>
                  <a:pt x="147585" y="0"/>
                </a:cubicBezTo>
                <a:lnTo>
                  <a:pt x="115588" y="4800"/>
                </a:lnTo>
                <a:cubicBezTo>
                  <a:pt x="94790" y="11199"/>
                  <a:pt x="77192" y="20798"/>
                  <a:pt x="62793" y="35196"/>
                </a:cubicBezTo>
                <a:lnTo>
                  <a:pt x="35596" y="62393"/>
                </a:lnTo>
                <a:cubicBezTo>
                  <a:pt x="24397" y="73592"/>
                  <a:pt x="16398" y="86391"/>
                  <a:pt x="9999" y="100789"/>
                </a:cubicBezTo>
                <a:cubicBezTo>
                  <a:pt x="2000" y="115188"/>
                  <a:pt x="-1200" y="131186"/>
                  <a:pt x="400" y="147185"/>
                </a:cubicBezTo>
                <a:cubicBezTo>
                  <a:pt x="400" y="163183"/>
                  <a:pt x="3600" y="179181"/>
                  <a:pt x="9999" y="193580"/>
                </a:cubicBezTo>
                <a:cubicBezTo>
                  <a:pt x="14798" y="207978"/>
                  <a:pt x="22798" y="220777"/>
                  <a:pt x="35596" y="231976"/>
                </a:cubicBezTo>
                <a:cubicBezTo>
                  <a:pt x="43596" y="238375"/>
                  <a:pt x="51595" y="244774"/>
                  <a:pt x="59594" y="251174"/>
                </a:cubicBezTo>
                <a:cubicBezTo>
                  <a:pt x="78792" y="262373"/>
                  <a:pt x="97990" y="267172"/>
                  <a:pt x="120387" y="267172"/>
                </a:cubicBezTo>
                <a:lnTo>
                  <a:pt x="152384" y="262373"/>
                </a:lnTo>
                <a:cubicBezTo>
                  <a:pt x="173182" y="255973"/>
                  <a:pt x="190780" y="246374"/>
                  <a:pt x="205178" y="231976"/>
                </a:cubicBezTo>
                <a:cubicBezTo>
                  <a:pt x="214777" y="222377"/>
                  <a:pt x="222777" y="214378"/>
                  <a:pt x="232376" y="204779"/>
                </a:cubicBezTo>
                <a:cubicBezTo>
                  <a:pt x="243575" y="193580"/>
                  <a:pt x="251574" y="180781"/>
                  <a:pt x="257973" y="166383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9172" y="103989"/>
                  <a:pt x="264372" y="87991"/>
                  <a:pt x="257973" y="735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9EB902EB-7045-4CB2-9C8D-5F8153BBAE31}"/>
              </a:ext>
            </a:extLst>
          </p:cNvPr>
          <p:cNvSpPr/>
          <p:nvPr userDrawn="1"/>
        </p:nvSpPr>
        <p:spPr>
          <a:xfrm>
            <a:off x="11512463" y="2045656"/>
            <a:ext cx="309568" cy="319965"/>
          </a:xfrm>
          <a:custGeom>
            <a:avLst/>
            <a:gdLst>
              <a:gd name="connsiteX0" fmla="*/ 116388 w 232176"/>
              <a:gd name="connsiteY0" fmla="*/ 0 h 239974"/>
              <a:gd name="connsiteX1" fmla="*/ 116388 w 232176"/>
              <a:gd name="connsiteY1" fmla="*/ 239975 h 239974"/>
              <a:gd name="connsiteX2" fmla="*/ 116388 w 232176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76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FFDF43EB-DB2B-40A8-82C3-7B344E4DF0D8}"/>
              </a:ext>
            </a:extLst>
          </p:cNvPr>
          <p:cNvSpPr/>
          <p:nvPr userDrawn="1"/>
        </p:nvSpPr>
        <p:spPr>
          <a:xfrm>
            <a:off x="11403674" y="315704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84659F7B-7799-4C28-ABD3-33317AA40AED}"/>
              </a:ext>
            </a:extLst>
          </p:cNvPr>
          <p:cNvSpPr/>
          <p:nvPr userDrawn="1"/>
        </p:nvSpPr>
        <p:spPr>
          <a:xfrm>
            <a:off x="9494541" y="569544"/>
            <a:ext cx="309568" cy="319965"/>
          </a:xfrm>
          <a:custGeom>
            <a:avLst/>
            <a:gdLst>
              <a:gd name="connsiteX0" fmla="*/ 116388 w 232176"/>
              <a:gd name="connsiteY0" fmla="*/ 0 h 239974"/>
              <a:gd name="connsiteX1" fmla="*/ 116388 w 232176"/>
              <a:gd name="connsiteY1" fmla="*/ 239975 h 239974"/>
              <a:gd name="connsiteX2" fmla="*/ 116388 w 232176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76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4" name="รูปแบบอิสระ: รูปร่าง 13">
            <a:extLst>
              <a:ext uri="{FF2B5EF4-FFF2-40B4-BE49-F238E27FC236}">
                <a16:creationId xmlns:a16="http://schemas.microsoft.com/office/drawing/2014/main" id="{B6A1D12B-EA08-41B6-844D-820EA72932CC}"/>
              </a:ext>
            </a:extLst>
          </p:cNvPr>
          <p:cNvSpPr/>
          <p:nvPr userDrawn="1"/>
        </p:nvSpPr>
        <p:spPr>
          <a:xfrm>
            <a:off x="7585409" y="388231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" name="รูปแบบอิสระ: รูปร่าง 14">
            <a:extLst>
              <a:ext uri="{FF2B5EF4-FFF2-40B4-BE49-F238E27FC236}">
                <a16:creationId xmlns:a16="http://schemas.microsoft.com/office/drawing/2014/main" id="{3ADF51E5-D0BB-4AC2-8135-2B557E079BD9}"/>
              </a:ext>
            </a:extLst>
          </p:cNvPr>
          <p:cNvSpPr/>
          <p:nvPr userDrawn="1"/>
        </p:nvSpPr>
        <p:spPr>
          <a:xfrm>
            <a:off x="5386173" y="136524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6" name="รูปแบบอิสระ: รูปร่าง 15">
            <a:extLst>
              <a:ext uri="{FF2B5EF4-FFF2-40B4-BE49-F238E27FC236}">
                <a16:creationId xmlns:a16="http://schemas.microsoft.com/office/drawing/2014/main" id="{83AF40AF-B204-43D9-9B31-1A45E766B4CC}"/>
              </a:ext>
            </a:extLst>
          </p:cNvPr>
          <p:cNvSpPr/>
          <p:nvPr userDrawn="1"/>
        </p:nvSpPr>
        <p:spPr>
          <a:xfrm>
            <a:off x="5998375" y="2587467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7505949" y="2729853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id="{F3FF9EC6-001E-482D-BC14-AD9B0E0C2717}"/>
              </a:ext>
            </a:extLst>
          </p:cNvPr>
          <p:cNvSpPr/>
          <p:nvPr userDrawn="1"/>
        </p:nvSpPr>
        <p:spPr>
          <a:xfrm>
            <a:off x="3656221" y="315704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id="{11CC71EE-9237-4A8E-8C86-2E8809ADC670}"/>
              </a:ext>
            </a:extLst>
          </p:cNvPr>
          <p:cNvSpPr/>
          <p:nvPr userDrawn="1"/>
        </p:nvSpPr>
        <p:spPr>
          <a:xfrm>
            <a:off x="1597236" y="172254"/>
            <a:ext cx="320379" cy="357295"/>
          </a:xfrm>
          <a:custGeom>
            <a:avLst/>
            <a:gdLst>
              <a:gd name="connsiteX0" fmla="*/ 230376 w 240284"/>
              <a:gd name="connsiteY0" fmla="*/ 73992 h 267971"/>
              <a:gd name="connsiteX1" fmla="*/ 204778 w 240284"/>
              <a:gd name="connsiteY1" fmla="*/ 35596 h 267971"/>
              <a:gd name="connsiteX2" fmla="*/ 166382 w 240284"/>
              <a:gd name="connsiteY2" fmla="*/ 9999 h 267971"/>
              <a:gd name="connsiteX3" fmla="*/ 119987 w 240284"/>
              <a:gd name="connsiteY3" fmla="*/ 400 h 267971"/>
              <a:gd name="connsiteX4" fmla="*/ 87991 w 240284"/>
              <a:gd name="connsiteY4" fmla="*/ 5199 h 267971"/>
              <a:gd name="connsiteX5" fmla="*/ 35196 w 240284"/>
              <a:gd name="connsiteY5" fmla="*/ 35596 h 267971"/>
              <a:gd name="connsiteX6" fmla="*/ 15998 w 240284"/>
              <a:gd name="connsiteY6" fmla="*/ 59594 h 267971"/>
              <a:gd name="connsiteX7" fmla="*/ 0 w 240284"/>
              <a:gd name="connsiteY7" fmla="*/ 120387 h 267971"/>
              <a:gd name="connsiteX8" fmla="*/ 0 w 240284"/>
              <a:gd name="connsiteY8" fmla="*/ 147585 h 267971"/>
              <a:gd name="connsiteX9" fmla="*/ 9599 w 240284"/>
              <a:gd name="connsiteY9" fmla="*/ 193980 h 267971"/>
              <a:gd name="connsiteX10" fmla="*/ 35196 w 240284"/>
              <a:gd name="connsiteY10" fmla="*/ 232376 h 267971"/>
              <a:gd name="connsiteX11" fmla="*/ 73592 w 240284"/>
              <a:gd name="connsiteY11" fmla="*/ 257973 h 267971"/>
              <a:gd name="connsiteX12" fmla="*/ 119987 w 240284"/>
              <a:gd name="connsiteY12" fmla="*/ 267572 h 267971"/>
              <a:gd name="connsiteX13" fmla="*/ 151984 w 240284"/>
              <a:gd name="connsiteY13" fmla="*/ 262772 h 267971"/>
              <a:gd name="connsiteX14" fmla="*/ 204778 w 240284"/>
              <a:gd name="connsiteY14" fmla="*/ 232376 h 267971"/>
              <a:gd name="connsiteX15" fmla="*/ 223977 w 240284"/>
              <a:gd name="connsiteY15" fmla="*/ 208378 h 267971"/>
              <a:gd name="connsiteX16" fmla="*/ 239975 w 240284"/>
              <a:gd name="connsiteY16" fmla="*/ 147585 h 267971"/>
              <a:gd name="connsiteX17" fmla="*/ 239975 w 240284"/>
              <a:gd name="connsiteY17" fmla="*/ 120387 h 267971"/>
              <a:gd name="connsiteX18" fmla="*/ 230376 w 24028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284" h="267971">
                <a:moveTo>
                  <a:pt x="230376" y="73992"/>
                </a:moveTo>
                <a:cubicBezTo>
                  <a:pt x="225576" y="59594"/>
                  <a:pt x="217577" y="46795"/>
                  <a:pt x="204778" y="35596"/>
                </a:cubicBezTo>
                <a:cubicBezTo>
                  <a:pt x="193580" y="24397"/>
                  <a:pt x="180781" y="16398"/>
                  <a:pt x="166382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6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799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8" y="208378"/>
                  <a:pt x="22398" y="221177"/>
                  <a:pt x="35196" y="232376"/>
                </a:cubicBezTo>
                <a:cubicBezTo>
                  <a:pt x="46395" y="243574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lnTo>
                  <a:pt x="151984" y="262772"/>
                </a:lnTo>
                <a:cubicBezTo>
                  <a:pt x="172782" y="256373"/>
                  <a:pt x="190380" y="246774"/>
                  <a:pt x="204778" y="232376"/>
                </a:cubicBezTo>
                <a:cubicBezTo>
                  <a:pt x="211178" y="224376"/>
                  <a:pt x="217577" y="216377"/>
                  <a:pt x="223977" y="208378"/>
                </a:cubicBezTo>
                <a:cubicBezTo>
                  <a:pt x="235175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67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" name="รูปแบบอิสระ: รูปร่าง 19">
            <a:extLst>
              <a:ext uri="{FF2B5EF4-FFF2-40B4-BE49-F238E27FC236}">
                <a16:creationId xmlns:a16="http://schemas.microsoft.com/office/drawing/2014/main" id="{D86EB3A1-6B87-41D1-AF5A-601A6B784D41}"/>
              </a:ext>
            </a:extLst>
          </p:cNvPr>
          <p:cNvSpPr/>
          <p:nvPr userDrawn="1"/>
        </p:nvSpPr>
        <p:spPr>
          <a:xfrm>
            <a:off x="5277383" y="1651031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" name="รูปแบบอิสระ: รูปร่าง 20">
            <a:extLst>
              <a:ext uri="{FF2B5EF4-FFF2-40B4-BE49-F238E27FC236}">
                <a16:creationId xmlns:a16="http://schemas.microsoft.com/office/drawing/2014/main" id="{D747A3CE-281D-4352-A548-01D9A63042A6}"/>
              </a:ext>
            </a:extLst>
          </p:cNvPr>
          <p:cNvSpPr/>
          <p:nvPr userDrawn="1"/>
        </p:nvSpPr>
        <p:spPr>
          <a:xfrm>
            <a:off x="810651" y="2263234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2" name="รูปแบบอิสระ: รูปร่าง 21">
            <a:extLst>
              <a:ext uri="{FF2B5EF4-FFF2-40B4-BE49-F238E27FC236}">
                <a16:creationId xmlns:a16="http://schemas.microsoft.com/office/drawing/2014/main" id="{15DFBFB2-34F4-4666-BD1F-EBB6C2B93FAE}"/>
              </a:ext>
            </a:extLst>
          </p:cNvPr>
          <p:cNvSpPr/>
          <p:nvPr userDrawn="1"/>
        </p:nvSpPr>
        <p:spPr>
          <a:xfrm>
            <a:off x="450157" y="569544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98E1FF87-AAD1-4A20-BE42-EE04F7A03C41}"/>
              </a:ext>
            </a:extLst>
          </p:cNvPr>
          <p:cNvSpPr/>
          <p:nvPr userDrawn="1"/>
        </p:nvSpPr>
        <p:spPr>
          <a:xfrm>
            <a:off x="249644" y="4532863"/>
            <a:ext cx="329565" cy="319965"/>
          </a:xfrm>
          <a:custGeom>
            <a:avLst/>
            <a:gdLst>
              <a:gd name="connsiteX0" fmla="*/ 130786 w 247174"/>
              <a:gd name="connsiteY0" fmla="*/ 0 h 239974"/>
              <a:gd name="connsiteX1" fmla="*/ 116388 w 247174"/>
              <a:gd name="connsiteY1" fmla="*/ 0 h 239974"/>
              <a:gd name="connsiteX2" fmla="*/ 116388 w 247174"/>
              <a:gd name="connsiteY2" fmla="*/ 239975 h 239974"/>
              <a:gd name="connsiteX3" fmla="*/ 130786 w 247174"/>
              <a:gd name="connsiteY3" fmla="*/ 239975 h 239974"/>
              <a:gd name="connsiteX4" fmla="*/ 130786 w 247174"/>
              <a:gd name="connsiteY4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239974">
                <a:moveTo>
                  <a:pt x="130786" y="0"/>
                </a:moveTo>
                <a:lnTo>
                  <a:pt x="116388" y="0"/>
                </a:lnTo>
                <a:cubicBezTo>
                  <a:pt x="-38796" y="0"/>
                  <a:pt x="-38796" y="239975"/>
                  <a:pt x="116388" y="239975"/>
                </a:cubicBezTo>
                <a:lnTo>
                  <a:pt x="130786" y="239975"/>
                </a:lnTo>
                <a:cubicBezTo>
                  <a:pt x="285970" y="239975"/>
                  <a:pt x="285970" y="0"/>
                  <a:pt x="130786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1EFA7CD2-73BB-4D39-88DE-637CD013FF2F}"/>
              </a:ext>
            </a:extLst>
          </p:cNvPr>
          <p:cNvSpPr/>
          <p:nvPr userDrawn="1"/>
        </p:nvSpPr>
        <p:spPr>
          <a:xfrm>
            <a:off x="1602035" y="6299078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" name="รูปแบบอิสระ: รูปร่าง 24">
            <a:extLst>
              <a:ext uri="{FF2B5EF4-FFF2-40B4-BE49-F238E27FC236}">
                <a16:creationId xmlns:a16="http://schemas.microsoft.com/office/drawing/2014/main" id="{AA3DF2EE-13CC-41C8-A667-9C260A8AE443}"/>
              </a:ext>
            </a:extLst>
          </p:cNvPr>
          <p:cNvSpPr/>
          <p:nvPr userDrawn="1"/>
        </p:nvSpPr>
        <p:spPr>
          <a:xfrm>
            <a:off x="160054" y="6478259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D80C831E-71FC-4F2C-B297-0E9F74C0D394}"/>
              </a:ext>
            </a:extLst>
          </p:cNvPr>
          <p:cNvSpPr/>
          <p:nvPr userDrawn="1"/>
        </p:nvSpPr>
        <p:spPr>
          <a:xfrm>
            <a:off x="4377211" y="6623311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52BAEAB-EF24-4205-A747-E563ACA886A1}"/>
              </a:ext>
            </a:extLst>
          </p:cNvPr>
          <p:cNvSpPr/>
          <p:nvPr userDrawn="1"/>
        </p:nvSpPr>
        <p:spPr>
          <a:xfrm>
            <a:off x="5453365" y="5002147"/>
            <a:ext cx="357295" cy="319965"/>
          </a:xfrm>
          <a:custGeom>
            <a:avLst/>
            <a:gdLst>
              <a:gd name="connsiteX0" fmla="*/ 262772 w 267971"/>
              <a:gd name="connsiteY0" fmla="*/ 87991 h 239974"/>
              <a:gd name="connsiteX1" fmla="*/ 232376 w 267971"/>
              <a:gd name="connsiteY1" fmla="*/ 35196 h 239974"/>
              <a:gd name="connsiteX2" fmla="*/ 208378 w 267971"/>
              <a:gd name="connsiteY2" fmla="*/ 15998 h 239974"/>
              <a:gd name="connsiteX3" fmla="*/ 147584 w 267971"/>
              <a:gd name="connsiteY3" fmla="*/ 0 h 239974"/>
              <a:gd name="connsiteX4" fmla="*/ 120387 w 267971"/>
              <a:gd name="connsiteY4" fmla="*/ 0 h 239974"/>
              <a:gd name="connsiteX5" fmla="*/ 73992 w 267971"/>
              <a:gd name="connsiteY5" fmla="*/ 9599 h 239974"/>
              <a:gd name="connsiteX6" fmla="*/ 35596 w 267971"/>
              <a:gd name="connsiteY6" fmla="*/ 35196 h 239974"/>
              <a:gd name="connsiteX7" fmla="*/ 9999 w 267971"/>
              <a:gd name="connsiteY7" fmla="*/ 73592 h 239974"/>
              <a:gd name="connsiteX8" fmla="*/ 400 w 267971"/>
              <a:gd name="connsiteY8" fmla="*/ 119987 h 239974"/>
              <a:gd name="connsiteX9" fmla="*/ 5199 w 267971"/>
              <a:gd name="connsiteY9" fmla="*/ 151984 h 239974"/>
              <a:gd name="connsiteX10" fmla="*/ 35596 w 267971"/>
              <a:gd name="connsiteY10" fmla="*/ 204778 h 239974"/>
              <a:gd name="connsiteX11" fmla="*/ 59594 w 267971"/>
              <a:gd name="connsiteY11" fmla="*/ 223977 h 239974"/>
              <a:gd name="connsiteX12" fmla="*/ 120387 w 267971"/>
              <a:gd name="connsiteY12" fmla="*/ 239975 h 239974"/>
              <a:gd name="connsiteX13" fmla="*/ 147584 w 267971"/>
              <a:gd name="connsiteY13" fmla="*/ 239975 h 239974"/>
              <a:gd name="connsiteX14" fmla="*/ 193980 w 267971"/>
              <a:gd name="connsiteY14" fmla="*/ 230376 h 239974"/>
              <a:gd name="connsiteX15" fmla="*/ 232376 w 267971"/>
              <a:gd name="connsiteY15" fmla="*/ 204778 h 239974"/>
              <a:gd name="connsiteX16" fmla="*/ 257973 w 267971"/>
              <a:gd name="connsiteY16" fmla="*/ 166382 h 239974"/>
              <a:gd name="connsiteX17" fmla="*/ 267572 w 267971"/>
              <a:gd name="connsiteY17" fmla="*/ 119987 h 239974"/>
              <a:gd name="connsiteX18" fmla="*/ 262772 w 267971"/>
              <a:gd name="connsiteY18" fmla="*/ 87991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39974">
                <a:moveTo>
                  <a:pt x="262772" y="87991"/>
                </a:moveTo>
                <a:cubicBezTo>
                  <a:pt x="256373" y="67193"/>
                  <a:pt x="246774" y="495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799"/>
                  <a:pt x="169982" y="0"/>
                  <a:pt x="147584" y="0"/>
                </a:cubicBezTo>
                <a:lnTo>
                  <a:pt x="120387" y="0"/>
                </a:lnTo>
                <a:cubicBezTo>
                  <a:pt x="104389" y="0"/>
                  <a:pt x="88391" y="3200"/>
                  <a:pt x="73992" y="9599"/>
                </a:cubicBezTo>
                <a:cubicBezTo>
                  <a:pt x="59594" y="14398"/>
                  <a:pt x="46795" y="22398"/>
                  <a:pt x="35596" y="35196"/>
                </a:cubicBezTo>
                <a:cubicBezTo>
                  <a:pt x="24397" y="46395"/>
                  <a:pt x="16398" y="59194"/>
                  <a:pt x="9999" y="73592"/>
                </a:cubicBezTo>
                <a:cubicBezTo>
                  <a:pt x="2000" y="87991"/>
                  <a:pt x="-1200" y="103989"/>
                  <a:pt x="400" y="119987"/>
                </a:cubicBezTo>
                <a:lnTo>
                  <a:pt x="5199" y="151984"/>
                </a:lnTo>
                <a:cubicBezTo>
                  <a:pt x="11599" y="172782"/>
                  <a:pt x="21198" y="190380"/>
                  <a:pt x="35596" y="204778"/>
                </a:cubicBezTo>
                <a:cubicBezTo>
                  <a:pt x="43595" y="211178"/>
                  <a:pt x="51595" y="217577"/>
                  <a:pt x="59594" y="223977"/>
                </a:cubicBezTo>
                <a:cubicBezTo>
                  <a:pt x="78792" y="235175"/>
                  <a:pt x="97990" y="239975"/>
                  <a:pt x="120387" y="239975"/>
                </a:cubicBezTo>
                <a:lnTo>
                  <a:pt x="147584" y="239975"/>
                </a:lnTo>
                <a:cubicBezTo>
                  <a:pt x="163583" y="239975"/>
                  <a:pt x="179581" y="236775"/>
                  <a:pt x="193980" y="230376"/>
                </a:cubicBezTo>
                <a:cubicBezTo>
                  <a:pt x="208378" y="225576"/>
                  <a:pt x="221177" y="217577"/>
                  <a:pt x="232376" y="204778"/>
                </a:cubicBezTo>
                <a:cubicBezTo>
                  <a:pt x="243574" y="193580"/>
                  <a:pt x="251573" y="180781"/>
                  <a:pt x="257973" y="166382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5972" y="108788"/>
                  <a:pt x="264372" y="97590"/>
                  <a:pt x="262772" y="87991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8" name="รูปแบบอิสระ: รูปร่าง 27">
            <a:extLst>
              <a:ext uri="{FF2B5EF4-FFF2-40B4-BE49-F238E27FC236}">
                <a16:creationId xmlns:a16="http://schemas.microsoft.com/office/drawing/2014/main" id="{14183C1B-4272-4663-9AA1-01C592D5120C}"/>
              </a:ext>
            </a:extLst>
          </p:cNvPr>
          <p:cNvSpPr/>
          <p:nvPr userDrawn="1"/>
        </p:nvSpPr>
        <p:spPr>
          <a:xfrm>
            <a:off x="7224912" y="6226552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6BB617F5-067E-4C98-B5DB-D0F612CC4583}"/>
              </a:ext>
            </a:extLst>
          </p:cNvPr>
          <p:cNvSpPr/>
          <p:nvPr userDrawn="1"/>
        </p:nvSpPr>
        <p:spPr>
          <a:xfrm>
            <a:off x="6719366" y="4424074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id="{87AC2392-77A6-4236-A8FE-3BE68BADAB70}"/>
              </a:ext>
            </a:extLst>
          </p:cNvPr>
          <p:cNvSpPr/>
          <p:nvPr userDrawn="1"/>
        </p:nvSpPr>
        <p:spPr>
          <a:xfrm>
            <a:off x="5819193" y="6262815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31" name="รูปแบบอิสระ: รูปร่าง 30">
            <a:extLst>
              <a:ext uri="{FF2B5EF4-FFF2-40B4-BE49-F238E27FC236}">
                <a16:creationId xmlns:a16="http://schemas.microsoft.com/office/drawing/2014/main" id="{5901FCB8-055C-45CC-B609-D98DF58678F8}"/>
              </a:ext>
            </a:extLst>
          </p:cNvPr>
          <p:cNvSpPr/>
          <p:nvPr userDrawn="1"/>
        </p:nvSpPr>
        <p:spPr>
          <a:xfrm>
            <a:off x="8982929" y="6477459"/>
            <a:ext cx="392425" cy="355696"/>
          </a:xfrm>
          <a:custGeom>
            <a:avLst/>
            <a:gdLst>
              <a:gd name="connsiteX0" fmla="*/ 277721 w 294319"/>
              <a:gd name="connsiteY0" fmla="*/ 58194 h 266772"/>
              <a:gd name="connsiteX1" fmla="*/ 205729 w 294319"/>
              <a:gd name="connsiteY1" fmla="*/ 3800 h 266772"/>
              <a:gd name="connsiteX2" fmla="*/ 112938 w 294319"/>
              <a:gd name="connsiteY2" fmla="*/ 16598 h 266772"/>
              <a:gd name="connsiteX3" fmla="*/ 58544 w 294319"/>
              <a:gd name="connsiteY3" fmla="*/ 43796 h 266772"/>
              <a:gd name="connsiteX4" fmla="*/ 4150 w 294319"/>
              <a:gd name="connsiteY4" fmla="*/ 115788 h 266772"/>
              <a:gd name="connsiteX5" fmla="*/ 16949 w 294319"/>
              <a:gd name="connsiteY5" fmla="*/ 208578 h 266772"/>
              <a:gd name="connsiteX6" fmla="*/ 88941 w 294319"/>
              <a:gd name="connsiteY6" fmla="*/ 262973 h 266772"/>
              <a:gd name="connsiteX7" fmla="*/ 181731 w 294319"/>
              <a:gd name="connsiteY7" fmla="*/ 250174 h 266772"/>
              <a:gd name="connsiteX8" fmla="*/ 236125 w 294319"/>
              <a:gd name="connsiteY8" fmla="*/ 222977 h 266772"/>
              <a:gd name="connsiteX9" fmla="*/ 290520 w 294319"/>
              <a:gd name="connsiteY9" fmla="*/ 150985 h 266772"/>
              <a:gd name="connsiteX10" fmla="*/ 277721 w 294319"/>
              <a:gd name="connsiteY10" fmla="*/ 58194 h 2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319" h="266772">
                <a:moveTo>
                  <a:pt x="277721" y="58194"/>
                </a:moveTo>
                <a:cubicBezTo>
                  <a:pt x="261723" y="32597"/>
                  <a:pt x="236125" y="10199"/>
                  <a:pt x="205729" y="3800"/>
                </a:cubicBezTo>
                <a:cubicBezTo>
                  <a:pt x="173732" y="-4199"/>
                  <a:pt x="143335" y="600"/>
                  <a:pt x="112938" y="16598"/>
                </a:cubicBezTo>
                <a:cubicBezTo>
                  <a:pt x="95340" y="26198"/>
                  <a:pt x="76142" y="34197"/>
                  <a:pt x="58544" y="43796"/>
                </a:cubicBezTo>
                <a:cubicBezTo>
                  <a:pt x="32947" y="56594"/>
                  <a:pt x="10549" y="88591"/>
                  <a:pt x="4150" y="115788"/>
                </a:cubicBezTo>
                <a:cubicBezTo>
                  <a:pt x="-3850" y="144585"/>
                  <a:pt x="-650" y="182981"/>
                  <a:pt x="16949" y="208578"/>
                </a:cubicBezTo>
                <a:cubicBezTo>
                  <a:pt x="32947" y="234176"/>
                  <a:pt x="58544" y="256573"/>
                  <a:pt x="88941" y="262973"/>
                </a:cubicBezTo>
                <a:cubicBezTo>
                  <a:pt x="120938" y="270972"/>
                  <a:pt x="151334" y="266172"/>
                  <a:pt x="181731" y="250174"/>
                </a:cubicBezTo>
                <a:cubicBezTo>
                  <a:pt x="199329" y="240575"/>
                  <a:pt x="218528" y="232576"/>
                  <a:pt x="236125" y="222977"/>
                </a:cubicBezTo>
                <a:cubicBezTo>
                  <a:pt x="261723" y="210178"/>
                  <a:pt x="284120" y="178182"/>
                  <a:pt x="290520" y="150985"/>
                </a:cubicBezTo>
                <a:cubicBezTo>
                  <a:pt x="298519" y="122187"/>
                  <a:pt x="293719" y="83792"/>
                  <a:pt x="277721" y="58194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32" name="รูปแบบอิสระ: รูปร่าง 31">
            <a:extLst>
              <a:ext uri="{FF2B5EF4-FFF2-40B4-BE49-F238E27FC236}">
                <a16:creationId xmlns:a16="http://schemas.microsoft.com/office/drawing/2014/main" id="{34472AD9-AA8B-4F26-9005-61339088CC6C}"/>
              </a:ext>
            </a:extLst>
          </p:cNvPr>
          <p:cNvSpPr/>
          <p:nvPr userDrawn="1"/>
        </p:nvSpPr>
        <p:spPr>
          <a:xfrm>
            <a:off x="11541793" y="5974313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8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4 h 267971"/>
              <a:gd name="connsiteX9" fmla="*/ 9599 w 240374"/>
              <a:gd name="connsiteY9" fmla="*/ 193979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8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4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8" y="35596"/>
                </a:cubicBezTo>
                <a:cubicBezTo>
                  <a:pt x="193579" y="24398"/>
                  <a:pt x="180781" y="16398"/>
                  <a:pt x="166383" y="9999"/>
                </a:cubicBezTo>
                <a:cubicBezTo>
                  <a:pt x="151984" y="1999"/>
                  <a:pt x="135986" y="-1200"/>
                  <a:pt x="119987" y="400"/>
                </a:cubicBezTo>
                <a:cubicBezTo>
                  <a:pt x="108788" y="1999"/>
                  <a:pt x="99190" y="3599"/>
                  <a:pt x="87991" y="5199"/>
                </a:cubicBezTo>
                <a:cubicBezTo>
                  <a:pt x="67193" y="11599"/>
                  <a:pt x="49594" y="21198"/>
                  <a:pt x="35197" y="35596"/>
                </a:cubicBezTo>
                <a:cubicBezTo>
                  <a:pt x="28797" y="43595"/>
                  <a:pt x="22398" y="51594"/>
                  <a:pt x="15998" y="59594"/>
                </a:cubicBezTo>
                <a:cubicBezTo>
                  <a:pt x="4799" y="78792"/>
                  <a:pt x="0" y="97989"/>
                  <a:pt x="0" y="120387"/>
                </a:cubicBezTo>
                <a:lnTo>
                  <a:pt x="0" y="147584"/>
                </a:lnTo>
                <a:cubicBezTo>
                  <a:pt x="0" y="163583"/>
                  <a:pt x="3200" y="179581"/>
                  <a:pt x="9599" y="193979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4"/>
                  <a:pt x="59194" y="251573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5" y="264372"/>
                  <a:pt x="151984" y="262772"/>
                </a:cubicBezTo>
                <a:cubicBezTo>
                  <a:pt x="172782" y="256373"/>
                  <a:pt x="190380" y="246774"/>
                  <a:pt x="204778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4"/>
                </a:cubicBezTo>
                <a:lnTo>
                  <a:pt x="239975" y="120387"/>
                </a:lnTo>
                <a:cubicBezTo>
                  <a:pt x="241574" y="1027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8" name="รูปแบบอิสระ: รูปร่าง 157">
            <a:extLst>
              <a:ext uri="{FF2B5EF4-FFF2-40B4-BE49-F238E27FC236}">
                <a16:creationId xmlns:a16="http://schemas.microsoft.com/office/drawing/2014/main" id="{9611F5D4-0704-4433-9705-0455682F44EF}"/>
              </a:ext>
            </a:extLst>
          </p:cNvPr>
          <p:cNvSpPr/>
          <p:nvPr userDrawn="1"/>
        </p:nvSpPr>
        <p:spPr>
          <a:xfrm>
            <a:off x="7691530" y="4880560"/>
            <a:ext cx="2399748" cy="727389"/>
          </a:xfrm>
          <a:custGeom>
            <a:avLst/>
            <a:gdLst>
              <a:gd name="connsiteX0" fmla="*/ 0 w 1799811"/>
              <a:gd name="connsiteY0" fmla="*/ 0 h 545542"/>
              <a:gd name="connsiteX1" fmla="*/ 1799811 w 1799811"/>
              <a:gd name="connsiteY1" fmla="*/ 0 h 545542"/>
              <a:gd name="connsiteX2" fmla="*/ 1799811 w 1799811"/>
              <a:gd name="connsiteY2" fmla="*/ 545543 h 545542"/>
              <a:gd name="connsiteX3" fmla="*/ 0 w 1799811"/>
              <a:gd name="connsiteY3" fmla="*/ 545543 h 54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811" h="545542">
                <a:moveTo>
                  <a:pt x="0" y="0"/>
                </a:moveTo>
                <a:lnTo>
                  <a:pt x="1799811" y="0"/>
                </a:lnTo>
                <a:lnTo>
                  <a:pt x="1799811" y="545543"/>
                </a:lnTo>
                <a:lnTo>
                  <a:pt x="0" y="545543"/>
                </a:lnTo>
                <a:close/>
              </a:path>
            </a:pathLst>
          </a:custGeom>
          <a:noFill/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9" name="รูปแบบอิสระ: รูปร่าง 158">
            <a:extLst>
              <a:ext uri="{FF2B5EF4-FFF2-40B4-BE49-F238E27FC236}">
                <a16:creationId xmlns:a16="http://schemas.microsoft.com/office/drawing/2014/main" id="{0439BE84-743E-4FB8-BA04-C2B03D1E6B9B}"/>
              </a:ext>
            </a:extLst>
          </p:cNvPr>
          <p:cNvSpPr/>
          <p:nvPr userDrawn="1"/>
        </p:nvSpPr>
        <p:spPr>
          <a:xfrm>
            <a:off x="2017459" y="4880560"/>
            <a:ext cx="2399748" cy="727389"/>
          </a:xfrm>
          <a:custGeom>
            <a:avLst/>
            <a:gdLst>
              <a:gd name="connsiteX0" fmla="*/ 0 w 1799811"/>
              <a:gd name="connsiteY0" fmla="*/ 0 h 545542"/>
              <a:gd name="connsiteX1" fmla="*/ 1799811 w 1799811"/>
              <a:gd name="connsiteY1" fmla="*/ 0 h 545542"/>
              <a:gd name="connsiteX2" fmla="*/ 1799811 w 1799811"/>
              <a:gd name="connsiteY2" fmla="*/ 545543 h 545542"/>
              <a:gd name="connsiteX3" fmla="*/ 0 w 1799811"/>
              <a:gd name="connsiteY3" fmla="*/ 545543 h 54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811" h="545542">
                <a:moveTo>
                  <a:pt x="0" y="0"/>
                </a:moveTo>
                <a:lnTo>
                  <a:pt x="1799811" y="0"/>
                </a:lnTo>
                <a:lnTo>
                  <a:pt x="1799811" y="545543"/>
                </a:lnTo>
                <a:lnTo>
                  <a:pt x="0" y="545543"/>
                </a:lnTo>
                <a:close/>
              </a:path>
            </a:pathLst>
          </a:custGeom>
          <a:noFill/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61" name="รูปแบบอิสระ: รูปร่าง 160">
            <a:extLst>
              <a:ext uri="{FF2B5EF4-FFF2-40B4-BE49-F238E27FC236}">
                <a16:creationId xmlns:a16="http://schemas.microsoft.com/office/drawing/2014/main" id="{5EAE8404-F5A9-4EEF-B514-4F3C4B3B9000}"/>
              </a:ext>
            </a:extLst>
          </p:cNvPr>
          <p:cNvSpPr/>
          <p:nvPr userDrawn="1"/>
        </p:nvSpPr>
        <p:spPr>
          <a:xfrm>
            <a:off x="6795624" y="3592161"/>
            <a:ext cx="4319547" cy="735923"/>
          </a:xfrm>
          <a:custGeom>
            <a:avLst/>
            <a:gdLst>
              <a:gd name="connsiteX0" fmla="*/ 0 w 3239660"/>
              <a:gd name="connsiteY0" fmla="*/ 0 h 551942"/>
              <a:gd name="connsiteX1" fmla="*/ 3239660 w 3239660"/>
              <a:gd name="connsiteY1" fmla="*/ 0 h 551942"/>
              <a:gd name="connsiteX2" fmla="*/ 3239660 w 3239660"/>
              <a:gd name="connsiteY2" fmla="*/ 551942 h 551942"/>
              <a:gd name="connsiteX3" fmla="*/ 0 w 3239660"/>
              <a:gd name="connsiteY3" fmla="*/ 551942 h 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660" h="551942">
                <a:moveTo>
                  <a:pt x="0" y="0"/>
                </a:moveTo>
                <a:lnTo>
                  <a:pt x="3239660" y="0"/>
                </a:lnTo>
                <a:lnTo>
                  <a:pt x="3239660" y="551942"/>
                </a:lnTo>
                <a:lnTo>
                  <a:pt x="0" y="551942"/>
                </a:lnTo>
                <a:close/>
              </a:path>
            </a:pathLst>
          </a:custGeom>
          <a:noFill/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0" name="รูปแบบอิสระ: รูปร่าง 7">
            <a:extLst>
              <a:ext uri="{FF2B5EF4-FFF2-40B4-BE49-F238E27FC236}">
                <a16:creationId xmlns:a16="http://schemas.microsoft.com/office/drawing/2014/main" id="{70056E80-FB13-4E0D-B6C6-B9BD37EBE7F4}"/>
              </a:ext>
            </a:extLst>
          </p:cNvPr>
          <p:cNvSpPr/>
          <p:nvPr userDrawn="1"/>
        </p:nvSpPr>
        <p:spPr>
          <a:xfrm>
            <a:off x="7224775" y="7873312"/>
            <a:ext cx="319965" cy="329565"/>
          </a:xfrm>
          <a:custGeom>
            <a:avLst/>
            <a:gdLst>
              <a:gd name="connsiteX0" fmla="*/ 0 w 239974"/>
              <a:gd name="connsiteY0" fmla="*/ 116388 h 247174"/>
              <a:gd name="connsiteX1" fmla="*/ 0 w 239974"/>
              <a:gd name="connsiteY1" fmla="*/ 130786 h 247174"/>
              <a:gd name="connsiteX2" fmla="*/ 239975 w 239974"/>
              <a:gd name="connsiteY2" fmla="*/ 130786 h 247174"/>
              <a:gd name="connsiteX3" fmla="*/ 239975 w 239974"/>
              <a:gd name="connsiteY3" fmla="*/ 116388 h 247174"/>
              <a:gd name="connsiteX4" fmla="*/ 0 w 239974"/>
              <a:gd name="connsiteY4" fmla="*/ 116388 h 24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74" h="247174">
                <a:moveTo>
                  <a:pt x="0" y="116388"/>
                </a:moveTo>
                <a:lnTo>
                  <a:pt x="0" y="130786"/>
                </a:lnTo>
                <a:cubicBezTo>
                  <a:pt x="0" y="285970"/>
                  <a:pt x="239975" y="285970"/>
                  <a:pt x="239975" y="130786"/>
                </a:cubicBezTo>
                <a:lnTo>
                  <a:pt x="239975" y="116388"/>
                </a:lnTo>
                <a:cubicBezTo>
                  <a:pt x="239975" y="-38796"/>
                  <a:pt x="0" y="-38796"/>
                  <a:pt x="0" y="116388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1" name="รูปแบบอิสระ: รูปร่าง 9">
            <a:extLst>
              <a:ext uri="{FF2B5EF4-FFF2-40B4-BE49-F238E27FC236}">
                <a16:creationId xmlns:a16="http://schemas.microsoft.com/office/drawing/2014/main" id="{529B27F9-5BC0-426E-93DA-A2341F49DD71}"/>
              </a:ext>
            </a:extLst>
          </p:cNvPr>
          <p:cNvSpPr/>
          <p:nvPr userDrawn="1"/>
        </p:nvSpPr>
        <p:spPr>
          <a:xfrm>
            <a:off x="7224242" y="4212363"/>
            <a:ext cx="357295" cy="356228"/>
          </a:xfrm>
          <a:custGeom>
            <a:avLst/>
            <a:gdLst>
              <a:gd name="connsiteX0" fmla="*/ 257973 w 267971"/>
              <a:gd name="connsiteY0" fmla="*/ 73592 h 267171"/>
              <a:gd name="connsiteX1" fmla="*/ 232376 w 267971"/>
              <a:gd name="connsiteY1" fmla="*/ 35196 h 267171"/>
              <a:gd name="connsiteX2" fmla="*/ 208378 w 267971"/>
              <a:gd name="connsiteY2" fmla="*/ 15998 h 267171"/>
              <a:gd name="connsiteX3" fmla="*/ 147585 w 267971"/>
              <a:gd name="connsiteY3" fmla="*/ 0 h 267171"/>
              <a:gd name="connsiteX4" fmla="*/ 115588 w 267971"/>
              <a:gd name="connsiteY4" fmla="*/ 4800 h 267171"/>
              <a:gd name="connsiteX5" fmla="*/ 62793 w 267971"/>
              <a:gd name="connsiteY5" fmla="*/ 35196 h 267171"/>
              <a:gd name="connsiteX6" fmla="*/ 35596 w 267971"/>
              <a:gd name="connsiteY6" fmla="*/ 62393 h 267171"/>
              <a:gd name="connsiteX7" fmla="*/ 9999 w 267971"/>
              <a:gd name="connsiteY7" fmla="*/ 100789 h 267171"/>
              <a:gd name="connsiteX8" fmla="*/ 400 w 267971"/>
              <a:gd name="connsiteY8" fmla="*/ 147185 h 267171"/>
              <a:gd name="connsiteX9" fmla="*/ 9999 w 267971"/>
              <a:gd name="connsiteY9" fmla="*/ 193580 h 267171"/>
              <a:gd name="connsiteX10" fmla="*/ 35596 w 267971"/>
              <a:gd name="connsiteY10" fmla="*/ 231976 h 267171"/>
              <a:gd name="connsiteX11" fmla="*/ 59594 w 267971"/>
              <a:gd name="connsiteY11" fmla="*/ 251174 h 267171"/>
              <a:gd name="connsiteX12" fmla="*/ 120387 w 267971"/>
              <a:gd name="connsiteY12" fmla="*/ 267172 h 267171"/>
              <a:gd name="connsiteX13" fmla="*/ 152384 w 267971"/>
              <a:gd name="connsiteY13" fmla="*/ 262373 h 267171"/>
              <a:gd name="connsiteX14" fmla="*/ 205178 w 267971"/>
              <a:gd name="connsiteY14" fmla="*/ 231976 h 267171"/>
              <a:gd name="connsiteX15" fmla="*/ 232376 w 267971"/>
              <a:gd name="connsiteY15" fmla="*/ 204779 h 267171"/>
              <a:gd name="connsiteX16" fmla="*/ 257973 w 267971"/>
              <a:gd name="connsiteY16" fmla="*/ 166383 h 267171"/>
              <a:gd name="connsiteX17" fmla="*/ 267572 w 267971"/>
              <a:gd name="connsiteY17" fmla="*/ 119987 h 267171"/>
              <a:gd name="connsiteX18" fmla="*/ 257973 w 267971"/>
              <a:gd name="connsiteY18" fmla="*/ 73592 h 2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67171">
                <a:moveTo>
                  <a:pt x="257973" y="73592"/>
                </a:moveTo>
                <a:cubicBezTo>
                  <a:pt x="253173" y="59194"/>
                  <a:pt x="245174" y="463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800"/>
                  <a:pt x="169982" y="0"/>
                  <a:pt x="147585" y="0"/>
                </a:cubicBezTo>
                <a:lnTo>
                  <a:pt x="115588" y="4800"/>
                </a:lnTo>
                <a:cubicBezTo>
                  <a:pt x="94790" y="11199"/>
                  <a:pt x="77192" y="20798"/>
                  <a:pt x="62793" y="35196"/>
                </a:cubicBezTo>
                <a:lnTo>
                  <a:pt x="35596" y="62393"/>
                </a:lnTo>
                <a:cubicBezTo>
                  <a:pt x="24397" y="73592"/>
                  <a:pt x="16398" y="86391"/>
                  <a:pt x="9999" y="100789"/>
                </a:cubicBezTo>
                <a:cubicBezTo>
                  <a:pt x="2000" y="115188"/>
                  <a:pt x="-1200" y="131186"/>
                  <a:pt x="400" y="147185"/>
                </a:cubicBezTo>
                <a:cubicBezTo>
                  <a:pt x="400" y="163183"/>
                  <a:pt x="3600" y="179181"/>
                  <a:pt x="9999" y="193580"/>
                </a:cubicBezTo>
                <a:cubicBezTo>
                  <a:pt x="14798" y="207978"/>
                  <a:pt x="22798" y="220777"/>
                  <a:pt x="35596" y="231976"/>
                </a:cubicBezTo>
                <a:cubicBezTo>
                  <a:pt x="43596" y="238375"/>
                  <a:pt x="51595" y="244774"/>
                  <a:pt x="59594" y="251174"/>
                </a:cubicBezTo>
                <a:cubicBezTo>
                  <a:pt x="78792" y="262373"/>
                  <a:pt x="97990" y="267172"/>
                  <a:pt x="120387" y="267172"/>
                </a:cubicBezTo>
                <a:lnTo>
                  <a:pt x="152384" y="262373"/>
                </a:lnTo>
                <a:cubicBezTo>
                  <a:pt x="173182" y="255973"/>
                  <a:pt x="190780" y="246374"/>
                  <a:pt x="205178" y="231976"/>
                </a:cubicBezTo>
                <a:cubicBezTo>
                  <a:pt x="214777" y="222377"/>
                  <a:pt x="222777" y="214378"/>
                  <a:pt x="232376" y="204779"/>
                </a:cubicBezTo>
                <a:cubicBezTo>
                  <a:pt x="243575" y="193580"/>
                  <a:pt x="251574" y="180781"/>
                  <a:pt x="257973" y="166383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9172" y="103989"/>
                  <a:pt x="264372" y="87991"/>
                  <a:pt x="257973" y="735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2" name="รูปแบบอิสระ: รูปร่าง 12">
            <a:extLst>
              <a:ext uri="{FF2B5EF4-FFF2-40B4-BE49-F238E27FC236}">
                <a16:creationId xmlns:a16="http://schemas.microsoft.com/office/drawing/2014/main" id="{84659F7B-7799-4C28-ABD3-33317AA40AED}"/>
              </a:ext>
            </a:extLst>
          </p:cNvPr>
          <p:cNvSpPr/>
          <p:nvPr userDrawn="1"/>
        </p:nvSpPr>
        <p:spPr>
          <a:xfrm>
            <a:off x="6329403" y="2230703"/>
            <a:ext cx="309568" cy="319965"/>
          </a:xfrm>
          <a:custGeom>
            <a:avLst/>
            <a:gdLst>
              <a:gd name="connsiteX0" fmla="*/ 116388 w 232176"/>
              <a:gd name="connsiteY0" fmla="*/ 0 h 239974"/>
              <a:gd name="connsiteX1" fmla="*/ 116388 w 232176"/>
              <a:gd name="connsiteY1" fmla="*/ 239975 h 239974"/>
              <a:gd name="connsiteX2" fmla="*/ 116388 w 232176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76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3" name="รูปแบบอิสระ: รูปร่าง 13">
            <a:extLst>
              <a:ext uri="{FF2B5EF4-FFF2-40B4-BE49-F238E27FC236}">
                <a16:creationId xmlns:a16="http://schemas.microsoft.com/office/drawing/2014/main" id="{B6A1D12B-EA08-41B6-844D-820EA72932CC}"/>
              </a:ext>
            </a:extLst>
          </p:cNvPr>
          <p:cNvSpPr/>
          <p:nvPr userDrawn="1"/>
        </p:nvSpPr>
        <p:spPr>
          <a:xfrm>
            <a:off x="4420270" y="2049390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4" name="รูปแบบอิสระ: รูปร่าง 14">
            <a:extLst>
              <a:ext uri="{FF2B5EF4-FFF2-40B4-BE49-F238E27FC236}">
                <a16:creationId xmlns:a16="http://schemas.microsoft.com/office/drawing/2014/main" id="{3ADF51E5-D0BB-4AC2-8135-2B557E079BD9}"/>
              </a:ext>
            </a:extLst>
          </p:cNvPr>
          <p:cNvSpPr/>
          <p:nvPr userDrawn="1"/>
        </p:nvSpPr>
        <p:spPr>
          <a:xfrm>
            <a:off x="2221034" y="1797683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5" name="รูปแบบอิสระ: รูปร่าง 15">
            <a:extLst>
              <a:ext uri="{FF2B5EF4-FFF2-40B4-BE49-F238E27FC236}">
                <a16:creationId xmlns:a16="http://schemas.microsoft.com/office/drawing/2014/main" id="{83AF40AF-B204-43D9-9B31-1A45E766B4CC}"/>
              </a:ext>
            </a:extLst>
          </p:cNvPr>
          <p:cNvSpPr/>
          <p:nvPr userDrawn="1"/>
        </p:nvSpPr>
        <p:spPr>
          <a:xfrm>
            <a:off x="2833237" y="4248626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6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4340811" y="4391011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7" name="รูปแบบอิสระ: รูปร่าง 19">
            <a:extLst>
              <a:ext uri="{FF2B5EF4-FFF2-40B4-BE49-F238E27FC236}">
                <a16:creationId xmlns:a16="http://schemas.microsoft.com/office/drawing/2014/main" id="{D86EB3A1-6B87-41D1-AF5A-601A6B784D41}"/>
              </a:ext>
            </a:extLst>
          </p:cNvPr>
          <p:cNvSpPr/>
          <p:nvPr userDrawn="1"/>
        </p:nvSpPr>
        <p:spPr>
          <a:xfrm>
            <a:off x="2112245" y="3312190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8" name="รูปแบบอิสระ: รูปร่าง 26">
            <a:extLst>
              <a:ext uri="{FF2B5EF4-FFF2-40B4-BE49-F238E27FC236}">
                <a16:creationId xmlns:a16="http://schemas.microsoft.com/office/drawing/2014/main" id="{F52BAEAB-EF24-4205-A747-E563ACA886A1}"/>
              </a:ext>
            </a:extLst>
          </p:cNvPr>
          <p:cNvSpPr/>
          <p:nvPr userDrawn="1"/>
        </p:nvSpPr>
        <p:spPr>
          <a:xfrm>
            <a:off x="2288226" y="6663306"/>
            <a:ext cx="357295" cy="319965"/>
          </a:xfrm>
          <a:custGeom>
            <a:avLst/>
            <a:gdLst>
              <a:gd name="connsiteX0" fmla="*/ 262772 w 267971"/>
              <a:gd name="connsiteY0" fmla="*/ 87991 h 239974"/>
              <a:gd name="connsiteX1" fmla="*/ 232376 w 267971"/>
              <a:gd name="connsiteY1" fmla="*/ 35196 h 239974"/>
              <a:gd name="connsiteX2" fmla="*/ 208378 w 267971"/>
              <a:gd name="connsiteY2" fmla="*/ 15998 h 239974"/>
              <a:gd name="connsiteX3" fmla="*/ 147584 w 267971"/>
              <a:gd name="connsiteY3" fmla="*/ 0 h 239974"/>
              <a:gd name="connsiteX4" fmla="*/ 120387 w 267971"/>
              <a:gd name="connsiteY4" fmla="*/ 0 h 239974"/>
              <a:gd name="connsiteX5" fmla="*/ 73992 w 267971"/>
              <a:gd name="connsiteY5" fmla="*/ 9599 h 239974"/>
              <a:gd name="connsiteX6" fmla="*/ 35596 w 267971"/>
              <a:gd name="connsiteY6" fmla="*/ 35196 h 239974"/>
              <a:gd name="connsiteX7" fmla="*/ 9999 w 267971"/>
              <a:gd name="connsiteY7" fmla="*/ 73592 h 239974"/>
              <a:gd name="connsiteX8" fmla="*/ 400 w 267971"/>
              <a:gd name="connsiteY8" fmla="*/ 119987 h 239974"/>
              <a:gd name="connsiteX9" fmla="*/ 5199 w 267971"/>
              <a:gd name="connsiteY9" fmla="*/ 151984 h 239974"/>
              <a:gd name="connsiteX10" fmla="*/ 35596 w 267971"/>
              <a:gd name="connsiteY10" fmla="*/ 204778 h 239974"/>
              <a:gd name="connsiteX11" fmla="*/ 59594 w 267971"/>
              <a:gd name="connsiteY11" fmla="*/ 223977 h 239974"/>
              <a:gd name="connsiteX12" fmla="*/ 120387 w 267971"/>
              <a:gd name="connsiteY12" fmla="*/ 239975 h 239974"/>
              <a:gd name="connsiteX13" fmla="*/ 147584 w 267971"/>
              <a:gd name="connsiteY13" fmla="*/ 239975 h 239974"/>
              <a:gd name="connsiteX14" fmla="*/ 193980 w 267971"/>
              <a:gd name="connsiteY14" fmla="*/ 230376 h 239974"/>
              <a:gd name="connsiteX15" fmla="*/ 232376 w 267971"/>
              <a:gd name="connsiteY15" fmla="*/ 204778 h 239974"/>
              <a:gd name="connsiteX16" fmla="*/ 257973 w 267971"/>
              <a:gd name="connsiteY16" fmla="*/ 166382 h 239974"/>
              <a:gd name="connsiteX17" fmla="*/ 267572 w 267971"/>
              <a:gd name="connsiteY17" fmla="*/ 119987 h 239974"/>
              <a:gd name="connsiteX18" fmla="*/ 262772 w 267971"/>
              <a:gd name="connsiteY18" fmla="*/ 87991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39974">
                <a:moveTo>
                  <a:pt x="262772" y="87991"/>
                </a:moveTo>
                <a:cubicBezTo>
                  <a:pt x="256373" y="67193"/>
                  <a:pt x="246774" y="495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799"/>
                  <a:pt x="169982" y="0"/>
                  <a:pt x="147584" y="0"/>
                </a:cubicBezTo>
                <a:lnTo>
                  <a:pt x="120387" y="0"/>
                </a:lnTo>
                <a:cubicBezTo>
                  <a:pt x="104389" y="0"/>
                  <a:pt x="88391" y="3200"/>
                  <a:pt x="73992" y="9599"/>
                </a:cubicBezTo>
                <a:cubicBezTo>
                  <a:pt x="59594" y="14398"/>
                  <a:pt x="46795" y="22398"/>
                  <a:pt x="35596" y="35196"/>
                </a:cubicBezTo>
                <a:cubicBezTo>
                  <a:pt x="24397" y="46395"/>
                  <a:pt x="16398" y="59194"/>
                  <a:pt x="9999" y="73592"/>
                </a:cubicBezTo>
                <a:cubicBezTo>
                  <a:pt x="2000" y="87991"/>
                  <a:pt x="-1200" y="103989"/>
                  <a:pt x="400" y="119987"/>
                </a:cubicBezTo>
                <a:lnTo>
                  <a:pt x="5199" y="151984"/>
                </a:lnTo>
                <a:cubicBezTo>
                  <a:pt x="11599" y="172782"/>
                  <a:pt x="21198" y="190380"/>
                  <a:pt x="35596" y="204778"/>
                </a:cubicBezTo>
                <a:cubicBezTo>
                  <a:pt x="43595" y="211178"/>
                  <a:pt x="51595" y="217577"/>
                  <a:pt x="59594" y="223977"/>
                </a:cubicBezTo>
                <a:cubicBezTo>
                  <a:pt x="78792" y="235175"/>
                  <a:pt x="97990" y="239975"/>
                  <a:pt x="120387" y="239975"/>
                </a:cubicBezTo>
                <a:lnTo>
                  <a:pt x="147584" y="239975"/>
                </a:lnTo>
                <a:cubicBezTo>
                  <a:pt x="163583" y="239975"/>
                  <a:pt x="179581" y="236775"/>
                  <a:pt x="193980" y="230376"/>
                </a:cubicBezTo>
                <a:cubicBezTo>
                  <a:pt x="208378" y="225576"/>
                  <a:pt x="221177" y="217577"/>
                  <a:pt x="232376" y="204778"/>
                </a:cubicBezTo>
                <a:cubicBezTo>
                  <a:pt x="243574" y="193580"/>
                  <a:pt x="251573" y="180781"/>
                  <a:pt x="257973" y="166382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5972" y="108788"/>
                  <a:pt x="264372" y="97590"/>
                  <a:pt x="262772" y="87991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9" name="รูปแบบอิสระ: รูปร่าง 27">
            <a:extLst>
              <a:ext uri="{FF2B5EF4-FFF2-40B4-BE49-F238E27FC236}">
                <a16:creationId xmlns:a16="http://schemas.microsoft.com/office/drawing/2014/main" id="{14183C1B-4272-4663-9AA1-01C592D5120C}"/>
              </a:ext>
            </a:extLst>
          </p:cNvPr>
          <p:cNvSpPr/>
          <p:nvPr userDrawn="1"/>
        </p:nvSpPr>
        <p:spPr>
          <a:xfrm>
            <a:off x="4059774" y="7887711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0" name="รูปแบบอิสระ: รูปร่าง 28">
            <a:extLst>
              <a:ext uri="{FF2B5EF4-FFF2-40B4-BE49-F238E27FC236}">
                <a16:creationId xmlns:a16="http://schemas.microsoft.com/office/drawing/2014/main" id="{6BB617F5-067E-4C98-B5DB-D0F612CC4583}"/>
              </a:ext>
            </a:extLst>
          </p:cNvPr>
          <p:cNvSpPr/>
          <p:nvPr userDrawn="1"/>
        </p:nvSpPr>
        <p:spPr>
          <a:xfrm>
            <a:off x="3554227" y="6085232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1" name="รูปแบบอิสระ: รูปร่าง 29">
            <a:extLst>
              <a:ext uri="{FF2B5EF4-FFF2-40B4-BE49-F238E27FC236}">
                <a16:creationId xmlns:a16="http://schemas.microsoft.com/office/drawing/2014/main" id="{87AC2392-77A6-4236-A8FE-3BE68BADAB70}"/>
              </a:ext>
            </a:extLst>
          </p:cNvPr>
          <p:cNvSpPr/>
          <p:nvPr userDrawn="1"/>
        </p:nvSpPr>
        <p:spPr>
          <a:xfrm>
            <a:off x="2654054" y="7923974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2" name="รูปแบบอิสระ: รูปร่าง 30">
            <a:extLst>
              <a:ext uri="{FF2B5EF4-FFF2-40B4-BE49-F238E27FC236}">
                <a16:creationId xmlns:a16="http://schemas.microsoft.com/office/drawing/2014/main" id="{5901FCB8-055C-45CC-B609-D98DF58678F8}"/>
              </a:ext>
            </a:extLst>
          </p:cNvPr>
          <p:cNvSpPr/>
          <p:nvPr userDrawn="1"/>
        </p:nvSpPr>
        <p:spPr>
          <a:xfrm>
            <a:off x="5817790" y="8138617"/>
            <a:ext cx="392425" cy="355696"/>
          </a:xfrm>
          <a:custGeom>
            <a:avLst/>
            <a:gdLst>
              <a:gd name="connsiteX0" fmla="*/ 277721 w 294319"/>
              <a:gd name="connsiteY0" fmla="*/ 58194 h 266772"/>
              <a:gd name="connsiteX1" fmla="*/ 205729 w 294319"/>
              <a:gd name="connsiteY1" fmla="*/ 3800 h 266772"/>
              <a:gd name="connsiteX2" fmla="*/ 112938 w 294319"/>
              <a:gd name="connsiteY2" fmla="*/ 16598 h 266772"/>
              <a:gd name="connsiteX3" fmla="*/ 58544 w 294319"/>
              <a:gd name="connsiteY3" fmla="*/ 43796 h 266772"/>
              <a:gd name="connsiteX4" fmla="*/ 4150 w 294319"/>
              <a:gd name="connsiteY4" fmla="*/ 115788 h 266772"/>
              <a:gd name="connsiteX5" fmla="*/ 16949 w 294319"/>
              <a:gd name="connsiteY5" fmla="*/ 208578 h 266772"/>
              <a:gd name="connsiteX6" fmla="*/ 88941 w 294319"/>
              <a:gd name="connsiteY6" fmla="*/ 262973 h 266772"/>
              <a:gd name="connsiteX7" fmla="*/ 181731 w 294319"/>
              <a:gd name="connsiteY7" fmla="*/ 250174 h 266772"/>
              <a:gd name="connsiteX8" fmla="*/ 236125 w 294319"/>
              <a:gd name="connsiteY8" fmla="*/ 222977 h 266772"/>
              <a:gd name="connsiteX9" fmla="*/ 290520 w 294319"/>
              <a:gd name="connsiteY9" fmla="*/ 150985 h 266772"/>
              <a:gd name="connsiteX10" fmla="*/ 277721 w 294319"/>
              <a:gd name="connsiteY10" fmla="*/ 58194 h 2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319" h="266772">
                <a:moveTo>
                  <a:pt x="277721" y="58194"/>
                </a:moveTo>
                <a:cubicBezTo>
                  <a:pt x="261723" y="32597"/>
                  <a:pt x="236125" y="10199"/>
                  <a:pt x="205729" y="3800"/>
                </a:cubicBezTo>
                <a:cubicBezTo>
                  <a:pt x="173732" y="-4199"/>
                  <a:pt x="143335" y="600"/>
                  <a:pt x="112938" y="16598"/>
                </a:cubicBezTo>
                <a:cubicBezTo>
                  <a:pt x="95340" y="26198"/>
                  <a:pt x="76142" y="34197"/>
                  <a:pt x="58544" y="43796"/>
                </a:cubicBezTo>
                <a:cubicBezTo>
                  <a:pt x="32947" y="56594"/>
                  <a:pt x="10549" y="88591"/>
                  <a:pt x="4150" y="115788"/>
                </a:cubicBezTo>
                <a:cubicBezTo>
                  <a:pt x="-3850" y="144585"/>
                  <a:pt x="-650" y="182981"/>
                  <a:pt x="16949" y="208578"/>
                </a:cubicBezTo>
                <a:cubicBezTo>
                  <a:pt x="32947" y="234176"/>
                  <a:pt x="58544" y="256573"/>
                  <a:pt x="88941" y="262973"/>
                </a:cubicBezTo>
                <a:cubicBezTo>
                  <a:pt x="120938" y="270972"/>
                  <a:pt x="151334" y="266172"/>
                  <a:pt x="181731" y="250174"/>
                </a:cubicBezTo>
                <a:cubicBezTo>
                  <a:pt x="199329" y="240575"/>
                  <a:pt x="218528" y="232576"/>
                  <a:pt x="236125" y="222977"/>
                </a:cubicBezTo>
                <a:cubicBezTo>
                  <a:pt x="261723" y="210178"/>
                  <a:pt x="284120" y="178182"/>
                  <a:pt x="290520" y="150985"/>
                </a:cubicBezTo>
                <a:cubicBezTo>
                  <a:pt x="298519" y="122187"/>
                  <a:pt x="293719" y="83792"/>
                  <a:pt x="277721" y="58194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3" name="รูปแบบอิสระ: รูปร่าง 157">
            <a:extLst>
              <a:ext uri="{FF2B5EF4-FFF2-40B4-BE49-F238E27FC236}">
                <a16:creationId xmlns:a16="http://schemas.microsoft.com/office/drawing/2014/main" id="{9611F5D4-0704-4433-9705-0455682F44EF}"/>
              </a:ext>
            </a:extLst>
          </p:cNvPr>
          <p:cNvSpPr/>
          <p:nvPr userDrawn="1"/>
        </p:nvSpPr>
        <p:spPr>
          <a:xfrm>
            <a:off x="4526391" y="6541719"/>
            <a:ext cx="2399748" cy="727389"/>
          </a:xfrm>
          <a:custGeom>
            <a:avLst/>
            <a:gdLst>
              <a:gd name="connsiteX0" fmla="*/ 0 w 1799811"/>
              <a:gd name="connsiteY0" fmla="*/ 0 h 545542"/>
              <a:gd name="connsiteX1" fmla="*/ 1799811 w 1799811"/>
              <a:gd name="connsiteY1" fmla="*/ 0 h 545542"/>
              <a:gd name="connsiteX2" fmla="*/ 1799811 w 1799811"/>
              <a:gd name="connsiteY2" fmla="*/ 545543 h 545542"/>
              <a:gd name="connsiteX3" fmla="*/ 0 w 1799811"/>
              <a:gd name="connsiteY3" fmla="*/ 545543 h 54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811" h="545542">
                <a:moveTo>
                  <a:pt x="0" y="0"/>
                </a:moveTo>
                <a:lnTo>
                  <a:pt x="1799811" y="0"/>
                </a:lnTo>
                <a:lnTo>
                  <a:pt x="1799811" y="545543"/>
                </a:lnTo>
                <a:lnTo>
                  <a:pt x="0" y="545543"/>
                </a:lnTo>
                <a:close/>
              </a:path>
            </a:pathLst>
          </a:custGeom>
          <a:noFill/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6" name="รูปแบบอิสระ: รูปร่าง 15">
            <a:extLst>
              <a:ext uri="{FF2B5EF4-FFF2-40B4-BE49-F238E27FC236}">
                <a16:creationId xmlns:a16="http://schemas.microsoft.com/office/drawing/2014/main" id="{83AF40AF-B204-43D9-9B31-1A45E766B4CC}"/>
              </a:ext>
            </a:extLst>
          </p:cNvPr>
          <p:cNvSpPr/>
          <p:nvPr userDrawn="1"/>
        </p:nvSpPr>
        <p:spPr>
          <a:xfrm>
            <a:off x="8499309" y="2365622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7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10006883" y="2508007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8" name="รูปแบบอิสระ: รูปร่าง 26">
            <a:extLst>
              <a:ext uri="{FF2B5EF4-FFF2-40B4-BE49-F238E27FC236}">
                <a16:creationId xmlns:a16="http://schemas.microsoft.com/office/drawing/2014/main" id="{F52BAEAB-EF24-4205-A747-E563ACA886A1}"/>
              </a:ext>
            </a:extLst>
          </p:cNvPr>
          <p:cNvSpPr/>
          <p:nvPr userDrawn="1"/>
        </p:nvSpPr>
        <p:spPr>
          <a:xfrm>
            <a:off x="7954298" y="4780302"/>
            <a:ext cx="357295" cy="319965"/>
          </a:xfrm>
          <a:custGeom>
            <a:avLst/>
            <a:gdLst>
              <a:gd name="connsiteX0" fmla="*/ 262772 w 267971"/>
              <a:gd name="connsiteY0" fmla="*/ 87991 h 239974"/>
              <a:gd name="connsiteX1" fmla="*/ 232376 w 267971"/>
              <a:gd name="connsiteY1" fmla="*/ 35196 h 239974"/>
              <a:gd name="connsiteX2" fmla="*/ 208378 w 267971"/>
              <a:gd name="connsiteY2" fmla="*/ 15998 h 239974"/>
              <a:gd name="connsiteX3" fmla="*/ 147584 w 267971"/>
              <a:gd name="connsiteY3" fmla="*/ 0 h 239974"/>
              <a:gd name="connsiteX4" fmla="*/ 120387 w 267971"/>
              <a:gd name="connsiteY4" fmla="*/ 0 h 239974"/>
              <a:gd name="connsiteX5" fmla="*/ 73992 w 267971"/>
              <a:gd name="connsiteY5" fmla="*/ 9599 h 239974"/>
              <a:gd name="connsiteX6" fmla="*/ 35596 w 267971"/>
              <a:gd name="connsiteY6" fmla="*/ 35196 h 239974"/>
              <a:gd name="connsiteX7" fmla="*/ 9999 w 267971"/>
              <a:gd name="connsiteY7" fmla="*/ 73592 h 239974"/>
              <a:gd name="connsiteX8" fmla="*/ 400 w 267971"/>
              <a:gd name="connsiteY8" fmla="*/ 119987 h 239974"/>
              <a:gd name="connsiteX9" fmla="*/ 5199 w 267971"/>
              <a:gd name="connsiteY9" fmla="*/ 151984 h 239974"/>
              <a:gd name="connsiteX10" fmla="*/ 35596 w 267971"/>
              <a:gd name="connsiteY10" fmla="*/ 204778 h 239974"/>
              <a:gd name="connsiteX11" fmla="*/ 59594 w 267971"/>
              <a:gd name="connsiteY11" fmla="*/ 223977 h 239974"/>
              <a:gd name="connsiteX12" fmla="*/ 120387 w 267971"/>
              <a:gd name="connsiteY12" fmla="*/ 239975 h 239974"/>
              <a:gd name="connsiteX13" fmla="*/ 147584 w 267971"/>
              <a:gd name="connsiteY13" fmla="*/ 239975 h 239974"/>
              <a:gd name="connsiteX14" fmla="*/ 193980 w 267971"/>
              <a:gd name="connsiteY14" fmla="*/ 230376 h 239974"/>
              <a:gd name="connsiteX15" fmla="*/ 232376 w 267971"/>
              <a:gd name="connsiteY15" fmla="*/ 204778 h 239974"/>
              <a:gd name="connsiteX16" fmla="*/ 257973 w 267971"/>
              <a:gd name="connsiteY16" fmla="*/ 166382 h 239974"/>
              <a:gd name="connsiteX17" fmla="*/ 267572 w 267971"/>
              <a:gd name="connsiteY17" fmla="*/ 119987 h 239974"/>
              <a:gd name="connsiteX18" fmla="*/ 262772 w 267971"/>
              <a:gd name="connsiteY18" fmla="*/ 87991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39974">
                <a:moveTo>
                  <a:pt x="262772" y="87991"/>
                </a:moveTo>
                <a:cubicBezTo>
                  <a:pt x="256373" y="67193"/>
                  <a:pt x="246774" y="495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799"/>
                  <a:pt x="169982" y="0"/>
                  <a:pt x="147584" y="0"/>
                </a:cubicBezTo>
                <a:lnTo>
                  <a:pt x="120387" y="0"/>
                </a:lnTo>
                <a:cubicBezTo>
                  <a:pt x="104389" y="0"/>
                  <a:pt x="88391" y="3200"/>
                  <a:pt x="73992" y="9599"/>
                </a:cubicBezTo>
                <a:cubicBezTo>
                  <a:pt x="59594" y="14398"/>
                  <a:pt x="46795" y="22398"/>
                  <a:pt x="35596" y="35196"/>
                </a:cubicBezTo>
                <a:cubicBezTo>
                  <a:pt x="24397" y="46395"/>
                  <a:pt x="16398" y="59194"/>
                  <a:pt x="9999" y="73592"/>
                </a:cubicBezTo>
                <a:cubicBezTo>
                  <a:pt x="2000" y="87991"/>
                  <a:pt x="-1200" y="103989"/>
                  <a:pt x="400" y="119987"/>
                </a:cubicBezTo>
                <a:lnTo>
                  <a:pt x="5199" y="151984"/>
                </a:lnTo>
                <a:cubicBezTo>
                  <a:pt x="11599" y="172782"/>
                  <a:pt x="21198" y="190380"/>
                  <a:pt x="35596" y="204778"/>
                </a:cubicBezTo>
                <a:cubicBezTo>
                  <a:pt x="43595" y="211178"/>
                  <a:pt x="51595" y="217577"/>
                  <a:pt x="59594" y="223977"/>
                </a:cubicBezTo>
                <a:cubicBezTo>
                  <a:pt x="78792" y="235175"/>
                  <a:pt x="97990" y="239975"/>
                  <a:pt x="120387" y="239975"/>
                </a:cubicBezTo>
                <a:lnTo>
                  <a:pt x="147584" y="239975"/>
                </a:lnTo>
                <a:cubicBezTo>
                  <a:pt x="163583" y="239975"/>
                  <a:pt x="179581" y="236775"/>
                  <a:pt x="193980" y="230376"/>
                </a:cubicBezTo>
                <a:cubicBezTo>
                  <a:pt x="208378" y="225576"/>
                  <a:pt x="221177" y="217577"/>
                  <a:pt x="232376" y="204778"/>
                </a:cubicBezTo>
                <a:cubicBezTo>
                  <a:pt x="243574" y="193580"/>
                  <a:pt x="251573" y="180781"/>
                  <a:pt x="257973" y="166382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5972" y="108788"/>
                  <a:pt x="264372" y="97590"/>
                  <a:pt x="262772" y="87991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9" name="รูปแบบอิสระ: รูปร่าง 28">
            <a:extLst>
              <a:ext uri="{FF2B5EF4-FFF2-40B4-BE49-F238E27FC236}">
                <a16:creationId xmlns:a16="http://schemas.microsoft.com/office/drawing/2014/main" id="{6BB617F5-067E-4C98-B5DB-D0F612CC4583}"/>
              </a:ext>
            </a:extLst>
          </p:cNvPr>
          <p:cNvSpPr/>
          <p:nvPr userDrawn="1"/>
        </p:nvSpPr>
        <p:spPr>
          <a:xfrm>
            <a:off x="9220299" y="4202228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0" name="รูปแบบอิสระ: รูปร่าง 9">
            <a:extLst>
              <a:ext uri="{FF2B5EF4-FFF2-40B4-BE49-F238E27FC236}">
                <a16:creationId xmlns:a16="http://schemas.microsoft.com/office/drawing/2014/main" id="{529B27F9-5BC0-426E-93DA-A2341F49DD71}"/>
              </a:ext>
            </a:extLst>
          </p:cNvPr>
          <p:cNvSpPr/>
          <p:nvPr userDrawn="1"/>
        </p:nvSpPr>
        <p:spPr>
          <a:xfrm>
            <a:off x="9725175" y="3990518"/>
            <a:ext cx="357295" cy="356228"/>
          </a:xfrm>
          <a:custGeom>
            <a:avLst/>
            <a:gdLst>
              <a:gd name="connsiteX0" fmla="*/ 257973 w 267971"/>
              <a:gd name="connsiteY0" fmla="*/ 73592 h 267171"/>
              <a:gd name="connsiteX1" fmla="*/ 232376 w 267971"/>
              <a:gd name="connsiteY1" fmla="*/ 35196 h 267171"/>
              <a:gd name="connsiteX2" fmla="*/ 208378 w 267971"/>
              <a:gd name="connsiteY2" fmla="*/ 15998 h 267171"/>
              <a:gd name="connsiteX3" fmla="*/ 147585 w 267971"/>
              <a:gd name="connsiteY3" fmla="*/ 0 h 267171"/>
              <a:gd name="connsiteX4" fmla="*/ 115588 w 267971"/>
              <a:gd name="connsiteY4" fmla="*/ 4800 h 267171"/>
              <a:gd name="connsiteX5" fmla="*/ 62793 w 267971"/>
              <a:gd name="connsiteY5" fmla="*/ 35196 h 267171"/>
              <a:gd name="connsiteX6" fmla="*/ 35596 w 267971"/>
              <a:gd name="connsiteY6" fmla="*/ 62393 h 267171"/>
              <a:gd name="connsiteX7" fmla="*/ 9999 w 267971"/>
              <a:gd name="connsiteY7" fmla="*/ 100789 h 267171"/>
              <a:gd name="connsiteX8" fmla="*/ 400 w 267971"/>
              <a:gd name="connsiteY8" fmla="*/ 147185 h 267171"/>
              <a:gd name="connsiteX9" fmla="*/ 9999 w 267971"/>
              <a:gd name="connsiteY9" fmla="*/ 193580 h 267171"/>
              <a:gd name="connsiteX10" fmla="*/ 35596 w 267971"/>
              <a:gd name="connsiteY10" fmla="*/ 231976 h 267171"/>
              <a:gd name="connsiteX11" fmla="*/ 59594 w 267971"/>
              <a:gd name="connsiteY11" fmla="*/ 251174 h 267171"/>
              <a:gd name="connsiteX12" fmla="*/ 120387 w 267971"/>
              <a:gd name="connsiteY12" fmla="*/ 267172 h 267171"/>
              <a:gd name="connsiteX13" fmla="*/ 152384 w 267971"/>
              <a:gd name="connsiteY13" fmla="*/ 262373 h 267171"/>
              <a:gd name="connsiteX14" fmla="*/ 205178 w 267971"/>
              <a:gd name="connsiteY14" fmla="*/ 231976 h 267171"/>
              <a:gd name="connsiteX15" fmla="*/ 232376 w 267971"/>
              <a:gd name="connsiteY15" fmla="*/ 204779 h 267171"/>
              <a:gd name="connsiteX16" fmla="*/ 257973 w 267971"/>
              <a:gd name="connsiteY16" fmla="*/ 166383 h 267171"/>
              <a:gd name="connsiteX17" fmla="*/ 267572 w 267971"/>
              <a:gd name="connsiteY17" fmla="*/ 119987 h 267171"/>
              <a:gd name="connsiteX18" fmla="*/ 257973 w 267971"/>
              <a:gd name="connsiteY18" fmla="*/ 73592 h 2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67171">
                <a:moveTo>
                  <a:pt x="257973" y="73592"/>
                </a:moveTo>
                <a:cubicBezTo>
                  <a:pt x="253173" y="59194"/>
                  <a:pt x="245174" y="463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800"/>
                  <a:pt x="169982" y="0"/>
                  <a:pt x="147585" y="0"/>
                </a:cubicBezTo>
                <a:lnTo>
                  <a:pt x="115588" y="4800"/>
                </a:lnTo>
                <a:cubicBezTo>
                  <a:pt x="94790" y="11199"/>
                  <a:pt x="77192" y="20798"/>
                  <a:pt x="62793" y="35196"/>
                </a:cubicBezTo>
                <a:lnTo>
                  <a:pt x="35596" y="62393"/>
                </a:lnTo>
                <a:cubicBezTo>
                  <a:pt x="24397" y="73592"/>
                  <a:pt x="16398" y="86391"/>
                  <a:pt x="9999" y="100789"/>
                </a:cubicBezTo>
                <a:cubicBezTo>
                  <a:pt x="2000" y="115188"/>
                  <a:pt x="-1200" y="131186"/>
                  <a:pt x="400" y="147185"/>
                </a:cubicBezTo>
                <a:cubicBezTo>
                  <a:pt x="400" y="163183"/>
                  <a:pt x="3600" y="179181"/>
                  <a:pt x="9999" y="193580"/>
                </a:cubicBezTo>
                <a:cubicBezTo>
                  <a:pt x="14798" y="207978"/>
                  <a:pt x="22798" y="220777"/>
                  <a:pt x="35596" y="231976"/>
                </a:cubicBezTo>
                <a:cubicBezTo>
                  <a:pt x="43596" y="238375"/>
                  <a:pt x="51595" y="244774"/>
                  <a:pt x="59594" y="251174"/>
                </a:cubicBezTo>
                <a:cubicBezTo>
                  <a:pt x="78792" y="262373"/>
                  <a:pt x="97990" y="267172"/>
                  <a:pt x="120387" y="267172"/>
                </a:cubicBezTo>
                <a:lnTo>
                  <a:pt x="152384" y="262373"/>
                </a:lnTo>
                <a:cubicBezTo>
                  <a:pt x="173182" y="255973"/>
                  <a:pt x="190780" y="246374"/>
                  <a:pt x="205178" y="231976"/>
                </a:cubicBezTo>
                <a:cubicBezTo>
                  <a:pt x="214777" y="222377"/>
                  <a:pt x="222777" y="214378"/>
                  <a:pt x="232376" y="204779"/>
                </a:cubicBezTo>
                <a:cubicBezTo>
                  <a:pt x="243575" y="193580"/>
                  <a:pt x="251574" y="180781"/>
                  <a:pt x="257973" y="166383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9172" y="103989"/>
                  <a:pt x="264372" y="87991"/>
                  <a:pt x="257973" y="735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1" name="รูปแบบอิสระ: รูปร่าง 12">
            <a:extLst>
              <a:ext uri="{FF2B5EF4-FFF2-40B4-BE49-F238E27FC236}">
                <a16:creationId xmlns:a16="http://schemas.microsoft.com/office/drawing/2014/main" id="{84659F7B-7799-4C28-ABD3-33317AA40AED}"/>
              </a:ext>
            </a:extLst>
          </p:cNvPr>
          <p:cNvSpPr/>
          <p:nvPr userDrawn="1"/>
        </p:nvSpPr>
        <p:spPr>
          <a:xfrm>
            <a:off x="8830336" y="2008858"/>
            <a:ext cx="309568" cy="319965"/>
          </a:xfrm>
          <a:custGeom>
            <a:avLst/>
            <a:gdLst>
              <a:gd name="connsiteX0" fmla="*/ 116388 w 232176"/>
              <a:gd name="connsiteY0" fmla="*/ 0 h 239974"/>
              <a:gd name="connsiteX1" fmla="*/ 116388 w 232176"/>
              <a:gd name="connsiteY1" fmla="*/ 239975 h 239974"/>
              <a:gd name="connsiteX2" fmla="*/ 116388 w 232176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76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2" name="รูปแบบอิสระ: รูปร่าง 13">
            <a:extLst>
              <a:ext uri="{FF2B5EF4-FFF2-40B4-BE49-F238E27FC236}">
                <a16:creationId xmlns:a16="http://schemas.microsoft.com/office/drawing/2014/main" id="{B6A1D12B-EA08-41B6-844D-820EA72932CC}"/>
              </a:ext>
            </a:extLst>
          </p:cNvPr>
          <p:cNvSpPr/>
          <p:nvPr userDrawn="1"/>
        </p:nvSpPr>
        <p:spPr>
          <a:xfrm>
            <a:off x="6921203" y="1827544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3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6841744" y="4169166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4" name="รูปแบบอิสระ: รูปร่าง 15">
            <a:extLst>
              <a:ext uri="{FF2B5EF4-FFF2-40B4-BE49-F238E27FC236}">
                <a16:creationId xmlns:a16="http://schemas.microsoft.com/office/drawing/2014/main" id="{83AF40AF-B204-43D9-9B31-1A45E766B4CC}"/>
              </a:ext>
            </a:extLst>
          </p:cNvPr>
          <p:cNvSpPr/>
          <p:nvPr userDrawn="1"/>
        </p:nvSpPr>
        <p:spPr>
          <a:xfrm>
            <a:off x="6201575" y="2790667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5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7709149" y="2933053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6" name="รูปแบบอิสระ: รูปร่าง 26">
            <a:extLst>
              <a:ext uri="{FF2B5EF4-FFF2-40B4-BE49-F238E27FC236}">
                <a16:creationId xmlns:a16="http://schemas.microsoft.com/office/drawing/2014/main" id="{F52BAEAB-EF24-4205-A747-E563ACA886A1}"/>
              </a:ext>
            </a:extLst>
          </p:cNvPr>
          <p:cNvSpPr/>
          <p:nvPr userDrawn="1"/>
        </p:nvSpPr>
        <p:spPr>
          <a:xfrm>
            <a:off x="5656565" y="5205347"/>
            <a:ext cx="357295" cy="319965"/>
          </a:xfrm>
          <a:custGeom>
            <a:avLst/>
            <a:gdLst>
              <a:gd name="connsiteX0" fmla="*/ 262772 w 267971"/>
              <a:gd name="connsiteY0" fmla="*/ 87991 h 239974"/>
              <a:gd name="connsiteX1" fmla="*/ 232376 w 267971"/>
              <a:gd name="connsiteY1" fmla="*/ 35196 h 239974"/>
              <a:gd name="connsiteX2" fmla="*/ 208378 w 267971"/>
              <a:gd name="connsiteY2" fmla="*/ 15998 h 239974"/>
              <a:gd name="connsiteX3" fmla="*/ 147584 w 267971"/>
              <a:gd name="connsiteY3" fmla="*/ 0 h 239974"/>
              <a:gd name="connsiteX4" fmla="*/ 120387 w 267971"/>
              <a:gd name="connsiteY4" fmla="*/ 0 h 239974"/>
              <a:gd name="connsiteX5" fmla="*/ 73992 w 267971"/>
              <a:gd name="connsiteY5" fmla="*/ 9599 h 239974"/>
              <a:gd name="connsiteX6" fmla="*/ 35596 w 267971"/>
              <a:gd name="connsiteY6" fmla="*/ 35196 h 239974"/>
              <a:gd name="connsiteX7" fmla="*/ 9999 w 267971"/>
              <a:gd name="connsiteY7" fmla="*/ 73592 h 239974"/>
              <a:gd name="connsiteX8" fmla="*/ 400 w 267971"/>
              <a:gd name="connsiteY8" fmla="*/ 119987 h 239974"/>
              <a:gd name="connsiteX9" fmla="*/ 5199 w 267971"/>
              <a:gd name="connsiteY9" fmla="*/ 151984 h 239974"/>
              <a:gd name="connsiteX10" fmla="*/ 35596 w 267971"/>
              <a:gd name="connsiteY10" fmla="*/ 204778 h 239974"/>
              <a:gd name="connsiteX11" fmla="*/ 59594 w 267971"/>
              <a:gd name="connsiteY11" fmla="*/ 223977 h 239974"/>
              <a:gd name="connsiteX12" fmla="*/ 120387 w 267971"/>
              <a:gd name="connsiteY12" fmla="*/ 239975 h 239974"/>
              <a:gd name="connsiteX13" fmla="*/ 147584 w 267971"/>
              <a:gd name="connsiteY13" fmla="*/ 239975 h 239974"/>
              <a:gd name="connsiteX14" fmla="*/ 193980 w 267971"/>
              <a:gd name="connsiteY14" fmla="*/ 230376 h 239974"/>
              <a:gd name="connsiteX15" fmla="*/ 232376 w 267971"/>
              <a:gd name="connsiteY15" fmla="*/ 204778 h 239974"/>
              <a:gd name="connsiteX16" fmla="*/ 257973 w 267971"/>
              <a:gd name="connsiteY16" fmla="*/ 166382 h 239974"/>
              <a:gd name="connsiteX17" fmla="*/ 267572 w 267971"/>
              <a:gd name="connsiteY17" fmla="*/ 119987 h 239974"/>
              <a:gd name="connsiteX18" fmla="*/ 262772 w 267971"/>
              <a:gd name="connsiteY18" fmla="*/ 87991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971" h="239974">
                <a:moveTo>
                  <a:pt x="262772" y="87991"/>
                </a:moveTo>
                <a:cubicBezTo>
                  <a:pt x="256373" y="67193"/>
                  <a:pt x="246774" y="49595"/>
                  <a:pt x="232376" y="35196"/>
                </a:cubicBezTo>
                <a:cubicBezTo>
                  <a:pt x="224377" y="28797"/>
                  <a:pt x="216377" y="22398"/>
                  <a:pt x="208378" y="15998"/>
                </a:cubicBezTo>
                <a:cubicBezTo>
                  <a:pt x="189180" y="4799"/>
                  <a:pt x="169982" y="0"/>
                  <a:pt x="147584" y="0"/>
                </a:cubicBezTo>
                <a:lnTo>
                  <a:pt x="120387" y="0"/>
                </a:lnTo>
                <a:cubicBezTo>
                  <a:pt x="104389" y="0"/>
                  <a:pt x="88391" y="3200"/>
                  <a:pt x="73992" y="9599"/>
                </a:cubicBezTo>
                <a:cubicBezTo>
                  <a:pt x="59594" y="14398"/>
                  <a:pt x="46795" y="22398"/>
                  <a:pt x="35596" y="35196"/>
                </a:cubicBezTo>
                <a:cubicBezTo>
                  <a:pt x="24397" y="46395"/>
                  <a:pt x="16398" y="59194"/>
                  <a:pt x="9999" y="73592"/>
                </a:cubicBezTo>
                <a:cubicBezTo>
                  <a:pt x="2000" y="87991"/>
                  <a:pt x="-1200" y="103989"/>
                  <a:pt x="400" y="119987"/>
                </a:cubicBezTo>
                <a:lnTo>
                  <a:pt x="5199" y="151984"/>
                </a:lnTo>
                <a:cubicBezTo>
                  <a:pt x="11599" y="172782"/>
                  <a:pt x="21198" y="190380"/>
                  <a:pt x="35596" y="204778"/>
                </a:cubicBezTo>
                <a:cubicBezTo>
                  <a:pt x="43595" y="211178"/>
                  <a:pt x="51595" y="217577"/>
                  <a:pt x="59594" y="223977"/>
                </a:cubicBezTo>
                <a:cubicBezTo>
                  <a:pt x="78792" y="235175"/>
                  <a:pt x="97990" y="239975"/>
                  <a:pt x="120387" y="239975"/>
                </a:cubicBezTo>
                <a:lnTo>
                  <a:pt x="147584" y="239975"/>
                </a:lnTo>
                <a:cubicBezTo>
                  <a:pt x="163583" y="239975"/>
                  <a:pt x="179581" y="236775"/>
                  <a:pt x="193980" y="230376"/>
                </a:cubicBezTo>
                <a:cubicBezTo>
                  <a:pt x="208378" y="225576"/>
                  <a:pt x="221177" y="217577"/>
                  <a:pt x="232376" y="204778"/>
                </a:cubicBezTo>
                <a:cubicBezTo>
                  <a:pt x="243574" y="193580"/>
                  <a:pt x="251573" y="180781"/>
                  <a:pt x="257973" y="166382"/>
                </a:cubicBezTo>
                <a:cubicBezTo>
                  <a:pt x="265972" y="151984"/>
                  <a:pt x="269172" y="135986"/>
                  <a:pt x="267572" y="119987"/>
                </a:cubicBezTo>
                <a:cubicBezTo>
                  <a:pt x="265972" y="108788"/>
                  <a:pt x="264372" y="97590"/>
                  <a:pt x="262772" y="87991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7" name="รูปแบบอิสระ: รูปร่าง 28">
            <a:extLst>
              <a:ext uri="{FF2B5EF4-FFF2-40B4-BE49-F238E27FC236}">
                <a16:creationId xmlns:a16="http://schemas.microsoft.com/office/drawing/2014/main" id="{6BB617F5-067E-4C98-B5DB-D0F612CC4583}"/>
              </a:ext>
            </a:extLst>
          </p:cNvPr>
          <p:cNvSpPr/>
          <p:nvPr userDrawn="1"/>
        </p:nvSpPr>
        <p:spPr>
          <a:xfrm>
            <a:off x="6922566" y="4627274"/>
            <a:ext cx="310367" cy="319965"/>
          </a:xfrm>
          <a:custGeom>
            <a:avLst/>
            <a:gdLst>
              <a:gd name="connsiteX0" fmla="*/ 116388 w 232775"/>
              <a:gd name="connsiteY0" fmla="*/ 0 h 239974"/>
              <a:gd name="connsiteX1" fmla="*/ 116388 w 232775"/>
              <a:gd name="connsiteY1" fmla="*/ 239975 h 239974"/>
              <a:gd name="connsiteX2" fmla="*/ 116388 w 2327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7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71571" y="239975"/>
                  <a:pt x="271571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9" name="รูปแบบอิสระ: รูปร่าง 12">
            <a:extLst>
              <a:ext uri="{FF2B5EF4-FFF2-40B4-BE49-F238E27FC236}">
                <a16:creationId xmlns:a16="http://schemas.microsoft.com/office/drawing/2014/main" id="{84659F7B-7799-4C28-ABD3-33317AA40AED}"/>
              </a:ext>
            </a:extLst>
          </p:cNvPr>
          <p:cNvSpPr/>
          <p:nvPr userDrawn="1"/>
        </p:nvSpPr>
        <p:spPr>
          <a:xfrm>
            <a:off x="6532603" y="2433903"/>
            <a:ext cx="309568" cy="319965"/>
          </a:xfrm>
          <a:custGeom>
            <a:avLst/>
            <a:gdLst>
              <a:gd name="connsiteX0" fmla="*/ 116388 w 232176"/>
              <a:gd name="connsiteY0" fmla="*/ 0 h 239974"/>
              <a:gd name="connsiteX1" fmla="*/ 116388 w 232176"/>
              <a:gd name="connsiteY1" fmla="*/ 239975 h 239974"/>
              <a:gd name="connsiteX2" fmla="*/ 116388 w 232176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76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715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0" name="รูปแบบอิสระ: รูปร่าง 13">
            <a:extLst>
              <a:ext uri="{FF2B5EF4-FFF2-40B4-BE49-F238E27FC236}">
                <a16:creationId xmlns:a16="http://schemas.microsoft.com/office/drawing/2014/main" id="{B6A1D12B-EA08-41B6-844D-820EA72932CC}"/>
              </a:ext>
            </a:extLst>
          </p:cNvPr>
          <p:cNvSpPr/>
          <p:nvPr userDrawn="1"/>
        </p:nvSpPr>
        <p:spPr>
          <a:xfrm>
            <a:off x="4623470" y="2252590"/>
            <a:ext cx="308767" cy="319965"/>
          </a:xfrm>
          <a:custGeom>
            <a:avLst/>
            <a:gdLst>
              <a:gd name="connsiteX0" fmla="*/ 116388 w 231575"/>
              <a:gd name="connsiteY0" fmla="*/ 0 h 239974"/>
              <a:gd name="connsiteX1" fmla="*/ 116388 w 231575"/>
              <a:gd name="connsiteY1" fmla="*/ 239975 h 239974"/>
              <a:gd name="connsiteX2" fmla="*/ 116388 w 231575"/>
              <a:gd name="connsiteY2" fmla="*/ 0 h 23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75" h="239974">
                <a:moveTo>
                  <a:pt x="116388" y="0"/>
                </a:moveTo>
                <a:cubicBezTo>
                  <a:pt x="-38796" y="0"/>
                  <a:pt x="-38796" y="239975"/>
                  <a:pt x="116388" y="239975"/>
                </a:cubicBezTo>
                <a:cubicBezTo>
                  <a:pt x="269972" y="239975"/>
                  <a:pt x="269972" y="0"/>
                  <a:pt x="116388" y="0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1" name="รูปแบบอิสระ: รูปร่าง 16">
            <a:extLst>
              <a:ext uri="{FF2B5EF4-FFF2-40B4-BE49-F238E27FC236}">
                <a16:creationId xmlns:a16="http://schemas.microsoft.com/office/drawing/2014/main" id="{817ACF43-6362-4B96-A2C5-0AAC1E2BC062}"/>
              </a:ext>
            </a:extLst>
          </p:cNvPr>
          <p:cNvSpPr/>
          <p:nvPr userDrawn="1"/>
        </p:nvSpPr>
        <p:spPr>
          <a:xfrm>
            <a:off x="4544011" y="4594211"/>
            <a:ext cx="320499" cy="357295"/>
          </a:xfrm>
          <a:custGeom>
            <a:avLst/>
            <a:gdLst>
              <a:gd name="connsiteX0" fmla="*/ 230376 w 240374"/>
              <a:gd name="connsiteY0" fmla="*/ 73992 h 267971"/>
              <a:gd name="connsiteX1" fmla="*/ 204779 w 240374"/>
              <a:gd name="connsiteY1" fmla="*/ 35596 h 267971"/>
              <a:gd name="connsiteX2" fmla="*/ 166383 w 240374"/>
              <a:gd name="connsiteY2" fmla="*/ 9999 h 267971"/>
              <a:gd name="connsiteX3" fmla="*/ 119987 w 240374"/>
              <a:gd name="connsiteY3" fmla="*/ 400 h 267971"/>
              <a:gd name="connsiteX4" fmla="*/ 87991 w 240374"/>
              <a:gd name="connsiteY4" fmla="*/ 5199 h 267971"/>
              <a:gd name="connsiteX5" fmla="*/ 35197 w 240374"/>
              <a:gd name="connsiteY5" fmla="*/ 35596 h 267971"/>
              <a:gd name="connsiteX6" fmla="*/ 15998 w 240374"/>
              <a:gd name="connsiteY6" fmla="*/ 59594 h 267971"/>
              <a:gd name="connsiteX7" fmla="*/ 0 w 240374"/>
              <a:gd name="connsiteY7" fmla="*/ 120387 h 267971"/>
              <a:gd name="connsiteX8" fmla="*/ 0 w 240374"/>
              <a:gd name="connsiteY8" fmla="*/ 147585 h 267971"/>
              <a:gd name="connsiteX9" fmla="*/ 9599 w 240374"/>
              <a:gd name="connsiteY9" fmla="*/ 193980 h 267971"/>
              <a:gd name="connsiteX10" fmla="*/ 35197 w 240374"/>
              <a:gd name="connsiteY10" fmla="*/ 232376 h 267971"/>
              <a:gd name="connsiteX11" fmla="*/ 73592 w 240374"/>
              <a:gd name="connsiteY11" fmla="*/ 257973 h 267971"/>
              <a:gd name="connsiteX12" fmla="*/ 119987 w 240374"/>
              <a:gd name="connsiteY12" fmla="*/ 267572 h 267971"/>
              <a:gd name="connsiteX13" fmla="*/ 151984 w 240374"/>
              <a:gd name="connsiteY13" fmla="*/ 262772 h 267971"/>
              <a:gd name="connsiteX14" fmla="*/ 204779 w 240374"/>
              <a:gd name="connsiteY14" fmla="*/ 232376 h 267971"/>
              <a:gd name="connsiteX15" fmla="*/ 223977 w 240374"/>
              <a:gd name="connsiteY15" fmla="*/ 208378 h 267971"/>
              <a:gd name="connsiteX16" fmla="*/ 239975 w 240374"/>
              <a:gd name="connsiteY16" fmla="*/ 147585 h 267971"/>
              <a:gd name="connsiteX17" fmla="*/ 239975 w 240374"/>
              <a:gd name="connsiteY17" fmla="*/ 120387 h 267971"/>
              <a:gd name="connsiteX18" fmla="*/ 230376 w 240374"/>
              <a:gd name="connsiteY18" fmla="*/ 73992 h 2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374" h="267971">
                <a:moveTo>
                  <a:pt x="230376" y="73992"/>
                </a:moveTo>
                <a:cubicBezTo>
                  <a:pt x="225576" y="59594"/>
                  <a:pt x="217577" y="46795"/>
                  <a:pt x="204779" y="35596"/>
                </a:cubicBezTo>
                <a:cubicBezTo>
                  <a:pt x="193580" y="24397"/>
                  <a:pt x="180781" y="16398"/>
                  <a:pt x="166383" y="9999"/>
                </a:cubicBezTo>
                <a:cubicBezTo>
                  <a:pt x="151984" y="2000"/>
                  <a:pt x="135986" y="-1200"/>
                  <a:pt x="119987" y="400"/>
                </a:cubicBezTo>
                <a:cubicBezTo>
                  <a:pt x="108789" y="2000"/>
                  <a:pt x="99190" y="3600"/>
                  <a:pt x="87991" y="5199"/>
                </a:cubicBezTo>
                <a:cubicBezTo>
                  <a:pt x="67193" y="11599"/>
                  <a:pt x="49595" y="21198"/>
                  <a:pt x="35197" y="35596"/>
                </a:cubicBezTo>
                <a:cubicBezTo>
                  <a:pt x="28797" y="43595"/>
                  <a:pt x="22398" y="51595"/>
                  <a:pt x="15998" y="59594"/>
                </a:cubicBezTo>
                <a:cubicBezTo>
                  <a:pt x="4800" y="78792"/>
                  <a:pt x="0" y="97990"/>
                  <a:pt x="0" y="120387"/>
                </a:cubicBezTo>
                <a:lnTo>
                  <a:pt x="0" y="147585"/>
                </a:lnTo>
                <a:cubicBezTo>
                  <a:pt x="0" y="163583"/>
                  <a:pt x="3200" y="179581"/>
                  <a:pt x="9599" y="193980"/>
                </a:cubicBezTo>
                <a:cubicBezTo>
                  <a:pt x="14399" y="208378"/>
                  <a:pt x="22398" y="221177"/>
                  <a:pt x="35197" y="232376"/>
                </a:cubicBezTo>
                <a:cubicBezTo>
                  <a:pt x="46396" y="243575"/>
                  <a:pt x="59194" y="251574"/>
                  <a:pt x="73592" y="257973"/>
                </a:cubicBezTo>
                <a:cubicBezTo>
                  <a:pt x="87991" y="265972"/>
                  <a:pt x="103989" y="269172"/>
                  <a:pt x="119987" y="267572"/>
                </a:cubicBezTo>
                <a:cubicBezTo>
                  <a:pt x="131186" y="265972"/>
                  <a:pt x="140786" y="264372"/>
                  <a:pt x="151984" y="262772"/>
                </a:cubicBezTo>
                <a:cubicBezTo>
                  <a:pt x="172782" y="256373"/>
                  <a:pt x="190380" y="246774"/>
                  <a:pt x="204779" y="232376"/>
                </a:cubicBezTo>
                <a:cubicBezTo>
                  <a:pt x="211178" y="224377"/>
                  <a:pt x="217577" y="216377"/>
                  <a:pt x="223977" y="208378"/>
                </a:cubicBezTo>
                <a:cubicBezTo>
                  <a:pt x="235176" y="189180"/>
                  <a:pt x="239975" y="169982"/>
                  <a:pt x="239975" y="147585"/>
                </a:cubicBezTo>
                <a:lnTo>
                  <a:pt x="239975" y="120387"/>
                </a:lnTo>
                <a:cubicBezTo>
                  <a:pt x="241575" y="104389"/>
                  <a:pt x="238375" y="88391"/>
                  <a:pt x="230376" y="73992"/>
                </a:cubicBezTo>
                <a:close/>
              </a:path>
            </a:pathLst>
          </a:custGeom>
          <a:solidFill>
            <a:srgbClr val="F2F5D8"/>
          </a:solidFill>
          <a:ln w="15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508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BF00C2C-863E-4385-B981-F36CB1E2BDBB}"/>
              </a:ext>
            </a:extLst>
          </p:cNvPr>
          <p:cNvGrpSpPr/>
          <p:nvPr userDrawn="1"/>
        </p:nvGrpSpPr>
        <p:grpSpPr>
          <a:xfrm>
            <a:off x="193670" y="416937"/>
            <a:ext cx="11821205" cy="5822369"/>
            <a:chOff x="145252" y="312702"/>
            <a:chExt cx="8865904" cy="43667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28C3EC-F1D6-42EB-ABF1-D21B06FD3465}"/>
                </a:ext>
              </a:extLst>
            </p:cNvPr>
            <p:cNvSpPr/>
            <p:nvPr/>
          </p:nvSpPr>
          <p:spPr>
            <a:xfrm>
              <a:off x="7415050" y="340572"/>
              <a:ext cx="285396" cy="256542"/>
            </a:xfrm>
            <a:custGeom>
              <a:avLst/>
              <a:gdLst>
                <a:gd name="connsiteX0" fmla="*/ 280684 w 285396"/>
                <a:gd name="connsiteY0" fmla="*/ 94195 h 256542"/>
                <a:gd name="connsiteX1" fmla="*/ 247739 w 285396"/>
                <a:gd name="connsiteY1" fmla="*/ 37634 h 256542"/>
                <a:gd name="connsiteX2" fmla="*/ 221799 w 285396"/>
                <a:gd name="connsiteY2" fmla="*/ 17595 h 256542"/>
                <a:gd name="connsiteX3" fmla="*/ 157104 w 285396"/>
                <a:gd name="connsiteY3" fmla="*/ 97 h 256542"/>
                <a:gd name="connsiteX4" fmla="*/ 128243 w 285396"/>
                <a:gd name="connsiteY4" fmla="*/ 97 h 256542"/>
                <a:gd name="connsiteX5" fmla="*/ 78858 w 285396"/>
                <a:gd name="connsiteY5" fmla="*/ 11134 h 256542"/>
                <a:gd name="connsiteX6" fmla="*/ 37624 w 285396"/>
                <a:gd name="connsiteY6" fmla="*/ 37643 h 256542"/>
                <a:gd name="connsiteX7" fmla="*/ 11121 w 285396"/>
                <a:gd name="connsiteY7" fmla="*/ 78888 h 256542"/>
                <a:gd name="connsiteX8" fmla="*/ 82 w 285396"/>
                <a:gd name="connsiteY8" fmla="*/ 128272 h 256542"/>
                <a:gd name="connsiteX9" fmla="*/ 4661 w 285396"/>
                <a:gd name="connsiteY9" fmla="*/ 162343 h 256542"/>
                <a:gd name="connsiteX10" fmla="*/ 37624 w 285396"/>
                <a:gd name="connsiteY10" fmla="*/ 218904 h 256542"/>
                <a:gd name="connsiteX11" fmla="*/ 63564 w 285396"/>
                <a:gd name="connsiteY11" fmla="*/ 238943 h 256542"/>
                <a:gd name="connsiteX12" fmla="*/ 128243 w 285396"/>
                <a:gd name="connsiteY12" fmla="*/ 256441 h 256542"/>
                <a:gd name="connsiteX13" fmla="*/ 157104 w 285396"/>
                <a:gd name="connsiteY13" fmla="*/ 256441 h 256542"/>
                <a:gd name="connsiteX14" fmla="*/ 206488 w 285396"/>
                <a:gd name="connsiteY14" fmla="*/ 245404 h 256542"/>
                <a:gd name="connsiteX15" fmla="*/ 247739 w 285396"/>
                <a:gd name="connsiteY15" fmla="*/ 218904 h 256542"/>
                <a:gd name="connsiteX16" fmla="*/ 274242 w 285396"/>
                <a:gd name="connsiteY16" fmla="*/ 177659 h 256542"/>
                <a:gd name="connsiteX17" fmla="*/ 285281 w 285396"/>
                <a:gd name="connsiteY17" fmla="*/ 128274 h 25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396" h="256542">
                  <a:moveTo>
                    <a:pt x="280684" y="94195"/>
                  </a:moveTo>
                  <a:cubicBezTo>
                    <a:pt x="274789" y="72804"/>
                    <a:pt x="263443" y="53313"/>
                    <a:pt x="247739" y="37634"/>
                  </a:cubicBezTo>
                  <a:lnTo>
                    <a:pt x="221799" y="17595"/>
                  </a:lnTo>
                  <a:cubicBezTo>
                    <a:pt x="202182" y="6102"/>
                    <a:pt x="179848" y="61"/>
                    <a:pt x="157104" y="97"/>
                  </a:cubicBezTo>
                  <a:lnTo>
                    <a:pt x="128243" y="97"/>
                  </a:lnTo>
                  <a:cubicBezTo>
                    <a:pt x="111086" y="-680"/>
                    <a:pt x="94049" y="3130"/>
                    <a:pt x="78858" y="11134"/>
                  </a:cubicBezTo>
                  <a:cubicBezTo>
                    <a:pt x="63052" y="16256"/>
                    <a:pt x="48851" y="25390"/>
                    <a:pt x="37624" y="37643"/>
                  </a:cubicBezTo>
                  <a:cubicBezTo>
                    <a:pt x="25372" y="48868"/>
                    <a:pt x="16247" y="63079"/>
                    <a:pt x="11121" y="78888"/>
                  </a:cubicBezTo>
                  <a:cubicBezTo>
                    <a:pt x="3106" y="94075"/>
                    <a:pt x="-704" y="111122"/>
                    <a:pt x="82" y="128272"/>
                  </a:cubicBezTo>
                  <a:cubicBezTo>
                    <a:pt x="1603" y="139629"/>
                    <a:pt x="3140" y="150986"/>
                    <a:pt x="4661" y="162343"/>
                  </a:cubicBezTo>
                  <a:cubicBezTo>
                    <a:pt x="10557" y="183733"/>
                    <a:pt x="21920" y="203224"/>
                    <a:pt x="37624" y="218904"/>
                  </a:cubicBezTo>
                  <a:lnTo>
                    <a:pt x="63564" y="238943"/>
                  </a:lnTo>
                  <a:cubicBezTo>
                    <a:pt x="83181" y="250437"/>
                    <a:pt x="105515" y="256477"/>
                    <a:pt x="128243" y="256441"/>
                  </a:cubicBezTo>
                  <a:lnTo>
                    <a:pt x="157104" y="256441"/>
                  </a:lnTo>
                  <a:cubicBezTo>
                    <a:pt x="174261" y="257219"/>
                    <a:pt x="191314" y="253410"/>
                    <a:pt x="206488" y="245404"/>
                  </a:cubicBezTo>
                  <a:cubicBezTo>
                    <a:pt x="222311" y="240286"/>
                    <a:pt x="236512" y="231156"/>
                    <a:pt x="247739" y="218904"/>
                  </a:cubicBezTo>
                  <a:cubicBezTo>
                    <a:pt x="259991" y="207679"/>
                    <a:pt x="269116" y="193467"/>
                    <a:pt x="274242" y="177659"/>
                  </a:cubicBezTo>
                  <a:cubicBezTo>
                    <a:pt x="282239" y="162471"/>
                    <a:pt x="286050" y="145424"/>
                    <a:pt x="285281" y="1282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B979E-6423-4073-B62E-DCC517887F3A}"/>
                </a:ext>
              </a:extLst>
            </p:cNvPr>
            <p:cNvSpPr/>
            <p:nvPr/>
          </p:nvSpPr>
          <p:spPr>
            <a:xfrm>
              <a:off x="6625108" y="1105437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F8FB5C-742E-4445-847B-AA43A5C6C7AE}"/>
                </a:ext>
              </a:extLst>
            </p:cNvPr>
            <p:cNvSpPr/>
            <p:nvPr/>
          </p:nvSpPr>
          <p:spPr>
            <a:xfrm>
              <a:off x="8179273" y="1065557"/>
              <a:ext cx="247605" cy="256325"/>
            </a:xfrm>
            <a:custGeom>
              <a:avLst/>
              <a:gdLst>
                <a:gd name="connsiteX0" fmla="*/ 123784 w 247605"/>
                <a:gd name="connsiteY0" fmla="*/ -2 h 256325"/>
                <a:gd name="connsiteX1" fmla="*/ 123784 w 247605"/>
                <a:gd name="connsiteY1" fmla="*/ 256324 h 256325"/>
                <a:gd name="connsiteX2" fmla="*/ 123784 w 247605"/>
                <a:gd name="connsiteY2" fmla="*/ -2 h 25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5">
                  <a:moveTo>
                    <a:pt x="123784" y="-2"/>
                  </a:moveTo>
                  <a:cubicBezTo>
                    <a:pt x="-41150" y="-2"/>
                    <a:pt x="-41423" y="256324"/>
                    <a:pt x="123784" y="256324"/>
                  </a:cubicBezTo>
                  <a:cubicBezTo>
                    <a:pt x="288718" y="256324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6AAF10-D984-4BC7-AC42-F4FA17C54BC6}"/>
                </a:ext>
              </a:extLst>
            </p:cNvPr>
            <p:cNvSpPr/>
            <p:nvPr/>
          </p:nvSpPr>
          <p:spPr>
            <a:xfrm>
              <a:off x="7172891" y="3864317"/>
              <a:ext cx="285199" cy="256338"/>
            </a:xfrm>
            <a:custGeom>
              <a:avLst/>
              <a:gdLst>
                <a:gd name="connsiteX0" fmla="*/ 280601 w 285199"/>
                <a:gd name="connsiteY0" fmla="*/ 94102 h 256338"/>
                <a:gd name="connsiteX1" fmla="*/ 247638 w 285199"/>
                <a:gd name="connsiteY1" fmla="*/ 37540 h 256338"/>
                <a:gd name="connsiteX2" fmla="*/ 221699 w 285199"/>
                <a:gd name="connsiteY2" fmla="*/ 17496 h 256338"/>
                <a:gd name="connsiteX3" fmla="*/ 157020 w 285199"/>
                <a:gd name="connsiteY3" fmla="*/ -2 h 256338"/>
                <a:gd name="connsiteX4" fmla="*/ 128141 w 285199"/>
                <a:gd name="connsiteY4" fmla="*/ -2 h 256338"/>
                <a:gd name="connsiteX5" fmla="*/ -19 w 285199"/>
                <a:gd name="connsiteY5" fmla="*/ 128158 h 256338"/>
                <a:gd name="connsiteX6" fmla="*/ 4561 w 285199"/>
                <a:gd name="connsiteY6" fmla="*/ 162232 h 256338"/>
                <a:gd name="connsiteX7" fmla="*/ 37524 w 285199"/>
                <a:gd name="connsiteY7" fmla="*/ 218793 h 256338"/>
                <a:gd name="connsiteX8" fmla="*/ 63463 w 285199"/>
                <a:gd name="connsiteY8" fmla="*/ 238838 h 256338"/>
                <a:gd name="connsiteX9" fmla="*/ 128141 w 285199"/>
                <a:gd name="connsiteY9" fmla="*/ 256336 h 256338"/>
                <a:gd name="connsiteX10" fmla="*/ 157020 w 285199"/>
                <a:gd name="connsiteY10" fmla="*/ 256336 h 256338"/>
                <a:gd name="connsiteX11" fmla="*/ 285181 w 285199"/>
                <a:gd name="connsiteY11" fmla="*/ 128175 h 2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99" h="256338">
                  <a:moveTo>
                    <a:pt x="280601" y="94102"/>
                  </a:moveTo>
                  <a:cubicBezTo>
                    <a:pt x="274705" y="72708"/>
                    <a:pt x="263342" y="53227"/>
                    <a:pt x="247638" y="37540"/>
                  </a:cubicBezTo>
                  <a:lnTo>
                    <a:pt x="221699" y="17496"/>
                  </a:lnTo>
                  <a:cubicBezTo>
                    <a:pt x="202081" y="6013"/>
                    <a:pt x="179748" y="-36"/>
                    <a:pt x="157020" y="-2"/>
                  </a:cubicBezTo>
                  <a:lnTo>
                    <a:pt x="128141" y="-2"/>
                  </a:lnTo>
                  <a:cubicBezTo>
                    <a:pt x="58149" y="1860"/>
                    <a:pt x="1861" y="58166"/>
                    <a:pt x="-19" y="128158"/>
                  </a:cubicBezTo>
                  <a:lnTo>
                    <a:pt x="4561" y="162232"/>
                  </a:lnTo>
                  <a:cubicBezTo>
                    <a:pt x="10473" y="183626"/>
                    <a:pt x="21820" y="203123"/>
                    <a:pt x="37524" y="218793"/>
                  </a:cubicBezTo>
                  <a:lnTo>
                    <a:pt x="63463" y="238838"/>
                  </a:lnTo>
                  <a:cubicBezTo>
                    <a:pt x="83080" y="250321"/>
                    <a:pt x="105415" y="256370"/>
                    <a:pt x="128141" y="256336"/>
                  </a:cubicBezTo>
                  <a:lnTo>
                    <a:pt x="157020" y="256336"/>
                  </a:lnTo>
                  <a:cubicBezTo>
                    <a:pt x="227013" y="254473"/>
                    <a:pt x="283318" y="198168"/>
                    <a:pt x="285181" y="128175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4FBDA6B-0CE1-4B60-B3B0-A19F8711D46D}"/>
                </a:ext>
              </a:extLst>
            </p:cNvPr>
            <p:cNvSpPr/>
            <p:nvPr/>
          </p:nvSpPr>
          <p:spPr>
            <a:xfrm>
              <a:off x="4270005" y="4393190"/>
              <a:ext cx="285182" cy="282307"/>
            </a:xfrm>
            <a:custGeom>
              <a:avLst/>
              <a:gdLst>
                <a:gd name="connsiteX0" fmla="*/ 280584 w 285182"/>
                <a:gd name="connsiteY0" fmla="*/ 121524 h 282307"/>
                <a:gd name="connsiteX1" fmla="*/ 247621 w 285182"/>
                <a:gd name="connsiteY1" fmla="*/ 64962 h 282307"/>
                <a:gd name="connsiteX2" fmla="*/ 218760 w 285182"/>
                <a:gd name="connsiteY2" fmla="*/ 36101 h 282307"/>
                <a:gd name="connsiteX3" fmla="*/ 37507 w 285182"/>
                <a:gd name="connsiteY3" fmla="*/ 36101 h 282307"/>
                <a:gd name="connsiteX4" fmla="*/ 17480 w 285182"/>
                <a:gd name="connsiteY4" fmla="*/ 62023 h 282307"/>
                <a:gd name="connsiteX5" fmla="*/ -19 w 285182"/>
                <a:gd name="connsiteY5" fmla="*/ 126718 h 282307"/>
                <a:gd name="connsiteX6" fmla="*/ 4561 w 285182"/>
                <a:gd name="connsiteY6" fmla="*/ 160792 h 282307"/>
                <a:gd name="connsiteX7" fmla="*/ 37507 w 285182"/>
                <a:gd name="connsiteY7" fmla="*/ 217336 h 282307"/>
                <a:gd name="connsiteX8" fmla="*/ 66386 w 285182"/>
                <a:gd name="connsiteY8" fmla="*/ 246215 h 282307"/>
                <a:gd name="connsiteX9" fmla="*/ 247621 w 285182"/>
                <a:gd name="connsiteY9" fmla="*/ 246215 h 282307"/>
                <a:gd name="connsiteX10" fmla="*/ 267666 w 285182"/>
                <a:gd name="connsiteY10" fmla="*/ 220275 h 282307"/>
                <a:gd name="connsiteX11" fmla="*/ 285164 w 285182"/>
                <a:gd name="connsiteY11" fmla="*/ 155580 h 28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82" h="282307">
                  <a:moveTo>
                    <a:pt x="280584" y="121524"/>
                  </a:moveTo>
                  <a:cubicBezTo>
                    <a:pt x="274689" y="100129"/>
                    <a:pt x="263325" y="80632"/>
                    <a:pt x="247621" y="64962"/>
                  </a:cubicBezTo>
                  <a:lnTo>
                    <a:pt x="218760" y="36101"/>
                  </a:lnTo>
                  <a:cubicBezTo>
                    <a:pt x="167923" y="-12037"/>
                    <a:pt x="88343" y="-12037"/>
                    <a:pt x="37507" y="36101"/>
                  </a:cubicBezTo>
                  <a:lnTo>
                    <a:pt x="17480" y="62023"/>
                  </a:lnTo>
                  <a:cubicBezTo>
                    <a:pt x="5980" y="81657"/>
                    <a:pt x="-70" y="103974"/>
                    <a:pt x="-19" y="126718"/>
                  </a:cubicBezTo>
                  <a:lnTo>
                    <a:pt x="4561" y="160792"/>
                  </a:lnTo>
                  <a:cubicBezTo>
                    <a:pt x="10456" y="182169"/>
                    <a:pt x="21803" y="201667"/>
                    <a:pt x="37507" y="217336"/>
                  </a:cubicBezTo>
                  <a:lnTo>
                    <a:pt x="66386" y="246215"/>
                  </a:lnTo>
                  <a:cubicBezTo>
                    <a:pt x="117206" y="294335"/>
                    <a:pt x="196802" y="294335"/>
                    <a:pt x="247621" y="246215"/>
                  </a:cubicBezTo>
                  <a:cubicBezTo>
                    <a:pt x="254303" y="237568"/>
                    <a:pt x="260984" y="228922"/>
                    <a:pt x="267666" y="220275"/>
                  </a:cubicBezTo>
                  <a:cubicBezTo>
                    <a:pt x="279166" y="200658"/>
                    <a:pt x="285198" y="178324"/>
                    <a:pt x="285164" y="155580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ADEF86-271B-473E-B8F4-15CF5FCF3A61}"/>
                </a:ext>
              </a:extLst>
            </p:cNvPr>
            <p:cNvSpPr/>
            <p:nvPr/>
          </p:nvSpPr>
          <p:spPr>
            <a:xfrm>
              <a:off x="5137870" y="3864317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34356F9-DB19-4371-96A3-C1A78B3D3E91}"/>
                </a:ext>
              </a:extLst>
            </p:cNvPr>
            <p:cNvSpPr/>
            <p:nvPr/>
          </p:nvSpPr>
          <p:spPr>
            <a:xfrm>
              <a:off x="2423543" y="4422732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569324-FAA2-4F9D-9EE0-F100C71586A1}"/>
                </a:ext>
              </a:extLst>
            </p:cNvPr>
            <p:cNvSpPr/>
            <p:nvPr/>
          </p:nvSpPr>
          <p:spPr>
            <a:xfrm>
              <a:off x="3237059" y="3864317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171E03-5EBF-4930-91F2-51E755DB5193}"/>
                </a:ext>
              </a:extLst>
            </p:cNvPr>
            <p:cNvSpPr/>
            <p:nvPr/>
          </p:nvSpPr>
          <p:spPr>
            <a:xfrm>
              <a:off x="1223851" y="1049559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FFB08D-4871-45BB-94D8-23FC7891CD4B}"/>
                </a:ext>
              </a:extLst>
            </p:cNvPr>
            <p:cNvSpPr/>
            <p:nvPr/>
          </p:nvSpPr>
          <p:spPr>
            <a:xfrm>
              <a:off x="457947" y="355233"/>
              <a:ext cx="247600" cy="256320"/>
            </a:xfrm>
            <a:custGeom>
              <a:avLst/>
              <a:gdLst>
                <a:gd name="connsiteX0" fmla="*/ 123780 w 247600"/>
                <a:gd name="connsiteY0" fmla="*/ -2 h 256320"/>
                <a:gd name="connsiteX1" fmla="*/ 123780 w 247600"/>
                <a:gd name="connsiteY1" fmla="*/ 256318 h 256320"/>
                <a:gd name="connsiteX2" fmla="*/ 123780 w 247600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0" h="256320">
                  <a:moveTo>
                    <a:pt x="123780" y="-2"/>
                  </a:moveTo>
                  <a:cubicBezTo>
                    <a:pt x="-41149" y="-2"/>
                    <a:pt x="-41422" y="256318"/>
                    <a:pt x="123780" y="256318"/>
                  </a:cubicBezTo>
                  <a:cubicBezTo>
                    <a:pt x="288712" y="256318"/>
                    <a:pt x="288986" y="-2"/>
                    <a:pt x="123780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2D7B7A-1BF3-40F1-9801-D511151CAD9D}"/>
                </a:ext>
              </a:extLst>
            </p:cNvPr>
            <p:cNvSpPr/>
            <p:nvPr/>
          </p:nvSpPr>
          <p:spPr>
            <a:xfrm>
              <a:off x="2308180" y="312702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DF46F8-BA2A-4714-9E76-B2C72BFE7011}"/>
                </a:ext>
              </a:extLst>
            </p:cNvPr>
            <p:cNvSpPr/>
            <p:nvPr/>
          </p:nvSpPr>
          <p:spPr>
            <a:xfrm>
              <a:off x="154087" y="4423159"/>
              <a:ext cx="247599" cy="256320"/>
            </a:xfrm>
            <a:custGeom>
              <a:avLst/>
              <a:gdLst>
                <a:gd name="connsiteX0" fmla="*/ 123780 w 247599"/>
                <a:gd name="connsiteY0" fmla="*/ -2 h 256320"/>
                <a:gd name="connsiteX1" fmla="*/ 123780 w 247599"/>
                <a:gd name="connsiteY1" fmla="*/ 256318 h 256320"/>
                <a:gd name="connsiteX2" fmla="*/ 123780 w 247599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599" h="256320">
                  <a:moveTo>
                    <a:pt x="123780" y="-2"/>
                  </a:moveTo>
                  <a:cubicBezTo>
                    <a:pt x="-41149" y="-2"/>
                    <a:pt x="-41422" y="256318"/>
                    <a:pt x="123780" y="256318"/>
                  </a:cubicBezTo>
                  <a:cubicBezTo>
                    <a:pt x="288711" y="256318"/>
                    <a:pt x="288984" y="-2"/>
                    <a:pt x="123780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5D3E7C-10BD-4BE9-B983-041CAE934412}"/>
                </a:ext>
              </a:extLst>
            </p:cNvPr>
            <p:cNvSpPr/>
            <p:nvPr userDrawn="1"/>
          </p:nvSpPr>
          <p:spPr>
            <a:xfrm>
              <a:off x="3363155" y="1085471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928389-B2CE-4CF6-9B76-74D104A7D25C}"/>
                </a:ext>
              </a:extLst>
            </p:cNvPr>
            <p:cNvSpPr/>
            <p:nvPr userDrawn="1"/>
          </p:nvSpPr>
          <p:spPr>
            <a:xfrm>
              <a:off x="3678003" y="340794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0A94CB-A448-41B9-8615-832D0E19D88B}"/>
                </a:ext>
              </a:extLst>
            </p:cNvPr>
            <p:cNvSpPr/>
            <p:nvPr userDrawn="1"/>
          </p:nvSpPr>
          <p:spPr>
            <a:xfrm>
              <a:off x="674501" y="2002578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052A20-10C6-4AE3-9012-E0B4FB152D14}"/>
                </a:ext>
              </a:extLst>
            </p:cNvPr>
            <p:cNvSpPr/>
            <p:nvPr userDrawn="1"/>
          </p:nvSpPr>
          <p:spPr>
            <a:xfrm>
              <a:off x="2470108" y="2002578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033B3-7DC8-4A74-B386-94165B94BAA4}"/>
                </a:ext>
              </a:extLst>
            </p:cNvPr>
            <p:cNvSpPr/>
            <p:nvPr userDrawn="1"/>
          </p:nvSpPr>
          <p:spPr>
            <a:xfrm>
              <a:off x="6057729" y="1951337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5E49EB-E09B-4B91-B90C-5E72C90D8949}"/>
                </a:ext>
              </a:extLst>
            </p:cNvPr>
            <p:cNvSpPr/>
            <p:nvPr userDrawn="1"/>
          </p:nvSpPr>
          <p:spPr>
            <a:xfrm>
              <a:off x="4518556" y="1998315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C7F370-8AF1-4466-B911-42CD33A399E2}"/>
                </a:ext>
              </a:extLst>
            </p:cNvPr>
            <p:cNvSpPr/>
            <p:nvPr userDrawn="1"/>
          </p:nvSpPr>
          <p:spPr>
            <a:xfrm>
              <a:off x="4917320" y="1122913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DD684F-5E96-4C13-B457-0B28B8DDC62C}"/>
                </a:ext>
              </a:extLst>
            </p:cNvPr>
            <p:cNvSpPr/>
            <p:nvPr userDrawn="1"/>
          </p:nvSpPr>
          <p:spPr>
            <a:xfrm>
              <a:off x="5478448" y="340794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4A3DDB-9403-4B8D-913C-625CB966B54D}"/>
                </a:ext>
              </a:extLst>
            </p:cNvPr>
            <p:cNvSpPr/>
            <p:nvPr userDrawn="1"/>
          </p:nvSpPr>
          <p:spPr>
            <a:xfrm>
              <a:off x="7444012" y="1944362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1237D2-922E-46D0-9155-E201291DA4EA}"/>
                </a:ext>
              </a:extLst>
            </p:cNvPr>
            <p:cNvSpPr/>
            <p:nvPr userDrawn="1"/>
          </p:nvSpPr>
          <p:spPr>
            <a:xfrm>
              <a:off x="145252" y="3035387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FC3993-0654-4270-BD92-9CFBC614499B}"/>
                </a:ext>
              </a:extLst>
            </p:cNvPr>
            <p:cNvSpPr/>
            <p:nvPr userDrawn="1"/>
          </p:nvSpPr>
          <p:spPr>
            <a:xfrm>
              <a:off x="6154044" y="4315301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1B056A-CFE4-49DF-A7CF-B7D8A2A4803F}"/>
                </a:ext>
              </a:extLst>
            </p:cNvPr>
            <p:cNvSpPr/>
            <p:nvPr userDrawn="1"/>
          </p:nvSpPr>
          <p:spPr>
            <a:xfrm>
              <a:off x="8754722" y="1951338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C701C5-51DE-4BF3-B311-EF9764DF68FF}"/>
                </a:ext>
              </a:extLst>
            </p:cNvPr>
            <p:cNvSpPr/>
            <p:nvPr userDrawn="1"/>
          </p:nvSpPr>
          <p:spPr>
            <a:xfrm>
              <a:off x="1364466" y="3864317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BC814D-5755-4D7D-B140-E710D8371ABE}"/>
                </a:ext>
              </a:extLst>
            </p:cNvPr>
            <p:cNvSpPr/>
            <p:nvPr userDrawn="1"/>
          </p:nvSpPr>
          <p:spPr>
            <a:xfrm>
              <a:off x="8092015" y="3011568"/>
              <a:ext cx="285199" cy="256338"/>
            </a:xfrm>
            <a:custGeom>
              <a:avLst/>
              <a:gdLst>
                <a:gd name="connsiteX0" fmla="*/ 280601 w 285199"/>
                <a:gd name="connsiteY0" fmla="*/ 94102 h 256338"/>
                <a:gd name="connsiteX1" fmla="*/ 247638 w 285199"/>
                <a:gd name="connsiteY1" fmla="*/ 37540 h 256338"/>
                <a:gd name="connsiteX2" fmla="*/ 221699 w 285199"/>
                <a:gd name="connsiteY2" fmla="*/ 17496 h 256338"/>
                <a:gd name="connsiteX3" fmla="*/ 157020 w 285199"/>
                <a:gd name="connsiteY3" fmla="*/ -2 h 256338"/>
                <a:gd name="connsiteX4" fmla="*/ 128141 w 285199"/>
                <a:gd name="connsiteY4" fmla="*/ -2 h 256338"/>
                <a:gd name="connsiteX5" fmla="*/ -19 w 285199"/>
                <a:gd name="connsiteY5" fmla="*/ 128158 h 256338"/>
                <a:gd name="connsiteX6" fmla="*/ 4561 w 285199"/>
                <a:gd name="connsiteY6" fmla="*/ 162232 h 256338"/>
                <a:gd name="connsiteX7" fmla="*/ 37524 w 285199"/>
                <a:gd name="connsiteY7" fmla="*/ 218793 h 256338"/>
                <a:gd name="connsiteX8" fmla="*/ 63463 w 285199"/>
                <a:gd name="connsiteY8" fmla="*/ 238838 h 256338"/>
                <a:gd name="connsiteX9" fmla="*/ 128141 w 285199"/>
                <a:gd name="connsiteY9" fmla="*/ 256336 h 256338"/>
                <a:gd name="connsiteX10" fmla="*/ 157020 w 285199"/>
                <a:gd name="connsiteY10" fmla="*/ 256336 h 256338"/>
                <a:gd name="connsiteX11" fmla="*/ 285181 w 285199"/>
                <a:gd name="connsiteY11" fmla="*/ 128175 h 2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99" h="256338">
                  <a:moveTo>
                    <a:pt x="280601" y="94102"/>
                  </a:moveTo>
                  <a:cubicBezTo>
                    <a:pt x="274705" y="72708"/>
                    <a:pt x="263342" y="53227"/>
                    <a:pt x="247638" y="37540"/>
                  </a:cubicBezTo>
                  <a:lnTo>
                    <a:pt x="221699" y="17496"/>
                  </a:lnTo>
                  <a:cubicBezTo>
                    <a:pt x="202081" y="6013"/>
                    <a:pt x="179748" y="-36"/>
                    <a:pt x="157020" y="-2"/>
                  </a:cubicBezTo>
                  <a:lnTo>
                    <a:pt x="128141" y="-2"/>
                  </a:lnTo>
                  <a:cubicBezTo>
                    <a:pt x="58149" y="1860"/>
                    <a:pt x="1861" y="58166"/>
                    <a:pt x="-19" y="128158"/>
                  </a:cubicBezTo>
                  <a:lnTo>
                    <a:pt x="4561" y="162232"/>
                  </a:lnTo>
                  <a:cubicBezTo>
                    <a:pt x="10473" y="183626"/>
                    <a:pt x="21820" y="203123"/>
                    <a:pt x="37524" y="218793"/>
                  </a:cubicBezTo>
                  <a:lnTo>
                    <a:pt x="63463" y="238838"/>
                  </a:lnTo>
                  <a:cubicBezTo>
                    <a:pt x="83080" y="250321"/>
                    <a:pt x="105415" y="256370"/>
                    <a:pt x="128141" y="256336"/>
                  </a:cubicBezTo>
                  <a:lnTo>
                    <a:pt x="157020" y="256336"/>
                  </a:lnTo>
                  <a:cubicBezTo>
                    <a:pt x="227013" y="254473"/>
                    <a:pt x="283318" y="198168"/>
                    <a:pt x="285181" y="128175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1213F9E-2194-4908-A0E7-8375B219F808}"/>
                </a:ext>
              </a:extLst>
            </p:cNvPr>
            <p:cNvSpPr/>
            <p:nvPr userDrawn="1"/>
          </p:nvSpPr>
          <p:spPr>
            <a:xfrm>
              <a:off x="6100034" y="3011568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0E4604-1F44-4A6D-9680-3D53D48B759B}"/>
                </a:ext>
              </a:extLst>
            </p:cNvPr>
            <p:cNvSpPr/>
            <p:nvPr userDrawn="1"/>
          </p:nvSpPr>
          <p:spPr>
            <a:xfrm>
              <a:off x="4199223" y="3011568"/>
              <a:ext cx="247605" cy="256320"/>
            </a:xfrm>
            <a:custGeom>
              <a:avLst/>
              <a:gdLst>
                <a:gd name="connsiteX0" fmla="*/ 123784 w 247605"/>
                <a:gd name="connsiteY0" fmla="*/ -2 h 256320"/>
                <a:gd name="connsiteX1" fmla="*/ 123784 w 247605"/>
                <a:gd name="connsiteY1" fmla="*/ 256318 h 256320"/>
                <a:gd name="connsiteX2" fmla="*/ 123784 w 247605"/>
                <a:gd name="connsiteY2" fmla="*/ -2 h 2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05" h="256320">
                  <a:moveTo>
                    <a:pt x="123784" y="-2"/>
                  </a:moveTo>
                  <a:cubicBezTo>
                    <a:pt x="-41150" y="-2"/>
                    <a:pt x="-41423" y="256318"/>
                    <a:pt x="123784" y="256318"/>
                  </a:cubicBezTo>
                  <a:cubicBezTo>
                    <a:pt x="288718" y="256318"/>
                    <a:pt x="288991" y="-2"/>
                    <a:pt x="123784" y="-2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6DB934-0A8F-490C-B3DA-827CDD1E5493}"/>
                </a:ext>
              </a:extLst>
            </p:cNvPr>
            <p:cNvSpPr/>
            <p:nvPr userDrawn="1"/>
          </p:nvSpPr>
          <p:spPr>
            <a:xfrm>
              <a:off x="2326630" y="3011568"/>
              <a:ext cx="256434" cy="285199"/>
            </a:xfrm>
            <a:custGeom>
              <a:avLst/>
              <a:gdLst>
                <a:gd name="connsiteX0" fmla="*/ 245280 w 256434"/>
                <a:gd name="connsiteY0" fmla="*/ 78774 h 285199"/>
                <a:gd name="connsiteX1" fmla="*/ 128158 w 256434"/>
                <a:gd name="connsiteY1" fmla="*/ -2 h 285199"/>
                <a:gd name="connsiteX2" fmla="*/ 94085 w 256434"/>
                <a:gd name="connsiteY2" fmla="*/ 4577 h 285199"/>
                <a:gd name="connsiteX3" fmla="*/ 37524 w 256434"/>
                <a:gd name="connsiteY3" fmla="*/ 37540 h 285199"/>
                <a:gd name="connsiteX4" fmla="*/ 17479 w 256434"/>
                <a:gd name="connsiteY4" fmla="*/ 63480 h 285199"/>
                <a:gd name="connsiteX5" fmla="*/ -19 w 256434"/>
                <a:gd name="connsiteY5" fmla="*/ 128158 h 285199"/>
                <a:gd name="connsiteX6" fmla="*/ -19 w 256434"/>
                <a:gd name="connsiteY6" fmla="*/ 157037 h 285199"/>
                <a:gd name="connsiteX7" fmla="*/ 128142 w 256434"/>
                <a:gd name="connsiteY7" fmla="*/ 285197 h 285199"/>
                <a:gd name="connsiteX8" fmla="*/ 162215 w 256434"/>
                <a:gd name="connsiteY8" fmla="*/ 280618 h 285199"/>
                <a:gd name="connsiteX9" fmla="*/ 218776 w 256434"/>
                <a:gd name="connsiteY9" fmla="*/ 247655 h 285199"/>
                <a:gd name="connsiteX10" fmla="*/ 238821 w 256434"/>
                <a:gd name="connsiteY10" fmla="*/ 221715 h 285199"/>
                <a:gd name="connsiteX11" fmla="*/ 256319 w 256434"/>
                <a:gd name="connsiteY11" fmla="*/ 157037 h 285199"/>
                <a:gd name="connsiteX12" fmla="*/ 256319 w 256434"/>
                <a:gd name="connsiteY12" fmla="*/ 128158 h 285199"/>
                <a:gd name="connsiteX13" fmla="*/ 245280 w 256434"/>
                <a:gd name="connsiteY13" fmla="*/ 78774 h 2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434" h="285199">
                  <a:moveTo>
                    <a:pt x="245280" y="78774"/>
                  </a:moveTo>
                  <a:cubicBezTo>
                    <a:pt x="224791" y="32055"/>
                    <a:pt x="179149" y="1365"/>
                    <a:pt x="128158" y="-2"/>
                  </a:cubicBezTo>
                  <a:lnTo>
                    <a:pt x="94085" y="4577"/>
                  </a:lnTo>
                  <a:cubicBezTo>
                    <a:pt x="72690" y="10473"/>
                    <a:pt x="53193" y="21836"/>
                    <a:pt x="37524" y="37540"/>
                  </a:cubicBezTo>
                  <a:lnTo>
                    <a:pt x="17479" y="63480"/>
                  </a:lnTo>
                  <a:cubicBezTo>
                    <a:pt x="5996" y="83097"/>
                    <a:pt x="-53" y="105431"/>
                    <a:pt x="-19" y="128158"/>
                  </a:cubicBezTo>
                  <a:lnTo>
                    <a:pt x="-19" y="157037"/>
                  </a:lnTo>
                  <a:cubicBezTo>
                    <a:pt x="1843" y="227029"/>
                    <a:pt x="58149" y="283318"/>
                    <a:pt x="128142" y="285197"/>
                  </a:cubicBezTo>
                  <a:lnTo>
                    <a:pt x="162215" y="280618"/>
                  </a:lnTo>
                  <a:cubicBezTo>
                    <a:pt x="183609" y="274722"/>
                    <a:pt x="203089" y="263359"/>
                    <a:pt x="218776" y="247655"/>
                  </a:cubicBezTo>
                  <a:lnTo>
                    <a:pt x="238821" y="221715"/>
                  </a:lnTo>
                  <a:cubicBezTo>
                    <a:pt x="250304" y="202098"/>
                    <a:pt x="256353" y="179764"/>
                    <a:pt x="256319" y="157037"/>
                  </a:cubicBezTo>
                  <a:lnTo>
                    <a:pt x="256319" y="128158"/>
                  </a:lnTo>
                  <a:cubicBezTo>
                    <a:pt x="257088" y="111019"/>
                    <a:pt x="253277" y="93965"/>
                    <a:pt x="245280" y="78774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A8EC18-4B5A-4061-AB42-E3B1D83316A8}"/>
                </a:ext>
              </a:extLst>
            </p:cNvPr>
            <p:cNvSpPr/>
            <p:nvPr userDrawn="1"/>
          </p:nvSpPr>
          <p:spPr>
            <a:xfrm>
              <a:off x="8105456" y="4305342"/>
              <a:ext cx="285199" cy="256338"/>
            </a:xfrm>
            <a:custGeom>
              <a:avLst/>
              <a:gdLst>
                <a:gd name="connsiteX0" fmla="*/ 280601 w 285199"/>
                <a:gd name="connsiteY0" fmla="*/ 94102 h 256338"/>
                <a:gd name="connsiteX1" fmla="*/ 247638 w 285199"/>
                <a:gd name="connsiteY1" fmla="*/ 37540 h 256338"/>
                <a:gd name="connsiteX2" fmla="*/ 221699 w 285199"/>
                <a:gd name="connsiteY2" fmla="*/ 17496 h 256338"/>
                <a:gd name="connsiteX3" fmla="*/ 157020 w 285199"/>
                <a:gd name="connsiteY3" fmla="*/ -2 h 256338"/>
                <a:gd name="connsiteX4" fmla="*/ 128141 w 285199"/>
                <a:gd name="connsiteY4" fmla="*/ -2 h 256338"/>
                <a:gd name="connsiteX5" fmla="*/ -19 w 285199"/>
                <a:gd name="connsiteY5" fmla="*/ 128158 h 256338"/>
                <a:gd name="connsiteX6" fmla="*/ 4561 w 285199"/>
                <a:gd name="connsiteY6" fmla="*/ 162232 h 256338"/>
                <a:gd name="connsiteX7" fmla="*/ 37524 w 285199"/>
                <a:gd name="connsiteY7" fmla="*/ 218793 h 256338"/>
                <a:gd name="connsiteX8" fmla="*/ 63463 w 285199"/>
                <a:gd name="connsiteY8" fmla="*/ 238838 h 256338"/>
                <a:gd name="connsiteX9" fmla="*/ 128141 w 285199"/>
                <a:gd name="connsiteY9" fmla="*/ 256336 h 256338"/>
                <a:gd name="connsiteX10" fmla="*/ 157020 w 285199"/>
                <a:gd name="connsiteY10" fmla="*/ 256336 h 256338"/>
                <a:gd name="connsiteX11" fmla="*/ 285181 w 285199"/>
                <a:gd name="connsiteY11" fmla="*/ 128175 h 25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199" h="256338">
                  <a:moveTo>
                    <a:pt x="280601" y="94102"/>
                  </a:moveTo>
                  <a:cubicBezTo>
                    <a:pt x="274705" y="72708"/>
                    <a:pt x="263342" y="53227"/>
                    <a:pt x="247638" y="37540"/>
                  </a:cubicBezTo>
                  <a:lnTo>
                    <a:pt x="221699" y="17496"/>
                  </a:lnTo>
                  <a:cubicBezTo>
                    <a:pt x="202081" y="6013"/>
                    <a:pt x="179748" y="-36"/>
                    <a:pt x="157020" y="-2"/>
                  </a:cubicBezTo>
                  <a:lnTo>
                    <a:pt x="128141" y="-2"/>
                  </a:lnTo>
                  <a:cubicBezTo>
                    <a:pt x="58149" y="1860"/>
                    <a:pt x="1861" y="58166"/>
                    <a:pt x="-19" y="128158"/>
                  </a:cubicBezTo>
                  <a:lnTo>
                    <a:pt x="4561" y="162232"/>
                  </a:lnTo>
                  <a:cubicBezTo>
                    <a:pt x="10473" y="183626"/>
                    <a:pt x="21820" y="203123"/>
                    <a:pt x="37524" y="218793"/>
                  </a:cubicBezTo>
                  <a:lnTo>
                    <a:pt x="63463" y="238838"/>
                  </a:lnTo>
                  <a:cubicBezTo>
                    <a:pt x="83080" y="250321"/>
                    <a:pt x="105415" y="256370"/>
                    <a:pt x="128141" y="256336"/>
                  </a:cubicBezTo>
                  <a:lnTo>
                    <a:pt x="157020" y="256336"/>
                  </a:lnTo>
                  <a:cubicBezTo>
                    <a:pt x="227013" y="254473"/>
                    <a:pt x="283318" y="198168"/>
                    <a:pt x="285181" y="128175"/>
                  </a:cubicBezTo>
                  <a:close/>
                </a:path>
              </a:pathLst>
            </a:custGeom>
            <a:solidFill>
              <a:srgbClr val="F2F5D8"/>
            </a:solidFill>
            <a:ln w="17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01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ตัวแทนข้อความ 2">
            <a:extLst>
              <a:ext uri="{FF2B5EF4-FFF2-40B4-BE49-F238E27FC236}">
                <a16:creationId xmlns:a16="http://schemas.microsoft.com/office/drawing/2014/main" id="{5D4DEEA5-F2BB-4A35-BDBB-3C557DFAAB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26090" y="4763651"/>
            <a:ext cx="2249503" cy="475571"/>
          </a:xfrm>
          <a:prstGeom prst="roundRect">
            <a:avLst>
              <a:gd name="adj" fmla="val 35257"/>
            </a:avLst>
          </a:prstGeom>
          <a:solidFill>
            <a:schemeClr val="accent3"/>
          </a:solidFill>
          <a:ln w="38100">
            <a:solidFill>
              <a:srgbClr val="53474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267" baseline="0">
                <a:latin typeface="+mj-lt"/>
                <a:cs typeface="+mn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2" name="ตัวแทนข้อความ 2">
            <a:extLst>
              <a:ext uri="{FF2B5EF4-FFF2-40B4-BE49-F238E27FC236}">
                <a16:creationId xmlns:a16="http://schemas.microsoft.com/office/drawing/2014/main" id="{884F97D8-6BEC-4704-8C90-FA056A2376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3446" y="4763651"/>
            <a:ext cx="2249503" cy="475571"/>
          </a:xfrm>
          <a:prstGeom prst="roundRect">
            <a:avLst>
              <a:gd name="adj" fmla="val 35257"/>
            </a:avLst>
          </a:prstGeom>
          <a:solidFill>
            <a:schemeClr val="accent3"/>
          </a:solidFill>
          <a:ln w="38100">
            <a:solidFill>
              <a:srgbClr val="53474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267" baseline="0">
                <a:latin typeface="+mj-lt"/>
                <a:cs typeface="+mn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99" name="ตัวแทนข้อความ 2">
            <a:extLst>
              <a:ext uri="{FF2B5EF4-FFF2-40B4-BE49-F238E27FC236}">
                <a16:creationId xmlns:a16="http://schemas.microsoft.com/office/drawing/2014/main" id="{40D21A22-2EBD-4F55-BE70-36D069C81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8733" y="4763651"/>
            <a:ext cx="2249503" cy="475571"/>
          </a:xfrm>
          <a:prstGeom prst="roundRect">
            <a:avLst>
              <a:gd name="adj" fmla="val 35257"/>
            </a:avLst>
          </a:prstGeom>
          <a:solidFill>
            <a:schemeClr val="accent3"/>
          </a:solidFill>
          <a:ln w="38100">
            <a:solidFill>
              <a:srgbClr val="53474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267" baseline="0">
                <a:latin typeface="+mj-lt"/>
                <a:cs typeface="+mn-cs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B697DCA-8A19-4A6E-BFC7-CE18EE3C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0928DD-AEDF-47A5-A6C3-A17BC4849B5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20AA873-FFA5-4B2D-AEB1-A23D59FC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BCF7DAA-256C-4A6F-9349-CC32C7EB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1885B-D031-4156-B33B-38F77A445BD8}" type="slidenum">
              <a:rPr lang="en-US" smtClean="0"/>
              <a:t>‹#›</a:t>
            </a:fld>
            <a:endParaRPr lang="en-US"/>
          </a:p>
        </p:txBody>
      </p:sp>
      <p:sp>
        <p:nvSpPr>
          <p:cNvPr id="190" name="รูปแบบอิสระ: รูปร่าง 189">
            <a:extLst>
              <a:ext uri="{FF2B5EF4-FFF2-40B4-BE49-F238E27FC236}">
                <a16:creationId xmlns:a16="http://schemas.microsoft.com/office/drawing/2014/main" id="{C9550B9D-5CCA-4E14-9B18-7376A07EDF3C}"/>
              </a:ext>
            </a:extLst>
          </p:cNvPr>
          <p:cNvSpPr/>
          <p:nvPr/>
        </p:nvSpPr>
        <p:spPr>
          <a:xfrm>
            <a:off x="667499" y="724204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1" name="รูปแบบอิสระ: รูปร่าง 190">
            <a:extLst>
              <a:ext uri="{FF2B5EF4-FFF2-40B4-BE49-F238E27FC236}">
                <a16:creationId xmlns:a16="http://schemas.microsoft.com/office/drawing/2014/main" id="{E875F629-9E5C-4117-9E33-5614A9D55187}"/>
              </a:ext>
            </a:extLst>
          </p:cNvPr>
          <p:cNvSpPr/>
          <p:nvPr/>
        </p:nvSpPr>
        <p:spPr>
          <a:xfrm>
            <a:off x="2722354" y="1328140"/>
            <a:ext cx="352471" cy="351419"/>
          </a:xfrm>
          <a:custGeom>
            <a:avLst/>
            <a:gdLst>
              <a:gd name="connsiteX0" fmla="*/ 254489 w 264353"/>
              <a:gd name="connsiteY0" fmla="*/ 72599 h 263564"/>
              <a:gd name="connsiteX1" fmla="*/ 229238 w 264353"/>
              <a:gd name="connsiteY1" fmla="*/ 34721 h 263564"/>
              <a:gd name="connsiteX2" fmla="*/ 205564 w 264353"/>
              <a:gd name="connsiteY2" fmla="*/ 15782 h 263564"/>
              <a:gd name="connsiteX3" fmla="*/ 145592 w 264353"/>
              <a:gd name="connsiteY3" fmla="*/ 0 h 263564"/>
              <a:gd name="connsiteX4" fmla="*/ 114027 w 264353"/>
              <a:gd name="connsiteY4" fmla="*/ 4735 h 263564"/>
              <a:gd name="connsiteX5" fmla="*/ 61946 w 264353"/>
              <a:gd name="connsiteY5" fmla="*/ 34721 h 263564"/>
              <a:gd name="connsiteX6" fmla="*/ 35116 w 264353"/>
              <a:gd name="connsiteY6" fmla="*/ 61551 h 263564"/>
              <a:gd name="connsiteX7" fmla="*/ 9864 w 264353"/>
              <a:gd name="connsiteY7" fmla="*/ 99428 h 263564"/>
              <a:gd name="connsiteX8" fmla="*/ 395 w 264353"/>
              <a:gd name="connsiteY8" fmla="*/ 145197 h 263564"/>
              <a:gd name="connsiteX9" fmla="*/ 9864 w 264353"/>
              <a:gd name="connsiteY9" fmla="*/ 190966 h 263564"/>
              <a:gd name="connsiteX10" fmla="*/ 35116 w 264353"/>
              <a:gd name="connsiteY10" fmla="*/ 228843 h 263564"/>
              <a:gd name="connsiteX11" fmla="*/ 58789 w 264353"/>
              <a:gd name="connsiteY11" fmla="*/ 247782 h 263564"/>
              <a:gd name="connsiteX12" fmla="*/ 118762 w 264353"/>
              <a:gd name="connsiteY12" fmla="*/ 263564 h 263564"/>
              <a:gd name="connsiteX13" fmla="*/ 150326 w 264353"/>
              <a:gd name="connsiteY13" fmla="*/ 258830 h 263564"/>
              <a:gd name="connsiteX14" fmla="*/ 202408 w 264353"/>
              <a:gd name="connsiteY14" fmla="*/ 228843 h 263564"/>
              <a:gd name="connsiteX15" fmla="*/ 229238 w 264353"/>
              <a:gd name="connsiteY15" fmla="*/ 202013 h 263564"/>
              <a:gd name="connsiteX16" fmla="*/ 254489 w 264353"/>
              <a:gd name="connsiteY16" fmla="*/ 164136 h 263564"/>
              <a:gd name="connsiteX17" fmla="*/ 263959 w 264353"/>
              <a:gd name="connsiteY17" fmla="*/ 118367 h 263564"/>
              <a:gd name="connsiteX18" fmla="*/ 254489 w 264353"/>
              <a:gd name="connsiteY18" fmla="*/ 72599 h 26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53" h="263564">
                <a:moveTo>
                  <a:pt x="254489" y="72599"/>
                </a:moveTo>
                <a:cubicBezTo>
                  <a:pt x="249755" y="58394"/>
                  <a:pt x="241864" y="45769"/>
                  <a:pt x="229238" y="34721"/>
                </a:cubicBezTo>
                <a:cubicBezTo>
                  <a:pt x="221347" y="28408"/>
                  <a:pt x="213456" y="22095"/>
                  <a:pt x="205564" y="15782"/>
                </a:cubicBezTo>
                <a:cubicBezTo>
                  <a:pt x="186626" y="4735"/>
                  <a:pt x="167687" y="0"/>
                  <a:pt x="145592" y="0"/>
                </a:cubicBezTo>
                <a:cubicBezTo>
                  <a:pt x="134544" y="1578"/>
                  <a:pt x="125075" y="3156"/>
                  <a:pt x="114027" y="4735"/>
                </a:cubicBezTo>
                <a:cubicBezTo>
                  <a:pt x="93510" y="11048"/>
                  <a:pt x="76150" y="20517"/>
                  <a:pt x="61946" y="34721"/>
                </a:cubicBezTo>
                <a:cubicBezTo>
                  <a:pt x="52476" y="44190"/>
                  <a:pt x="44585" y="52082"/>
                  <a:pt x="35116" y="61551"/>
                </a:cubicBezTo>
                <a:cubicBezTo>
                  <a:pt x="24068" y="72599"/>
                  <a:pt x="16177" y="85224"/>
                  <a:pt x="9864" y="99428"/>
                </a:cubicBezTo>
                <a:cubicBezTo>
                  <a:pt x="1973" y="113633"/>
                  <a:pt x="-1184" y="129415"/>
                  <a:pt x="395" y="145197"/>
                </a:cubicBezTo>
                <a:cubicBezTo>
                  <a:pt x="395" y="160979"/>
                  <a:pt x="3551" y="176762"/>
                  <a:pt x="9864" y="190966"/>
                </a:cubicBezTo>
                <a:cubicBezTo>
                  <a:pt x="14599" y="205170"/>
                  <a:pt x="22490" y="217796"/>
                  <a:pt x="35116" y="228843"/>
                </a:cubicBezTo>
                <a:cubicBezTo>
                  <a:pt x="43007" y="235156"/>
                  <a:pt x="50898" y="241469"/>
                  <a:pt x="58789" y="247782"/>
                </a:cubicBezTo>
                <a:cubicBezTo>
                  <a:pt x="77728" y="258830"/>
                  <a:pt x="96667" y="263564"/>
                  <a:pt x="118762" y="263564"/>
                </a:cubicBezTo>
                <a:lnTo>
                  <a:pt x="150326" y="258830"/>
                </a:lnTo>
                <a:cubicBezTo>
                  <a:pt x="170843" y="252517"/>
                  <a:pt x="188204" y="243047"/>
                  <a:pt x="202408" y="228843"/>
                </a:cubicBezTo>
                <a:cubicBezTo>
                  <a:pt x="211877" y="219374"/>
                  <a:pt x="219768" y="211483"/>
                  <a:pt x="229238" y="202013"/>
                </a:cubicBezTo>
                <a:cubicBezTo>
                  <a:pt x="240285" y="190966"/>
                  <a:pt x="248177" y="178340"/>
                  <a:pt x="254489" y="164136"/>
                </a:cubicBezTo>
                <a:cubicBezTo>
                  <a:pt x="262381" y="149932"/>
                  <a:pt x="265537" y="134149"/>
                  <a:pt x="263959" y="118367"/>
                </a:cubicBezTo>
                <a:cubicBezTo>
                  <a:pt x="265537" y="101007"/>
                  <a:pt x="262381" y="86803"/>
                  <a:pt x="254489" y="72599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2" name="รูปแบบอิสระ: รูปร่าง 191">
            <a:extLst>
              <a:ext uri="{FF2B5EF4-FFF2-40B4-BE49-F238E27FC236}">
                <a16:creationId xmlns:a16="http://schemas.microsoft.com/office/drawing/2014/main" id="{8537F435-7BD5-449C-8343-00E08C52786B}"/>
              </a:ext>
            </a:extLst>
          </p:cNvPr>
          <p:cNvSpPr/>
          <p:nvPr/>
        </p:nvSpPr>
        <p:spPr>
          <a:xfrm>
            <a:off x="3221600" y="439597"/>
            <a:ext cx="316053" cy="352471"/>
          </a:xfrm>
          <a:custGeom>
            <a:avLst/>
            <a:gdLst>
              <a:gd name="connsiteX0" fmla="*/ 227265 w 237040"/>
              <a:gd name="connsiteY0" fmla="*/ 72993 h 264353"/>
              <a:gd name="connsiteX1" fmla="*/ 202013 w 237040"/>
              <a:gd name="connsiteY1" fmla="*/ 35116 h 264353"/>
              <a:gd name="connsiteX2" fmla="*/ 164136 w 237040"/>
              <a:gd name="connsiteY2" fmla="*/ 9864 h 264353"/>
              <a:gd name="connsiteX3" fmla="*/ 118367 w 237040"/>
              <a:gd name="connsiteY3" fmla="*/ 395 h 264353"/>
              <a:gd name="connsiteX4" fmla="*/ 86803 w 237040"/>
              <a:gd name="connsiteY4" fmla="*/ 5129 h 264353"/>
              <a:gd name="connsiteX5" fmla="*/ 34721 w 237040"/>
              <a:gd name="connsiteY5" fmla="*/ 35116 h 264353"/>
              <a:gd name="connsiteX6" fmla="*/ 15782 w 237040"/>
              <a:gd name="connsiteY6" fmla="*/ 58789 h 264353"/>
              <a:gd name="connsiteX7" fmla="*/ 0 w 237040"/>
              <a:gd name="connsiteY7" fmla="*/ 118762 h 264353"/>
              <a:gd name="connsiteX8" fmla="*/ 0 w 237040"/>
              <a:gd name="connsiteY8" fmla="*/ 145592 h 264353"/>
              <a:gd name="connsiteX9" fmla="*/ 9469 w 237040"/>
              <a:gd name="connsiteY9" fmla="*/ 191360 h 264353"/>
              <a:gd name="connsiteX10" fmla="*/ 34721 w 237040"/>
              <a:gd name="connsiteY10" fmla="*/ 229238 h 264353"/>
              <a:gd name="connsiteX11" fmla="*/ 72599 w 237040"/>
              <a:gd name="connsiteY11" fmla="*/ 254489 h 264353"/>
              <a:gd name="connsiteX12" fmla="*/ 118367 w 237040"/>
              <a:gd name="connsiteY12" fmla="*/ 263959 h 264353"/>
              <a:gd name="connsiteX13" fmla="*/ 149932 w 237040"/>
              <a:gd name="connsiteY13" fmla="*/ 259224 h 264353"/>
              <a:gd name="connsiteX14" fmla="*/ 202013 w 237040"/>
              <a:gd name="connsiteY14" fmla="*/ 229238 h 264353"/>
              <a:gd name="connsiteX15" fmla="*/ 220952 w 237040"/>
              <a:gd name="connsiteY15" fmla="*/ 205564 h 264353"/>
              <a:gd name="connsiteX16" fmla="*/ 236734 w 237040"/>
              <a:gd name="connsiteY16" fmla="*/ 145592 h 264353"/>
              <a:gd name="connsiteX17" fmla="*/ 236734 w 237040"/>
              <a:gd name="connsiteY17" fmla="*/ 118762 h 264353"/>
              <a:gd name="connsiteX18" fmla="*/ 227265 w 237040"/>
              <a:gd name="connsiteY18" fmla="*/ 72993 h 2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040" h="264353">
                <a:moveTo>
                  <a:pt x="227265" y="72993"/>
                </a:moveTo>
                <a:cubicBezTo>
                  <a:pt x="222530" y="58789"/>
                  <a:pt x="214639" y="46163"/>
                  <a:pt x="202013" y="35116"/>
                </a:cubicBezTo>
                <a:cubicBezTo>
                  <a:pt x="190966" y="24068"/>
                  <a:pt x="178340" y="16177"/>
                  <a:pt x="164136" y="9864"/>
                </a:cubicBezTo>
                <a:cubicBezTo>
                  <a:pt x="149932" y="1973"/>
                  <a:pt x="134150" y="-1184"/>
                  <a:pt x="118367" y="395"/>
                </a:cubicBezTo>
                <a:lnTo>
                  <a:pt x="86803" y="5129"/>
                </a:lnTo>
                <a:cubicBezTo>
                  <a:pt x="66286" y="11442"/>
                  <a:pt x="48925" y="20912"/>
                  <a:pt x="34721" y="35116"/>
                </a:cubicBezTo>
                <a:cubicBezTo>
                  <a:pt x="28408" y="43007"/>
                  <a:pt x="22095" y="50898"/>
                  <a:pt x="15782" y="58789"/>
                </a:cubicBezTo>
                <a:cubicBezTo>
                  <a:pt x="4735" y="77728"/>
                  <a:pt x="0" y="96667"/>
                  <a:pt x="0" y="118762"/>
                </a:cubicBezTo>
                <a:lnTo>
                  <a:pt x="0" y="145592"/>
                </a:lnTo>
                <a:cubicBezTo>
                  <a:pt x="0" y="161374"/>
                  <a:pt x="3156" y="177156"/>
                  <a:pt x="9469" y="191360"/>
                </a:cubicBezTo>
                <a:cubicBezTo>
                  <a:pt x="14204" y="205564"/>
                  <a:pt x="22095" y="218190"/>
                  <a:pt x="34721" y="229238"/>
                </a:cubicBezTo>
                <a:cubicBezTo>
                  <a:pt x="45769" y="240285"/>
                  <a:pt x="58394" y="248177"/>
                  <a:pt x="72599" y="254489"/>
                </a:cubicBezTo>
                <a:cubicBezTo>
                  <a:pt x="86803" y="262381"/>
                  <a:pt x="102585" y="265537"/>
                  <a:pt x="118367" y="263959"/>
                </a:cubicBezTo>
                <a:cubicBezTo>
                  <a:pt x="129415" y="262381"/>
                  <a:pt x="138884" y="260802"/>
                  <a:pt x="149932" y="259224"/>
                </a:cubicBezTo>
                <a:cubicBezTo>
                  <a:pt x="170449" y="252911"/>
                  <a:pt x="187809" y="243442"/>
                  <a:pt x="202013" y="229238"/>
                </a:cubicBezTo>
                <a:cubicBezTo>
                  <a:pt x="208326" y="221347"/>
                  <a:pt x="214639" y="213456"/>
                  <a:pt x="220952" y="205564"/>
                </a:cubicBezTo>
                <a:cubicBezTo>
                  <a:pt x="232000" y="186626"/>
                  <a:pt x="236734" y="167687"/>
                  <a:pt x="236734" y="145592"/>
                </a:cubicBezTo>
                <a:lnTo>
                  <a:pt x="236734" y="118762"/>
                </a:lnTo>
                <a:cubicBezTo>
                  <a:pt x="238312" y="101401"/>
                  <a:pt x="233578" y="87197"/>
                  <a:pt x="227265" y="72993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3" name="รูปแบบอิสระ: รูปร่าง 192">
            <a:extLst>
              <a:ext uri="{FF2B5EF4-FFF2-40B4-BE49-F238E27FC236}">
                <a16:creationId xmlns:a16="http://schemas.microsoft.com/office/drawing/2014/main" id="{692DA3A4-C409-420C-BB1D-7CA41EAE447F}"/>
              </a:ext>
            </a:extLst>
          </p:cNvPr>
          <p:cNvSpPr/>
          <p:nvPr/>
        </p:nvSpPr>
        <p:spPr>
          <a:xfrm>
            <a:off x="4328993" y="2039395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4" name="รูปแบบอิสระ: รูปร่าง 193">
            <a:extLst>
              <a:ext uri="{FF2B5EF4-FFF2-40B4-BE49-F238E27FC236}">
                <a16:creationId xmlns:a16="http://schemas.microsoft.com/office/drawing/2014/main" id="{FEB70328-432B-46DC-A946-C8B71BEB5FFF}"/>
              </a:ext>
            </a:extLst>
          </p:cNvPr>
          <p:cNvSpPr/>
          <p:nvPr/>
        </p:nvSpPr>
        <p:spPr>
          <a:xfrm>
            <a:off x="2296575" y="3958147"/>
            <a:ext cx="353143" cy="421611"/>
          </a:xfrm>
          <a:custGeom>
            <a:avLst/>
            <a:gdLst>
              <a:gd name="connsiteX0" fmla="*/ 259756 w 264857"/>
              <a:gd name="connsiteY0" fmla="*/ 167574 h 316208"/>
              <a:gd name="connsiteX1" fmla="*/ 232926 w 264857"/>
              <a:gd name="connsiteY1" fmla="*/ 87084 h 316208"/>
              <a:gd name="connsiteX2" fmla="*/ 179266 w 264857"/>
              <a:gd name="connsiteY2" fmla="*/ 16063 h 316208"/>
              <a:gd name="connsiteX3" fmla="*/ 87729 w 264857"/>
              <a:gd name="connsiteY3" fmla="*/ 3438 h 316208"/>
              <a:gd name="connsiteX4" fmla="*/ 5661 w 264857"/>
              <a:gd name="connsiteY4" fmla="*/ 148635 h 316208"/>
              <a:gd name="connsiteX5" fmla="*/ 32491 w 264857"/>
              <a:gd name="connsiteY5" fmla="*/ 229124 h 316208"/>
              <a:gd name="connsiteX6" fmla="*/ 86151 w 264857"/>
              <a:gd name="connsiteY6" fmla="*/ 300145 h 316208"/>
              <a:gd name="connsiteX7" fmla="*/ 177688 w 264857"/>
              <a:gd name="connsiteY7" fmla="*/ 312771 h 316208"/>
              <a:gd name="connsiteX8" fmla="*/ 259756 w 264857"/>
              <a:gd name="connsiteY8" fmla="*/ 167574 h 3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57" h="316208">
                <a:moveTo>
                  <a:pt x="259756" y="167574"/>
                </a:moveTo>
                <a:cubicBezTo>
                  <a:pt x="250287" y="140744"/>
                  <a:pt x="242395" y="113914"/>
                  <a:pt x="232926" y="87084"/>
                </a:cubicBezTo>
                <a:cubicBezTo>
                  <a:pt x="223457" y="57098"/>
                  <a:pt x="206096" y="31846"/>
                  <a:pt x="179266" y="16063"/>
                </a:cubicBezTo>
                <a:cubicBezTo>
                  <a:pt x="154015" y="1860"/>
                  <a:pt x="116137" y="-4454"/>
                  <a:pt x="87729" y="3438"/>
                </a:cubicBezTo>
                <a:cubicBezTo>
                  <a:pt x="29334" y="22377"/>
                  <a:pt x="-16434" y="85506"/>
                  <a:pt x="5661" y="148635"/>
                </a:cubicBezTo>
                <a:cubicBezTo>
                  <a:pt x="15130" y="175465"/>
                  <a:pt x="23022" y="202295"/>
                  <a:pt x="32491" y="229124"/>
                </a:cubicBezTo>
                <a:cubicBezTo>
                  <a:pt x="41960" y="259111"/>
                  <a:pt x="59321" y="284362"/>
                  <a:pt x="86151" y="300145"/>
                </a:cubicBezTo>
                <a:cubicBezTo>
                  <a:pt x="111402" y="314349"/>
                  <a:pt x="149280" y="320662"/>
                  <a:pt x="177688" y="312771"/>
                </a:cubicBezTo>
                <a:cubicBezTo>
                  <a:pt x="236083" y="293832"/>
                  <a:pt x="280273" y="230703"/>
                  <a:pt x="259756" y="167574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5" name="รูปแบบอิสระ: รูปร่าง 194">
            <a:extLst>
              <a:ext uri="{FF2B5EF4-FFF2-40B4-BE49-F238E27FC236}">
                <a16:creationId xmlns:a16="http://schemas.microsoft.com/office/drawing/2014/main" id="{D23A51AD-FD48-401D-A627-2F33C26A33AB}"/>
              </a:ext>
            </a:extLst>
          </p:cNvPr>
          <p:cNvSpPr/>
          <p:nvPr/>
        </p:nvSpPr>
        <p:spPr>
          <a:xfrm>
            <a:off x="911072" y="2891639"/>
            <a:ext cx="351419" cy="351944"/>
          </a:xfrm>
          <a:custGeom>
            <a:avLst/>
            <a:gdLst>
              <a:gd name="connsiteX0" fmla="*/ 258830 w 263564"/>
              <a:gd name="connsiteY0" fmla="*/ 113632 h 263958"/>
              <a:gd name="connsiteX1" fmla="*/ 228843 w 263564"/>
              <a:gd name="connsiteY1" fmla="*/ 61551 h 263958"/>
              <a:gd name="connsiteX2" fmla="*/ 202013 w 263564"/>
              <a:gd name="connsiteY2" fmla="*/ 34721 h 263958"/>
              <a:gd name="connsiteX3" fmla="*/ 164136 w 263564"/>
              <a:gd name="connsiteY3" fmla="*/ 9469 h 263958"/>
              <a:gd name="connsiteX4" fmla="*/ 118367 w 263564"/>
              <a:gd name="connsiteY4" fmla="*/ 0 h 263958"/>
              <a:gd name="connsiteX5" fmla="*/ 72599 w 263564"/>
              <a:gd name="connsiteY5" fmla="*/ 9469 h 263958"/>
              <a:gd name="connsiteX6" fmla="*/ 34721 w 263564"/>
              <a:gd name="connsiteY6" fmla="*/ 34721 h 263958"/>
              <a:gd name="connsiteX7" fmla="*/ 15782 w 263564"/>
              <a:gd name="connsiteY7" fmla="*/ 58394 h 263958"/>
              <a:gd name="connsiteX8" fmla="*/ 0 w 263564"/>
              <a:gd name="connsiteY8" fmla="*/ 118367 h 263958"/>
              <a:gd name="connsiteX9" fmla="*/ 4735 w 263564"/>
              <a:gd name="connsiteY9" fmla="*/ 149932 h 263958"/>
              <a:gd name="connsiteX10" fmla="*/ 34721 w 263564"/>
              <a:gd name="connsiteY10" fmla="*/ 202013 h 263958"/>
              <a:gd name="connsiteX11" fmla="*/ 61551 w 263564"/>
              <a:gd name="connsiteY11" fmla="*/ 228843 h 263958"/>
              <a:gd name="connsiteX12" fmla="*/ 99428 w 263564"/>
              <a:gd name="connsiteY12" fmla="*/ 254095 h 263958"/>
              <a:gd name="connsiteX13" fmla="*/ 145197 w 263564"/>
              <a:gd name="connsiteY13" fmla="*/ 263564 h 263958"/>
              <a:gd name="connsiteX14" fmla="*/ 190966 w 263564"/>
              <a:gd name="connsiteY14" fmla="*/ 254095 h 263958"/>
              <a:gd name="connsiteX15" fmla="*/ 228843 w 263564"/>
              <a:gd name="connsiteY15" fmla="*/ 228843 h 263958"/>
              <a:gd name="connsiteX16" fmla="*/ 247782 w 263564"/>
              <a:gd name="connsiteY16" fmla="*/ 205170 h 263958"/>
              <a:gd name="connsiteX17" fmla="*/ 263564 w 263564"/>
              <a:gd name="connsiteY17" fmla="*/ 145197 h 263958"/>
              <a:gd name="connsiteX18" fmla="*/ 258830 w 263564"/>
              <a:gd name="connsiteY18" fmla="*/ 113632 h 26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564" h="263958">
                <a:moveTo>
                  <a:pt x="258830" y="113632"/>
                </a:moveTo>
                <a:cubicBezTo>
                  <a:pt x="252517" y="93115"/>
                  <a:pt x="243047" y="75755"/>
                  <a:pt x="228843" y="61551"/>
                </a:cubicBezTo>
                <a:cubicBezTo>
                  <a:pt x="219374" y="52082"/>
                  <a:pt x="211483" y="44190"/>
                  <a:pt x="202013" y="34721"/>
                </a:cubicBezTo>
                <a:cubicBezTo>
                  <a:pt x="190966" y="23673"/>
                  <a:pt x="178340" y="15782"/>
                  <a:pt x="164136" y="9469"/>
                </a:cubicBezTo>
                <a:cubicBezTo>
                  <a:pt x="149932" y="3156"/>
                  <a:pt x="134150" y="0"/>
                  <a:pt x="118367" y="0"/>
                </a:cubicBezTo>
                <a:cubicBezTo>
                  <a:pt x="102585" y="0"/>
                  <a:pt x="86803" y="3156"/>
                  <a:pt x="72599" y="9469"/>
                </a:cubicBezTo>
                <a:cubicBezTo>
                  <a:pt x="58395" y="14204"/>
                  <a:pt x="45769" y="22095"/>
                  <a:pt x="34721" y="34721"/>
                </a:cubicBezTo>
                <a:cubicBezTo>
                  <a:pt x="28408" y="42612"/>
                  <a:pt x="22095" y="50503"/>
                  <a:pt x="15782" y="58394"/>
                </a:cubicBezTo>
                <a:cubicBezTo>
                  <a:pt x="4735" y="77333"/>
                  <a:pt x="0" y="96272"/>
                  <a:pt x="0" y="118367"/>
                </a:cubicBezTo>
                <a:cubicBezTo>
                  <a:pt x="1578" y="129415"/>
                  <a:pt x="3156" y="138884"/>
                  <a:pt x="4735" y="149932"/>
                </a:cubicBezTo>
                <a:cubicBezTo>
                  <a:pt x="11048" y="170449"/>
                  <a:pt x="20517" y="187809"/>
                  <a:pt x="34721" y="202013"/>
                </a:cubicBezTo>
                <a:lnTo>
                  <a:pt x="61551" y="228843"/>
                </a:lnTo>
                <a:cubicBezTo>
                  <a:pt x="72599" y="239891"/>
                  <a:pt x="85224" y="247782"/>
                  <a:pt x="99428" y="254095"/>
                </a:cubicBezTo>
                <a:cubicBezTo>
                  <a:pt x="113633" y="261986"/>
                  <a:pt x="129415" y="265143"/>
                  <a:pt x="145197" y="263564"/>
                </a:cubicBezTo>
                <a:cubicBezTo>
                  <a:pt x="160979" y="263564"/>
                  <a:pt x="176762" y="260408"/>
                  <a:pt x="190966" y="254095"/>
                </a:cubicBezTo>
                <a:cubicBezTo>
                  <a:pt x="205170" y="249360"/>
                  <a:pt x="217796" y="241469"/>
                  <a:pt x="228843" y="228843"/>
                </a:cubicBezTo>
                <a:cubicBezTo>
                  <a:pt x="235156" y="220952"/>
                  <a:pt x="241469" y="213061"/>
                  <a:pt x="247782" y="205170"/>
                </a:cubicBezTo>
                <a:cubicBezTo>
                  <a:pt x="258830" y="186231"/>
                  <a:pt x="263564" y="167292"/>
                  <a:pt x="263564" y="145197"/>
                </a:cubicBezTo>
                <a:cubicBezTo>
                  <a:pt x="261986" y="134149"/>
                  <a:pt x="260408" y="124680"/>
                  <a:pt x="258830" y="113632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6" name="รูปแบบอิสระ: รูปร่าง 195">
            <a:extLst>
              <a:ext uri="{FF2B5EF4-FFF2-40B4-BE49-F238E27FC236}">
                <a16:creationId xmlns:a16="http://schemas.microsoft.com/office/drawing/2014/main" id="{0BABB67E-4770-476B-863A-391B735B1642}"/>
              </a:ext>
            </a:extLst>
          </p:cNvPr>
          <p:cNvSpPr/>
          <p:nvPr/>
        </p:nvSpPr>
        <p:spPr>
          <a:xfrm>
            <a:off x="626992" y="4740798"/>
            <a:ext cx="351419" cy="352471"/>
          </a:xfrm>
          <a:custGeom>
            <a:avLst/>
            <a:gdLst>
              <a:gd name="connsiteX0" fmla="*/ 258830 w 263564"/>
              <a:gd name="connsiteY0" fmla="*/ 114027 h 264353"/>
              <a:gd name="connsiteX1" fmla="*/ 228843 w 263564"/>
              <a:gd name="connsiteY1" fmla="*/ 61946 h 264353"/>
              <a:gd name="connsiteX2" fmla="*/ 202013 w 263564"/>
              <a:gd name="connsiteY2" fmla="*/ 35116 h 264353"/>
              <a:gd name="connsiteX3" fmla="*/ 164136 w 263564"/>
              <a:gd name="connsiteY3" fmla="*/ 9864 h 264353"/>
              <a:gd name="connsiteX4" fmla="*/ 118367 w 263564"/>
              <a:gd name="connsiteY4" fmla="*/ 395 h 264353"/>
              <a:gd name="connsiteX5" fmla="*/ 72599 w 263564"/>
              <a:gd name="connsiteY5" fmla="*/ 9864 h 264353"/>
              <a:gd name="connsiteX6" fmla="*/ 34721 w 263564"/>
              <a:gd name="connsiteY6" fmla="*/ 35116 h 264353"/>
              <a:gd name="connsiteX7" fmla="*/ 15782 w 263564"/>
              <a:gd name="connsiteY7" fmla="*/ 58789 h 264353"/>
              <a:gd name="connsiteX8" fmla="*/ 0 w 263564"/>
              <a:gd name="connsiteY8" fmla="*/ 118762 h 264353"/>
              <a:gd name="connsiteX9" fmla="*/ 4735 w 263564"/>
              <a:gd name="connsiteY9" fmla="*/ 150326 h 264353"/>
              <a:gd name="connsiteX10" fmla="*/ 34721 w 263564"/>
              <a:gd name="connsiteY10" fmla="*/ 202408 h 264353"/>
              <a:gd name="connsiteX11" fmla="*/ 61551 w 263564"/>
              <a:gd name="connsiteY11" fmla="*/ 229238 h 264353"/>
              <a:gd name="connsiteX12" fmla="*/ 99428 w 263564"/>
              <a:gd name="connsiteY12" fmla="*/ 254490 h 264353"/>
              <a:gd name="connsiteX13" fmla="*/ 145197 w 263564"/>
              <a:gd name="connsiteY13" fmla="*/ 263959 h 264353"/>
              <a:gd name="connsiteX14" fmla="*/ 190966 w 263564"/>
              <a:gd name="connsiteY14" fmla="*/ 254490 h 264353"/>
              <a:gd name="connsiteX15" fmla="*/ 228843 w 263564"/>
              <a:gd name="connsiteY15" fmla="*/ 229238 h 264353"/>
              <a:gd name="connsiteX16" fmla="*/ 247782 w 263564"/>
              <a:gd name="connsiteY16" fmla="*/ 205564 h 264353"/>
              <a:gd name="connsiteX17" fmla="*/ 263564 w 263564"/>
              <a:gd name="connsiteY17" fmla="*/ 145592 h 264353"/>
              <a:gd name="connsiteX18" fmla="*/ 258830 w 263564"/>
              <a:gd name="connsiteY18" fmla="*/ 114027 h 2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3564" h="264353">
                <a:moveTo>
                  <a:pt x="258830" y="114027"/>
                </a:moveTo>
                <a:cubicBezTo>
                  <a:pt x="252517" y="93510"/>
                  <a:pt x="243047" y="76150"/>
                  <a:pt x="228843" y="61946"/>
                </a:cubicBezTo>
                <a:cubicBezTo>
                  <a:pt x="219374" y="52476"/>
                  <a:pt x="211483" y="44585"/>
                  <a:pt x="202013" y="35116"/>
                </a:cubicBezTo>
                <a:cubicBezTo>
                  <a:pt x="190966" y="24068"/>
                  <a:pt x="178340" y="16177"/>
                  <a:pt x="164136" y="9864"/>
                </a:cubicBezTo>
                <a:cubicBezTo>
                  <a:pt x="149932" y="1973"/>
                  <a:pt x="134150" y="-1184"/>
                  <a:pt x="118367" y="395"/>
                </a:cubicBezTo>
                <a:cubicBezTo>
                  <a:pt x="102585" y="395"/>
                  <a:pt x="86803" y="3551"/>
                  <a:pt x="72599" y="9864"/>
                </a:cubicBezTo>
                <a:cubicBezTo>
                  <a:pt x="58394" y="14599"/>
                  <a:pt x="45769" y="22490"/>
                  <a:pt x="34721" y="35116"/>
                </a:cubicBezTo>
                <a:cubicBezTo>
                  <a:pt x="28408" y="43007"/>
                  <a:pt x="22095" y="50898"/>
                  <a:pt x="15782" y="58789"/>
                </a:cubicBezTo>
                <a:cubicBezTo>
                  <a:pt x="4735" y="77728"/>
                  <a:pt x="0" y="96667"/>
                  <a:pt x="0" y="118762"/>
                </a:cubicBezTo>
                <a:cubicBezTo>
                  <a:pt x="1578" y="129810"/>
                  <a:pt x="3156" y="139279"/>
                  <a:pt x="4735" y="150326"/>
                </a:cubicBezTo>
                <a:cubicBezTo>
                  <a:pt x="11048" y="170843"/>
                  <a:pt x="20517" y="188204"/>
                  <a:pt x="34721" y="202408"/>
                </a:cubicBezTo>
                <a:cubicBezTo>
                  <a:pt x="44190" y="211877"/>
                  <a:pt x="52082" y="219769"/>
                  <a:pt x="61551" y="229238"/>
                </a:cubicBezTo>
                <a:cubicBezTo>
                  <a:pt x="72599" y="240286"/>
                  <a:pt x="85224" y="248177"/>
                  <a:pt x="99428" y="254490"/>
                </a:cubicBezTo>
                <a:cubicBezTo>
                  <a:pt x="113633" y="262381"/>
                  <a:pt x="129415" y="265537"/>
                  <a:pt x="145197" y="263959"/>
                </a:cubicBezTo>
                <a:cubicBezTo>
                  <a:pt x="160979" y="263959"/>
                  <a:pt x="176762" y="260802"/>
                  <a:pt x="190966" y="254490"/>
                </a:cubicBezTo>
                <a:cubicBezTo>
                  <a:pt x="205170" y="249755"/>
                  <a:pt x="217796" y="241864"/>
                  <a:pt x="228843" y="229238"/>
                </a:cubicBezTo>
                <a:cubicBezTo>
                  <a:pt x="235156" y="221347"/>
                  <a:pt x="241469" y="213455"/>
                  <a:pt x="247782" y="205564"/>
                </a:cubicBezTo>
                <a:cubicBezTo>
                  <a:pt x="258830" y="186626"/>
                  <a:pt x="263564" y="167687"/>
                  <a:pt x="263564" y="145592"/>
                </a:cubicBezTo>
                <a:cubicBezTo>
                  <a:pt x="261986" y="134544"/>
                  <a:pt x="260408" y="123496"/>
                  <a:pt x="258830" y="114027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78B0773-C30C-4893-A25F-2F3C9D69C2BE}"/>
              </a:ext>
            </a:extLst>
          </p:cNvPr>
          <p:cNvSpPr/>
          <p:nvPr/>
        </p:nvSpPr>
        <p:spPr>
          <a:xfrm>
            <a:off x="703272" y="6304823"/>
            <a:ext cx="304597" cy="315645"/>
          </a:xfrm>
          <a:custGeom>
            <a:avLst/>
            <a:gdLst>
              <a:gd name="connsiteX0" fmla="*/ 114816 w 228448"/>
              <a:gd name="connsiteY0" fmla="*/ 0 h 236734"/>
              <a:gd name="connsiteX1" fmla="*/ 114816 w 228448"/>
              <a:gd name="connsiteY1" fmla="*/ 236734 h 236734"/>
              <a:gd name="connsiteX2" fmla="*/ 114816 w 228448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8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6326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B6B4D3D9-C9FA-4CC0-BAE3-B07D27DC29BC}"/>
              </a:ext>
            </a:extLst>
          </p:cNvPr>
          <p:cNvSpPr/>
          <p:nvPr/>
        </p:nvSpPr>
        <p:spPr>
          <a:xfrm>
            <a:off x="3973364" y="6412143"/>
            <a:ext cx="306176" cy="315645"/>
          </a:xfrm>
          <a:custGeom>
            <a:avLst/>
            <a:gdLst>
              <a:gd name="connsiteX0" fmla="*/ 114816 w 229632"/>
              <a:gd name="connsiteY0" fmla="*/ 0 h 236734"/>
              <a:gd name="connsiteX1" fmla="*/ 114816 w 229632"/>
              <a:gd name="connsiteY1" fmla="*/ 236734 h 236734"/>
              <a:gd name="connsiteX2" fmla="*/ 114816 w 229632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2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7904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9" name="รูปแบบอิสระ: รูปร่าง 198">
            <a:extLst>
              <a:ext uri="{FF2B5EF4-FFF2-40B4-BE49-F238E27FC236}">
                <a16:creationId xmlns:a16="http://schemas.microsoft.com/office/drawing/2014/main" id="{69611B84-D350-40F9-8803-B4D4EA8CB86A}"/>
              </a:ext>
            </a:extLst>
          </p:cNvPr>
          <p:cNvSpPr/>
          <p:nvPr/>
        </p:nvSpPr>
        <p:spPr>
          <a:xfrm>
            <a:off x="4009138" y="3994295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0" name="รูปแบบอิสระ: รูปร่าง 199">
            <a:extLst>
              <a:ext uri="{FF2B5EF4-FFF2-40B4-BE49-F238E27FC236}">
                <a16:creationId xmlns:a16="http://schemas.microsoft.com/office/drawing/2014/main" id="{3A025A19-AC62-4FEA-8E86-159B0CB43C3B}"/>
              </a:ext>
            </a:extLst>
          </p:cNvPr>
          <p:cNvSpPr/>
          <p:nvPr/>
        </p:nvSpPr>
        <p:spPr>
          <a:xfrm>
            <a:off x="5324329" y="5949195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1" name="รูปแบบอิสระ: รูปร่าง 200">
            <a:extLst>
              <a:ext uri="{FF2B5EF4-FFF2-40B4-BE49-F238E27FC236}">
                <a16:creationId xmlns:a16="http://schemas.microsoft.com/office/drawing/2014/main" id="{F2766EAD-FD7E-4AC0-813C-59AFBE18AEAA}"/>
              </a:ext>
            </a:extLst>
          </p:cNvPr>
          <p:cNvSpPr/>
          <p:nvPr/>
        </p:nvSpPr>
        <p:spPr>
          <a:xfrm>
            <a:off x="7954711" y="5665114"/>
            <a:ext cx="306176" cy="315645"/>
          </a:xfrm>
          <a:custGeom>
            <a:avLst/>
            <a:gdLst>
              <a:gd name="connsiteX0" fmla="*/ 114816 w 229632"/>
              <a:gd name="connsiteY0" fmla="*/ 0 h 236734"/>
              <a:gd name="connsiteX1" fmla="*/ 114816 w 229632"/>
              <a:gd name="connsiteY1" fmla="*/ 236734 h 236734"/>
              <a:gd name="connsiteX2" fmla="*/ 114816 w 229632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2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7905" y="236734"/>
                  <a:pt x="267905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2" name="รูปแบบอิสระ: รูปร่าง 201">
            <a:extLst>
              <a:ext uri="{FF2B5EF4-FFF2-40B4-BE49-F238E27FC236}">
                <a16:creationId xmlns:a16="http://schemas.microsoft.com/office/drawing/2014/main" id="{C183AA12-7379-489D-B38D-1F16CAD5D27D}"/>
              </a:ext>
            </a:extLst>
          </p:cNvPr>
          <p:cNvSpPr/>
          <p:nvPr/>
        </p:nvSpPr>
        <p:spPr>
          <a:xfrm>
            <a:off x="8026258" y="3567121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3" name="รูปแบบอิสระ: รูปร่าง 202">
            <a:extLst>
              <a:ext uri="{FF2B5EF4-FFF2-40B4-BE49-F238E27FC236}">
                <a16:creationId xmlns:a16="http://schemas.microsoft.com/office/drawing/2014/main" id="{16061197-71ED-416B-8F43-A1F291EC5354}"/>
              </a:ext>
            </a:extLst>
          </p:cNvPr>
          <p:cNvSpPr/>
          <p:nvPr/>
        </p:nvSpPr>
        <p:spPr>
          <a:xfrm>
            <a:off x="8133576" y="2039395"/>
            <a:ext cx="304597" cy="315645"/>
          </a:xfrm>
          <a:custGeom>
            <a:avLst/>
            <a:gdLst>
              <a:gd name="connsiteX0" fmla="*/ 114816 w 228448"/>
              <a:gd name="connsiteY0" fmla="*/ 0 h 236734"/>
              <a:gd name="connsiteX1" fmla="*/ 114816 w 228448"/>
              <a:gd name="connsiteY1" fmla="*/ 236734 h 236734"/>
              <a:gd name="connsiteX2" fmla="*/ 114816 w 228448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8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6326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4" name="รูปแบบอิสระ: รูปร่าง 203">
            <a:extLst>
              <a:ext uri="{FF2B5EF4-FFF2-40B4-BE49-F238E27FC236}">
                <a16:creationId xmlns:a16="http://schemas.microsoft.com/office/drawing/2014/main" id="{2449313A-1242-4A1D-AF72-D24A1E114E4D}"/>
              </a:ext>
            </a:extLst>
          </p:cNvPr>
          <p:cNvSpPr/>
          <p:nvPr/>
        </p:nvSpPr>
        <p:spPr>
          <a:xfrm>
            <a:off x="10052703" y="2927412"/>
            <a:ext cx="304597" cy="315645"/>
          </a:xfrm>
          <a:custGeom>
            <a:avLst/>
            <a:gdLst>
              <a:gd name="connsiteX0" fmla="*/ 114816 w 228448"/>
              <a:gd name="connsiteY0" fmla="*/ 0 h 236734"/>
              <a:gd name="connsiteX1" fmla="*/ 114816 w 228448"/>
              <a:gd name="connsiteY1" fmla="*/ 236734 h 236734"/>
              <a:gd name="connsiteX2" fmla="*/ 114816 w 228448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8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6326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5" name="รูปแบบอิสระ: รูปร่าง 204">
            <a:extLst>
              <a:ext uri="{FF2B5EF4-FFF2-40B4-BE49-F238E27FC236}">
                <a16:creationId xmlns:a16="http://schemas.microsoft.com/office/drawing/2014/main" id="{397061F6-D7E3-4AA9-9D53-6AC1D71405B5}"/>
              </a:ext>
            </a:extLst>
          </p:cNvPr>
          <p:cNvSpPr/>
          <p:nvPr/>
        </p:nvSpPr>
        <p:spPr>
          <a:xfrm>
            <a:off x="9484542" y="3994295"/>
            <a:ext cx="304597" cy="315645"/>
          </a:xfrm>
          <a:custGeom>
            <a:avLst/>
            <a:gdLst>
              <a:gd name="connsiteX0" fmla="*/ 114816 w 228448"/>
              <a:gd name="connsiteY0" fmla="*/ 0 h 236734"/>
              <a:gd name="connsiteX1" fmla="*/ 114816 w 228448"/>
              <a:gd name="connsiteY1" fmla="*/ 236734 h 236734"/>
              <a:gd name="connsiteX2" fmla="*/ 114816 w 228448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8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6326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6" name="รูปแบบอิสระ: รูปร่าง 205">
            <a:extLst>
              <a:ext uri="{FF2B5EF4-FFF2-40B4-BE49-F238E27FC236}">
                <a16:creationId xmlns:a16="http://schemas.microsoft.com/office/drawing/2014/main" id="{2A6075F1-5872-4385-85AA-DB998F01E1B5}"/>
              </a:ext>
            </a:extLst>
          </p:cNvPr>
          <p:cNvSpPr/>
          <p:nvPr/>
        </p:nvSpPr>
        <p:spPr>
          <a:xfrm>
            <a:off x="10940720" y="4918086"/>
            <a:ext cx="306176" cy="315645"/>
          </a:xfrm>
          <a:custGeom>
            <a:avLst/>
            <a:gdLst>
              <a:gd name="connsiteX0" fmla="*/ 114816 w 229632"/>
              <a:gd name="connsiteY0" fmla="*/ 0 h 236734"/>
              <a:gd name="connsiteX1" fmla="*/ 114816 w 229632"/>
              <a:gd name="connsiteY1" fmla="*/ 236734 h 236734"/>
              <a:gd name="connsiteX2" fmla="*/ 114816 w 229632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2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7904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7" name="รูปแบบอิสระ: รูปร่าง 206">
            <a:extLst>
              <a:ext uri="{FF2B5EF4-FFF2-40B4-BE49-F238E27FC236}">
                <a16:creationId xmlns:a16="http://schemas.microsoft.com/office/drawing/2014/main" id="{96A70E42-3764-49DD-BD60-9B28509E9A83}"/>
              </a:ext>
            </a:extLst>
          </p:cNvPr>
          <p:cNvSpPr/>
          <p:nvPr/>
        </p:nvSpPr>
        <p:spPr>
          <a:xfrm>
            <a:off x="11296348" y="6197503"/>
            <a:ext cx="306176" cy="315645"/>
          </a:xfrm>
          <a:custGeom>
            <a:avLst/>
            <a:gdLst>
              <a:gd name="connsiteX0" fmla="*/ 114816 w 229632"/>
              <a:gd name="connsiteY0" fmla="*/ 0 h 236734"/>
              <a:gd name="connsiteX1" fmla="*/ 114816 w 229632"/>
              <a:gd name="connsiteY1" fmla="*/ 236734 h 236734"/>
              <a:gd name="connsiteX2" fmla="*/ 114816 w 229632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2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7904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8" name="รูปแบบอิสระ: รูปร่าง 207">
            <a:extLst>
              <a:ext uri="{FF2B5EF4-FFF2-40B4-BE49-F238E27FC236}">
                <a16:creationId xmlns:a16="http://schemas.microsoft.com/office/drawing/2014/main" id="{C89C943D-B694-4459-96D1-4A09131B54AB}"/>
              </a:ext>
            </a:extLst>
          </p:cNvPr>
          <p:cNvSpPr/>
          <p:nvPr/>
        </p:nvSpPr>
        <p:spPr>
          <a:xfrm>
            <a:off x="11475214" y="3104174"/>
            <a:ext cx="304599" cy="315645"/>
          </a:xfrm>
          <a:custGeom>
            <a:avLst/>
            <a:gdLst>
              <a:gd name="connsiteX0" fmla="*/ 114816 w 228449"/>
              <a:gd name="connsiteY0" fmla="*/ 0 h 236734"/>
              <a:gd name="connsiteX1" fmla="*/ 114816 w 228449"/>
              <a:gd name="connsiteY1" fmla="*/ 236734 h 236734"/>
              <a:gd name="connsiteX2" fmla="*/ 114816 w 228449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9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7" y="236734"/>
                  <a:pt x="266327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9" name="รูปแบบอิสระ: รูปร่าง 208">
            <a:extLst>
              <a:ext uri="{FF2B5EF4-FFF2-40B4-BE49-F238E27FC236}">
                <a16:creationId xmlns:a16="http://schemas.microsoft.com/office/drawing/2014/main" id="{83716290-E634-4636-8BD1-742E2E67D115}"/>
              </a:ext>
            </a:extLst>
          </p:cNvPr>
          <p:cNvSpPr/>
          <p:nvPr/>
        </p:nvSpPr>
        <p:spPr>
          <a:xfrm>
            <a:off x="11651976" y="759978"/>
            <a:ext cx="306176" cy="315645"/>
          </a:xfrm>
          <a:custGeom>
            <a:avLst/>
            <a:gdLst>
              <a:gd name="connsiteX0" fmla="*/ 114816 w 229632"/>
              <a:gd name="connsiteY0" fmla="*/ 0 h 236734"/>
              <a:gd name="connsiteX1" fmla="*/ 114816 w 229632"/>
              <a:gd name="connsiteY1" fmla="*/ 236734 h 236734"/>
              <a:gd name="connsiteX2" fmla="*/ 114816 w 229632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32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7905" y="236734"/>
                  <a:pt x="267905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0" name="รูปแบบอิสระ: รูปร่าง 209">
            <a:extLst>
              <a:ext uri="{FF2B5EF4-FFF2-40B4-BE49-F238E27FC236}">
                <a16:creationId xmlns:a16="http://schemas.microsoft.com/office/drawing/2014/main" id="{0C8BFF42-79EF-4B72-857A-57833EDE0549}"/>
              </a:ext>
            </a:extLst>
          </p:cNvPr>
          <p:cNvSpPr/>
          <p:nvPr/>
        </p:nvSpPr>
        <p:spPr>
          <a:xfrm>
            <a:off x="10190535" y="368576"/>
            <a:ext cx="352471" cy="315645"/>
          </a:xfrm>
          <a:custGeom>
            <a:avLst/>
            <a:gdLst>
              <a:gd name="connsiteX0" fmla="*/ 259224 w 264353"/>
              <a:gd name="connsiteY0" fmla="*/ 86803 h 236734"/>
              <a:gd name="connsiteX1" fmla="*/ 229238 w 264353"/>
              <a:gd name="connsiteY1" fmla="*/ 34721 h 236734"/>
              <a:gd name="connsiteX2" fmla="*/ 205564 w 264353"/>
              <a:gd name="connsiteY2" fmla="*/ 15782 h 236734"/>
              <a:gd name="connsiteX3" fmla="*/ 145592 w 264353"/>
              <a:gd name="connsiteY3" fmla="*/ 0 h 236734"/>
              <a:gd name="connsiteX4" fmla="*/ 118762 w 264353"/>
              <a:gd name="connsiteY4" fmla="*/ 0 h 236734"/>
              <a:gd name="connsiteX5" fmla="*/ 72993 w 264353"/>
              <a:gd name="connsiteY5" fmla="*/ 9469 h 236734"/>
              <a:gd name="connsiteX6" fmla="*/ 35116 w 264353"/>
              <a:gd name="connsiteY6" fmla="*/ 34721 h 236734"/>
              <a:gd name="connsiteX7" fmla="*/ 9864 w 264353"/>
              <a:gd name="connsiteY7" fmla="*/ 72599 h 236734"/>
              <a:gd name="connsiteX8" fmla="*/ 395 w 264353"/>
              <a:gd name="connsiteY8" fmla="*/ 118367 h 236734"/>
              <a:gd name="connsiteX9" fmla="*/ 5129 w 264353"/>
              <a:gd name="connsiteY9" fmla="*/ 149932 h 236734"/>
              <a:gd name="connsiteX10" fmla="*/ 35116 w 264353"/>
              <a:gd name="connsiteY10" fmla="*/ 202013 h 236734"/>
              <a:gd name="connsiteX11" fmla="*/ 58789 w 264353"/>
              <a:gd name="connsiteY11" fmla="*/ 220952 h 236734"/>
              <a:gd name="connsiteX12" fmla="*/ 118762 w 264353"/>
              <a:gd name="connsiteY12" fmla="*/ 236734 h 236734"/>
              <a:gd name="connsiteX13" fmla="*/ 145592 w 264353"/>
              <a:gd name="connsiteY13" fmla="*/ 236734 h 236734"/>
              <a:gd name="connsiteX14" fmla="*/ 191360 w 264353"/>
              <a:gd name="connsiteY14" fmla="*/ 227265 h 236734"/>
              <a:gd name="connsiteX15" fmla="*/ 229238 w 264353"/>
              <a:gd name="connsiteY15" fmla="*/ 202013 h 236734"/>
              <a:gd name="connsiteX16" fmla="*/ 254490 w 264353"/>
              <a:gd name="connsiteY16" fmla="*/ 164136 h 236734"/>
              <a:gd name="connsiteX17" fmla="*/ 263959 w 264353"/>
              <a:gd name="connsiteY17" fmla="*/ 118367 h 236734"/>
              <a:gd name="connsiteX18" fmla="*/ 259224 w 264353"/>
              <a:gd name="connsiteY18" fmla="*/ 86803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53" h="236734">
                <a:moveTo>
                  <a:pt x="259224" y="86803"/>
                </a:moveTo>
                <a:cubicBezTo>
                  <a:pt x="252911" y="66286"/>
                  <a:pt x="243442" y="48925"/>
                  <a:pt x="229238" y="34721"/>
                </a:cubicBezTo>
                <a:cubicBezTo>
                  <a:pt x="221347" y="28408"/>
                  <a:pt x="213456" y="22095"/>
                  <a:pt x="205564" y="15782"/>
                </a:cubicBezTo>
                <a:cubicBezTo>
                  <a:pt x="186625" y="4735"/>
                  <a:pt x="167687" y="0"/>
                  <a:pt x="145592" y="0"/>
                </a:cubicBezTo>
                <a:lnTo>
                  <a:pt x="118762" y="0"/>
                </a:lnTo>
                <a:cubicBezTo>
                  <a:pt x="102979" y="0"/>
                  <a:pt x="87197" y="3156"/>
                  <a:pt x="72993" y="9469"/>
                </a:cubicBezTo>
                <a:cubicBezTo>
                  <a:pt x="58789" y="14204"/>
                  <a:pt x="46163" y="22095"/>
                  <a:pt x="35116" y="34721"/>
                </a:cubicBezTo>
                <a:cubicBezTo>
                  <a:pt x="24068" y="45769"/>
                  <a:pt x="16177" y="58394"/>
                  <a:pt x="9864" y="72599"/>
                </a:cubicBezTo>
                <a:cubicBezTo>
                  <a:pt x="1973" y="86803"/>
                  <a:pt x="-1184" y="102585"/>
                  <a:pt x="395" y="118367"/>
                </a:cubicBezTo>
                <a:cubicBezTo>
                  <a:pt x="1973" y="129415"/>
                  <a:pt x="3551" y="138884"/>
                  <a:pt x="5129" y="149932"/>
                </a:cubicBezTo>
                <a:cubicBezTo>
                  <a:pt x="11442" y="170449"/>
                  <a:pt x="20911" y="187809"/>
                  <a:pt x="35116" y="202013"/>
                </a:cubicBezTo>
                <a:cubicBezTo>
                  <a:pt x="43007" y="208326"/>
                  <a:pt x="50898" y="214639"/>
                  <a:pt x="58789" y="220952"/>
                </a:cubicBezTo>
                <a:cubicBezTo>
                  <a:pt x="77728" y="232000"/>
                  <a:pt x="96667" y="236734"/>
                  <a:pt x="118762" y="236734"/>
                </a:cubicBezTo>
                <a:lnTo>
                  <a:pt x="145592" y="236734"/>
                </a:lnTo>
                <a:cubicBezTo>
                  <a:pt x="161374" y="236734"/>
                  <a:pt x="177156" y="233578"/>
                  <a:pt x="191360" y="227265"/>
                </a:cubicBezTo>
                <a:cubicBezTo>
                  <a:pt x="205564" y="222530"/>
                  <a:pt x="218190" y="214639"/>
                  <a:pt x="229238" y="202013"/>
                </a:cubicBezTo>
                <a:cubicBezTo>
                  <a:pt x="240286" y="190966"/>
                  <a:pt x="248177" y="178340"/>
                  <a:pt x="254490" y="164136"/>
                </a:cubicBezTo>
                <a:cubicBezTo>
                  <a:pt x="262381" y="149932"/>
                  <a:pt x="265537" y="134150"/>
                  <a:pt x="263959" y="118367"/>
                </a:cubicBezTo>
                <a:cubicBezTo>
                  <a:pt x="260802" y="107320"/>
                  <a:pt x="259224" y="96272"/>
                  <a:pt x="259224" y="86803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1" name="รูปแบบอิสระ: รูปร่าง 210">
            <a:extLst>
              <a:ext uri="{FF2B5EF4-FFF2-40B4-BE49-F238E27FC236}">
                <a16:creationId xmlns:a16="http://schemas.microsoft.com/office/drawing/2014/main" id="{B9556936-C677-496A-B481-A29F5FF01469}"/>
              </a:ext>
            </a:extLst>
          </p:cNvPr>
          <p:cNvSpPr/>
          <p:nvPr/>
        </p:nvSpPr>
        <p:spPr>
          <a:xfrm>
            <a:off x="9412995" y="759978"/>
            <a:ext cx="304597" cy="315645"/>
          </a:xfrm>
          <a:custGeom>
            <a:avLst/>
            <a:gdLst>
              <a:gd name="connsiteX0" fmla="*/ 114816 w 228448"/>
              <a:gd name="connsiteY0" fmla="*/ 0 h 236734"/>
              <a:gd name="connsiteX1" fmla="*/ 114816 w 228448"/>
              <a:gd name="connsiteY1" fmla="*/ 236734 h 236734"/>
              <a:gd name="connsiteX2" fmla="*/ 114816 w 228448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48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6326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2" name="รูปแบบอิสระ: รูปร่าง 211">
            <a:extLst>
              <a:ext uri="{FF2B5EF4-FFF2-40B4-BE49-F238E27FC236}">
                <a16:creationId xmlns:a16="http://schemas.microsoft.com/office/drawing/2014/main" id="{478915A0-2211-4F6C-B715-585F0C92D8E7}"/>
              </a:ext>
            </a:extLst>
          </p:cNvPr>
          <p:cNvSpPr/>
          <p:nvPr/>
        </p:nvSpPr>
        <p:spPr>
          <a:xfrm>
            <a:off x="7706403" y="261258"/>
            <a:ext cx="305388" cy="315645"/>
          </a:xfrm>
          <a:custGeom>
            <a:avLst/>
            <a:gdLst>
              <a:gd name="connsiteX0" fmla="*/ 114816 w 229041"/>
              <a:gd name="connsiteY0" fmla="*/ 0 h 236734"/>
              <a:gd name="connsiteX1" fmla="*/ 114816 w 229041"/>
              <a:gd name="connsiteY1" fmla="*/ 236734 h 236734"/>
              <a:gd name="connsiteX2" fmla="*/ 114816 w 229041"/>
              <a:gd name="connsiteY2" fmla="*/ 0 h 2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1" h="236734">
                <a:moveTo>
                  <a:pt x="114816" y="0"/>
                </a:moveTo>
                <a:cubicBezTo>
                  <a:pt x="-38272" y="0"/>
                  <a:pt x="-38272" y="236734"/>
                  <a:pt x="114816" y="236734"/>
                </a:cubicBezTo>
                <a:cubicBezTo>
                  <a:pt x="266326" y="236734"/>
                  <a:pt x="267904" y="0"/>
                  <a:pt x="114816" y="0"/>
                </a:cubicBezTo>
                <a:close/>
              </a:path>
            </a:pathLst>
          </a:custGeom>
          <a:solidFill>
            <a:srgbClr val="F2F5D8"/>
          </a:solidFill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6" name="รูปแบบอิสระ: รูปร่าง 215">
            <a:extLst>
              <a:ext uri="{FF2B5EF4-FFF2-40B4-BE49-F238E27FC236}">
                <a16:creationId xmlns:a16="http://schemas.microsoft.com/office/drawing/2014/main" id="{6E723B67-2D37-4A9D-A585-5A869BF2CD23}"/>
              </a:ext>
            </a:extLst>
          </p:cNvPr>
          <p:cNvSpPr/>
          <p:nvPr/>
        </p:nvSpPr>
        <p:spPr>
          <a:xfrm rot="21592934">
            <a:off x="791128" y="1027229"/>
            <a:ext cx="3335331" cy="2053807"/>
          </a:xfrm>
          <a:custGeom>
            <a:avLst/>
            <a:gdLst>
              <a:gd name="connsiteX0" fmla="*/ 0 w 2501498"/>
              <a:gd name="connsiteY0" fmla="*/ 0 h 1540355"/>
              <a:gd name="connsiteX1" fmla="*/ 2501499 w 2501498"/>
              <a:gd name="connsiteY1" fmla="*/ 0 h 1540355"/>
              <a:gd name="connsiteX2" fmla="*/ 2501499 w 2501498"/>
              <a:gd name="connsiteY2" fmla="*/ 1540355 h 1540355"/>
              <a:gd name="connsiteX3" fmla="*/ 0 w 2501498"/>
              <a:gd name="connsiteY3" fmla="*/ 1540355 h 15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498" h="1540355">
                <a:moveTo>
                  <a:pt x="0" y="0"/>
                </a:moveTo>
                <a:lnTo>
                  <a:pt x="2501499" y="0"/>
                </a:lnTo>
                <a:lnTo>
                  <a:pt x="2501499" y="1540355"/>
                </a:lnTo>
                <a:lnTo>
                  <a:pt x="0" y="1540355"/>
                </a:lnTo>
                <a:close/>
              </a:path>
            </a:pathLst>
          </a:custGeom>
          <a:noFill/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7" name="รูปแบบอิสระ: รูปร่าง 216">
            <a:extLst>
              <a:ext uri="{FF2B5EF4-FFF2-40B4-BE49-F238E27FC236}">
                <a16:creationId xmlns:a16="http://schemas.microsoft.com/office/drawing/2014/main" id="{9C698E14-6589-4140-AF5E-B93EF5DC03F0}"/>
              </a:ext>
            </a:extLst>
          </p:cNvPr>
          <p:cNvSpPr/>
          <p:nvPr/>
        </p:nvSpPr>
        <p:spPr>
          <a:xfrm>
            <a:off x="8486574" y="1023017"/>
            <a:ext cx="2823977" cy="2125348"/>
          </a:xfrm>
          <a:custGeom>
            <a:avLst/>
            <a:gdLst>
              <a:gd name="connsiteX0" fmla="*/ 0 w 2117983"/>
              <a:gd name="connsiteY0" fmla="*/ 0 h 1594011"/>
              <a:gd name="connsiteX1" fmla="*/ 2117984 w 2117983"/>
              <a:gd name="connsiteY1" fmla="*/ 0 h 1594011"/>
              <a:gd name="connsiteX2" fmla="*/ 2117984 w 2117983"/>
              <a:gd name="connsiteY2" fmla="*/ 1594012 h 1594011"/>
              <a:gd name="connsiteX3" fmla="*/ 0 w 2117983"/>
              <a:gd name="connsiteY3" fmla="*/ 1594012 h 159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983" h="1594011">
                <a:moveTo>
                  <a:pt x="0" y="0"/>
                </a:moveTo>
                <a:lnTo>
                  <a:pt x="2117984" y="0"/>
                </a:lnTo>
                <a:lnTo>
                  <a:pt x="2117984" y="1594012"/>
                </a:lnTo>
                <a:lnTo>
                  <a:pt x="0" y="1594012"/>
                </a:lnTo>
                <a:close/>
              </a:path>
            </a:pathLst>
          </a:custGeom>
          <a:noFill/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8" name="รูปแบบอิสระ: รูปร่าง 217">
            <a:extLst>
              <a:ext uri="{FF2B5EF4-FFF2-40B4-BE49-F238E27FC236}">
                <a16:creationId xmlns:a16="http://schemas.microsoft.com/office/drawing/2014/main" id="{E40D0594-5937-48CE-926E-3B8158D29892}"/>
              </a:ext>
            </a:extLst>
          </p:cNvPr>
          <p:cNvSpPr/>
          <p:nvPr/>
        </p:nvSpPr>
        <p:spPr>
          <a:xfrm>
            <a:off x="1428733" y="5402077"/>
            <a:ext cx="2249503" cy="749132"/>
          </a:xfrm>
          <a:custGeom>
            <a:avLst/>
            <a:gdLst>
              <a:gd name="connsiteX0" fmla="*/ 0 w 1687127"/>
              <a:gd name="connsiteY0" fmla="*/ 0 h 561849"/>
              <a:gd name="connsiteX1" fmla="*/ 1687127 w 1687127"/>
              <a:gd name="connsiteY1" fmla="*/ 0 h 561849"/>
              <a:gd name="connsiteX2" fmla="*/ 1687127 w 1687127"/>
              <a:gd name="connsiteY2" fmla="*/ 561850 h 561849"/>
              <a:gd name="connsiteX3" fmla="*/ 0 w 1687127"/>
              <a:gd name="connsiteY3" fmla="*/ 561850 h 56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127" h="561849">
                <a:moveTo>
                  <a:pt x="0" y="0"/>
                </a:moveTo>
                <a:lnTo>
                  <a:pt x="1687127" y="0"/>
                </a:lnTo>
                <a:lnTo>
                  <a:pt x="1687127" y="561850"/>
                </a:lnTo>
                <a:lnTo>
                  <a:pt x="0" y="561850"/>
                </a:lnTo>
                <a:close/>
              </a:path>
            </a:pathLst>
          </a:custGeom>
          <a:noFill/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9" name="รูปแบบอิสระ: รูปร่าง 218">
            <a:extLst>
              <a:ext uri="{FF2B5EF4-FFF2-40B4-BE49-F238E27FC236}">
                <a16:creationId xmlns:a16="http://schemas.microsoft.com/office/drawing/2014/main" id="{3991BEF9-5E4D-4889-961A-579526F3490C}"/>
              </a:ext>
            </a:extLst>
          </p:cNvPr>
          <p:cNvSpPr/>
          <p:nvPr/>
        </p:nvSpPr>
        <p:spPr>
          <a:xfrm>
            <a:off x="4926089" y="5402077"/>
            <a:ext cx="2249503" cy="749132"/>
          </a:xfrm>
          <a:custGeom>
            <a:avLst/>
            <a:gdLst>
              <a:gd name="connsiteX0" fmla="*/ 0 w 1687127"/>
              <a:gd name="connsiteY0" fmla="*/ 0 h 561849"/>
              <a:gd name="connsiteX1" fmla="*/ 1687127 w 1687127"/>
              <a:gd name="connsiteY1" fmla="*/ 0 h 561849"/>
              <a:gd name="connsiteX2" fmla="*/ 1687127 w 1687127"/>
              <a:gd name="connsiteY2" fmla="*/ 561850 h 561849"/>
              <a:gd name="connsiteX3" fmla="*/ 0 w 1687127"/>
              <a:gd name="connsiteY3" fmla="*/ 561850 h 56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127" h="561849">
                <a:moveTo>
                  <a:pt x="0" y="0"/>
                </a:moveTo>
                <a:lnTo>
                  <a:pt x="1687127" y="0"/>
                </a:lnTo>
                <a:lnTo>
                  <a:pt x="1687127" y="561850"/>
                </a:lnTo>
                <a:lnTo>
                  <a:pt x="0" y="561850"/>
                </a:lnTo>
                <a:close/>
              </a:path>
            </a:pathLst>
          </a:custGeom>
          <a:noFill/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20" name="รูปแบบอิสระ: รูปร่าง 219">
            <a:extLst>
              <a:ext uri="{FF2B5EF4-FFF2-40B4-BE49-F238E27FC236}">
                <a16:creationId xmlns:a16="http://schemas.microsoft.com/office/drawing/2014/main" id="{6763FE29-11BD-4726-97E2-E00E9A50F7EF}"/>
              </a:ext>
            </a:extLst>
          </p:cNvPr>
          <p:cNvSpPr/>
          <p:nvPr/>
        </p:nvSpPr>
        <p:spPr>
          <a:xfrm>
            <a:off x="8423445" y="5402077"/>
            <a:ext cx="2249503" cy="749132"/>
          </a:xfrm>
          <a:custGeom>
            <a:avLst/>
            <a:gdLst>
              <a:gd name="connsiteX0" fmla="*/ 0 w 1687127"/>
              <a:gd name="connsiteY0" fmla="*/ 0 h 561849"/>
              <a:gd name="connsiteX1" fmla="*/ 1687127 w 1687127"/>
              <a:gd name="connsiteY1" fmla="*/ 0 h 561849"/>
              <a:gd name="connsiteX2" fmla="*/ 1687127 w 1687127"/>
              <a:gd name="connsiteY2" fmla="*/ 561850 h 561849"/>
              <a:gd name="connsiteX3" fmla="*/ 0 w 1687127"/>
              <a:gd name="connsiteY3" fmla="*/ 561850 h 56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127" h="561849">
                <a:moveTo>
                  <a:pt x="0" y="0"/>
                </a:moveTo>
                <a:lnTo>
                  <a:pt x="1687127" y="0"/>
                </a:lnTo>
                <a:lnTo>
                  <a:pt x="1687127" y="561850"/>
                </a:lnTo>
                <a:lnTo>
                  <a:pt x="0" y="561850"/>
                </a:lnTo>
                <a:close/>
              </a:path>
            </a:pathLst>
          </a:custGeom>
          <a:noFill/>
          <a:ln w="157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77" name="รูปแบบอิสระ: รูปร่าง 276">
            <a:extLst>
              <a:ext uri="{FF2B5EF4-FFF2-40B4-BE49-F238E27FC236}">
                <a16:creationId xmlns:a16="http://schemas.microsoft.com/office/drawing/2014/main" id="{D7A49581-B1E5-4FCC-8B5F-B7AFF4D29F6C}"/>
              </a:ext>
            </a:extLst>
          </p:cNvPr>
          <p:cNvSpPr/>
          <p:nvPr/>
        </p:nvSpPr>
        <p:spPr>
          <a:xfrm>
            <a:off x="4326125" y="423573"/>
            <a:ext cx="477913" cy="485809"/>
          </a:xfrm>
          <a:custGeom>
            <a:avLst/>
            <a:gdLst>
              <a:gd name="connsiteX0" fmla="*/ 169048 w 358435"/>
              <a:gd name="connsiteY0" fmla="*/ 111841 h 364357"/>
              <a:gd name="connsiteX1" fmla="*/ 295307 w 358435"/>
              <a:gd name="connsiteY1" fmla="*/ 1365 h 364357"/>
              <a:gd name="connsiteX2" fmla="*/ 295307 w 358435"/>
              <a:gd name="connsiteY2" fmla="*/ 364358 h 364357"/>
              <a:gd name="connsiteX3" fmla="*/ 11225 w 358435"/>
              <a:gd name="connsiteY3" fmla="*/ 127624 h 364357"/>
              <a:gd name="connsiteX4" fmla="*/ 169048 w 358435"/>
              <a:gd name="connsiteY4" fmla="*/ 111841 h 3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35" h="364357">
                <a:moveTo>
                  <a:pt x="169048" y="111841"/>
                </a:moveTo>
                <a:cubicBezTo>
                  <a:pt x="169048" y="111841"/>
                  <a:pt x="153266" y="-14417"/>
                  <a:pt x="295307" y="1365"/>
                </a:cubicBezTo>
                <a:cubicBezTo>
                  <a:pt x="437347" y="17148"/>
                  <a:pt x="295307" y="364358"/>
                  <a:pt x="295307" y="364358"/>
                </a:cubicBezTo>
                <a:cubicBezTo>
                  <a:pt x="295307" y="364358"/>
                  <a:pt x="-67686" y="269664"/>
                  <a:pt x="11225" y="127624"/>
                </a:cubicBezTo>
                <a:cubicBezTo>
                  <a:pt x="77511" y="9256"/>
                  <a:pt x="169048" y="111841"/>
                  <a:pt x="169048" y="111841"/>
                </a:cubicBezTo>
                <a:close/>
              </a:path>
            </a:pathLst>
          </a:custGeom>
          <a:solidFill>
            <a:srgbClr val="F6688E"/>
          </a:solidFill>
          <a:ln w="47324" cap="rnd">
            <a:solidFill>
              <a:srgbClr val="534741"/>
            </a:solidFill>
            <a:prstDash val="solid"/>
            <a:round/>
          </a:ln>
        </p:spPr>
        <p:txBody>
          <a:bodyPr rtlCol="0" anchor="ctr"/>
          <a:lstStyle/>
          <a:p>
            <a:endParaRPr lang="en-US" sz="2400"/>
          </a:p>
        </p:txBody>
      </p:sp>
      <p:grpSp>
        <p:nvGrpSpPr>
          <p:cNvPr id="221" name="กราฟิก 5">
            <a:extLst>
              <a:ext uri="{FF2B5EF4-FFF2-40B4-BE49-F238E27FC236}">
                <a16:creationId xmlns:a16="http://schemas.microsoft.com/office/drawing/2014/main" id="{33380F55-4921-4026-B9D6-E4126AA08FCE}"/>
              </a:ext>
            </a:extLst>
          </p:cNvPr>
          <p:cNvGrpSpPr/>
          <p:nvPr/>
        </p:nvGrpSpPr>
        <p:grpSpPr>
          <a:xfrm>
            <a:off x="4996021" y="571366"/>
            <a:ext cx="2126559" cy="3978465"/>
            <a:chOff x="3828849" y="428524"/>
            <a:chExt cx="1594919" cy="2983849"/>
          </a:xfrm>
          <a:solidFill>
            <a:schemeClr val="accent1"/>
          </a:solidFill>
        </p:grpSpPr>
        <p:grpSp>
          <p:nvGrpSpPr>
            <p:cNvPr id="222" name="กราฟิก 5">
              <a:extLst>
                <a:ext uri="{FF2B5EF4-FFF2-40B4-BE49-F238E27FC236}">
                  <a16:creationId xmlns:a16="http://schemas.microsoft.com/office/drawing/2014/main" id="{33380F55-4921-4026-B9D6-E4126AA08FCE}"/>
                </a:ext>
              </a:extLst>
            </p:cNvPr>
            <p:cNvGrpSpPr/>
            <p:nvPr/>
          </p:nvGrpSpPr>
          <p:grpSpPr>
            <a:xfrm>
              <a:off x="3832805" y="428524"/>
              <a:ext cx="1590963" cy="2983849"/>
              <a:chOff x="3832805" y="428524"/>
              <a:chExt cx="1590963" cy="2983849"/>
            </a:xfrm>
            <a:solidFill>
              <a:schemeClr val="accent1"/>
            </a:solidFill>
          </p:grpSpPr>
          <p:grpSp>
            <p:nvGrpSpPr>
              <p:cNvPr id="223" name="กราฟิก 5">
                <a:extLst>
                  <a:ext uri="{FF2B5EF4-FFF2-40B4-BE49-F238E27FC236}">
                    <a16:creationId xmlns:a16="http://schemas.microsoft.com/office/drawing/2014/main" id="{33380F55-4921-4026-B9D6-E4126AA08FCE}"/>
                  </a:ext>
                </a:extLst>
              </p:cNvPr>
              <p:cNvGrpSpPr/>
              <p:nvPr/>
            </p:nvGrpSpPr>
            <p:grpSpPr>
              <a:xfrm>
                <a:off x="3832805" y="428524"/>
                <a:ext cx="1590963" cy="2983849"/>
                <a:chOff x="3832805" y="428524"/>
                <a:chExt cx="1590963" cy="2983849"/>
              </a:xfrm>
              <a:solidFill>
                <a:schemeClr val="accent1"/>
              </a:solidFill>
            </p:grpSpPr>
            <p:sp>
              <p:nvSpPr>
                <p:cNvPr id="224" name="รูปแบบอิสระ: รูปร่าง 223">
                  <a:extLst>
                    <a:ext uri="{FF2B5EF4-FFF2-40B4-BE49-F238E27FC236}">
                      <a16:creationId xmlns:a16="http://schemas.microsoft.com/office/drawing/2014/main" id="{17DBCCBE-3B42-4F60-A75D-FE939A418BE9}"/>
                    </a:ext>
                  </a:extLst>
                </p:cNvPr>
                <p:cNvSpPr/>
                <p:nvPr/>
              </p:nvSpPr>
              <p:spPr>
                <a:xfrm>
                  <a:off x="4056486" y="1508539"/>
                  <a:ext cx="250870" cy="256788"/>
                </a:xfrm>
                <a:custGeom>
                  <a:avLst/>
                  <a:gdLst>
                    <a:gd name="connsiteX0" fmla="*/ 215712 w 250870"/>
                    <a:gd name="connsiteY0" fmla="*/ 39946 h 256788"/>
                    <a:gd name="connsiteX1" fmla="*/ 185726 w 250870"/>
                    <a:gd name="connsiteY1" fmla="*/ 16273 h 256788"/>
                    <a:gd name="connsiteX2" fmla="*/ 125753 w 250870"/>
                    <a:gd name="connsiteY2" fmla="*/ 491 h 256788"/>
                    <a:gd name="connsiteX3" fmla="*/ 65780 w 250870"/>
                    <a:gd name="connsiteY3" fmla="*/ 22586 h 256788"/>
                    <a:gd name="connsiteX4" fmla="*/ 62624 w 250870"/>
                    <a:gd name="connsiteY4" fmla="*/ 24164 h 256788"/>
                    <a:gd name="connsiteX5" fmla="*/ 4230 w 250870"/>
                    <a:gd name="connsiteY5" fmla="*/ 169361 h 256788"/>
                    <a:gd name="connsiteX6" fmla="*/ 154161 w 250870"/>
                    <a:gd name="connsiteY6" fmla="*/ 253007 h 256788"/>
                    <a:gd name="connsiteX7" fmla="*/ 250434 w 250870"/>
                    <a:gd name="connsiteY7" fmla="*/ 128327 h 256788"/>
                    <a:gd name="connsiteX8" fmla="*/ 215712 w 250870"/>
                    <a:gd name="connsiteY8" fmla="*/ 39946 h 256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870" h="256788">
                      <a:moveTo>
                        <a:pt x="215712" y="39946"/>
                      </a:moveTo>
                      <a:cubicBezTo>
                        <a:pt x="206243" y="30477"/>
                        <a:pt x="196774" y="22586"/>
                        <a:pt x="185726" y="16273"/>
                      </a:cubicBezTo>
                      <a:cubicBezTo>
                        <a:pt x="165209" y="5225"/>
                        <a:pt x="147849" y="2069"/>
                        <a:pt x="125753" y="491"/>
                      </a:cubicBezTo>
                      <a:cubicBezTo>
                        <a:pt x="106815" y="-2666"/>
                        <a:pt x="81563" y="9960"/>
                        <a:pt x="65780" y="22586"/>
                      </a:cubicBezTo>
                      <a:cubicBezTo>
                        <a:pt x="64202" y="22586"/>
                        <a:pt x="64202" y="22586"/>
                        <a:pt x="62624" y="24164"/>
                      </a:cubicBezTo>
                      <a:cubicBezTo>
                        <a:pt x="12121" y="50994"/>
                        <a:pt x="-9974" y="115701"/>
                        <a:pt x="4230" y="169361"/>
                      </a:cubicBezTo>
                      <a:cubicBezTo>
                        <a:pt x="21590" y="234069"/>
                        <a:pt x="91032" y="268790"/>
                        <a:pt x="154161" y="253007"/>
                      </a:cubicBezTo>
                      <a:cubicBezTo>
                        <a:pt x="210978" y="238803"/>
                        <a:pt x="250434" y="186722"/>
                        <a:pt x="250434" y="128327"/>
                      </a:cubicBezTo>
                      <a:cubicBezTo>
                        <a:pt x="253590" y="96763"/>
                        <a:pt x="239386" y="62042"/>
                        <a:pt x="215712" y="39946"/>
                      </a:cubicBezTo>
                      <a:close/>
                    </a:path>
                  </a:pathLst>
                </a:custGeom>
                <a:solidFill>
                  <a:srgbClr val="F9A0AB">
                    <a:alpha val="67000"/>
                  </a:srgbClr>
                </a:solidFill>
                <a:ln w="157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225" name="รูปแบบอิสระ: รูปร่าง 224">
                  <a:extLst>
                    <a:ext uri="{FF2B5EF4-FFF2-40B4-BE49-F238E27FC236}">
                      <a16:creationId xmlns:a16="http://schemas.microsoft.com/office/drawing/2014/main" id="{2B99B219-AAB0-4F30-BF7C-8FAAA86C661A}"/>
                    </a:ext>
                  </a:extLst>
                </p:cNvPr>
                <p:cNvSpPr/>
                <p:nvPr/>
              </p:nvSpPr>
              <p:spPr>
                <a:xfrm>
                  <a:off x="4908730" y="1494335"/>
                  <a:ext cx="250835" cy="256788"/>
                </a:xfrm>
                <a:custGeom>
                  <a:avLst/>
                  <a:gdLst>
                    <a:gd name="connsiteX0" fmla="*/ 215712 w 250835"/>
                    <a:gd name="connsiteY0" fmla="*/ 39946 h 256788"/>
                    <a:gd name="connsiteX1" fmla="*/ 185726 w 250835"/>
                    <a:gd name="connsiteY1" fmla="*/ 16273 h 256788"/>
                    <a:gd name="connsiteX2" fmla="*/ 125753 w 250835"/>
                    <a:gd name="connsiteY2" fmla="*/ 491 h 256788"/>
                    <a:gd name="connsiteX3" fmla="*/ 65780 w 250835"/>
                    <a:gd name="connsiteY3" fmla="*/ 22586 h 256788"/>
                    <a:gd name="connsiteX4" fmla="*/ 62624 w 250835"/>
                    <a:gd name="connsiteY4" fmla="*/ 24164 h 256788"/>
                    <a:gd name="connsiteX5" fmla="*/ 4230 w 250835"/>
                    <a:gd name="connsiteY5" fmla="*/ 169361 h 256788"/>
                    <a:gd name="connsiteX6" fmla="*/ 154161 w 250835"/>
                    <a:gd name="connsiteY6" fmla="*/ 253007 h 256788"/>
                    <a:gd name="connsiteX7" fmla="*/ 250434 w 250835"/>
                    <a:gd name="connsiteY7" fmla="*/ 128327 h 256788"/>
                    <a:gd name="connsiteX8" fmla="*/ 215712 w 250835"/>
                    <a:gd name="connsiteY8" fmla="*/ 39946 h 256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0835" h="256788">
                      <a:moveTo>
                        <a:pt x="215712" y="39946"/>
                      </a:moveTo>
                      <a:cubicBezTo>
                        <a:pt x="206243" y="30477"/>
                        <a:pt x="196774" y="22586"/>
                        <a:pt x="185726" y="16273"/>
                      </a:cubicBezTo>
                      <a:cubicBezTo>
                        <a:pt x="165209" y="5225"/>
                        <a:pt x="147849" y="2069"/>
                        <a:pt x="125753" y="491"/>
                      </a:cubicBezTo>
                      <a:cubicBezTo>
                        <a:pt x="106815" y="-2666"/>
                        <a:pt x="81563" y="9960"/>
                        <a:pt x="65780" y="22586"/>
                      </a:cubicBezTo>
                      <a:cubicBezTo>
                        <a:pt x="64202" y="22586"/>
                        <a:pt x="64202" y="22586"/>
                        <a:pt x="62624" y="24164"/>
                      </a:cubicBezTo>
                      <a:cubicBezTo>
                        <a:pt x="12121" y="50994"/>
                        <a:pt x="-9974" y="115701"/>
                        <a:pt x="4230" y="169361"/>
                      </a:cubicBezTo>
                      <a:cubicBezTo>
                        <a:pt x="21590" y="234068"/>
                        <a:pt x="91032" y="268790"/>
                        <a:pt x="154161" y="253007"/>
                      </a:cubicBezTo>
                      <a:cubicBezTo>
                        <a:pt x="210978" y="238803"/>
                        <a:pt x="250434" y="186722"/>
                        <a:pt x="250434" y="128327"/>
                      </a:cubicBezTo>
                      <a:cubicBezTo>
                        <a:pt x="253590" y="96763"/>
                        <a:pt x="237807" y="63620"/>
                        <a:pt x="215712" y="39946"/>
                      </a:cubicBezTo>
                      <a:close/>
                    </a:path>
                  </a:pathLst>
                </a:custGeom>
                <a:solidFill>
                  <a:srgbClr val="F9A0AB">
                    <a:alpha val="67000"/>
                  </a:srgbClr>
                </a:solidFill>
                <a:ln w="157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grpSp>
              <p:nvGrpSpPr>
                <p:cNvPr id="226" name="กราฟิก 5">
                  <a:extLst>
                    <a:ext uri="{FF2B5EF4-FFF2-40B4-BE49-F238E27FC236}">
                      <a16:creationId xmlns:a16="http://schemas.microsoft.com/office/drawing/2014/main" id="{33380F55-4921-4026-B9D6-E4126AA08FCE}"/>
                    </a:ext>
                  </a:extLst>
                </p:cNvPr>
                <p:cNvGrpSpPr/>
                <p:nvPr/>
              </p:nvGrpSpPr>
              <p:grpSpPr>
                <a:xfrm>
                  <a:off x="3832805" y="428524"/>
                  <a:ext cx="1590963" cy="2983849"/>
                  <a:chOff x="3832805" y="428524"/>
                  <a:chExt cx="1590963" cy="2983849"/>
                </a:xfrm>
                <a:solidFill>
                  <a:schemeClr val="accent1"/>
                </a:solidFill>
              </p:grpSpPr>
              <p:sp>
                <p:nvSpPr>
                  <p:cNvPr id="227" name="รูปแบบอิสระ: รูปร่าง 226">
                    <a:extLst>
                      <a:ext uri="{FF2B5EF4-FFF2-40B4-BE49-F238E27FC236}">
                        <a16:creationId xmlns:a16="http://schemas.microsoft.com/office/drawing/2014/main" id="{FA0E851B-DB76-4645-B491-8CF6B64F214D}"/>
                      </a:ext>
                    </a:extLst>
                  </p:cNvPr>
                  <p:cNvSpPr/>
                  <p:nvPr/>
                </p:nvSpPr>
                <p:spPr>
                  <a:xfrm>
                    <a:off x="3932690" y="568205"/>
                    <a:ext cx="1347623" cy="1946156"/>
                  </a:xfrm>
                  <a:custGeom>
                    <a:avLst/>
                    <a:gdLst>
                      <a:gd name="connsiteX0" fmla="*/ 227453 w 1347623"/>
                      <a:gd name="connsiteY0" fmla="*/ 1946157 h 1946156"/>
                      <a:gd name="connsiteX1" fmla="*/ 63317 w 1347623"/>
                      <a:gd name="connsiteY1" fmla="*/ 532063 h 1946156"/>
                      <a:gd name="connsiteX2" fmla="*/ 1284867 w 1347623"/>
                      <a:gd name="connsiteY2" fmla="*/ 532063 h 1946156"/>
                      <a:gd name="connsiteX3" fmla="*/ 1150717 w 1347623"/>
                      <a:gd name="connsiteY3" fmla="*/ 1946157 h 1946156"/>
                      <a:gd name="connsiteX4" fmla="*/ 227453 w 1347623"/>
                      <a:gd name="connsiteY4" fmla="*/ 1946157 h 1946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7623" h="1946156">
                        <a:moveTo>
                          <a:pt x="227453" y="1946157"/>
                        </a:moveTo>
                        <a:cubicBezTo>
                          <a:pt x="227453" y="1946157"/>
                          <a:pt x="-145009" y="1171246"/>
                          <a:pt x="63317" y="532063"/>
                        </a:cubicBezTo>
                        <a:cubicBezTo>
                          <a:pt x="271644" y="-108698"/>
                          <a:pt x="1000786" y="-242847"/>
                          <a:pt x="1284867" y="532063"/>
                        </a:cubicBezTo>
                        <a:cubicBezTo>
                          <a:pt x="1284867" y="532063"/>
                          <a:pt x="1493193" y="1112852"/>
                          <a:pt x="1150717" y="1946157"/>
                        </a:cubicBezTo>
                        <a:lnTo>
                          <a:pt x="227453" y="1946157"/>
                        </a:lnTo>
                        <a:close/>
                      </a:path>
                    </a:pathLst>
                  </a:custGeom>
                  <a:solidFill>
                    <a:srgbClr val="BCCE3C"/>
                  </a:solidFill>
                  <a:ln w="47324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28" name="รูปแบบอิสระ: รูปร่าง 227">
                    <a:extLst>
                      <a:ext uri="{FF2B5EF4-FFF2-40B4-BE49-F238E27FC236}">
                        <a16:creationId xmlns:a16="http://schemas.microsoft.com/office/drawing/2014/main" id="{0AA78492-D8CD-4A39-A8F6-0060B220E9C8}"/>
                      </a:ext>
                    </a:extLst>
                  </p:cNvPr>
                  <p:cNvSpPr/>
                  <p:nvPr/>
                </p:nvSpPr>
                <p:spPr>
                  <a:xfrm>
                    <a:off x="4222198" y="539667"/>
                    <a:ext cx="440976" cy="1859542"/>
                  </a:xfrm>
                  <a:custGeom>
                    <a:avLst/>
                    <a:gdLst>
                      <a:gd name="connsiteX0" fmla="*/ 349863 w 440976"/>
                      <a:gd name="connsiteY0" fmla="*/ 8220 h 1859542"/>
                      <a:gd name="connsiteX1" fmla="*/ 135224 w 440976"/>
                      <a:gd name="connsiteY1" fmla="*/ 360165 h 1859542"/>
                      <a:gd name="connsiteX2" fmla="*/ 18435 w 440976"/>
                      <a:gd name="connsiteY2" fmla="*/ 844682 h 1859542"/>
                      <a:gd name="connsiteX3" fmla="*/ 109972 w 440976"/>
                      <a:gd name="connsiteY3" fmla="*/ 1834232 h 1859542"/>
                      <a:gd name="connsiteX4" fmla="*/ 210979 w 440976"/>
                      <a:gd name="connsiteY4" fmla="*/ 1816871 h 1859542"/>
                      <a:gd name="connsiteX5" fmla="*/ 116285 w 440976"/>
                      <a:gd name="connsiteY5" fmla="*/ 898341 h 1859542"/>
                      <a:gd name="connsiteX6" fmla="*/ 214136 w 440976"/>
                      <a:gd name="connsiteY6" fmla="*/ 442233 h 1859542"/>
                      <a:gd name="connsiteX7" fmla="*/ 431931 w 440976"/>
                      <a:gd name="connsiteY7" fmla="*/ 50832 h 1859542"/>
                      <a:gd name="connsiteX8" fmla="*/ 349863 w 440976"/>
                      <a:gd name="connsiteY8" fmla="*/ 8220 h 1859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0976" h="1859542">
                        <a:moveTo>
                          <a:pt x="349863" y="8220"/>
                        </a:moveTo>
                        <a:cubicBezTo>
                          <a:pt x="239387" y="98179"/>
                          <a:pt x="182571" y="227594"/>
                          <a:pt x="135224" y="360165"/>
                        </a:cubicBezTo>
                        <a:cubicBezTo>
                          <a:pt x="78408" y="516410"/>
                          <a:pt x="40530" y="678968"/>
                          <a:pt x="18435" y="844682"/>
                        </a:cubicBezTo>
                        <a:cubicBezTo>
                          <a:pt x="-24177" y="1176110"/>
                          <a:pt x="7387" y="1515429"/>
                          <a:pt x="109972" y="1834232"/>
                        </a:cubicBezTo>
                        <a:cubicBezTo>
                          <a:pt x="122598" y="1875266"/>
                          <a:pt x="225183" y="1864218"/>
                          <a:pt x="210979" y="1816871"/>
                        </a:cubicBezTo>
                        <a:cubicBezTo>
                          <a:pt x="116285" y="1520164"/>
                          <a:pt x="83142" y="1207675"/>
                          <a:pt x="116285" y="898341"/>
                        </a:cubicBezTo>
                        <a:cubicBezTo>
                          <a:pt x="132068" y="743675"/>
                          <a:pt x="165210" y="590587"/>
                          <a:pt x="214136" y="442233"/>
                        </a:cubicBezTo>
                        <a:cubicBezTo>
                          <a:pt x="261482" y="300193"/>
                          <a:pt x="315142" y="150261"/>
                          <a:pt x="431931" y="50832"/>
                        </a:cubicBezTo>
                        <a:cubicBezTo>
                          <a:pt x="469809" y="16111"/>
                          <a:pt x="378272" y="-15453"/>
                          <a:pt x="349863" y="8220"/>
                        </a:cubicBezTo>
                        <a:close/>
                      </a:path>
                    </a:pathLst>
                  </a:custGeom>
                  <a:solidFill>
                    <a:srgbClr val="A4B92E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29" name="รูปแบบอิสระ: รูปร่าง 228">
                    <a:extLst>
                      <a:ext uri="{FF2B5EF4-FFF2-40B4-BE49-F238E27FC236}">
                        <a16:creationId xmlns:a16="http://schemas.microsoft.com/office/drawing/2014/main" id="{096BD629-1B87-4CF7-AC6B-0D1AFA50FC89}"/>
                      </a:ext>
                    </a:extLst>
                  </p:cNvPr>
                  <p:cNvSpPr/>
                  <p:nvPr/>
                </p:nvSpPr>
                <p:spPr>
                  <a:xfrm>
                    <a:off x="4073846" y="1576403"/>
                    <a:ext cx="250835" cy="256788"/>
                  </a:xfrm>
                  <a:custGeom>
                    <a:avLst/>
                    <a:gdLst>
                      <a:gd name="connsiteX0" fmla="*/ 215712 w 250835"/>
                      <a:gd name="connsiteY0" fmla="*/ 39946 h 256788"/>
                      <a:gd name="connsiteX1" fmla="*/ 185726 w 250835"/>
                      <a:gd name="connsiteY1" fmla="*/ 16273 h 256788"/>
                      <a:gd name="connsiteX2" fmla="*/ 125753 w 250835"/>
                      <a:gd name="connsiteY2" fmla="*/ 491 h 256788"/>
                      <a:gd name="connsiteX3" fmla="*/ 65781 w 250835"/>
                      <a:gd name="connsiteY3" fmla="*/ 22586 h 256788"/>
                      <a:gd name="connsiteX4" fmla="*/ 62624 w 250835"/>
                      <a:gd name="connsiteY4" fmla="*/ 24164 h 256788"/>
                      <a:gd name="connsiteX5" fmla="*/ 4230 w 250835"/>
                      <a:gd name="connsiteY5" fmla="*/ 169361 h 256788"/>
                      <a:gd name="connsiteX6" fmla="*/ 154162 w 250835"/>
                      <a:gd name="connsiteY6" fmla="*/ 253007 h 256788"/>
                      <a:gd name="connsiteX7" fmla="*/ 250433 w 250835"/>
                      <a:gd name="connsiteY7" fmla="*/ 128327 h 256788"/>
                      <a:gd name="connsiteX8" fmla="*/ 215712 w 250835"/>
                      <a:gd name="connsiteY8" fmla="*/ 39946 h 25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0835" h="256788">
                        <a:moveTo>
                          <a:pt x="215712" y="39946"/>
                        </a:moveTo>
                        <a:cubicBezTo>
                          <a:pt x="206243" y="30477"/>
                          <a:pt x="196774" y="22586"/>
                          <a:pt x="185726" y="16273"/>
                        </a:cubicBezTo>
                        <a:cubicBezTo>
                          <a:pt x="165209" y="5225"/>
                          <a:pt x="147848" y="2069"/>
                          <a:pt x="125753" y="491"/>
                        </a:cubicBezTo>
                        <a:cubicBezTo>
                          <a:pt x="106815" y="-2666"/>
                          <a:pt x="81563" y="9960"/>
                          <a:pt x="65781" y="22586"/>
                        </a:cubicBezTo>
                        <a:cubicBezTo>
                          <a:pt x="64202" y="22586"/>
                          <a:pt x="64202" y="22586"/>
                          <a:pt x="62624" y="24164"/>
                        </a:cubicBezTo>
                        <a:cubicBezTo>
                          <a:pt x="12121" y="50994"/>
                          <a:pt x="-9974" y="115701"/>
                          <a:pt x="4230" y="169361"/>
                        </a:cubicBezTo>
                        <a:cubicBezTo>
                          <a:pt x="21590" y="234069"/>
                          <a:pt x="91032" y="268790"/>
                          <a:pt x="154162" y="253007"/>
                        </a:cubicBezTo>
                        <a:cubicBezTo>
                          <a:pt x="210978" y="238803"/>
                          <a:pt x="250433" y="186722"/>
                          <a:pt x="250433" y="128327"/>
                        </a:cubicBezTo>
                        <a:cubicBezTo>
                          <a:pt x="253590" y="96763"/>
                          <a:pt x="237807" y="63620"/>
                          <a:pt x="215712" y="39946"/>
                        </a:cubicBezTo>
                        <a:close/>
                      </a:path>
                    </a:pathLst>
                  </a:custGeom>
                  <a:solidFill>
                    <a:srgbClr val="F9A0AB">
                      <a:alpha val="67000"/>
                    </a:srgbClr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0" name="รูปแบบอิสระ: รูปร่าง 229">
                    <a:extLst>
                      <a:ext uri="{FF2B5EF4-FFF2-40B4-BE49-F238E27FC236}">
                        <a16:creationId xmlns:a16="http://schemas.microsoft.com/office/drawing/2014/main" id="{57970835-30F5-454E-83BF-F5B5CEC3D974}"/>
                      </a:ext>
                    </a:extLst>
                  </p:cNvPr>
                  <p:cNvSpPr/>
                  <p:nvPr/>
                </p:nvSpPr>
                <p:spPr>
                  <a:xfrm>
                    <a:off x="4682595" y="589625"/>
                    <a:ext cx="309900" cy="1836366"/>
                  </a:xfrm>
                  <a:custGeom>
                    <a:avLst/>
                    <a:gdLst>
                      <a:gd name="connsiteX0" fmla="*/ 304541 w 309900"/>
                      <a:gd name="connsiteY0" fmla="*/ 851540 h 1836366"/>
                      <a:gd name="connsiteX1" fmla="*/ 104106 w 309900"/>
                      <a:gd name="connsiteY1" fmla="*/ 21392 h 1836366"/>
                      <a:gd name="connsiteX2" fmla="*/ 3099 w 309900"/>
                      <a:gd name="connsiteY2" fmla="*/ 38752 h 1836366"/>
                      <a:gd name="connsiteX3" fmla="*/ 201956 w 309900"/>
                      <a:gd name="connsiteY3" fmla="*/ 879949 h 1836366"/>
                      <a:gd name="connsiteX4" fmla="*/ 130936 w 309900"/>
                      <a:gd name="connsiteY4" fmla="*/ 1803213 h 1836366"/>
                      <a:gd name="connsiteX5" fmla="*/ 235099 w 309900"/>
                      <a:gd name="connsiteY5" fmla="*/ 1803213 h 1836366"/>
                      <a:gd name="connsiteX6" fmla="*/ 304541 w 309900"/>
                      <a:gd name="connsiteY6" fmla="*/ 851540 h 183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9900" h="1836366">
                        <a:moveTo>
                          <a:pt x="304541" y="851540"/>
                        </a:moveTo>
                        <a:cubicBezTo>
                          <a:pt x="290337" y="565881"/>
                          <a:pt x="247725" y="272330"/>
                          <a:pt x="104106" y="21392"/>
                        </a:cubicBezTo>
                        <a:cubicBezTo>
                          <a:pt x="83589" y="-14908"/>
                          <a:pt x="-18996" y="-2282"/>
                          <a:pt x="3099" y="38752"/>
                        </a:cubicBezTo>
                        <a:cubicBezTo>
                          <a:pt x="148296" y="296004"/>
                          <a:pt x="189330" y="589554"/>
                          <a:pt x="201956" y="879949"/>
                        </a:cubicBezTo>
                        <a:cubicBezTo>
                          <a:pt x="216160" y="1189282"/>
                          <a:pt x="190908" y="1498614"/>
                          <a:pt x="130936" y="1803213"/>
                        </a:cubicBezTo>
                        <a:cubicBezTo>
                          <a:pt x="123045" y="1845825"/>
                          <a:pt x="225630" y="1848981"/>
                          <a:pt x="235099" y="1803213"/>
                        </a:cubicBezTo>
                        <a:cubicBezTo>
                          <a:pt x="296650" y="1490723"/>
                          <a:pt x="321901" y="1170343"/>
                          <a:pt x="304541" y="851540"/>
                        </a:cubicBezTo>
                        <a:close/>
                      </a:path>
                    </a:pathLst>
                  </a:custGeom>
                  <a:solidFill>
                    <a:srgbClr val="A4B92E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1" name="รูปแบบอิสระ: รูปร่าง 230">
                    <a:extLst>
                      <a:ext uri="{FF2B5EF4-FFF2-40B4-BE49-F238E27FC236}">
                        <a16:creationId xmlns:a16="http://schemas.microsoft.com/office/drawing/2014/main" id="{161BC59E-F1B7-47B9-ACCE-FE28C7F16A97}"/>
                      </a:ext>
                    </a:extLst>
                  </p:cNvPr>
                  <p:cNvSpPr/>
                  <p:nvPr/>
                </p:nvSpPr>
                <p:spPr>
                  <a:xfrm>
                    <a:off x="4926090" y="1563777"/>
                    <a:ext cx="250552" cy="256788"/>
                  </a:xfrm>
                  <a:custGeom>
                    <a:avLst/>
                    <a:gdLst>
                      <a:gd name="connsiteX0" fmla="*/ 215712 w 250552"/>
                      <a:gd name="connsiteY0" fmla="*/ 39946 h 256788"/>
                      <a:gd name="connsiteX1" fmla="*/ 185726 w 250552"/>
                      <a:gd name="connsiteY1" fmla="*/ 16273 h 256788"/>
                      <a:gd name="connsiteX2" fmla="*/ 125753 w 250552"/>
                      <a:gd name="connsiteY2" fmla="*/ 491 h 256788"/>
                      <a:gd name="connsiteX3" fmla="*/ 65780 w 250552"/>
                      <a:gd name="connsiteY3" fmla="*/ 22586 h 256788"/>
                      <a:gd name="connsiteX4" fmla="*/ 62624 w 250552"/>
                      <a:gd name="connsiteY4" fmla="*/ 24164 h 256788"/>
                      <a:gd name="connsiteX5" fmla="*/ 4230 w 250552"/>
                      <a:gd name="connsiteY5" fmla="*/ 169361 h 256788"/>
                      <a:gd name="connsiteX6" fmla="*/ 154161 w 250552"/>
                      <a:gd name="connsiteY6" fmla="*/ 253007 h 256788"/>
                      <a:gd name="connsiteX7" fmla="*/ 250434 w 250552"/>
                      <a:gd name="connsiteY7" fmla="*/ 128327 h 256788"/>
                      <a:gd name="connsiteX8" fmla="*/ 215712 w 250552"/>
                      <a:gd name="connsiteY8" fmla="*/ 39946 h 25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0552" h="256788">
                        <a:moveTo>
                          <a:pt x="215712" y="39946"/>
                        </a:moveTo>
                        <a:cubicBezTo>
                          <a:pt x="206243" y="30477"/>
                          <a:pt x="196773" y="22586"/>
                          <a:pt x="185726" y="16273"/>
                        </a:cubicBezTo>
                        <a:cubicBezTo>
                          <a:pt x="165209" y="5225"/>
                          <a:pt x="147849" y="2069"/>
                          <a:pt x="125753" y="491"/>
                        </a:cubicBezTo>
                        <a:cubicBezTo>
                          <a:pt x="106815" y="-2666"/>
                          <a:pt x="81563" y="9960"/>
                          <a:pt x="65780" y="22586"/>
                        </a:cubicBezTo>
                        <a:cubicBezTo>
                          <a:pt x="64202" y="22586"/>
                          <a:pt x="64202" y="22586"/>
                          <a:pt x="62624" y="24164"/>
                        </a:cubicBezTo>
                        <a:cubicBezTo>
                          <a:pt x="12121" y="50994"/>
                          <a:pt x="-9974" y="115701"/>
                          <a:pt x="4230" y="169361"/>
                        </a:cubicBezTo>
                        <a:cubicBezTo>
                          <a:pt x="21590" y="234069"/>
                          <a:pt x="91032" y="268790"/>
                          <a:pt x="154161" y="253007"/>
                        </a:cubicBezTo>
                        <a:cubicBezTo>
                          <a:pt x="210978" y="238803"/>
                          <a:pt x="250434" y="186722"/>
                          <a:pt x="250434" y="128327"/>
                        </a:cubicBezTo>
                        <a:cubicBezTo>
                          <a:pt x="252011" y="96763"/>
                          <a:pt x="237807" y="62042"/>
                          <a:pt x="215712" y="39946"/>
                        </a:cubicBezTo>
                        <a:close/>
                      </a:path>
                    </a:pathLst>
                  </a:custGeom>
                  <a:solidFill>
                    <a:srgbClr val="F9A0AB">
                      <a:alpha val="67000"/>
                    </a:srgbClr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2" name="รูปแบบอิสระ: รูปร่าง 231">
                    <a:extLst>
                      <a:ext uri="{FF2B5EF4-FFF2-40B4-BE49-F238E27FC236}">
                        <a16:creationId xmlns:a16="http://schemas.microsoft.com/office/drawing/2014/main" id="{175D4C7A-664D-4EB9-B068-6A07024117ED}"/>
                      </a:ext>
                    </a:extLst>
                  </p:cNvPr>
                  <p:cNvSpPr/>
                  <p:nvPr/>
                </p:nvSpPr>
                <p:spPr>
                  <a:xfrm>
                    <a:off x="3932690" y="568205"/>
                    <a:ext cx="1347623" cy="1946156"/>
                  </a:xfrm>
                  <a:custGeom>
                    <a:avLst/>
                    <a:gdLst>
                      <a:gd name="connsiteX0" fmla="*/ 227453 w 1347623"/>
                      <a:gd name="connsiteY0" fmla="*/ 1946157 h 1946156"/>
                      <a:gd name="connsiteX1" fmla="*/ 63317 w 1347623"/>
                      <a:gd name="connsiteY1" fmla="*/ 532063 h 1946156"/>
                      <a:gd name="connsiteX2" fmla="*/ 1284867 w 1347623"/>
                      <a:gd name="connsiteY2" fmla="*/ 532063 h 1946156"/>
                      <a:gd name="connsiteX3" fmla="*/ 1150717 w 1347623"/>
                      <a:gd name="connsiteY3" fmla="*/ 1946157 h 1946156"/>
                      <a:gd name="connsiteX4" fmla="*/ 227453 w 1347623"/>
                      <a:gd name="connsiteY4" fmla="*/ 1946157 h 1946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7623" h="1946156">
                        <a:moveTo>
                          <a:pt x="227453" y="1946157"/>
                        </a:moveTo>
                        <a:cubicBezTo>
                          <a:pt x="227453" y="1946157"/>
                          <a:pt x="-145009" y="1171246"/>
                          <a:pt x="63317" y="532063"/>
                        </a:cubicBezTo>
                        <a:cubicBezTo>
                          <a:pt x="271644" y="-108698"/>
                          <a:pt x="1000786" y="-242847"/>
                          <a:pt x="1284867" y="532063"/>
                        </a:cubicBezTo>
                        <a:cubicBezTo>
                          <a:pt x="1284867" y="532063"/>
                          <a:pt x="1493193" y="1112852"/>
                          <a:pt x="1150717" y="1946157"/>
                        </a:cubicBezTo>
                        <a:lnTo>
                          <a:pt x="227453" y="1946157"/>
                        </a:lnTo>
                        <a:close/>
                      </a:path>
                    </a:pathLst>
                  </a:custGeom>
                  <a:noFill/>
                  <a:ln w="47324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467EE0D4-BA24-40FB-B93B-9CD4F2AFF8F1}"/>
                      </a:ext>
                    </a:extLst>
                  </p:cNvPr>
                  <p:cNvSpPr/>
                  <p:nvPr/>
                </p:nvSpPr>
                <p:spPr>
                  <a:xfrm>
                    <a:off x="4049668" y="2566443"/>
                    <a:ext cx="1115808" cy="845931"/>
                  </a:xfrm>
                  <a:custGeom>
                    <a:avLst/>
                    <a:gdLst>
                      <a:gd name="connsiteX0" fmla="*/ 0 w 1115808"/>
                      <a:gd name="connsiteY0" fmla="*/ 0 h 845931"/>
                      <a:gd name="connsiteX1" fmla="*/ 89959 w 1115808"/>
                      <a:gd name="connsiteY1" fmla="*/ 721251 h 845931"/>
                      <a:gd name="connsiteX2" fmla="*/ 544489 w 1115808"/>
                      <a:gd name="connsiteY2" fmla="*/ 845931 h 845931"/>
                      <a:gd name="connsiteX3" fmla="*/ 1022693 w 1115808"/>
                      <a:gd name="connsiteY3" fmla="*/ 730720 h 845931"/>
                      <a:gd name="connsiteX4" fmla="*/ 1115808 w 1115808"/>
                      <a:gd name="connsiteY4" fmla="*/ 0 h 845931"/>
                      <a:gd name="connsiteX5" fmla="*/ 0 w 1115808"/>
                      <a:gd name="connsiteY5" fmla="*/ 0 h 845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5808" h="845931">
                        <a:moveTo>
                          <a:pt x="0" y="0"/>
                        </a:moveTo>
                        <a:cubicBezTo>
                          <a:pt x="0" y="0"/>
                          <a:pt x="33143" y="596571"/>
                          <a:pt x="89959" y="721251"/>
                        </a:cubicBezTo>
                        <a:cubicBezTo>
                          <a:pt x="146775" y="845931"/>
                          <a:pt x="432435" y="845931"/>
                          <a:pt x="544489" y="845931"/>
                        </a:cubicBezTo>
                        <a:cubicBezTo>
                          <a:pt x="713360" y="845931"/>
                          <a:pt x="965876" y="845931"/>
                          <a:pt x="1022693" y="730720"/>
                        </a:cubicBezTo>
                        <a:cubicBezTo>
                          <a:pt x="1071618" y="629714"/>
                          <a:pt x="1111074" y="102585"/>
                          <a:pt x="111580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9B582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7EE5406A-19F3-44ED-9ACE-02D6D851E88C}"/>
                      </a:ext>
                    </a:extLst>
                  </p:cNvPr>
                  <p:cNvSpPr/>
                  <p:nvPr/>
                </p:nvSpPr>
                <p:spPr>
                  <a:xfrm>
                    <a:off x="4183817" y="2873372"/>
                    <a:ext cx="942320" cy="498853"/>
                  </a:xfrm>
                  <a:custGeom>
                    <a:avLst/>
                    <a:gdLst>
                      <a:gd name="connsiteX0" fmla="*/ 937468 w 942320"/>
                      <a:gd name="connsiteY0" fmla="*/ 51329 h 498853"/>
                      <a:gd name="connsiteX1" fmla="*/ 0 w 942320"/>
                      <a:gd name="connsiteY1" fmla="*/ 7139 h 498853"/>
                      <a:gd name="connsiteX2" fmla="*/ 74177 w 942320"/>
                      <a:gd name="connsiteY2" fmla="*/ 349615 h 498853"/>
                      <a:gd name="connsiteX3" fmla="*/ 803319 w 942320"/>
                      <a:gd name="connsiteY3" fmla="*/ 483764 h 498853"/>
                      <a:gd name="connsiteX4" fmla="*/ 937468 w 942320"/>
                      <a:gd name="connsiteY4" fmla="*/ 51329 h 498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2320" h="498853">
                        <a:moveTo>
                          <a:pt x="937468" y="51329"/>
                        </a:moveTo>
                        <a:cubicBezTo>
                          <a:pt x="937468" y="51329"/>
                          <a:pt x="0" y="-22847"/>
                          <a:pt x="0" y="7139"/>
                        </a:cubicBezTo>
                        <a:cubicBezTo>
                          <a:pt x="0" y="37125"/>
                          <a:pt x="0" y="289642"/>
                          <a:pt x="74177" y="349615"/>
                        </a:cubicBezTo>
                        <a:cubicBezTo>
                          <a:pt x="148353" y="409588"/>
                          <a:pt x="624979" y="543737"/>
                          <a:pt x="803319" y="483764"/>
                        </a:cubicBezTo>
                        <a:cubicBezTo>
                          <a:pt x="981659" y="423792"/>
                          <a:pt x="937468" y="51329"/>
                          <a:pt x="937468" y="51329"/>
                        </a:cubicBezTo>
                        <a:close/>
                      </a:path>
                    </a:pathLst>
                  </a:custGeom>
                  <a:solidFill>
                    <a:srgbClr val="FFCA9C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5" name="รูปแบบอิสระ: รูปร่าง 234">
                    <a:extLst>
                      <a:ext uri="{FF2B5EF4-FFF2-40B4-BE49-F238E27FC236}">
                        <a16:creationId xmlns:a16="http://schemas.microsoft.com/office/drawing/2014/main" id="{E3563E7E-9EC9-49F7-8A3F-578152C74538}"/>
                      </a:ext>
                    </a:extLst>
                  </p:cNvPr>
                  <p:cNvSpPr/>
                  <p:nvPr/>
                </p:nvSpPr>
                <p:spPr>
                  <a:xfrm>
                    <a:off x="4049668" y="2566443"/>
                    <a:ext cx="1115808" cy="845931"/>
                  </a:xfrm>
                  <a:custGeom>
                    <a:avLst/>
                    <a:gdLst>
                      <a:gd name="connsiteX0" fmla="*/ 0 w 1115808"/>
                      <a:gd name="connsiteY0" fmla="*/ 0 h 845931"/>
                      <a:gd name="connsiteX1" fmla="*/ 89959 w 1115808"/>
                      <a:gd name="connsiteY1" fmla="*/ 721251 h 845931"/>
                      <a:gd name="connsiteX2" fmla="*/ 544489 w 1115808"/>
                      <a:gd name="connsiteY2" fmla="*/ 845931 h 845931"/>
                      <a:gd name="connsiteX3" fmla="*/ 1022693 w 1115808"/>
                      <a:gd name="connsiteY3" fmla="*/ 730720 h 845931"/>
                      <a:gd name="connsiteX4" fmla="*/ 1115808 w 1115808"/>
                      <a:gd name="connsiteY4" fmla="*/ 0 h 845931"/>
                      <a:gd name="connsiteX5" fmla="*/ 0 w 1115808"/>
                      <a:gd name="connsiteY5" fmla="*/ 0 h 845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5808" h="845931">
                        <a:moveTo>
                          <a:pt x="0" y="0"/>
                        </a:moveTo>
                        <a:cubicBezTo>
                          <a:pt x="0" y="0"/>
                          <a:pt x="33143" y="596571"/>
                          <a:pt x="89959" y="721251"/>
                        </a:cubicBezTo>
                        <a:cubicBezTo>
                          <a:pt x="146775" y="845931"/>
                          <a:pt x="432435" y="845931"/>
                          <a:pt x="544489" y="845931"/>
                        </a:cubicBezTo>
                        <a:cubicBezTo>
                          <a:pt x="713360" y="845931"/>
                          <a:pt x="965876" y="845931"/>
                          <a:pt x="1022693" y="730720"/>
                        </a:cubicBezTo>
                        <a:cubicBezTo>
                          <a:pt x="1071618" y="629714"/>
                          <a:pt x="1111074" y="102585"/>
                          <a:pt x="111580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47324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6" name="รูปแบบอิสระ: รูปร่าง 235">
                    <a:extLst>
                      <a:ext uri="{FF2B5EF4-FFF2-40B4-BE49-F238E27FC236}">
                        <a16:creationId xmlns:a16="http://schemas.microsoft.com/office/drawing/2014/main" id="{4466B451-FA20-48E5-85A2-4348DBA6AD22}"/>
                      </a:ext>
                    </a:extLst>
                  </p:cNvPr>
                  <p:cNvSpPr/>
                  <p:nvPr/>
                </p:nvSpPr>
                <p:spPr>
                  <a:xfrm>
                    <a:off x="3884822" y="2375035"/>
                    <a:ext cx="1504762" cy="391865"/>
                  </a:xfrm>
                  <a:custGeom>
                    <a:avLst/>
                    <a:gdLst>
                      <a:gd name="connsiteX0" fmla="*/ 190098 w 1504762"/>
                      <a:gd name="connsiteY0" fmla="*/ 365013 h 391865"/>
                      <a:gd name="connsiteX1" fmla="*/ 710 w 1504762"/>
                      <a:gd name="connsiteY1" fmla="*/ 177204 h 391865"/>
                      <a:gd name="connsiteX2" fmla="*/ 257962 w 1504762"/>
                      <a:gd name="connsiteY2" fmla="*/ 2020 h 391865"/>
                      <a:gd name="connsiteX3" fmla="*/ 1383239 w 1504762"/>
                      <a:gd name="connsiteY3" fmla="*/ 27272 h 391865"/>
                      <a:gd name="connsiteX4" fmla="*/ 1504763 w 1504762"/>
                      <a:gd name="connsiteY4" fmla="*/ 177204 h 391865"/>
                      <a:gd name="connsiteX5" fmla="*/ 1231729 w 1504762"/>
                      <a:gd name="connsiteY5" fmla="*/ 391843 h 391865"/>
                      <a:gd name="connsiteX6" fmla="*/ 190098 w 1504762"/>
                      <a:gd name="connsiteY6" fmla="*/ 365013 h 391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62" h="391865">
                        <a:moveTo>
                          <a:pt x="190098" y="365013"/>
                        </a:moveTo>
                        <a:cubicBezTo>
                          <a:pt x="190098" y="365013"/>
                          <a:pt x="-13494" y="365013"/>
                          <a:pt x="710" y="177204"/>
                        </a:cubicBezTo>
                        <a:cubicBezTo>
                          <a:pt x="14914" y="-10606"/>
                          <a:pt x="190098" y="2020"/>
                          <a:pt x="257962" y="2020"/>
                        </a:cubicBezTo>
                        <a:cubicBezTo>
                          <a:pt x="325825" y="2020"/>
                          <a:pt x="1002886" y="-10606"/>
                          <a:pt x="1383239" y="27272"/>
                        </a:cubicBezTo>
                        <a:cubicBezTo>
                          <a:pt x="1383239" y="27272"/>
                          <a:pt x="1504763" y="39898"/>
                          <a:pt x="1504763" y="177204"/>
                        </a:cubicBezTo>
                        <a:cubicBezTo>
                          <a:pt x="1504763" y="314510"/>
                          <a:pt x="1496872" y="393421"/>
                          <a:pt x="1231729" y="391843"/>
                        </a:cubicBezTo>
                        <a:cubicBezTo>
                          <a:pt x="1013934" y="391843"/>
                          <a:pt x="474179" y="390265"/>
                          <a:pt x="190098" y="365013"/>
                        </a:cubicBezTo>
                        <a:close/>
                      </a:path>
                    </a:pathLst>
                  </a:custGeom>
                  <a:solidFill>
                    <a:srgbClr val="FFCA9C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7" name="รูปแบบอิสระ: รูปร่าง 236">
                    <a:extLst>
                      <a:ext uri="{FF2B5EF4-FFF2-40B4-BE49-F238E27FC236}">
                        <a16:creationId xmlns:a16="http://schemas.microsoft.com/office/drawing/2014/main" id="{42785738-8011-4DC5-9951-8F83A341DABA}"/>
                      </a:ext>
                    </a:extLst>
                  </p:cNvPr>
                  <p:cNvSpPr/>
                  <p:nvPr/>
                </p:nvSpPr>
                <p:spPr>
                  <a:xfrm>
                    <a:off x="3884822" y="2371583"/>
                    <a:ext cx="342714" cy="377087"/>
                  </a:xfrm>
                  <a:custGeom>
                    <a:avLst/>
                    <a:gdLst>
                      <a:gd name="connsiteX0" fmla="*/ 190098 w 342714"/>
                      <a:gd name="connsiteY0" fmla="*/ 368465 h 377087"/>
                      <a:gd name="connsiteX1" fmla="*/ 710 w 342714"/>
                      <a:gd name="connsiteY1" fmla="*/ 180656 h 377087"/>
                      <a:gd name="connsiteX2" fmla="*/ 257962 w 342714"/>
                      <a:gd name="connsiteY2" fmla="*/ 5472 h 377087"/>
                      <a:gd name="connsiteX3" fmla="*/ 328982 w 342714"/>
                      <a:gd name="connsiteY3" fmla="*/ 8629 h 377087"/>
                      <a:gd name="connsiteX4" fmla="*/ 269009 w 342714"/>
                      <a:gd name="connsiteY4" fmla="*/ 376356 h 377087"/>
                      <a:gd name="connsiteX5" fmla="*/ 190098 w 342714"/>
                      <a:gd name="connsiteY5" fmla="*/ 368465 h 377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2714" h="377087">
                        <a:moveTo>
                          <a:pt x="190098" y="368465"/>
                        </a:moveTo>
                        <a:cubicBezTo>
                          <a:pt x="190098" y="368465"/>
                          <a:pt x="-13494" y="368465"/>
                          <a:pt x="710" y="180656"/>
                        </a:cubicBezTo>
                        <a:cubicBezTo>
                          <a:pt x="14914" y="-7154"/>
                          <a:pt x="190098" y="5472"/>
                          <a:pt x="257962" y="5472"/>
                        </a:cubicBezTo>
                        <a:cubicBezTo>
                          <a:pt x="269009" y="5472"/>
                          <a:pt x="381063" y="-8732"/>
                          <a:pt x="328982" y="8629"/>
                        </a:cubicBezTo>
                        <a:cubicBezTo>
                          <a:pt x="52792" y="98588"/>
                          <a:pt x="171159" y="366887"/>
                          <a:pt x="269009" y="376356"/>
                        </a:cubicBezTo>
                        <a:cubicBezTo>
                          <a:pt x="308465" y="379512"/>
                          <a:pt x="223241" y="371621"/>
                          <a:pt x="190098" y="368465"/>
                        </a:cubicBezTo>
                        <a:close/>
                      </a:path>
                    </a:pathLst>
                  </a:custGeom>
                  <a:solidFill>
                    <a:srgbClr val="F9B582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8" name="รูปแบบอิสระ: รูปร่าง 237">
                    <a:extLst>
                      <a:ext uri="{FF2B5EF4-FFF2-40B4-BE49-F238E27FC236}">
                        <a16:creationId xmlns:a16="http://schemas.microsoft.com/office/drawing/2014/main" id="{C9517D09-FB70-4279-B683-F83E4D7A2E59}"/>
                      </a:ext>
                    </a:extLst>
                  </p:cNvPr>
                  <p:cNvSpPr/>
                  <p:nvPr/>
                </p:nvSpPr>
                <p:spPr>
                  <a:xfrm>
                    <a:off x="3884822" y="2375035"/>
                    <a:ext cx="1504762" cy="391865"/>
                  </a:xfrm>
                  <a:custGeom>
                    <a:avLst/>
                    <a:gdLst>
                      <a:gd name="connsiteX0" fmla="*/ 190098 w 1504762"/>
                      <a:gd name="connsiteY0" fmla="*/ 365013 h 391865"/>
                      <a:gd name="connsiteX1" fmla="*/ 710 w 1504762"/>
                      <a:gd name="connsiteY1" fmla="*/ 177204 h 391865"/>
                      <a:gd name="connsiteX2" fmla="*/ 257962 w 1504762"/>
                      <a:gd name="connsiteY2" fmla="*/ 2020 h 391865"/>
                      <a:gd name="connsiteX3" fmla="*/ 1383239 w 1504762"/>
                      <a:gd name="connsiteY3" fmla="*/ 27272 h 391865"/>
                      <a:gd name="connsiteX4" fmla="*/ 1504763 w 1504762"/>
                      <a:gd name="connsiteY4" fmla="*/ 177204 h 391865"/>
                      <a:gd name="connsiteX5" fmla="*/ 1231729 w 1504762"/>
                      <a:gd name="connsiteY5" fmla="*/ 391843 h 391865"/>
                      <a:gd name="connsiteX6" fmla="*/ 190098 w 1504762"/>
                      <a:gd name="connsiteY6" fmla="*/ 365013 h 391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4762" h="391865">
                        <a:moveTo>
                          <a:pt x="190098" y="365013"/>
                        </a:moveTo>
                        <a:cubicBezTo>
                          <a:pt x="190098" y="365013"/>
                          <a:pt x="-13494" y="365013"/>
                          <a:pt x="710" y="177204"/>
                        </a:cubicBezTo>
                        <a:cubicBezTo>
                          <a:pt x="14914" y="-10606"/>
                          <a:pt x="190098" y="2020"/>
                          <a:pt x="257962" y="2020"/>
                        </a:cubicBezTo>
                        <a:cubicBezTo>
                          <a:pt x="325825" y="2020"/>
                          <a:pt x="1002886" y="-10606"/>
                          <a:pt x="1383239" y="27272"/>
                        </a:cubicBezTo>
                        <a:cubicBezTo>
                          <a:pt x="1383239" y="27272"/>
                          <a:pt x="1504763" y="39898"/>
                          <a:pt x="1504763" y="177204"/>
                        </a:cubicBezTo>
                        <a:cubicBezTo>
                          <a:pt x="1504763" y="314510"/>
                          <a:pt x="1496872" y="393421"/>
                          <a:pt x="1231729" y="391843"/>
                        </a:cubicBezTo>
                        <a:cubicBezTo>
                          <a:pt x="1013934" y="391843"/>
                          <a:pt x="474179" y="390265"/>
                          <a:pt x="190098" y="365013"/>
                        </a:cubicBezTo>
                        <a:close/>
                      </a:path>
                    </a:pathLst>
                  </a:custGeom>
                  <a:noFill/>
                  <a:ln w="47324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39" name="รูปแบบอิสระ: รูปร่าง 238">
                    <a:extLst>
                      <a:ext uri="{FF2B5EF4-FFF2-40B4-BE49-F238E27FC236}">
                        <a16:creationId xmlns:a16="http://schemas.microsoft.com/office/drawing/2014/main" id="{23D3A004-4B9B-4009-8D79-DE4697668F15}"/>
                      </a:ext>
                    </a:extLst>
                  </p:cNvPr>
                  <p:cNvSpPr/>
                  <p:nvPr/>
                </p:nvSpPr>
                <p:spPr>
                  <a:xfrm>
                    <a:off x="4940774" y="2472637"/>
                    <a:ext cx="367840" cy="80040"/>
                  </a:xfrm>
                  <a:custGeom>
                    <a:avLst/>
                    <a:gdLst>
                      <a:gd name="connsiteX0" fmla="*/ 330444 w 367840"/>
                      <a:gd name="connsiteY0" fmla="*/ 13316 h 80040"/>
                      <a:gd name="connsiteX1" fmla="*/ 47940 w 367840"/>
                      <a:gd name="connsiteY1" fmla="*/ 2269 h 80040"/>
                      <a:gd name="connsiteX2" fmla="*/ 47940 w 367840"/>
                      <a:gd name="connsiteY2" fmla="*/ 66976 h 80040"/>
                      <a:gd name="connsiteX3" fmla="*/ 302035 w 367840"/>
                      <a:gd name="connsiteY3" fmla="*/ 79602 h 80040"/>
                      <a:gd name="connsiteX4" fmla="*/ 366743 w 367840"/>
                      <a:gd name="connsiteY4" fmla="*/ 55929 h 80040"/>
                      <a:gd name="connsiteX5" fmla="*/ 330444 w 367840"/>
                      <a:gd name="connsiteY5" fmla="*/ 13316 h 80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7840" h="80040">
                        <a:moveTo>
                          <a:pt x="330444" y="13316"/>
                        </a:moveTo>
                        <a:cubicBezTo>
                          <a:pt x="237328" y="3847"/>
                          <a:pt x="141056" y="-4044"/>
                          <a:pt x="47940" y="2269"/>
                        </a:cubicBezTo>
                        <a:cubicBezTo>
                          <a:pt x="-15189" y="7003"/>
                          <a:pt x="-16767" y="63820"/>
                          <a:pt x="47940" y="66976"/>
                        </a:cubicBezTo>
                        <a:cubicBezTo>
                          <a:pt x="133165" y="70133"/>
                          <a:pt x="218389" y="71711"/>
                          <a:pt x="302035" y="79602"/>
                        </a:cubicBezTo>
                        <a:cubicBezTo>
                          <a:pt x="322553" y="81180"/>
                          <a:pt x="358852" y="79602"/>
                          <a:pt x="366743" y="55929"/>
                        </a:cubicBezTo>
                        <a:cubicBezTo>
                          <a:pt x="373056" y="33833"/>
                          <a:pt x="350961" y="16473"/>
                          <a:pt x="330444" y="133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0" name="รูปแบบอิสระ: รูปร่าง 239">
                    <a:extLst>
                      <a:ext uri="{FF2B5EF4-FFF2-40B4-BE49-F238E27FC236}">
                        <a16:creationId xmlns:a16="http://schemas.microsoft.com/office/drawing/2014/main" id="{540F81D5-2F66-4F50-BC9F-07D4BE39E677}"/>
                      </a:ext>
                    </a:extLst>
                  </p:cNvPr>
                  <p:cNvSpPr/>
                  <p:nvPr/>
                </p:nvSpPr>
                <p:spPr>
                  <a:xfrm>
                    <a:off x="4737716" y="696181"/>
                    <a:ext cx="396867" cy="506865"/>
                  </a:xfrm>
                  <a:custGeom>
                    <a:avLst/>
                    <a:gdLst>
                      <a:gd name="connsiteX0" fmla="*/ 396196 w 396867"/>
                      <a:gd name="connsiteY0" fmla="*/ 460903 h 506865"/>
                      <a:gd name="connsiteX1" fmla="*/ 55298 w 396867"/>
                      <a:gd name="connsiteY1" fmla="*/ 4795 h 506865"/>
                      <a:gd name="connsiteX2" fmla="*/ 4795 w 396867"/>
                      <a:gd name="connsiteY2" fmla="*/ 17421 h 506865"/>
                      <a:gd name="connsiteX3" fmla="*/ 17421 w 396867"/>
                      <a:gd name="connsiteY3" fmla="*/ 67924 h 506865"/>
                      <a:gd name="connsiteX4" fmla="*/ 325175 w 396867"/>
                      <a:gd name="connsiteY4" fmla="*/ 479842 h 506865"/>
                      <a:gd name="connsiteX5" fmla="*/ 370944 w 396867"/>
                      <a:gd name="connsiteY5" fmla="*/ 505094 h 506865"/>
                      <a:gd name="connsiteX6" fmla="*/ 396196 w 396867"/>
                      <a:gd name="connsiteY6" fmla="*/ 460903 h 506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867" h="506865">
                        <a:moveTo>
                          <a:pt x="396196" y="460903"/>
                        </a:moveTo>
                        <a:cubicBezTo>
                          <a:pt x="363053" y="266781"/>
                          <a:pt x="232060" y="91597"/>
                          <a:pt x="55298" y="4795"/>
                        </a:cubicBezTo>
                        <a:cubicBezTo>
                          <a:pt x="37937" y="-4675"/>
                          <a:pt x="14264" y="60"/>
                          <a:pt x="4795" y="17421"/>
                        </a:cubicBezTo>
                        <a:cubicBezTo>
                          <a:pt x="-4675" y="33203"/>
                          <a:pt x="60" y="60033"/>
                          <a:pt x="17421" y="67924"/>
                        </a:cubicBezTo>
                        <a:cubicBezTo>
                          <a:pt x="179978" y="146835"/>
                          <a:pt x="293611" y="303080"/>
                          <a:pt x="325175" y="479842"/>
                        </a:cubicBezTo>
                        <a:cubicBezTo>
                          <a:pt x="328332" y="500359"/>
                          <a:pt x="353583" y="511406"/>
                          <a:pt x="370944" y="505094"/>
                        </a:cubicBezTo>
                        <a:cubicBezTo>
                          <a:pt x="391461" y="501937"/>
                          <a:pt x="399352" y="481420"/>
                          <a:pt x="396196" y="4609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1" name="รูปแบบอิสระ: รูปร่าง 240">
                    <a:extLst>
                      <a:ext uri="{FF2B5EF4-FFF2-40B4-BE49-F238E27FC236}">
                        <a16:creationId xmlns:a16="http://schemas.microsoft.com/office/drawing/2014/main" id="{0D2C6FD6-C496-4080-9D0C-F3CCD2AE8D48}"/>
                      </a:ext>
                    </a:extLst>
                  </p:cNvPr>
                  <p:cNvSpPr/>
                  <p:nvPr/>
                </p:nvSpPr>
                <p:spPr>
                  <a:xfrm>
                    <a:off x="5093257" y="1278544"/>
                    <a:ext cx="83266" cy="187873"/>
                  </a:xfrm>
                  <a:custGeom>
                    <a:avLst/>
                    <a:gdLst>
                      <a:gd name="connsiteX0" fmla="*/ 72219 w 83266"/>
                      <a:gd name="connsiteY0" fmla="*/ 26894 h 187873"/>
                      <a:gd name="connsiteX1" fmla="*/ 26450 w 83266"/>
                      <a:gd name="connsiteY1" fmla="*/ 1642 h 187873"/>
                      <a:gd name="connsiteX2" fmla="*/ 1199 w 83266"/>
                      <a:gd name="connsiteY2" fmla="*/ 47411 h 187873"/>
                      <a:gd name="connsiteX3" fmla="*/ 5933 w 83266"/>
                      <a:gd name="connsiteY3" fmla="*/ 75819 h 187873"/>
                      <a:gd name="connsiteX4" fmla="*/ 7511 w 83266"/>
                      <a:gd name="connsiteY4" fmla="*/ 149996 h 187873"/>
                      <a:gd name="connsiteX5" fmla="*/ 45389 w 83266"/>
                      <a:gd name="connsiteY5" fmla="*/ 187873 h 187873"/>
                      <a:gd name="connsiteX6" fmla="*/ 83267 w 83266"/>
                      <a:gd name="connsiteY6" fmla="*/ 149996 h 187873"/>
                      <a:gd name="connsiteX7" fmla="*/ 72219 w 83266"/>
                      <a:gd name="connsiteY7" fmla="*/ 26894 h 18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266" h="187873">
                        <a:moveTo>
                          <a:pt x="72219" y="26894"/>
                        </a:moveTo>
                        <a:cubicBezTo>
                          <a:pt x="67484" y="7955"/>
                          <a:pt x="45389" y="-4671"/>
                          <a:pt x="26450" y="1642"/>
                        </a:cubicBezTo>
                        <a:cubicBezTo>
                          <a:pt x="5933" y="7955"/>
                          <a:pt x="-3536" y="26894"/>
                          <a:pt x="1199" y="47411"/>
                        </a:cubicBezTo>
                        <a:cubicBezTo>
                          <a:pt x="2777" y="56880"/>
                          <a:pt x="4355" y="66350"/>
                          <a:pt x="5933" y="75819"/>
                        </a:cubicBezTo>
                        <a:cubicBezTo>
                          <a:pt x="9090" y="101071"/>
                          <a:pt x="9090" y="124744"/>
                          <a:pt x="7511" y="149996"/>
                        </a:cubicBezTo>
                        <a:cubicBezTo>
                          <a:pt x="5933" y="168935"/>
                          <a:pt x="24872" y="187873"/>
                          <a:pt x="45389" y="187873"/>
                        </a:cubicBezTo>
                        <a:cubicBezTo>
                          <a:pt x="65906" y="186295"/>
                          <a:pt x="81688" y="172091"/>
                          <a:pt x="83267" y="149996"/>
                        </a:cubicBezTo>
                        <a:cubicBezTo>
                          <a:pt x="83267" y="108962"/>
                          <a:pt x="80110" y="67928"/>
                          <a:pt x="72219" y="268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2" name="รูปแบบอิสระ: รูปร่าง 241">
                    <a:extLst>
                      <a:ext uri="{FF2B5EF4-FFF2-40B4-BE49-F238E27FC236}">
                        <a16:creationId xmlns:a16="http://schemas.microsoft.com/office/drawing/2014/main" id="{663AE842-FE3C-4DB9-9639-107C22A42FA3}"/>
                      </a:ext>
                    </a:extLst>
                  </p:cNvPr>
                  <p:cNvSpPr/>
                  <p:nvPr/>
                </p:nvSpPr>
                <p:spPr>
                  <a:xfrm>
                    <a:off x="3832805" y="1049120"/>
                    <a:ext cx="136774" cy="155420"/>
                  </a:xfrm>
                  <a:custGeom>
                    <a:avLst/>
                    <a:gdLst>
                      <a:gd name="connsiteX0" fmla="*/ 128481 w 136774"/>
                      <a:gd name="connsiteY0" fmla="*/ 74822 h 155420"/>
                      <a:gd name="connsiteX1" fmla="*/ 44835 w 136774"/>
                      <a:gd name="connsiteY1" fmla="*/ 3801 h 155420"/>
                      <a:gd name="connsiteX2" fmla="*/ 3801 w 136774"/>
                      <a:gd name="connsiteY2" fmla="*/ 14849 h 155420"/>
                      <a:gd name="connsiteX3" fmla="*/ 14849 w 136774"/>
                      <a:gd name="connsiteY3" fmla="*/ 55883 h 155420"/>
                      <a:gd name="connsiteX4" fmla="*/ 38522 w 136774"/>
                      <a:gd name="connsiteY4" fmla="*/ 71665 h 155420"/>
                      <a:gd name="connsiteX5" fmla="*/ 59039 w 136774"/>
                      <a:gd name="connsiteY5" fmla="*/ 89026 h 155420"/>
                      <a:gd name="connsiteX6" fmla="*/ 35366 w 136774"/>
                      <a:gd name="connsiteY6" fmla="*/ 95339 h 155420"/>
                      <a:gd name="connsiteX7" fmla="*/ 30631 w 136774"/>
                      <a:gd name="connsiteY7" fmla="*/ 95339 h 155420"/>
                      <a:gd name="connsiteX8" fmla="*/ 10114 w 136774"/>
                      <a:gd name="connsiteY8" fmla="*/ 104808 h 155420"/>
                      <a:gd name="connsiteX9" fmla="*/ 645 w 136774"/>
                      <a:gd name="connsiteY9" fmla="*/ 125325 h 155420"/>
                      <a:gd name="connsiteX10" fmla="*/ 30631 w 136774"/>
                      <a:gd name="connsiteY10" fmla="*/ 155311 h 155420"/>
                      <a:gd name="connsiteX11" fmla="*/ 122169 w 136774"/>
                      <a:gd name="connsiteY11" fmla="*/ 122169 h 155420"/>
                      <a:gd name="connsiteX12" fmla="*/ 136373 w 136774"/>
                      <a:gd name="connsiteY12" fmla="*/ 100073 h 155420"/>
                      <a:gd name="connsiteX13" fmla="*/ 128481 w 136774"/>
                      <a:gd name="connsiteY13" fmla="*/ 74822 h 155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6774" h="155420">
                        <a:moveTo>
                          <a:pt x="128481" y="74822"/>
                        </a:moveTo>
                        <a:cubicBezTo>
                          <a:pt x="103230" y="47992"/>
                          <a:pt x="74822" y="24318"/>
                          <a:pt x="44835" y="3801"/>
                        </a:cubicBezTo>
                        <a:cubicBezTo>
                          <a:pt x="32210" y="-4090"/>
                          <a:pt x="11693" y="645"/>
                          <a:pt x="3801" y="14849"/>
                        </a:cubicBezTo>
                        <a:cubicBezTo>
                          <a:pt x="-4090" y="29053"/>
                          <a:pt x="645" y="46414"/>
                          <a:pt x="14849" y="55883"/>
                        </a:cubicBezTo>
                        <a:cubicBezTo>
                          <a:pt x="22740" y="60618"/>
                          <a:pt x="30631" y="66931"/>
                          <a:pt x="38522" y="71665"/>
                        </a:cubicBezTo>
                        <a:cubicBezTo>
                          <a:pt x="44835" y="76400"/>
                          <a:pt x="52726" y="82713"/>
                          <a:pt x="59039" y="89026"/>
                        </a:cubicBezTo>
                        <a:cubicBezTo>
                          <a:pt x="51148" y="92182"/>
                          <a:pt x="43257" y="93761"/>
                          <a:pt x="35366" y="95339"/>
                        </a:cubicBezTo>
                        <a:cubicBezTo>
                          <a:pt x="33788" y="95339"/>
                          <a:pt x="32210" y="95339"/>
                          <a:pt x="30631" y="95339"/>
                        </a:cubicBezTo>
                        <a:cubicBezTo>
                          <a:pt x="22740" y="95339"/>
                          <a:pt x="14849" y="98495"/>
                          <a:pt x="10114" y="104808"/>
                        </a:cubicBezTo>
                        <a:cubicBezTo>
                          <a:pt x="5380" y="109543"/>
                          <a:pt x="645" y="119012"/>
                          <a:pt x="645" y="125325"/>
                        </a:cubicBezTo>
                        <a:cubicBezTo>
                          <a:pt x="645" y="141107"/>
                          <a:pt x="13271" y="156890"/>
                          <a:pt x="30631" y="155311"/>
                        </a:cubicBezTo>
                        <a:cubicBezTo>
                          <a:pt x="63774" y="153733"/>
                          <a:pt x="96917" y="142686"/>
                          <a:pt x="122169" y="122169"/>
                        </a:cubicBezTo>
                        <a:cubicBezTo>
                          <a:pt x="130060" y="115856"/>
                          <a:pt x="134795" y="111121"/>
                          <a:pt x="136373" y="100073"/>
                        </a:cubicBezTo>
                        <a:cubicBezTo>
                          <a:pt x="137951" y="89026"/>
                          <a:pt x="134795" y="81135"/>
                          <a:pt x="128481" y="74822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3" name="รูปแบบอิสระ: รูปร่าง 242">
                    <a:extLst>
                      <a:ext uri="{FF2B5EF4-FFF2-40B4-BE49-F238E27FC236}">
                        <a16:creationId xmlns:a16="http://schemas.microsoft.com/office/drawing/2014/main" id="{EED96A8B-D4DE-4E9F-A9C8-1CFBAAB34143}"/>
                      </a:ext>
                    </a:extLst>
                  </p:cNvPr>
                  <p:cNvSpPr/>
                  <p:nvPr/>
                </p:nvSpPr>
                <p:spPr>
                  <a:xfrm>
                    <a:off x="4015209" y="639780"/>
                    <a:ext cx="148823" cy="170825"/>
                  </a:xfrm>
                  <a:custGeom>
                    <a:avLst/>
                    <a:gdLst>
                      <a:gd name="connsiteX0" fmla="*/ 148091 w 148823"/>
                      <a:gd name="connsiteY0" fmla="*/ 133794 h 170825"/>
                      <a:gd name="connsiteX1" fmla="*/ 119683 w 148823"/>
                      <a:gd name="connsiteY1" fmla="*/ 21740 h 170825"/>
                      <a:gd name="connsiteX2" fmla="*/ 83384 w 148823"/>
                      <a:gd name="connsiteY2" fmla="*/ 1223 h 170825"/>
                      <a:gd name="connsiteX3" fmla="*/ 62867 w 148823"/>
                      <a:gd name="connsiteY3" fmla="*/ 37522 h 170825"/>
                      <a:gd name="connsiteX4" fmla="*/ 78649 w 148823"/>
                      <a:gd name="connsiteY4" fmla="*/ 100651 h 170825"/>
                      <a:gd name="connsiteX5" fmla="*/ 42350 w 148823"/>
                      <a:gd name="connsiteY5" fmla="*/ 92760 h 170825"/>
                      <a:gd name="connsiteX6" fmla="*/ 9207 w 148823"/>
                      <a:gd name="connsiteY6" fmla="*/ 102230 h 170825"/>
                      <a:gd name="connsiteX7" fmla="*/ 4472 w 148823"/>
                      <a:gd name="connsiteY7" fmla="*/ 141685 h 170825"/>
                      <a:gd name="connsiteX8" fmla="*/ 34459 w 148823"/>
                      <a:gd name="connsiteY8" fmla="*/ 159046 h 170825"/>
                      <a:gd name="connsiteX9" fmla="*/ 48663 w 148823"/>
                      <a:gd name="connsiteY9" fmla="*/ 154311 h 170825"/>
                      <a:gd name="connsiteX10" fmla="*/ 67602 w 148823"/>
                      <a:gd name="connsiteY10" fmla="*/ 159046 h 170825"/>
                      <a:gd name="connsiteX11" fmla="*/ 111792 w 148823"/>
                      <a:gd name="connsiteY11" fmla="*/ 170094 h 170825"/>
                      <a:gd name="connsiteX12" fmla="*/ 148091 w 148823"/>
                      <a:gd name="connsiteY12" fmla="*/ 133794 h 170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8823" h="170825">
                        <a:moveTo>
                          <a:pt x="148091" y="133794"/>
                        </a:moveTo>
                        <a:cubicBezTo>
                          <a:pt x="138622" y="95917"/>
                          <a:pt x="129153" y="59617"/>
                          <a:pt x="119683" y="21740"/>
                        </a:cubicBezTo>
                        <a:cubicBezTo>
                          <a:pt x="116527" y="5958"/>
                          <a:pt x="97588" y="-3512"/>
                          <a:pt x="83384" y="1223"/>
                        </a:cubicBezTo>
                        <a:cubicBezTo>
                          <a:pt x="67602" y="5958"/>
                          <a:pt x="58132" y="21740"/>
                          <a:pt x="62867" y="37522"/>
                        </a:cubicBezTo>
                        <a:cubicBezTo>
                          <a:pt x="67602" y="58039"/>
                          <a:pt x="73915" y="80134"/>
                          <a:pt x="78649" y="100651"/>
                        </a:cubicBezTo>
                        <a:cubicBezTo>
                          <a:pt x="66024" y="97495"/>
                          <a:pt x="54976" y="94339"/>
                          <a:pt x="42350" y="92760"/>
                        </a:cubicBezTo>
                        <a:cubicBezTo>
                          <a:pt x="31303" y="91182"/>
                          <a:pt x="18677" y="94339"/>
                          <a:pt x="9207" y="102230"/>
                        </a:cubicBezTo>
                        <a:cubicBezTo>
                          <a:pt x="-262" y="113277"/>
                          <a:pt x="-3419" y="129060"/>
                          <a:pt x="4472" y="141685"/>
                        </a:cubicBezTo>
                        <a:cubicBezTo>
                          <a:pt x="10785" y="151155"/>
                          <a:pt x="21833" y="159046"/>
                          <a:pt x="34459" y="159046"/>
                        </a:cubicBezTo>
                        <a:cubicBezTo>
                          <a:pt x="39194" y="159046"/>
                          <a:pt x="43928" y="157468"/>
                          <a:pt x="48663" y="154311"/>
                        </a:cubicBezTo>
                        <a:cubicBezTo>
                          <a:pt x="54976" y="155889"/>
                          <a:pt x="61289" y="157468"/>
                          <a:pt x="67602" y="159046"/>
                        </a:cubicBezTo>
                        <a:cubicBezTo>
                          <a:pt x="81806" y="162202"/>
                          <a:pt x="97588" y="166937"/>
                          <a:pt x="111792" y="170094"/>
                        </a:cubicBezTo>
                        <a:cubicBezTo>
                          <a:pt x="133887" y="174828"/>
                          <a:pt x="152826" y="155889"/>
                          <a:pt x="148091" y="133794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4" name="รูปแบบอิสระ: รูปร่าง 243">
                    <a:extLst>
                      <a:ext uri="{FF2B5EF4-FFF2-40B4-BE49-F238E27FC236}">
                        <a16:creationId xmlns:a16="http://schemas.microsoft.com/office/drawing/2014/main" id="{402E3984-472A-4B1C-93DC-7EF685D4DA10}"/>
                      </a:ext>
                    </a:extLst>
                  </p:cNvPr>
                  <p:cNvSpPr/>
                  <p:nvPr/>
                </p:nvSpPr>
                <p:spPr>
                  <a:xfrm>
                    <a:off x="5261355" y="1369709"/>
                    <a:ext cx="136120" cy="163613"/>
                  </a:xfrm>
                  <a:custGeom>
                    <a:avLst/>
                    <a:gdLst>
                      <a:gd name="connsiteX0" fmla="*/ 126651 w 136120"/>
                      <a:gd name="connsiteY0" fmla="*/ 49362 h 163613"/>
                      <a:gd name="connsiteX1" fmla="*/ 136120 w 136120"/>
                      <a:gd name="connsiteY1" fmla="*/ 28844 h 163613"/>
                      <a:gd name="connsiteX2" fmla="*/ 126651 w 136120"/>
                      <a:gd name="connsiteY2" fmla="*/ 8328 h 163613"/>
                      <a:gd name="connsiteX3" fmla="*/ 84039 w 136120"/>
                      <a:gd name="connsiteY3" fmla="*/ 8328 h 163613"/>
                      <a:gd name="connsiteX4" fmla="*/ 50896 w 136120"/>
                      <a:gd name="connsiteY4" fmla="*/ 43049 h 163613"/>
                      <a:gd name="connsiteX5" fmla="*/ 41427 w 136120"/>
                      <a:gd name="connsiteY5" fmla="*/ 50940 h 163613"/>
                      <a:gd name="connsiteX6" fmla="*/ 39848 w 136120"/>
                      <a:gd name="connsiteY6" fmla="*/ 50940 h 163613"/>
                      <a:gd name="connsiteX7" fmla="*/ 35113 w 136120"/>
                      <a:gd name="connsiteY7" fmla="*/ 54096 h 163613"/>
                      <a:gd name="connsiteX8" fmla="*/ 14597 w 136120"/>
                      <a:gd name="connsiteY8" fmla="*/ 66722 h 163613"/>
                      <a:gd name="connsiteX9" fmla="*/ 8284 w 136120"/>
                      <a:gd name="connsiteY9" fmla="*/ 114069 h 163613"/>
                      <a:gd name="connsiteX10" fmla="*/ 74569 w 136120"/>
                      <a:gd name="connsiteY10" fmla="*/ 159838 h 163613"/>
                      <a:gd name="connsiteX11" fmla="*/ 98243 w 136120"/>
                      <a:gd name="connsiteY11" fmla="*/ 162994 h 163613"/>
                      <a:gd name="connsiteX12" fmla="*/ 115603 w 136120"/>
                      <a:gd name="connsiteY12" fmla="*/ 148790 h 163613"/>
                      <a:gd name="connsiteX13" fmla="*/ 118760 w 136120"/>
                      <a:gd name="connsiteY13" fmla="*/ 125117 h 163613"/>
                      <a:gd name="connsiteX14" fmla="*/ 104556 w 136120"/>
                      <a:gd name="connsiteY14" fmla="*/ 107756 h 163613"/>
                      <a:gd name="connsiteX15" fmla="*/ 79304 w 136120"/>
                      <a:gd name="connsiteY15" fmla="*/ 95130 h 163613"/>
                      <a:gd name="connsiteX16" fmla="*/ 126651 w 136120"/>
                      <a:gd name="connsiteY16" fmla="*/ 49362 h 16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6120" h="163613">
                        <a:moveTo>
                          <a:pt x="126651" y="49362"/>
                        </a:moveTo>
                        <a:cubicBezTo>
                          <a:pt x="131385" y="43049"/>
                          <a:pt x="136120" y="36736"/>
                          <a:pt x="136120" y="28844"/>
                        </a:cubicBezTo>
                        <a:cubicBezTo>
                          <a:pt x="136120" y="20953"/>
                          <a:pt x="132964" y="13062"/>
                          <a:pt x="126651" y="8328"/>
                        </a:cubicBezTo>
                        <a:cubicBezTo>
                          <a:pt x="115603" y="-1142"/>
                          <a:pt x="95086" y="-4298"/>
                          <a:pt x="84039" y="8328"/>
                        </a:cubicBezTo>
                        <a:cubicBezTo>
                          <a:pt x="74569" y="20953"/>
                          <a:pt x="63522" y="32001"/>
                          <a:pt x="50896" y="43049"/>
                        </a:cubicBezTo>
                        <a:cubicBezTo>
                          <a:pt x="47739" y="46205"/>
                          <a:pt x="44583" y="47783"/>
                          <a:pt x="41427" y="50940"/>
                        </a:cubicBezTo>
                        <a:cubicBezTo>
                          <a:pt x="49318" y="44627"/>
                          <a:pt x="41427" y="50940"/>
                          <a:pt x="39848" y="50940"/>
                        </a:cubicBezTo>
                        <a:cubicBezTo>
                          <a:pt x="38270" y="52518"/>
                          <a:pt x="36692" y="52518"/>
                          <a:pt x="35113" y="54096"/>
                        </a:cubicBezTo>
                        <a:cubicBezTo>
                          <a:pt x="28801" y="58831"/>
                          <a:pt x="20909" y="63566"/>
                          <a:pt x="14597" y="66722"/>
                        </a:cubicBezTo>
                        <a:cubicBezTo>
                          <a:pt x="-2764" y="76191"/>
                          <a:pt x="-4342" y="99865"/>
                          <a:pt x="8284" y="114069"/>
                        </a:cubicBezTo>
                        <a:cubicBezTo>
                          <a:pt x="27222" y="133008"/>
                          <a:pt x="49318" y="148790"/>
                          <a:pt x="74569" y="159838"/>
                        </a:cubicBezTo>
                        <a:cubicBezTo>
                          <a:pt x="82460" y="162994"/>
                          <a:pt x="88774" y="164572"/>
                          <a:pt x="98243" y="162994"/>
                        </a:cubicBezTo>
                        <a:cubicBezTo>
                          <a:pt x="104556" y="161416"/>
                          <a:pt x="112447" y="155103"/>
                          <a:pt x="115603" y="148790"/>
                        </a:cubicBezTo>
                        <a:cubicBezTo>
                          <a:pt x="118760" y="142477"/>
                          <a:pt x="120338" y="133008"/>
                          <a:pt x="118760" y="125117"/>
                        </a:cubicBezTo>
                        <a:cubicBezTo>
                          <a:pt x="117181" y="118804"/>
                          <a:pt x="112447" y="110912"/>
                          <a:pt x="104556" y="107756"/>
                        </a:cubicBezTo>
                        <a:cubicBezTo>
                          <a:pt x="95086" y="104600"/>
                          <a:pt x="87195" y="99865"/>
                          <a:pt x="79304" y="95130"/>
                        </a:cubicBezTo>
                        <a:cubicBezTo>
                          <a:pt x="98243" y="79348"/>
                          <a:pt x="114025" y="65144"/>
                          <a:pt x="126651" y="49362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45" name="รูปแบบอิสระ: รูปร่าง 244">
                    <a:extLst>
                      <a:ext uri="{FF2B5EF4-FFF2-40B4-BE49-F238E27FC236}">
                        <a16:creationId xmlns:a16="http://schemas.microsoft.com/office/drawing/2014/main" id="{7B2C9EB1-4D7B-48E8-B1E5-846713CF7EA4}"/>
                      </a:ext>
                    </a:extLst>
                  </p:cNvPr>
                  <p:cNvSpPr/>
                  <p:nvPr/>
                </p:nvSpPr>
                <p:spPr>
                  <a:xfrm>
                    <a:off x="4488021" y="428524"/>
                    <a:ext cx="193422" cy="157240"/>
                  </a:xfrm>
                  <a:custGeom>
                    <a:avLst/>
                    <a:gdLst>
                      <a:gd name="connsiteX0" fmla="*/ 178734 w 193422"/>
                      <a:gd name="connsiteY0" fmla="*/ 12044 h 157240"/>
                      <a:gd name="connsiteX1" fmla="*/ 137700 w 193422"/>
                      <a:gd name="connsiteY1" fmla="*/ 23091 h 157240"/>
                      <a:gd name="connsiteX2" fmla="*/ 99823 w 193422"/>
                      <a:gd name="connsiteY2" fmla="*/ 73595 h 157240"/>
                      <a:gd name="connsiteX3" fmla="*/ 50898 w 193422"/>
                      <a:gd name="connsiteY3" fmla="*/ 8887 h 157240"/>
                      <a:gd name="connsiteX4" fmla="*/ 8286 w 193422"/>
                      <a:gd name="connsiteY4" fmla="*/ 8887 h 157240"/>
                      <a:gd name="connsiteX5" fmla="*/ 8286 w 193422"/>
                      <a:gd name="connsiteY5" fmla="*/ 51500 h 157240"/>
                      <a:gd name="connsiteX6" fmla="*/ 17755 w 193422"/>
                      <a:gd name="connsiteY6" fmla="*/ 62547 h 157240"/>
                      <a:gd name="connsiteX7" fmla="*/ 22490 w 193422"/>
                      <a:gd name="connsiteY7" fmla="*/ 68860 h 157240"/>
                      <a:gd name="connsiteX8" fmla="*/ 22490 w 193422"/>
                      <a:gd name="connsiteY8" fmla="*/ 70438 h 157240"/>
                      <a:gd name="connsiteX9" fmla="*/ 22490 w 193422"/>
                      <a:gd name="connsiteY9" fmla="*/ 72017 h 157240"/>
                      <a:gd name="connsiteX10" fmla="*/ 39850 w 193422"/>
                      <a:gd name="connsiteY10" fmla="*/ 94112 h 157240"/>
                      <a:gd name="connsiteX11" fmla="*/ 71415 w 193422"/>
                      <a:gd name="connsiteY11" fmla="*/ 143037 h 157240"/>
                      <a:gd name="connsiteX12" fmla="*/ 96667 w 193422"/>
                      <a:gd name="connsiteY12" fmla="*/ 157241 h 157240"/>
                      <a:gd name="connsiteX13" fmla="*/ 121918 w 193422"/>
                      <a:gd name="connsiteY13" fmla="*/ 143037 h 157240"/>
                      <a:gd name="connsiteX14" fmla="*/ 186626 w 193422"/>
                      <a:gd name="connsiteY14" fmla="*/ 54656 h 157240"/>
                      <a:gd name="connsiteX15" fmla="*/ 178734 w 193422"/>
                      <a:gd name="connsiteY15" fmla="*/ 12044 h 15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3422" h="157240">
                        <a:moveTo>
                          <a:pt x="178734" y="12044"/>
                        </a:moveTo>
                        <a:cubicBezTo>
                          <a:pt x="162952" y="4153"/>
                          <a:pt x="147170" y="8887"/>
                          <a:pt x="137700" y="23091"/>
                        </a:cubicBezTo>
                        <a:cubicBezTo>
                          <a:pt x="125075" y="40452"/>
                          <a:pt x="112449" y="56234"/>
                          <a:pt x="99823" y="73595"/>
                        </a:cubicBezTo>
                        <a:cubicBezTo>
                          <a:pt x="85619" y="51500"/>
                          <a:pt x="68258" y="29404"/>
                          <a:pt x="50898" y="8887"/>
                        </a:cubicBezTo>
                        <a:cubicBezTo>
                          <a:pt x="41429" y="-3738"/>
                          <a:pt x="19333" y="-2160"/>
                          <a:pt x="8286" y="8887"/>
                        </a:cubicBezTo>
                        <a:cubicBezTo>
                          <a:pt x="-2762" y="21513"/>
                          <a:pt x="-2762" y="38874"/>
                          <a:pt x="8286" y="51500"/>
                        </a:cubicBezTo>
                        <a:cubicBezTo>
                          <a:pt x="11442" y="54656"/>
                          <a:pt x="14599" y="59391"/>
                          <a:pt x="17755" y="62547"/>
                        </a:cubicBezTo>
                        <a:cubicBezTo>
                          <a:pt x="19333" y="64125"/>
                          <a:pt x="20911" y="65704"/>
                          <a:pt x="22490" y="68860"/>
                        </a:cubicBezTo>
                        <a:cubicBezTo>
                          <a:pt x="22490" y="68860"/>
                          <a:pt x="22490" y="68860"/>
                          <a:pt x="22490" y="70438"/>
                        </a:cubicBezTo>
                        <a:cubicBezTo>
                          <a:pt x="22490" y="70438"/>
                          <a:pt x="22490" y="70438"/>
                          <a:pt x="22490" y="72017"/>
                        </a:cubicBezTo>
                        <a:cubicBezTo>
                          <a:pt x="28803" y="79908"/>
                          <a:pt x="33538" y="87799"/>
                          <a:pt x="39850" y="94112"/>
                        </a:cubicBezTo>
                        <a:cubicBezTo>
                          <a:pt x="50898" y="109894"/>
                          <a:pt x="60367" y="125676"/>
                          <a:pt x="71415" y="143037"/>
                        </a:cubicBezTo>
                        <a:cubicBezTo>
                          <a:pt x="76150" y="152506"/>
                          <a:pt x="87197" y="157241"/>
                          <a:pt x="96667" y="157241"/>
                        </a:cubicBezTo>
                        <a:cubicBezTo>
                          <a:pt x="107714" y="157241"/>
                          <a:pt x="115605" y="150928"/>
                          <a:pt x="121918" y="143037"/>
                        </a:cubicBezTo>
                        <a:cubicBezTo>
                          <a:pt x="144014" y="113051"/>
                          <a:pt x="164530" y="84642"/>
                          <a:pt x="186626" y="54656"/>
                        </a:cubicBezTo>
                        <a:cubicBezTo>
                          <a:pt x="199252" y="40452"/>
                          <a:pt x="192938" y="18357"/>
                          <a:pt x="178734" y="12044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grpSp>
                <p:nvGrpSpPr>
                  <p:cNvPr id="246" name="กราฟิก 5">
                    <a:extLst>
                      <a:ext uri="{FF2B5EF4-FFF2-40B4-BE49-F238E27FC236}">
                        <a16:creationId xmlns:a16="http://schemas.microsoft.com/office/drawing/2014/main" id="{33380F55-4921-4026-B9D6-E4126AA08FCE}"/>
                      </a:ext>
                    </a:extLst>
                  </p:cNvPr>
                  <p:cNvGrpSpPr/>
                  <p:nvPr/>
                </p:nvGrpSpPr>
                <p:grpSpPr>
                  <a:xfrm>
                    <a:off x="4995569" y="1468954"/>
                    <a:ext cx="107567" cy="79624"/>
                    <a:chOff x="4995569" y="1468954"/>
                    <a:chExt cx="107567" cy="79624"/>
                  </a:xfrm>
                  <a:solidFill>
                    <a:srgbClr val="080808"/>
                  </a:solidFill>
                </p:grpSpPr>
                <p:sp>
                  <p:nvSpPr>
                    <p:cNvPr id="247" name="รูปแบบอิสระ: รูปร่าง 246">
                      <a:extLst>
                        <a:ext uri="{FF2B5EF4-FFF2-40B4-BE49-F238E27FC236}">
                          <a16:creationId xmlns:a16="http://schemas.microsoft.com/office/drawing/2014/main" id="{2A0CF551-0A28-4F11-93BC-8D22891CA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5569" y="1468954"/>
                      <a:ext cx="102662" cy="42744"/>
                    </a:xfrm>
                    <a:custGeom>
                      <a:avLst/>
                      <a:gdLst>
                        <a:gd name="connsiteX0" fmla="*/ 2615 w 102662"/>
                        <a:gd name="connsiteY0" fmla="*/ 24293 h 42744"/>
                        <a:gd name="connsiteX1" fmla="*/ 1036 w 102662"/>
                        <a:gd name="connsiteY1" fmla="*/ 14823 h 42744"/>
                        <a:gd name="connsiteX2" fmla="*/ 10506 w 102662"/>
                        <a:gd name="connsiteY2" fmla="*/ 13245 h 42744"/>
                        <a:gd name="connsiteX3" fmla="*/ 62588 w 102662"/>
                        <a:gd name="connsiteY3" fmla="*/ 27449 h 42744"/>
                        <a:gd name="connsiteX4" fmla="*/ 89417 w 102662"/>
                        <a:gd name="connsiteY4" fmla="*/ 3776 h 42744"/>
                        <a:gd name="connsiteX5" fmla="*/ 98887 w 102662"/>
                        <a:gd name="connsiteY5" fmla="*/ 619 h 42744"/>
                        <a:gd name="connsiteX6" fmla="*/ 102043 w 102662"/>
                        <a:gd name="connsiteY6" fmla="*/ 8510 h 42744"/>
                        <a:gd name="connsiteX7" fmla="*/ 67322 w 102662"/>
                        <a:gd name="connsiteY7" fmla="*/ 40075 h 42744"/>
                        <a:gd name="connsiteX8" fmla="*/ 2615 w 102662"/>
                        <a:gd name="connsiteY8" fmla="*/ 24293 h 42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662" h="42744">
                          <a:moveTo>
                            <a:pt x="2615" y="24293"/>
                          </a:moveTo>
                          <a:cubicBezTo>
                            <a:pt x="-541" y="22714"/>
                            <a:pt x="-541" y="17980"/>
                            <a:pt x="1036" y="14823"/>
                          </a:cubicBezTo>
                          <a:cubicBezTo>
                            <a:pt x="2615" y="11667"/>
                            <a:pt x="7350" y="11667"/>
                            <a:pt x="10506" y="13245"/>
                          </a:cubicBezTo>
                          <a:cubicBezTo>
                            <a:pt x="31023" y="27449"/>
                            <a:pt x="48383" y="32184"/>
                            <a:pt x="62588" y="27449"/>
                          </a:cubicBezTo>
                          <a:cubicBezTo>
                            <a:pt x="81526" y="22714"/>
                            <a:pt x="89417" y="3776"/>
                            <a:pt x="89417" y="3776"/>
                          </a:cubicBezTo>
                          <a:cubicBezTo>
                            <a:pt x="90996" y="619"/>
                            <a:pt x="94152" y="-959"/>
                            <a:pt x="98887" y="619"/>
                          </a:cubicBezTo>
                          <a:cubicBezTo>
                            <a:pt x="102043" y="2197"/>
                            <a:pt x="103621" y="5354"/>
                            <a:pt x="102043" y="8510"/>
                          </a:cubicBezTo>
                          <a:cubicBezTo>
                            <a:pt x="102043" y="10089"/>
                            <a:pt x="90996" y="32184"/>
                            <a:pt x="67322" y="40075"/>
                          </a:cubicBezTo>
                          <a:cubicBezTo>
                            <a:pt x="48383" y="46388"/>
                            <a:pt x="26288" y="41653"/>
                            <a:pt x="2615" y="24293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77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248" name="รูปแบบอิสระ: รูปร่าง 247">
                      <a:extLst>
                        <a:ext uri="{FF2B5EF4-FFF2-40B4-BE49-F238E27FC236}">
                          <a16:creationId xmlns:a16="http://schemas.microsoft.com/office/drawing/2014/main" id="{143E44AE-2B80-4248-9DB6-C21F81649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1882" y="1500101"/>
                      <a:ext cx="101254" cy="48476"/>
                    </a:xfrm>
                    <a:custGeom>
                      <a:avLst/>
                      <a:gdLst>
                        <a:gd name="connsiteX0" fmla="*/ 27866 w 101254"/>
                        <a:gd name="connsiteY0" fmla="*/ 37336 h 48476"/>
                        <a:gd name="connsiteX1" fmla="*/ 1037 w 101254"/>
                        <a:gd name="connsiteY1" fmla="*/ 10506 h 48476"/>
                        <a:gd name="connsiteX2" fmla="*/ 2615 w 101254"/>
                        <a:gd name="connsiteY2" fmla="*/ 1037 h 48476"/>
                        <a:gd name="connsiteX3" fmla="*/ 12084 w 101254"/>
                        <a:gd name="connsiteY3" fmla="*/ 2615 h 48476"/>
                        <a:gd name="connsiteX4" fmla="*/ 56275 w 101254"/>
                        <a:gd name="connsiteY4" fmla="*/ 34180 h 48476"/>
                        <a:gd name="connsiteX5" fmla="*/ 89417 w 101254"/>
                        <a:gd name="connsiteY5" fmla="*/ 21554 h 48476"/>
                        <a:gd name="connsiteX6" fmla="*/ 98887 w 101254"/>
                        <a:gd name="connsiteY6" fmla="*/ 21554 h 48476"/>
                        <a:gd name="connsiteX7" fmla="*/ 98887 w 101254"/>
                        <a:gd name="connsiteY7" fmla="*/ 31023 h 48476"/>
                        <a:gd name="connsiteX8" fmla="*/ 54696 w 101254"/>
                        <a:gd name="connsiteY8" fmla="*/ 48384 h 48476"/>
                        <a:gd name="connsiteX9" fmla="*/ 27866 w 101254"/>
                        <a:gd name="connsiteY9" fmla="*/ 37336 h 48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1254" h="48476">
                          <a:moveTo>
                            <a:pt x="27866" y="37336"/>
                          </a:moveTo>
                          <a:cubicBezTo>
                            <a:pt x="18397" y="31023"/>
                            <a:pt x="10506" y="21554"/>
                            <a:pt x="1037" y="10506"/>
                          </a:cubicBezTo>
                          <a:cubicBezTo>
                            <a:pt x="-542" y="7350"/>
                            <a:pt x="-542" y="2615"/>
                            <a:pt x="2615" y="1037"/>
                          </a:cubicBezTo>
                          <a:cubicBezTo>
                            <a:pt x="5771" y="-542"/>
                            <a:pt x="10506" y="-542"/>
                            <a:pt x="12084" y="2615"/>
                          </a:cubicBezTo>
                          <a:cubicBezTo>
                            <a:pt x="26288" y="23132"/>
                            <a:pt x="40493" y="32601"/>
                            <a:pt x="56275" y="34180"/>
                          </a:cubicBezTo>
                          <a:cubicBezTo>
                            <a:pt x="75213" y="35758"/>
                            <a:pt x="89417" y="21554"/>
                            <a:pt x="89417" y="21554"/>
                          </a:cubicBezTo>
                          <a:cubicBezTo>
                            <a:pt x="92574" y="18397"/>
                            <a:pt x="95731" y="18397"/>
                            <a:pt x="98887" y="21554"/>
                          </a:cubicBezTo>
                          <a:cubicBezTo>
                            <a:pt x="102043" y="24710"/>
                            <a:pt x="102043" y="27867"/>
                            <a:pt x="98887" y="31023"/>
                          </a:cubicBezTo>
                          <a:cubicBezTo>
                            <a:pt x="98887" y="31023"/>
                            <a:pt x="79948" y="49962"/>
                            <a:pt x="54696" y="48384"/>
                          </a:cubicBezTo>
                          <a:cubicBezTo>
                            <a:pt x="46805" y="46805"/>
                            <a:pt x="37336" y="43649"/>
                            <a:pt x="27866" y="37336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77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249" name="รูปแบบอิสระ: รูปร่าง 248">
                    <a:extLst>
                      <a:ext uri="{FF2B5EF4-FFF2-40B4-BE49-F238E27FC236}">
                        <a16:creationId xmlns:a16="http://schemas.microsoft.com/office/drawing/2014/main" id="{A729BB42-DAE9-4EBD-A11E-D89C1B10DAF4}"/>
                      </a:ext>
                    </a:extLst>
                  </p:cNvPr>
                  <p:cNvSpPr/>
                  <p:nvPr/>
                </p:nvSpPr>
                <p:spPr>
                  <a:xfrm>
                    <a:off x="4822170" y="1235272"/>
                    <a:ext cx="179933" cy="84671"/>
                  </a:xfrm>
                  <a:custGeom>
                    <a:avLst/>
                    <a:gdLst>
                      <a:gd name="connsiteX0" fmla="*/ 177592 w 179933"/>
                      <a:gd name="connsiteY0" fmla="*/ 44914 h 84671"/>
                      <a:gd name="connsiteX1" fmla="*/ 82898 w 179933"/>
                      <a:gd name="connsiteY1" fmla="*/ 723 h 84671"/>
                      <a:gd name="connsiteX2" fmla="*/ 830 w 179933"/>
                      <a:gd name="connsiteY2" fmla="*/ 65431 h 84671"/>
                      <a:gd name="connsiteX3" fmla="*/ 11878 w 179933"/>
                      <a:gd name="connsiteY3" fmla="*/ 84369 h 84671"/>
                      <a:gd name="connsiteX4" fmla="*/ 30817 w 179933"/>
                      <a:gd name="connsiteY4" fmla="*/ 73322 h 84671"/>
                      <a:gd name="connsiteX5" fmla="*/ 86055 w 179933"/>
                      <a:gd name="connsiteY5" fmla="*/ 30710 h 84671"/>
                      <a:gd name="connsiteX6" fmla="*/ 153918 w 179933"/>
                      <a:gd name="connsiteY6" fmla="*/ 60696 h 84671"/>
                      <a:gd name="connsiteX7" fmla="*/ 174435 w 179933"/>
                      <a:gd name="connsiteY7" fmla="*/ 65431 h 84671"/>
                      <a:gd name="connsiteX8" fmla="*/ 177592 w 179933"/>
                      <a:gd name="connsiteY8" fmla="*/ 44914 h 84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933" h="84671">
                        <a:moveTo>
                          <a:pt x="177592" y="44914"/>
                        </a:moveTo>
                        <a:cubicBezTo>
                          <a:pt x="157075" y="14927"/>
                          <a:pt x="119197" y="-4011"/>
                          <a:pt x="82898" y="723"/>
                        </a:cubicBezTo>
                        <a:cubicBezTo>
                          <a:pt x="45021" y="5458"/>
                          <a:pt x="15034" y="30710"/>
                          <a:pt x="830" y="65431"/>
                        </a:cubicBezTo>
                        <a:cubicBezTo>
                          <a:pt x="-2326" y="73322"/>
                          <a:pt x="3987" y="81213"/>
                          <a:pt x="11878" y="84369"/>
                        </a:cubicBezTo>
                        <a:cubicBezTo>
                          <a:pt x="19769" y="85948"/>
                          <a:pt x="27660" y="81213"/>
                          <a:pt x="30817" y="73322"/>
                        </a:cubicBezTo>
                        <a:cubicBezTo>
                          <a:pt x="40286" y="51227"/>
                          <a:pt x="62381" y="33866"/>
                          <a:pt x="86055" y="30710"/>
                        </a:cubicBezTo>
                        <a:cubicBezTo>
                          <a:pt x="111306" y="27553"/>
                          <a:pt x="138136" y="40179"/>
                          <a:pt x="153918" y="60696"/>
                        </a:cubicBezTo>
                        <a:cubicBezTo>
                          <a:pt x="158653" y="67009"/>
                          <a:pt x="166544" y="70165"/>
                          <a:pt x="174435" y="65431"/>
                        </a:cubicBezTo>
                        <a:cubicBezTo>
                          <a:pt x="179170" y="62274"/>
                          <a:pt x="182326" y="51227"/>
                          <a:pt x="177592" y="44914"/>
                        </a:cubicBezTo>
                        <a:close/>
                      </a:path>
                    </a:pathLst>
                  </a:custGeom>
                  <a:solidFill>
                    <a:srgbClr val="080808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50" name="รูปแบบอิสระ: รูปร่าง 249">
                    <a:extLst>
                      <a:ext uri="{FF2B5EF4-FFF2-40B4-BE49-F238E27FC236}">
                        <a16:creationId xmlns:a16="http://schemas.microsoft.com/office/drawing/2014/main" id="{33781D68-2746-4967-B1F9-E1218A4DEADF}"/>
                      </a:ext>
                    </a:extLst>
                  </p:cNvPr>
                  <p:cNvSpPr/>
                  <p:nvPr/>
                </p:nvSpPr>
                <p:spPr>
                  <a:xfrm>
                    <a:off x="4255652" y="1235272"/>
                    <a:ext cx="179933" cy="84671"/>
                  </a:xfrm>
                  <a:custGeom>
                    <a:avLst/>
                    <a:gdLst>
                      <a:gd name="connsiteX0" fmla="*/ 2342 w 179933"/>
                      <a:gd name="connsiteY0" fmla="*/ 44914 h 84671"/>
                      <a:gd name="connsiteX1" fmla="*/ 97036 w 179933"/>
                      <a:gd name="connsiteY1" fmla="*/ 723 h 84671"/>
                      <a:gd name="connsiteX2" fmla="*/ 179104 w 179933"/>
                      <a:gd name="connsiteY2" fmla="*/ 65431 h 84671"/>
                      <a:gd name="connsiteX3" fmla="*/ 168056 w 179933"/>
                      <a:gd name="connsiteY3" fmla="*/ 84369 h 84671"/>
                      <a:gd name="connsiteX4" fmla="*/ 149118 w 179933"/>
                      <a:gd name="connsiteY4" fmla="*/ 73322 h 84671"/>
                      <a:gd name="connsiteX5" fmla="*/ 93880 w 179933"/>
                      <a:gd name="connsiteY5" fmla="*/ 30710 h 84671"/>
                      <a:gd name="connsiteX6" fmla="*/ 26016 w 179933"/>
                      <a:gd name="connsiteY6" fmla="*/ 60696 h 84671"/>
                      <a:gd name="connsiteX7" fmla="*/ 5499 w 179933"/>
                      <a:gd name="connsiteY7" fmla="*/ 65431 h 84671"/>
                      <a:gd name="connsiteX8" fmla="*/ 2342 w 179933"/>
                      <a:gd name="connsiteY8" fmla="*/ 44914 h 84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933" h="84671">
                        <a:moveTo>
                          <a:pt x="2342" y="44914"/>
                        </a:moveTo>
                        <a:cubicBezTo>
                          <a:pt x="22859" y="14927"/>
                          <a:pt x="60737" y="-4011"/>
                          <a:pt x="97036" y="723"/>
                        </a:cubicBezTo>
                        <a:cubicBezTo>
                          <a:pt x="134913" y="5458"/>
                          <a:pt x="164900" y="30710"/>
                          <a:pt x="179104" y="65431"/>
                        </a:cubicBezTo>
                        <a:cubicBezTo>
                          <a:pt x="182260" y="73322"/>
                          <a:pt x="175947" y="81213"/>
                          <a:pt x="168056" y="84369"/>
                        </a:cubicBezTo>
                        <a:cubicBezTo>
                          <a:pt x="160165" y="85948"/>
                          <a:pt x="152274" y="81213"/>
                          <a:pt x="149118" y="73322"/>
                        </a:cubicBezTo>
                        <a:cubicBezTo>
                          <a:pt x="139648" y="51227"/>
                          <a:pt x="117553" y="33866"/>
                          <a:pt x="93880" y="30710"/>
                        </a:cubicBezTo>
                        <a:cubicBezTo>
                          <a:pt x="68628" y="27553"/>
                          <a:pt x="41798" y="40179"/>
                          <a:pt x="26016" y="60696"/>
                        </a:cubicBezTo>
                        <a:cubicBezTo>
                          <a:pt x="21281" y="67009"/>
                          <a:pt x="13390" y="70165"/>
                          <a:pt x="5499" y="65431"/>
                        </a:cubicBezTo>
                        <a:cubicBezTo>
                          <a:pt x="764" y="62274"/>
                          <a:pt x="-2393" y="51227"/>
                          <a:pt x="2342" y="44914"/>
                        </a:cubicBezTo>
                        <a:close/>
                      </a:path>
                    </a:pathLst>
                  </a:custGeom>
                  <a:solidFill>
                    <a:srgbClr val="080808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51" name="รูปแบบอิสระ: รูปร่าง 250">
                    <a:extLst>
                      <a:ext uri="{FF2B5EF4-FFF2-40B4-BE49-F238E27FC236}">
                        <a16:creationId xmlns:a16="http://schemas.microsoft.com/office/drawing/2014/main" id="{0649D419-5462-431E-869F-B9BFAACD4E29}"/>
                      </a:ext>
                    </a:extLst>
                  </p:cNvPr>
                  <p:cNvSpPr/>
                  <p:nvPr/>
                </p:nvSpPr>
                <p:spPr>
                  <a:xfrm>
                    <a:off x="4717219" y="442751"/>
                    <a:ext cx="706549" cy="729723"/>
                  </a:xfrm>
                  <a:custGeom>
                    <a:avLst/>
                    <a:gdLst>
                      <a:gd name="connsiteX0" fmla="*/ 640801 w 706549"/>
                      <a:gd name="connsiteY0" fmla="*/ 433409 h 729723"/>
                      <a:gd name="connsiteX1" fmla="*/ 602923 w 706549"/>
                      <a:gd name="connsiteY1" fmla="*/ 387640 h 729723"/>
                      <a:gd name="connsiteX2" fmla="*/ 667630 w 706549"/>
                      <a:gd name="connsiteY2" fmla="*/ 337137 h 729723"/>
                      <a:gd name="connsiteX3" fmla="*/ 666052 w 706549"/>
                      <a:gd name="connsiteY3" fmla="*/ 138280 h 729723"/>
                      <a:gd name="connsiteX4" fmla="*/ 470352 w 706549"/>
                      <a:gd name="connsiteY4" fmla="*/ 152484 h 729723"/>
                      <a:gd name="connsiteX5" fmla="*/ 452991 w 706549"/>
                      <a:gd name="connsiteY5" fmla="*/ 165110 h 729723"/>
                      <a:gd name="connsiteX6" fmla="*/ 421427 w 706549"/>
                      <a:gd name="connsiteY6" fmla="*/ 70416 h 729723"/>
                      <a:gd name="connsiteX7" fmla="*/ 314107 w 706549"/>
                      <a:gd name="connsiteY7" fmla="*/ 974 h 729723"/>
                      <a:gd name="connsiteX8" fmla="*/ 246243 w 706549"/>
                      <a:gd name="connsiteY8" fmla="*/ 12021 h 729723"/>
                      <a:gd name="connsiteX9" fmla="*/ 213101 w 706549"/>
                      <a:gd name="connsiteY9" fmla="*/ 29382 h 729723"/>
                      <a:gd name="connsiteX10" fmla="*/ 165754 w 706549"/>
                      <a:gd name="connsiteY10" fmla="*/ 171423 h 729723"/>
                      <a:gd name="connsiteX11" fmla="*/ 183114 w 706549"/>
                      <a:gd name="connsiteY11" fmla="*/ 212457 h 729723"/>
                      <a:gd name="connsiteX12" fmla="*/ 105781 w 706549"/>
                      <a:gd name="connsiteY12" fmla="*/ 220348 h 729723"/>
                      <a:gd name="connsiteX13" fmla="*/ 40 w 706549"/>
                      <a:gd name="connsiteY13" fmla="*/ 363967 h 729723"/>
                      <a:gd name="connsiteX14" fmla="*/ 132611 w 706549"/>
                      <a:gd name="connsiteY14" fmla="*/ 491803 h 729723"/>
                      <a:gd name="connsiteX15" fmla="*/ 206788 w 706549"/>
                      <a:gd name="connsiteY15" fmla="*/ 479177 h 729723"/>
                      <a:gd name="connsiteX16" fmla="*/ 172067 w 706549"/>
                      <a:gd name="connsiteY16" fmla="*/ 550198 h 729723"/>
                      <a:gd name="connsiteX17" fmla="*/ 246243 w 706549"/>
                      <a:gd name="connsiteY17" fmla="*/ 714334 h 729723"/>
                      <a:gd name="connsiteX18" fmla="*/ 440366 w 706549"/>
                      <a:gd name="connsiteY18" fmla="*/ 608592 h 729723"/>
                      <a:gd name="connsiteX19" fmla="*/ 509808 w 706549"/>
                      <a:gd name="connsiteY19" fmla="*/ 655939 h 729723"/>
                      <a:gd name="connsiteX20" fmla="*/ 672365 w 706549"/>
                      <a:gd name="connsiteY20" fmla="*/ 602279 h 729723"/>
                      <a:gd name="connsiteX21" fmla="*/ 640801 w 706549"/>
                      <a:gd name="connsiteY21" fmla="*/ 433409 h 729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06549" h="729723">
                        <a:moveTo>
                          <a:pt x="640801" y="433409"/>
                        </a:moveTo>
                        <a:cubicBezTo>
                          <a:pt x="631331" y="416048"/>
                          <a:pt x="618705" y="400266"/>
                          <a:pt x="602923" y="387640"/>
                        </a:cubicBezTo>
                        <a:cubicBezTo>
                          <a:pt x="626596" y="373436"/>
                          <a:pt x="648692" y="357654"/>
                          <a:pt x="667630" y="337137"/>
                        </a:cubicBezTo>
                        <a:cubicBezTo>
                          <a:pt x="714977" y="281899"/>
                          <a:pt x="724447" y="191940"/>
                          <a:pt x="666052" y="138280"/>
                        </a:cubicBezTo>
                        <a:cubicBezTo>
                          <a:pt x="609236" y="84620"/>
                          <a:pt x="528746" y="116185"/>
                          <a:pt x="470352" y="152484"/>
                        </a:cubicBezTo>
                        <a:cubicBezTo>
                          <a:pt x="464039" y="155640"/>
                          <a:pt x="457726" y="160375"/>
                          <a:pt x="452991" y="165110"/>
                        </a:cubicBezTo>
                        <a:cubicBezTo>
                          <a:pt x="448257" y="131967"/>
                          <a:pt x="441944" y="98824"/>
                          <a:pt x="421427" y="70416"/>
                        </a:cubicBezTo>
                        <a:cubicBezTo>
                          <a:pt x="396175" y="32538"/>
                          <a:pt x="358297" y="7287"/>
                          <a:pt x="314107" y="974"/>
                        </a:cubicBezTo>
                        <a:cubicBezTo>
                          <a:pt x="290434" y="-2183"/>
                          <a:pt x="266760" y="2552"/>
                          <a:pt x="246243" y="12021"/>
                        </a:cubicBezTo>
                        <a:cubicBezTo>
                          <a:pt x="235196" y="15178"/>
                          <a:pt x="222570" y="21491"/>
                          <a:pt x="213101" y="29382"/>
                        </a:cubicBezTo>
                        <a:cubicBezTo>
                          <a:pt x="170488" y="62525"/>
                          <a:pt x="151550" y="119341"/>
                          <a:pt x="165754" y="171423"/>
                        </a:cubicBezTo>
                        <a:cubicBezTo>
                          <a:pt x="168910" y="187205"/>
                          <a:pt x="175223" y="199831"/>
                          <a:pt x="183114" y="212457"/>
                        </a:cubicBezTo>
                        <a:cubicBezTo>
                          <a:pt x="157863" y="209300"/>
                          <a:pt x="132611" y="210878"/>
                          <a:pt x="105781" y="220348"/>
                        </a:cubicBezTo>
                        <a:cubicBezTo>
                          <a:pt x="44230" y="242443"/>
                          <a:pt x="-1539" y="297681"/>
                          <a:pt x="40" y="363967"/>
                        </a:cubicBezTo>
                        <a:cubicBezTo>
                          <a:pt x="1618" y="434987"/>
                          <a:pt x="60012" y="491803"/>
                          <a:pt x="132611" y="491803"/>
                        </a:cubicBezTo>
                        <a:cubicBezTo>
                          <a:pt x="157863" y="491803"/>
                          <a:pt x="183114" y="487068"/>
                          <a:pt x="206788" y="479177"/>
                        </a:cubicBezTo>
                        <a:cubicBezTo>
                          <a:pt x="191005" y="499694"/>
                          <a:pt x="178379" y="521790"/>
                          <a:pt x="172067" y="550198"/>
                        </a:cubicBezTo>
                        <a:cubicBezTo>
                          <a:pt x="156284" y="614905"/>
                          <a:pt x="184692" y="682769"/>
                          <a:pt x="246243" y="714334"/>
                        </a:cubicBezTo>
                        <a:cubicBezTo>
                          <a:pt x="339359" y="761680"/>
                          <a:pt x="404066" y="692238"/>
                          <a:pt x="440366" y="608592"/>
                        </a:cubicBezTo>
                        <a:cubicBezTo>
                          <a:pt x="459304" y="629109"/>
                          <a:pt x="481400" y="646470"/>
                          <a:pt x="509808" y="655939"/>
                        </a:cubicBezTo>
                        <a:cubicBezTo>
                          <a:pt x="569781" y="676456"/>
                          <a:pt x="640801" y="657517"/>
                          <a:pt x="672365" y="602279"/>
                        </a:cubicBezTo>
                        <a:cubicBezTo>
                          <a:pt x="708665" y="539150"/>
                          <a:pt x="686569" y="479177"/>
                          <a:pt x="640801" y="433409"/>
                        </a:cubicBezTo>
                        <a:close/>
                      </a:path>
                    </a:pathLst>
                  </a:custGeom>
                  <a:solidFill>
                    <a:srgbClr val="F8A6AA"/>
                  </a:solidFill>
                  <a:ln w="47324" cap="rnd">
                    <a:solidFill>
                      <a:srgbClr val="53474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52" name="รูปแบบอิสระ: รูปร่าง 251">
                    <a:extLst>
                      <a:ext uri="{FF2B5EF4-FFF2-40B4-BE49-F238E27FC236}">
                        <a16:creationId xmlns:a16="http://schemas.microsoft.com/office/drawing/2014/main" id="{E43216B7-8E73-464E-87DC-5BC88543C18A}"/>
                      </a:ext>
                    </a:extLst>
                  </p:cNvPr>
                  <p:cNvSpPr/>
                  <p:nvPr/>
                </p:nvSpPr>
                <p:spPr>
                  <a:xfrm>
                    <a:off x="4996605" y="702144"/>
                    <a:ext cx="164546" cy="172848"/>
                  </a:xfrm>
                  <a:custGeom>
                    <a:avLst/>
                    <a:gdLst>
                      <a:gd name="connsiteX0" fmla="*/ 157823 w 164546"/>
                      <a:gd name="connsiteY0" fmla="*/ 50914 h 172848"/>
                      <a:gd name="connsiteX1" fmla="*/ 140463 w 164546"/>
                      <a:gd name="connsiteY1" fmla="*/ 24084 h 172848"/>
                      <a:gd name="connsiteX2" fmla="*/ 113633 w 164546"/>
                      <a:gd name="connsiteY2" fmla="*/ 6723 h 172848"/>
                      <a:gd name="connsiteX3" fmla="*/ 82068 w 164546"/>
                      <a:gd name="connsiteY3" fmla="*/ 411 h 172848"/>
                      <a:gd name="connsiteX4" fmla="*/ 59973 w 164546"/>
                      <a:gd name="connsiteY4" fmla="*/ 3567 h 172848"/>
                      <a:gd name="connsiteX5" fmla="*/ 23673 w 164546"/>
                      <a:gd name="connsiteY5" fmla="*/ 24084 h 172848"/>
                      <a:gd name="connsiteX6" fmla="*/ 11048 w 164546"/>
                      <a:gd name="connsiteY6" fmla="*/ 41445 h 172848"/>
                      <a:gd name="connsiteX7" fmla="*/ 0 w 164546"/>
                      <a:gd name="connsiteY7" fmla="*/ 82478 h 172848"/>
                      <a:gd name="connsiteX8" fmla="*/ 0 w 164546"/>
                      <a:gd name="connsiteY8" fmla="*/ 90370 h 172848"/>
                      <a:gd name="connsiteX9" fmla="*/ 6313 w 164546"/>
                      <a:gd name="connsiteY9" fmla="*/ 121934 h 172848"/>
                      <a:gd name="connsiteX10" fmla="*/ 23673 w 164546"/>
                      <a:gd name="connsiteY10" fmla="*/ 148764 h 172848"/>
                      <a:gd name="connsiteX11" fmla="*/ 50504 w 164546"/>
                      <a:gd name="connsiteY11" fmla="*/ 166125 h 172848"/>
                      <a:gd name="connsiteX12" fmla="*/ 82068 w 164546"/>
                      <a:gd name="connsiteY12" fmla="*/ 172438 h 172848"/>
                      <a:gd name="connsiteX13" fmla="*/ 104163 w 164546"/>
                      <a:gd name="connsiteY13" fmla="*/ 169281 h 172848"/>
                      <a:gd name="connsiteX14" fmla="*/ 140463 w 164546"/>
                      <a:gd name="connsiteY14" fmla="*/ 148764 h 172848"/>
                      <a:gd name="connsiteX15" fmla="*/ 153088 w 164546"/>
                      <a:gd name="connsiteY15" fmla="*/ 131404 h 172848"/>
                      <a:gd name="connsiteX16" fmla="*/ 164136 w 164546"/>
                      <a:gd name="connsiteY16" fmla="*/ 90370 h 172848"/>
                      <a:gd name="connsiteX17" fmla="*/ 164136 w 164546"/>
                      <a:gd name="connsiteY17" fmla="*/ 82478 h 172848"/>
                      <a:gd name="connsiteX18" fmla="*/ 157823 w 164546"/>
                      <a:gd name="connsiteY18" fmla="*/ 50914 h 172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64546" h="172848">
                        <a:moveTo>
                          <a:pt x="157823" y="50914"/>
                        </a:moveTo>
                        <a:cubicBezTo>
                          <a:pt x="154667" y="41445"/>
                          <a:pt x="148354" y="31975"/>
                          <a:pt x="140463" y="24084"/>
                        </a:cubicBezTo>
                        <a:cubicBezTo>
                          <a:pt x="132572" y="16193"/>
                          <a:pt x="124681" y="9880"/>
                          <a:pt x="113633" y="6723"/>
                        </a:cubicBezTo>
                        <a:cubicBezTo>
                          <a:pt x="104163" y="1989"/>
                          <a:pt x="93116" y="-1168"/>
                          <a:pt x="82068" y="411"/>
                        </a:cubicBezTo>
                        <a:lnTo>
                          <a:pt x="59973" y="3567"/>
                        </a:lnTo>
                        <a:cubicBezTo>
                          <a:pt x="45769" y="6723"/>
                          <a:pt x="34721" y="14615"/>
                          <a:pt x="23673" y="24084"/>
                        </a:cubicBezTo>
                        <a:cubicBezTo>
                          <a:pt x="18939" y="30397"/>
                          <a:pt x="15782" y="35132"/>
                          <a:pt x="11048" y="41445"/>
                        </a:cubicBezTo>
                        <a:cubicBezTo>
                          <a:pt x="3157" y="54070"/>
                          <a:pt x="0" y="68274"/>
                          <a:pt x="0" y="82478"/>
                        </a:cubicBezTo>
                        <a:lnTo>
                          <a:pt x="0" y="90370"/>
                        </a:lnTo>
                        <a:cubicBezTo>
                          <a:pt x="0" y="101417"/>
                          <a:pt x="1578" y="112465"/>
                          <a:pt x="6313" y="121934"/>
                        </a:cubicBezTo>
                        <a:cubicBezTo>
                          <a:pt x="9469" y="131404"/>
                          <a:pt x="15782" y="140873"/>
                          <a:pt x="23673" y="148764"/>
                        </a:cubicBezTo>
                        <a:cubicBezTo>
                          <a:pt x="31565" y="156655"/>
                          <a:pt x="39456" y="162968"/>
                          <a:pt x="50504" y="166125"/>
                        </a:cubicBezTo>
                        <a:cubicBezTo>
                          <a:pt x="59973" y="170859"/>
                          <a:pt x="71020" y="174016"/>
                          <a:pt x="82068" y="172438"/>
                        </a:cubicBezTo>
                        <a:cubicBezTo>
                          <a:pt x="89959" y="170859"/>
                          <a:pt x="96272" y="170859"/>
                          <a:pt x="104163" y="169281"/>
                        </a:cubicBezTo>
                        <a:cubicBezTo>
                          <a:pt x="118367" y="166125"/>
                          <a:pt x="129415" y="158233"/>
                          <a:pt x="140463" y="148764"/>
                        </a:cubicBezTo>
                        <a:cubicBezTo>
                          <a:pt x="145197" y="144029"/>
                          <a:pt x="148354" y="137717"/>
                          <a:pt x="153088" y="131404"/>
                        </a:cubicBezTo>
                        <a:cubicBezTo>
                          <a:pt x="160980" y="118778"/>
                          <a:pt x="164136" y="104574"/>
                          <a:pt x="164136" y="90370"/>
                        </a:cubicBezTo>
                        <a:lnTo>
                          <a:pt x="164136" y="82478"/>
                        </a:lnTo>
                        <a:cubicBezTo>
                          <a:pt x="165714" y="71431"/>
                          <a:pt x="162558" y="60383"/>
                          <a:pt x="157823" y="50914"/>
                        </a:cubicBezTo>
                        <a:close/>
                      </a:path>
                    </a:pathLst>
                  </a:custGeom>
                  <a:solidFill>
                    <a:srgbClr val="FED57D"/>
                  </a:solidFill>
                  <a:ln w="47324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253" name="รูปแบบอิสระ: รูปร่าง 252">
                    <a:extLst>
                      <a:ext uri="{FF2B5EF4-FFF2-40B4-BE49-F238E27FC236}">
                        <a16:creationId xmlns:a16="http://schemas.microsoft.com/office/drawing/2014/main" id="{A90D6708-3A53-483C-B4FA-365E853F66C6}"/>
                      </a:ext>
                    </a:extLst>
                  </p:cNvPr>
                  <p:cNvSpPr/>
                  <p:nvPr/>
                </p:nvSpPr>
                <p:spPr>
                  <a:xfrm>
                    <a:off x="4812608" y="1384261"/>
                    <a:ext cx="220296" cy="176850"/>
                  </a:xfrm>
                  <a:custGeom>
                    <a:avLst/>
                    <a:gdLst>
                      <a:gd name="connsiteX0" fmla="*/ 157168 w 220296"/>
                      <a:gd name="connsiteY0" fmla="*/ 11136 h 176850"/>
                      <a:gd name="connsiteX1" fmla="*/ 18283 w 220296"/>
                      <a:gd name="connsiteY1" fmla="*/ 55327 h 176850"/>
                      <a:gd name="connsiteX2" fmla="*/ 923 w 220296"/>
                      <a:gd name="connsiteY2" fmla="*/ 156333 h 176850"/>
                      <a:gd name="connsiteX3" fmla="*/ 21440 w 220296"/>
                      <a:gd name="connsiteY3" fmla="*/ 176850 h 176850"/>
                      <a:gd name="connsiteX4" fmla="*/ 41957 w 220296"/>
                      <a:gd name="connsiteY4" fmla="*/ 156333 h 176850"/>
                      <a:gd name="connsiteX5" fmla="*/ 111399 w 220296"/>
                      <a:gd name="connsiteY5" fmla="*/ 41123 h 176850"/>
                      <a:gd name="connsiteX6" fmla="*/ 163481 w 220296"/>
                      <a:gd name="connsiteY6" fmla="*/ 75844 h 176850"/>
                      <a:gd name="connsiteX7" fmla="*/ 177685 w 220296"/>
                      <a:gd name="connsiteY7" fmla="*/ 150021 h 176850"/>
                      <a:gd name="connsiteX8" fmla="*/ 220297 w 220296"/>
                      <a:gd name="connsiteY8" fmla="*/ 150021 h 176850"/>
                      <a:gd name="connsiteX9" fmla="*/ 157168 w 220296"/>
                      <a:gd name="connsiteY9" fmla="*/ 11136 h 17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0296" h="176850">
                        <a:moveTo>
                          <a:pt x="157168" y="11136"/>
                        </a:moveTo>
                        <a:cubicBezTo>
                          <a:pt x="106664" y="-14115"/>
                          <a:pt x="43535" y="4823"/>
                          <a:pt x="18283" y="55327"/>
                        </a:cubicBezTo>
                        <a:cubicBezTo>
                          <a:pt x="2501" y="86891"/>
                          <a:pt x="-2233" y="123191"/>
                          <a:pt x="923" y="156333"/>
                        </a:cubicBezTo>
                        <a:cubicBezTo>
                          <a:pt x="2501" y="167381"/>
                          <a:pt x="10392" y="176850"/>
                          <a:pt x="21440" y="176850"/>
                        </a:cubicBezTo>
                        <a:cubicBezTo>
                          <a:pt x="32488" y="176850"/>
                          <a:pt x="43535" y="167381"/>
                          <a:pt x="41957" y="156333"/>
                        </a:cubicBezTo>
                        <a:cubicBezTo>
                          <a:pt x="37222" y="108986"/>
                          <a:pt x="51426" y="37966"/>
                          <a:pt x="111399" y="41123"/>
                        </a:cubicBezTo>
                        <a:cubicBezTo>
                          <a:pt x="133494" y="41123"/>
                          <a:pt x="152433" y="55327"/>
                          <a:pt x="163481" y="75844"/>
                        </a:cubicBezTo>
                        <a:cubicBezTo>
                          <a:pt x="176106" y="97939"/>
                          <a:pt x="176106" y="124769"/>
                          <a:pt x="177685" y="150021"/>
                        </a:cubicBezTo>
                        <a:cubicBezTo>
                          <a:pt x="179263" y="176850"/>
                          <a:pt x="220297" y="176850"/>
                          <a:pt x="220297" y="150021"/>
                        </a:cubicBezTo>
                        <a:cubicBezTo>
                          <a:pt x="220297" y="96361"/>
                          <a:pt x="210828" y="36388"/>
                          <a:pt x="157168" y="11136"/>
                        </a:cubicBezTo>
                        <a:close/>
                      </a:path>
                    </a:pathLst>
                  </a:custGeom>
                  <a:solidFill>
                    <a:srgbClr val="080808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grpSp>
                <p:nvGrpSpPr>
                  <p:cNvPr id="254" name="กราฟิก 5">
                    <a:extLst>
                      <a:ext uri="{FF2B5EF4-FFF2-40B4-BE49-F238E27FC236}">
                        <a16:creationId xmlns:a16="http://schemas.microsoft.com/office/drawing/2014/main" id="{33380F55-4921-4026-B9D6-E4126AA08FCE}"/>
                      </a:ext>
                    </a:extLst>
                  </p:cNvPr>
                  <p:cNvGrpSpPr/>
                  <p:nvPr/>
                </p:nvGrpSpPr>
                <p:grpSpPr>
                  <a:xfrm>
                    <a:off x="4121477" y="1468954"/>
                    <a:ext cx="107567" cy="79624"/>
                    <a:chOff x="4121477" y="1468954"/>
                    <a:chExt cx="107567" cy="79624"/>
                  </a:xfrm>
                  <a:solidFill>
                    <a:srgbClr val="080808"/>
                  </a:solidFill>
                </p:grpSpPr>
                <p:sp>
                  <p:nvSpPr>
                    <p:cNvPr id="255" name="รูปแบบอิสระ: รูปร่าง 254">
                      <a:extLst>
                        <a:ext uri="{FF2B5EF4-FFF2-40B4-BE49-F238E27FC236}">
                          <a16:creationId xmlns:a16="http://schemas.microsoft.com/office/drawing/2014/main" id="{68587FC6-4B30-4E16-957E-96030BB92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6382" y="1468954"/>
                      <a:ext cx="102662" cy="42744"/>
                    </a:xfrm>
                    <a:custGeom>
                      <a:avLst/>
                      <a:gdLst>
                        <a:gd name="connsiteX0" fmla="*/ 100048 w 102662"/>
                        <a:gd name="connsiteY0" fmla="*/ 24293 h 42744"/>
                        <a:gd name="connsiteX1" fmla="*/ 101626 w 102662"/>
                        <a:gd name="connsiteY1" fmla="*/ 14823 h 42744"/>
                        <a:gd name="connsiteX2" fmla="*/ 92156 w 102662"/>
                        <a:gd name="connsiteY2" fmla="*/ 13245 h 42744"/>
                        <a:gd name="connsiteX3" fmla="*/ 40075 w 102662"/>
                        <a:gd name="connsiteY3" fmla="*/ 27449 h 42744"/>
                        <a:gd name="connsiteX4" fmla="*/ 13245 w 102662"/>
                        <a:gd name="connsiteY4" fmla="*/ 3776 h 42744"/>
                        <a:gd name="connsiteX5" fmla="*/ 3775 w 102662"/>
                        <a:gd name="connsiteY5" fmla="*/ 619 h 42744"/>
                        <a:gd name="connsiteX6" fmla="*/ 619 w 102662"/>
                        <a:gd name="connsiteY6" fmla="*/ 8510 h 42744"/>
                        <a:gd name="connsiteX7" fmla="*/ 35340 w 102662"/>
                        <a:gd name="connsiteY7" fmla="*/ 40075 h 42744"/>
                        <a:gd name="connsiteX8" fmla="*/ 100048 w 102662"/>
                        <a:gd name="connsiteY8" fmla="*/ 24293 h 42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2662" h="42744">
                          <a:moveTo>
                            <a:pt x="100048" y="24293"/>
                          </a:moveTo>
                          <a:cubicBezTo>
                            <a:pt x="103204" y="22714"/>
                            <a:pt x="103204" y="17980"/>
                            <a:pt x="101626" y="14823"/>
                          </a:cubicBezTo>
                          <a:cubicBezTo>
                            <a:pt x="100048" y="11667"/>
                            <a:pt x="95313" y="11667"/>
                            <a:pt x="92156" y="13245"/>
                          </a:cubicBezTo>
                          <a:cubicBezTo>
                            <a:pt x="71639" y="27449"/>
                            <a:pt x="54279" y="32184"/>
                            <a:pt x="40075" y="27449"/>
                          </a:cubicBezTo>
                          <a:cubicBezTo>
                            <a:pt x="21136" y="22714"/>
                            <a:pt x="13245" y="3776"/>
                            <a:pt x="13245" y="3776"/>
                          </a:cubicBezTo>
                          <a:cubicBezTo>
                            <a:pt x="11667" y="619"/>
                            <a:pt x="8510" y="-959"/>
                            <a:pt x="3775" y="619"/>
                          </a:cubicBezTo>
                          <a:cubicBezTo>
                            <a:pt x="619" y="2197"/>
                            <a:pt x="-959" y="5354"/>
                            <a:pt x="619" y="8510"/>
                          </a:cubicBezTo>
                          <a:cubicBezTo>
                            <a:pt x="619" y="10089"/>
                            <a:pt x="11667" y="32184"/>
                            <a:pt x="35340" y="40075"/>
                          </a:cubicBezTo>
                          <a:cubicBezTo>
                            <a:pt x="54279" y="46388"/>
                            <a:pt x="76374" y="41653"/>
                            <a:pt x="100048" y="24293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77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256" name="รูปแบบอิสระ: รูปร่าง 255">
                      <a:extLst>
                        <a:ext uri="{FF2B5EF4-FFF2-40B4-BE49-F238E27FC236}">
                          <a16:creationId xmlns:a16="http://schemas.microsoft.com/office/drawing/2014/main" id="{3393F052-3123-4354-BC87-34C4FB087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1477" y="1500101"/>
                      <a:ext cx="101254" cy="48476"/>
                    </a:xfrm>
                    <a:custGeom>
                      <a:avLst/>
                      <a:gdLst>
                        <a:gd name="connsiteX0" fmla="*/ 73388 w 101254"/>
                        <a:gd name="connsiteY0" fmla="*/ 37336 h 48476"/>
                        <a:gd name="connsiteX1" fmla="*/ 100217 w 101254"/>
                        <a:gd name="connsiteY1" fmla="*/ 10506 h 48476"/>
                        <a:gd name="connsiteX2" fmla="*/ 98639 w 101254"/>
                        <a:gd name="connsiteY2" fmla="*/ 1037 h 48476"/>
                        <a:gd name="connsiteX3" fmla="*/ 89170 w 101254"/>
                        <a:gd name="connsiteY3" fmla="*/ 2615 h 48476"/>
                        <a:gd name="connsiteX4" fmla="*/ 44979 w 101254"/>
                        <a:gd name="connsiteY4" fmla="*/ 34180 h 48476"/>
                        <a:gd name="connsiteX5" fmla="*/ 11837 w 101254"/>
                        <a:gd name="connsiteY5" fmla="*/ 21554 h 48476"/>
                        <a:gd name="connsiteX6" fmla="*/ 2367 w 101254"/>
                        <a:gd name="connsiteY6" fmla="*/ 21554 h 48476"/>
                        <a:gd name="connsiteX7" fmla="*/ 2367 w 101254"/>
                        <a:gd name="connsiteY7" fmla="*/ 31023 h 48476"/>
                        <a:gd name="connsiteX8" fmla="*/ 46558 w 101254"/>
                        <a:gd name="connsiteY8" fmla="*/ 48384 h 48476"/>
                        <a:gd name="connsiteX9" fmla="*/ 73388 w 101254"/>
                        <a:gd name="connsiteY9" fmla="*/ 37336 h 48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1254" h="48476">
                          <a:moveTo>
                            <a:pt x="73388" y="37336"/>
                          </a:moveTo>
                          <a:cubicBezTo>
                            <a:pt x="82857" y="31023"/>
                            <a:pt x="90748" y="21554"/>
                            <a:pt x="100217" y="10506"/>
                          </a:cubicBezTo>
                          <a:cubicBezTo>
                            <a:pt x="101796" y="7350"/>
                            <a:pt x="101796" y="2615"/>
                            <a:pt x="98639" y="1037"/>
                          </a:cubicBezTo>
                          <a:cubicBezTo>
                            <a:pt x="95483" y="-542"/>
                            <a:pt x="90748" y="-542"/>
                            <a:pt x="89170" y="2615"/>
                          </a:cubicBezTo>
                          <a:cubicBezTo>
                            <a:pt x="74966" y="23132"/>
                            <a:pt x="60762" y="32601"/>
                            <a:pt x="44979" y="34180"/>
                          </a:cubicBezTo>
                          <a:cubicBezTo>
                            <a:pt x="26041" y="35758"/>
                            <a:pt x="11837" y="21554"/>
                            <a:pt x="11837" y="21554"/>
                          </a:cubicBezTo>
                          <a:cubicBezTo>
                            <a:pt x="8680" y="18397"/>
                            <a:pt x="5524" y="18397"/>
                            <a:pt x="2367" y="21554"/>
                          </a:cubicBezTo>
                          <a:cubicBezTo>
                            <a:pt x="-789" y="24710"/>
                            <a:pt x="-789" y="27867"/>
                            <a:pt x="2367" y="31023"/>
                          </a:cubicBezTo>
                          <a:cubicBezTo>
                            <a:pt x="2367" y="31023"/>
                            <a:pt x="21306" y="49962"/>
                            <a:pt x="46558" y="48384"/>
                          </a:cubicBezTo>
                          <a:cubicBezTo>
                            <a:pt x="54449" y="46805"/>
                            <a:pt x="63918" y="43649"/>
                            <a:pt x="73388" y="37336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77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257" name="รูปแบบอิสระ: รูปร่าง 256">
                    <a:extLst>
                      <a:ext uri="{FF2B5EF4-FFF2-40B4-BE49-F238E27FC236}">
                        <a16:creationId xmlns:a16="http://schemas.microsoft.com/office/drawing/2014/main" id="{A9E4780E-1DD7-4C27-8683-1A2D1B4B0163}"/>
                      </a:ext>
                    </a:extLst>
                  </p:cNvPr>
                  <p:cNvSpPr/>
                  <p:nvPr/>
                </p:nvSpPr>
                <p:spPr>
                  <a:xfrm>
                    <a:off x="4190130" y="1384261"/>
                    <a:ext cx="220297" cy="176850"/>
                  </a:xfrm>
                  <a:custGeom>
                    <a:avLst/>
                    <a:gdLst>
                      <a:gd name="connsiteX0" fmla="*/ 63129 w 220297"/>
                      <a:gd name="connsiteY0" fmla="*/ 11136 h 176850"/>
                      <a:gd name="connsiteX1" fmla="*/ 202013 w 220297"/>
                      <a:gd name="connsiteY1" fmla="*/ 55327 h 176850"/>
                      <a:gd name="connsiteX2" fmla="*/ 219374 w 220297"/>
                      <a:gd name="connsiteY2" fmla="*/ 156333 h 176850"/>
                      <a:gd name="connsiteX3" fmla="*/ 198857 w 220297"/>
                      <a:gd name="connsiteY3" fmla="*/ 176850 h 176850"/>
                      <a:gd name="connsiteX4" fmla="*/ 178340 w 220297"/>
                      <a:gd name="connsiteY4" fmla="*/ 156333 h 176850"/>
                      <a:gd name="connsiteX5" fmla="*/ 108898 w 220297"/>
                      <a:gd name="connsiteY5" fmla="*/ 41123 h 176850"/>
                      <a:gd name="connsiteX6" fmla="*/ 56816 w 220297"/>
                      <a:gd name="connsiteY6" fmla="*/ 75844 h 176850"/>
                      <a:gd name="connsiteX7" fmla="*/ 42612 w 220297"/>
                      <a:gd name="connsiteY7" fmla="*/ 150021 h 176850"/>
                      <a:gd name="connsiteX8" fmla="*/ 0 w 220297"/>
                      <a:gd name="connsiteY8" fmla="*/ 150021 h 176850"/>
                      <a:gd name="connsiteX9" fmla="*/ 63129 w 220297"/>
                      <a:gd name="connsiteY9" fmla="*/ 11136 h 17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0297" h="176850">
                        <a:moveTo>
                          <a:pt x="63129" y="11136"/>
                        </a:moveTo>
                        <a:cubicBezTo>
                          <a:pt x="113632" y="-14115"/>
                          <a:pt x="176762" y="4823"/>
                          <a:pt x="202013" y="55327"/>
                        </a:cubicBezTo>
                        <a:cubicBezTo>
                          <a:pt x="217796" y="86891"/>
                          <a:pt x="222530" y="123191"/>
                          <a:pt x="219374" y="156333"/>
                        </a:cubicBezTo>
                        <a:cubicBezTo>
                          <a:pt x="217796" y="167381"/>
                          <a:pt x="209905" y="176850"/>
                          <a:pt x="198857" y="176850"/>
                        </a:cubicBezTo>
                        <a:cubicBezTo>
                          <a:pt x="187809" y="176850"/>
                          <a:pt x="176762" y="167381"/>
                          <a:pt x="178340" y="156333"/>
                        </a:cubicBezTo>
                        <a:cubicBezTo>
                          <a:pt x="183075" y="108986"/>
                          <a:pt x="168871" y="37966"/>
                          <a:pt x="108898" y="41123"/>
                        </a:cubicBezTo>
                        <a:cubicBezTo>
                          <a:pt x="86803" y="41123"/>
                          <a:pt x="67864" y="55327"/>
                          <a:pt x="56816" y="75844"/>
                        </a:cubicBezTo>
                        <a:cubicBezTo>
                          <a:pt x="44190" y="97939"/>
                          <a:pt x="44190" y="124769"/>
                          <a:pt x="42612" y="150021"/>
                        </a:cubicBezTo>
                        <a:cubicBezTo>
                          <a:pt x="41034" y="176850"/>
                          <a:pt x="0" y="176850"/>
                          <a:pt x="0" y="150021"/>
                        </a:cubicBezTo>
                        <a:cubicBezTo>
                          <a:pt x="1578" y="96361"/>
                          <a:pt x="11048" y="36388"/>
                          <a:pt x="63129" y="11136"/>
                        </a:cubicBezTo>
                        <a:close/>
                      </a:path>
                    </a:pathLst>
                  </a:custGeom>
                  <a:solidFill>
                    <a:srgbClr val="080808"/>
                  </a:solidFill>
                  <a:ln w="157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</p:grpSp>
          <p:grpSp>
            <p:nvGrpSpPr>
              <p:cNvPr id="258" name="กราฟิก 5">
                <a:extLst>
                  <a:ext uri="{FF2B5EF4-FFF2-40B4-BE49-F238E27FC236}">
                    <a16:creationId xmlns:a16="http://schemas.microsoft.com/office/drawing/2014/main" id="{33380F55-4921-4026-B9D6-E4126AA08FCE}"/>
                  </a:ext>
                </a:extLst>
              </p:cNvPr>
              <p:cNvGrpSpPr/>
              <p:nvPr/>
            </p:nvGrpSpPr>
            <p:grpSpPr>
              <a:xfrm>
                <a:off x="4405109" y="1743988"/>
                <a:ext cx="469987" cy="301639"/>
                <a:chOff x="4405109" y="1743988"/>
                <a:chExt cx="469987" cy="301639"/>
              </a:xfrm>
              <a:solidFill>
                <a:srgbClr val="080808"/>
              </a:solidFill>
            </p:grpSpPr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D317D32-630D-4F8A-A7D0-19BE47E48243}"/>
                    </a:ext>
                  </a:extLst>
                </p:cNvPr>
                <p:cNvSpPr/>
                <p:nvPr/>
              </p:nvSpPr>
              <p:spPr>
                <a:xfrm>
                  <a:off x="4418666" y="1754444"/>
                  <a:ext cx="443812" cy="276639"/>
                </a:xfrm>
                <a:custGeom>
                  <a:avLst/>
                  <a:gdLst>
                    <a:gd name="connsiteX0" fmla="*/ 442212 w 443812"/>
                    <a:gd name="connsiteY0" fmla="*/ 11837 h 276639"/>
                    <a:gd name="connsiteX1" fmla="*/ 418538 w 443812"/>
                    <a:gd name="connsiteY1" fmla="*/ 11837 h 276639"/>
                    <a:gd name="connsiteX2" fmla="*/ 315953 w 443812"/>
                    <a:gd name="connsiteY2" fmla="*/ 226476 h 276639"/>
                    <a:gd name="connsiteX3" fmla="*/ 192851 w 443812"/>
                    <a:gd name="connsiteY3" fmla="*/ 250149 h 276639"/>
                    <a:gd name="connsiteX4" fmla="*/ 90266 w 443812"/>
                    <a:gd name="connsiteY4" fmla="*/ 183864 h 276639"/>
                    <a:gd name="connsiteX5" fmla="*/ 23981 w 443812"/>
                    <a:gd name="connsiteY5" fmla="*/ 41823 h 276639"/>
                    <a:gd name="connsiteX6" fmla="*/ 307 w 443812"/>
                    <a:gd name="connsiteY6" fmla="*/ 48136 h 276639"/>
                    <a:gd name="connsiteX7" fmla="*/ 172334 w 443812"/>
                    <a:gd name="connsiteY7" fmla="*/ 269088 h 276639"/>
                    <a:gd name="connsiteX8" fmla="*/ 409069 w 443812"/>
                    <a:gd name="connsiteY8" fmla="*/ 161769 h 276639"/>
                    <a:gd name="connsiteX9" fmla="*/ 442212 w 443812"/>
                    <a:gd name="connsiteY9" fmla="*/ 11837 h 27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3812" h="276639">
                      <a:moveTo>
                        <a:pt x="442212" y="11837"/>
                      </a:moveTo>
                      <a:cubicBezTo>
                        <a:pt x="440633" y="-3946"/>
                        <a:pt x="416960" y="-3946"/>
                        <a:pt x="418538" y="11837"/>
                      </a:cubicBezTo>
                      <a:cubicBezTo>
                        <a:pt x="428007" y="95483"/>
                        <a:pt x="388552" y="182286"/>
                        <a:pt x="315953" y="226476"/>
                      </a:cubicBezTo>
                      <a:cubicBezTo>
                        <a:pt x="279654" y="248571"/>
                        <a:pt x="235464" y="259619"/>
                        <a:pt x="192851" y="250149"/>
                      </a:cubicBezTo>
                      <a:cubicBezTo>
                        <a:pt x="151817" y="242258"/>
                        <a:pt x="117096" y="217007"/>
                        <a:pt x="90266" y="183864"/>
                      </a:cubicBezTo>
                      <a:cubicBezTo>
                        <a:pt x="57124" y="142830"/>
                        <a:pt x="38185" y="92326"/>
                        <a:pt x="23981" y="41823"/>
                      </a:cubicBezTo>
                      <a:cubicBezTo>
                        <a:pt x="19246" y="26041"/>
                        <a:pt x="-2849" y="33932"/>
                        <a:pt x="307" y="48136"/>
                      </a:cubicBezTo>
                      <a:cubicBezTo>
                        <a:pt x="25559" y="139673"/>
                        <a:pt x="74484" y="239102"/>
                        <a:pt x="172334" y="269088"/>
                      </a:cubicBezTo>
                      <a:cubicBezTo>
                        <a:pt x="265450" y="297496"/>
                        <a:pt x="363300" y="242258"/>
                        <a:pt x="409069" y="161769"/>
                      </a:cubicBezTo>
                      <a:cubicBezTo>
                        <a:pt x="435898" y="117578"/>
                        <a:pt x="448525" y="63918"/>
                        <a:pt x="442212" y="11837"/>
                      </a:cubicBezTo>
                      <a:close/>
                    </a:path>
                  </a:pathLst>
                </a:custGeom>
                <a:solidFill>
                  <a:srgbClr val="080808"/>
                </a:solidFill>
                <a:ln w="157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0189243A-D47A-4737-BF9E-ABEAB17FD61B}"/>
                    </a:ext>
                  </a:extLst>
                </p:cNvPr>
                <p:cNvSpPr/>
                <p:nvPr/>
              </p:nvSpPr>
              <p:spPr>
                <a:xfrm>
                  <a:off x="4405109" y="1743988"/>
                  <a:ext cx="469987" cy="301639"/>
                </a:xfrm>
                <a:custGeom>
                  <a:avLst/>
                  <a:gdLst>
                    <a:gd name="connsiteX0" fmla="*/ 237973 w 469987"/>
                    <a:gd name="connsiteY0" fmla="*/ 301639 h 301639"/>
                    <a:gd name="connsiteX1" fmla="*/ 182735 w 469987"/>
                    <a:gd name="connsiteY1" fmla="*/ 293748 h 301639"/>
                    <a:gd name="connsiteX2" fmla="*/ 1238 w 469987"/>
                    <a:gd name="connsiteY2" fmla="*/ 64905 h 301639"/>
                    <a:gd name="connsiteX3" fmla="*/ 7551 w 469987"/>
                    <a:gd name="connsiteY3" fmla="*/ 41231 h 301639"/>
                    <a:gd name="connsiteX4" fmla="*/ 32803 w 469987"/>
                    <a:gd name="connsiteY4" fmla="*/ 34918 h 301639"/>
                    <a:gd name="connsiteX5" fmla="*/ 50163 w 469987"/>
                    <a:gd name="connsiteY5" fmla="*/ 52279 h 301639"/>
                    <a:gd name="connsiteX6" fmla="*/ 113293 w 469987"/>
                    <a:gd name="connsiteY6" fmla="*/ 188007 h 301639"/>
                    <a:gd name="connsiteX7" fmla="*/ 207986 w 469987"/>
                    <a:gd name="connsiteY7" fmla="*/ 249558 h 301639"/>
                    <a:gd name="connsiteX8" fmla="*/ 321619 w 469987"/>
                    <a:gd name="connsiteY8" fmla="*/ 227462 h 301639"/>
                    <a:gd name="connsiteX9" fmla="*/ 417891 w 469987"/>
                    <a:gd name="connsiteY9" fmla="*/ 25449 h 301639"/>
                    <a:gd name="connsiteX10" fmla="*/ 438408 w 469987"/>
                    <a:gd name="connsiteY10" fmla="*/ 197 h 301639"/>
                    <a:gd name="connsiteX11" fmla="*/ 468394 w 469987"/>
                    <a:gd name="connsiteY11" fmla="*/ 23871 h 301639"/>
                    <a:gd name="connsiteX12" fmla="*/ 433673 w 469987"/>
                    <a:gd name="connsiteY12" fmla="*/ 183272 h 301639"/>
                    <a:gd name="connsiteX13" fmla="*/ 237973 w 469987"/>
                    <a:gd name="connsiteY13" fmla="*/ 301639 h 301639"/>
                    <a:gd name="connsiteX14" fmla="*/ 443143 w 469987"/>
                    <a:gd name="connsiteY14" fmla="*/ 23871 h 301639"/>
                    <a:gd name="connsiteX15" fmla="*/ 443143 w 469987"/>
                    <a:gd name="connsiteY15" fmla="*/ 23871 h 301639"/>
                    <a:gd name="connsiteX16" fmla="*/ 443143 w 469987"/>
                    <a:gd name="connsiteY16" fmla="*/ 23871 h 301639"/>
                    <a:gd name="connsiteX17" fmla="*/ 444721 w 469987"/>
                    <a:gd name="connsiteY17" fmla="*/ 23871 h 301639"/>
                    <a:gd name="connsiteX18" fmla="*/ 444721 w 469987"/>
                    <a:gd name="connsiteY18" fmla="*/ 23871 h 301639"/>
                    <a:gd name="connsiteX19" fmla="*/ 455769 w 469987"/>
                    <a:gd name="connsiteY19" fmla="*/ 22293 h 301639"/>
                    <a:gd name="connsiteX20" fmla="*/ 444721 w 469987"/>
                    <a:gd name="connsiteY20" fmla="*/ 23871 h 301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69987" h="301639">
                      <a:moveTo>
                        <a:pt x="237973" y="301639"/>
                      </a:moveTo>
                      <a:cubicBezTo>
                        <a:pt x="220612" y="301639"/>
                        <a:pt x="201674" y="298483"/>
                        <a:pt x="182735" y="293748"/>
                      </a:cubicBezTo>
                      <a:cubicBezTo>
                        <a:pt x="97510" y="266918"/>
                        <a:pt x="35960" y="191163"/>
                        <a:pt x="1238" y="64905"/>
                      </a:cubicBezTo>
                      <a:cubicBezTo>
                        <a:pt x="-1918" y="55435"/>
                        <a:pt x="1238" y="47544"/>
                        <a:pt x="7551" y="41231"/>
                      </a:cubicBezTo>
                      <a:cubicBezTo>
                        <a:pt x="13864" y="34918"/>
                        <a:pt x="23334" y="31762"/>
                        <a:pt x="32803" y="34918"/>
                      </a:cubicBezTo>
                      <a:cubicBezTo>
                        <a:pt x="40694" y="36497"/>
                        <a:pt x="47007" y="42810"/>
                        <a:pt x="50163" y="52279"/>
                      </a:cubicBezTo>
                      <a:cubicBezTo>
                        <a:pt x="61211" y="93313"/>
                        <a:pt x="78572" y="146973"/>
                        <a:pt x="113293" y="188007"/>
                      </a:cubicBezTo>
                      <a:cubicBezTo>
                        <a:pt x="132232" y="210102"/>
                        <a:pt x="163796" y="240088"/>
                        <a:pt x="207986" y="249558"/>
                      </a:cubicBezTo>
                      <a:cubicBezTo>
                        <a:pt x="244286" y="257449"/>
                        <a:pt x="285320" y="249558"/>
                        <a:pt x="321619" y="227462"/>
                      </a:cubicBezTo>
                      <a:cubicBezTo>
                        <a:pt x="387904" y="188007"/>
                        <a:pt x="425782" y="105939"/>
                        <a:pt x="417891" y="25449"/>
                      </a:cubicBezTo>
                      <a:cubicBezTo>
                        <a:pt x="416313" y="11245"/>
                        <a:pt x="425782" y="197"/>
                        <a:pt x="438408" y="197"/>
                      </a:cubicBezTo>
                      <a:cubicBezTo>
                        <a:pt x="451034" y="-1381"/>
                        <a:pt x="466816" y="6510"/>
                        <a:pt x="468394" y="23871"/>
                      </a:cubicBezTo>
                      <a:cubicBezTo>
                        <a:pt x="474707" y="79109"/>
                        <a:pt x="462081" y="135925"/>
                        <a:pt x="433673" y="183272"/>
                      </a:cubicBezTo>
                      <a:cubicBezTo>
                        <a:pt x="395796" y="246401"/>
                        <a:pt x="321619" y="301639"/>
                        <a:pt x="237973" y="301639"/>
                      </a:cubicBezTo>
                      <a:close/>
                      <a:moveTo>
                        <a:pt x="443143" y="23871"/>
                      </a:moveTo>
                      <a:lnTo>
                        <a:pt x="443143" y="23871"/>
                      </a:lnTo>
                      <a:cubicBezTo>
                        <a:pt x="443143" y="23871"/>
                        <a:pt x="443143" y="23871"/>
                        <a:pt x="443143" y="23871"/>
                      </a:cubicBezTo>
                      <a:close/>
                      <a:moveTo>
                        <a:pt x="444721" y="23871"/>
                      </a:moveTo>
                      <a:cubicBezTo>
                        <a:pt x="444721" y="23871"/>
                        <a:pt x="444721" y="23871"/>
                        <a:pt x="444721" y="23871"/>
                      </a:cubicBezTo>
                      <a:lnTo>
                        <a:pt x="455769" y="22293"/>
                      </a:lnTo>
                      <a:lnTo>
                        <a:pt x="444721" y="23871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 w="157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</p:grpSp>
        </p:grpSp>
        <p:grpSp>
          <p:nvGrpSpPr>
            <p:cNvPr id="261" name="กราฟิก 5">
              <a:extLst>
                <a:ext uri="{FF2B5EF4-FFF2-40B4-BE49-F238E27FC236}">
                  <a16:creationId xmlns:a16="http://schemas.microsoft.com/office/drawing/2014/main" id="{33380F55-4921-4026-B9D6-E4126AA08FCE}"/>
                </a:ext>
              </a:extLst>
            </p:cNvPr>
            <p:cNvGrpSpPr/>
            <p:nvPr/>
          </p:nvGrpSpPr>
          <p:grpSpPr>
            <a:xfrm>
              <a:off x="3828849" y="1813163"/>
              <a:ext cx="872437" cy="1000689"/>
              <a:chOff x="3828849" y="1813163"/>
              <a:chExt cx="872437" cy="1000689"/>
            </a:xfrm>
            <a:solidFill>
              <a:schemeClr val="accent1"/>
            </a:solidFill>
          </p:grpSpPr>
          <p:sp>
            <p:nvSpPr>
              <p:cNvPr id="262" name="รูปแบบอิสระ: รูปร่าง 261">
                <a:extLst>
                  <a:ext uri="{FF2B5EF4-FFF2-40B4-BE49-F238E27FC236}">
                    <a16:creationId xmlns:a16="http://schemas.microsoft.com/office/drawing/2014/main" id="{D57A9289-5F97-4EAA-B6FD-B2106864CBD5}"/>
                  </a:ext>
                </a:extLst>
              </p:cNvPr>
              <p:cNvSpPr/>
              <p:nvPr/>
            </p:nvSpPr>
            <p:spPr>
              <a:xfrm>
                <a:off x="3847205" y="1813163"/>
                <a:ext cx="746343" cy="890665"/>
              </a:xfrm>
              <a:custGeom>
                <a:avLst/>
                <a:gdLst>
                  <a:gd name="connsiteX0" fmla="*/ 14653 w 746343"/>
                  <a:gd name="connsiteY0" fmla="*/ 52546 h 890665"/>
                  <a:gd name="connsiteX1" fmla="*/ 306626 w 746343"/>
                  <a:gd name="connsiteY1" fmla="*/ 776953 h 890665"/>
                  <a:gd name="connsiteX2" fmla="*/ 634898 w 746343"/>
                  <a:gd name="connsiteY2" fmla="*/ 508654 h 890665"/>
                  <a:gd name="connsiteX3" fmla="*/ 161429 w 746343"/>
                  <a:gd name="connsiteY3" fmla="*/ 90424 h 890665"/>
                  <a:gd name="connsiteX4" fmla="*/ 14653 w 746343"/>
                  <a:gd name="connsiteY4" fmla="*/ 52546 h 89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343" h="890665">
                    <a:moveTo>
                      <a:pt x="14653" y="52546"/>
                    </a:moveTo>
                    <a:cubicBezTo>
                      <a:pt x="14653" y="52546"/>
                      <a:pt x="-98979" y="420274"/>
                      <a:pt x="306626" y="776953"/>
                    </a:cubicBezTo>
                    <a:cubicBezTo>
                      <a:pt x="671197" y="1095756"/>
                      <a:pt x="892149" y="658586"/>
                      <a:pt x="634898" y="508654"/>
                    </a:cubicBezTo>
                    <a:cubicBezTo>
                      <a:pt x="440775" y="396600"/>
                      <a:pt x="232449" y="361879"/>
                      <a:pt x="161429" y="90424"/>
                    </a:cubicBezTo>
                    <a:cubicBezTo>
                      <a:pt x="161429" y="90424"/>
                      <a:pt x="80939" y="-84760"/>
                      <a:pt x="14653" y="52546"/>
                    </a:cubicBezTo>
                    <a:close/>
                  </a:path>
                </a:pathLst>
              </a:custGeom>
              <a:solidFill>
                <a:srgbClr val="BBCF30"/>
              </a:solidFill>
              <a:ln w="47324" cap="flat">
                <a:solidFill>
                  <a:srgbClr val="5347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3" name="รูปแบบอิสระ: รูปร่าง 262">
                <a:extLst>
                  <a:ext uri="{FF2B5EF4-FFF2-40B4-BE49-F238E27FC236}">
                    <a16:creationId xmlns:a16="http://schemas.microsoft.com/office/drawing/2014/main" id="{CFF6729C-D181-4166-A984-FB57526F54ED}"/>
                  </a:ext>
                </a:extLst>
              </p:cNvPr>
              <p:cNvSpPr/>
              <p:nvPr/>
            </p:nvSpPr>
            <p:spPr>
              <a:xfrm>
                <a:off x="3828849" y="1909972"/>
                <a:ext cx="759423" cy="699803"/>
              </a:xfrm>
              <a:custGeom>
                <a:avLst/>
                <a:gdLst>
                  <a:gd name="connsiteX0" fmla="*/ 80356 w 759423"/>
                  <a:gd name="connsiteY0" fmla="*/ 22023 h 699803"/>
                  <a:gd name="connsiteX1" fmla="*/ 334451 w 759423"/>
                  <a:gd name="connsiteY1" fmla="*/ 389750 h 699803"/>
                  <a:gd name="connsiteX2" fmla="*/ 484383 w 759423"/>
                  <a:gd name="connsiteY2" fmla="*/ 530212 h 699803"/>
                  <a:gd name="connsiteX3" fmla="*/ 719539 w 759423"/>
                  <a:gd name="connsiteY3" fmla="*/ 612280 h 699803"/>
                  <a:gd name="connsiteX4" fmla="*/ 716383 w 759423"/>
                  <a:gd name="connsiteY4" fmla="*/ 699083 h 699803"/>
                  <a:gd name="connsiteX5" fmla="*/ 481226 w 759423"/>
                  <a:gd name="connsiteY5" fmla="*/ 629641 h 699803"/>
                  <a:gd name="connsiteX6" fmla="*/ 301308 w 759423"/>
                  <a:gd name="connsiteY6" fmla="*/ 481287 h 699803"/>
                  <a:gd name="connsiteX7" fmla="*/ 6179 w 759423"/>
                  <a:gd name="connsiteY7" fmla="*/ 63057 h 699803"/>
                  <a:gd name="connsiteX8" fmla="*/ 80356 w 759423"/>
                  <a:gd name="connsiteY8" fmla="*/ 22023 h 69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423" h="699803">
                    <a:moveTo>
                      <a:pt x="80356" y="22023"/>
                    </a:moveTo>
                    <a:cubicBezTo>
                      <a:pt x="149798" y="154594"/>
                      <a:pt x="233444" y="277696"/>
                      <a:pt x="334451" y="389750"/>
                    </a:cubicBezTo>
                    <a:cubicBezTo>
                      <a:pt x="380220" y="440253"/>
                      <a:pt x="427566" y="490757"/>
                      <a:pt x="484383" y="530212"/>
                    </a:cubicBezTo>
                    <a:cubicBezTo>
                      <a:pt x="555403" y="579138"/>
                      <a:pt x="634315" y="598076"/>
                      <a:pt x="719539" y="612280"/>
                    </a:cubicBezTo>
                    <a:cubicBezTo>
                      <a:pt x="774777" y="621750"/>
                      <a:pt x="771621" y="708552"/>
                      <a:pt x="716383" y="699083"/>
                    </a:cubicBezTo>
                    <a:cubicBezTo>
                      <a:pt x="634315" y="684879"/>
                      <a:pt x="553825" y="670675"/>
                      <a:pt x="481226" y="629641"/>
                    </a:cubicBezTo>
                    <a:cubicBezTo>
                      <a:pt x="413363" y="591763"/>
                      <a:pt x="354968" y="536525"/>
                      <a:pt x="301308" y="481287"/>
                    </a:cubicBezTo>
                    <a:cubicBezTo>
                      <a:pt x="182941" y="356607"/>
                      <a:pt x="85091" y="214567"/>
                      <a:pt x="6179" y="63057"/>
                    </a:cubicBezTo>
                    <a:cubicBezTo>
                      <a:pt x="-22229" y="14131"/>
                      <a:pt x="55104" y="-26903"/>
                      <a:pt x="80356" y="22023"/>
                    </a:cubicBezTo>
                    <a:close/>
                  </a:path>
                </a:pathLst>
              </a:custGeom>
              <a:solidFill>
                <a:srgbClr val="A4B92E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37800BA6-E568-4BED-AD69-1DEF9E495AEB}"/>
                  </a:ext>
                </a:extLst>
              </p:cNvPr>
              <p:cNvSpPr/>
              <p:nvPr/>
            </p:nvSpPr>
            <p:spPr>
              <a:xfrm>
                <a:off x="3847205" y="1813163"/>
                <a:ext cx="746343" cy="890665"/>
              </a:xfrm>
              <a:custGeom>
                <a:avLst/>
                <a:gdLst>
                  <a:gd name="connsiteX0" fmla="*/ 14653 w 746343"/>
                  <a:gd name="connsiteY0" fmla="*/ 52546 h 890665"/>
                  <a:gd name="connsiteX1" fmla="*/ 306626 w 746343"/>
                  <a:gd name="connsiteY1" fmla="*/ 776953 h 890665"/>
                  <a:gd name="connsiteX2" fmla="*/ 634898 w 746343"/>
                  <a:gd name="connsiteY2" fmla="*/ 508654 h 890665"/>
                  <a:gd name="connsiteX3" fmla="*/ 161429 w 746343"/>
                  <a:gd name="connsiteY3" fmla="*/ 90424 h 890665"/>
                  <a:gd name="connsiteX4" fmla="*/ 14653 w 746343"/>
                  <a:gd name="connsiteY4" fmla="*/ 52546 h 89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343" h="890665">
                    <a:moveTo>
                      <a:pt x="14653" y="52546"/>
                    </a:moveTo>
                    <a:cubicBezTo>
                      <a:pt x="14653" y="52546"/>
                      <a:pt x="-98979" y="420274"/>
                      <a:pt x="306626" y="776953"/>
                    </a:cubicBezTo>
                    <a:cubicBezTo>
                      <a:pt x="671197" y="1095756"/>
                      <a:pt x="892149" y="658586"/>
                      <a:pt x="634898" y="508654"/>
                    </a:cubicBezTo>
                    <a:cubicBezTo>
                      <a:pt x="440775" y="396600"/>
                      <a:pt x="232449" y="361879"/>
                      <a:pt x="161429" y="90424"/>
                    </a:cubicBezTo>
                    <a:cubicBezTo>
                      <a:pt x="161429" y="90424"/>
                      <a:pt x="80939" y="-84760"/>
                      <a:pt x="14653" y="52546"/>
                    </a:cubicBezTo>
                    <a:close/>
                  </a:path>
                </a:pathLst>
              </a:custGeom>
              <a:noFill/>
              <a:ln w="47324" cap="flat">
                <a:solidFill>
                  <a:srgbClr val="5347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5" name="รูปแบบอิสระ: รูปร่าง 264">
                <a:extLst>
                  <a:ext uri="{FF2B5EF4-FFF2-40B4-BE49-F238E27FC236}">
                    <a16:creationId xmlns:a16="http://schemas.microsoft.com/office/drawing/2014/main" id="{A41C99A7-FA98-42CE-8F72-848CB2C4722A}"/>
                  </a:ext>
                </a:extLst>
              </p:cNvPr>
              <p:cNvSpPr/>
              <p:nvPr/>
            </p:nvSpPr>
            <p:spPr>
              <a:xfrm>
                <a:off x="4389176" y="2378810"/>
                <a:ext cx="131494" cy="139398"/>
              </a:xfrm>
              <a:custGeom>
                <a:avLst/>
                <a:gdLst>
                  <a:gd name="connsiteX0" fmla="*/ 32953 w 131494"/>
                  <a:gd name="connsiteY0" fmla="*/ 1402 h 139398"/>
                  <a:gd name="connsiteX1" fmla="*/ 130804 w 131494"/>
                  <a:gd name="connsiteY1" fmla="*/ 108721 h 139398"/>
                  <a:gd name="connsiteX2" fmla="*/ 111865 w 131494"/>
                  <a:gd name="connsiteY2" fmla="*/ 138708 h 139398"/>
                  <a:gd name="connsiteX3" fmla="*/ 81879 w 131494"/>
                  <a:gd name="connsiteY3" fmla="*/ 119769 h 139398"/>
                  <a:gd name="connsiteX4" fmla="*/ 80300 w 131494"/>
                  <a:gd name="connsiteY4" fmla="*/ 111878 h 139398"/>
                  <a:gd name="connsiteX5" fmla="*/ 78722 w 131494"/>
                  <a:gd name="connsiteY5" fmla="*/ 108721 h 139398"/>
                  <a:gd name="connsiteX6" fmla="*/ 77144 w 131494"/>
                  <a:gd name="connsiteY6" fmla="*/ 107143 h 139398"/>
                  <a:gd name="connsiteX7" fmla="*/ 78722 w 131494"/>
                  <a:gd name="connsiteY7" fmla="*/ 110300 h 139398"/>
                  <a:gd name="connsiteX8" fmla="*/ 72409 w 131494"/>
                  <a:gd name="connsiteY8" fmla="*/ 96095 h 139398"/>
                  <a:gd name="connsiteX9" fmla="*/ 66096 w 131494"/>
                  <a:gd name="connsiteY9" fmla="*/ 85048 h 139398"/>
                  <a:gd name="connsiteX10" fmla="*/ 62940 w 131494"/>
                  <a:gd name="connsiteY10" fmla="*/ 81891 h 139398"/>
                  <a:gd name="connsiteX11" fmla="*/ 58205 w 131494"/>
                  <a:gd name="connsiteY11" fmla="*/ 75579 h 139398"/>
                  <a:gd name="connsiteX12" fmla="*/ 47158 w 131494"/>
                  <a:gd name="connsiteY12" fmla="*/ 66109 h 139398"/>
                  <a:gd name="connsiteX13" fmla="*/ 45579 w 131494"/>
                  <a:gd name="connsiteY13" fmla="*/ 64531 h 139398"/>
                  <a:gd name="connsiteX14" fmla="*/ 39266 w 131494"/>
                  <a:gd name="connsiteY14" fmla="*/ 59796 h 139398"/>
                  <a:gd name="connsiteX15" fmla="*/ 26641 w 131494"/>
                  <a:gd name="connsiteY15" fmla="*/ 51905 h 139398"/>
                  <a:gd name="connsiteX16" fmla="*/ 26641 w 131494"/>
                  <a:gd name="connsiteY16" fmla="*/ 51905 h 139398"/>
                  <a:gd name="connsiteX17" fmla="*/ 25062 w 131494"/>
                  <a:gd name="connsiteY17" fmla="*/ 50327 h 139398"/>
                  <a:gd name="connsiteX18" fmla="*/ 17171 w 131494"/>
                  <a:gd name="connsiteY18" fmla="*/ 47170 h 139398"/>
                  <a:gd name="connsiteX19" fmla="*/ 1389 w 131494"/>
                  <a:gd name="connsiteY19" fmla="*/ 15606 h 139398"/>
                  <a:gd name="connsiteX20" fmla="*/ 32953 w 131494"/>
                  <a:gd name="connsiteY20" fmla="*/ 1402 h 1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494" h="139398">
                    <a:moveTo>
                      <a:pt x="32953" y="1402"/>
                    </a:moveTo>
                    <a:cubicBezTo>
                      <a:pt x="80300" y="17184"/>
                      <a:pt x="118178" y="58218"/>
                      <a:pt x="130804" y="108721"/>
                    </a:cubicBezTo>
                    <a:cubicBezTo>
                      <a:pt x="133960" y="121347"/>
                      <a:pt x="126069" y="135551"/>
                      <a:pt x="111865" y="138708"/>
                    </a:cubicBezTo>
                    <a:cubicBezTo>
                      <a:pt x="97661" y="141864"/>
                      <a:pt x="85035" y="133973"/>
                      <a:pt x="81879" y="119769"/>
                    </a:cubicBezTo>
                    <a:cubicBezTo>
                      <a:pt x="81879" y="116612"/>
                      <a:pt x="80300" y="115034"/>
                      <a:pt x="80300" y="111878"/>
                    </a:cubicBezTo>
                    <a:cubicBezTo>
                      <a:pt x="80300" y="110300"/>
                      <a:pt x="80300" y="108721"/>
                      <a:pt x="78722" y="108721"/>
                    </a:cubicBezTo>
                    <a:cubicBezTo>
                      <a:pt x="78722" y="108721"/>
                      <a:pt x="78722" y="107143"/>
                      <a:pt x="77144" y="107143"/>
                    </a:cubicBezTo>
                    <a:lnTo>
                      <a:pt x="78722" y="110300"/>
                    </a:lnTo>
                    <a:cubicBezTo>
                      <a:pt x="77144" y="105565"/>
                      <a:pt x="73987" y="100830"/>
                      <a:pt x="72409" y="96095"/>
                    </a:cubicBezTo>
                    <a:cubicBezTo>
                      <a:pt x="70831" y="92939"/>
                      <a:pt x="67675" y="88204"/>
                      <a:pt x="66096" y="85048"/>
                    </a:cubicBezTo>
                    <a:cubicBezTo>
                      <a:pt x="64518" y="83470"/>
                      <a:pt x="64518" y="81891"/>
                      <a:pt x="62940" y="81891"/>
                    </a:cubicBezTo>
                    <a:cubicBezTo>
                      <a:pt x="61362" y="80313"/>
                      <a:pt x="59783" y="78735"/>
                      <a:pt x="58205" y="75579"/>
                    </a:cubicBezTo>
                    <a:cubicBezTo>
                      <a:pt x="55049" y="72422"/>
                      <a:pt x="51892" y="69266"/>
                      <a:pt x="47158" y="66109"/>
                    </a:cubicBezTo>
                    <a:cubicBezTo>
                      <a:pt x="47158" y="66109"/>
                      <a:pt x="45579" y="64531"/>
                      <a:pt x="45579" y="64531"/>
                    </a:cubicBezTo>
                    <a:cubicBezTo>
                      <a:pt x="44001" y="62953"/>
                      <a:pt x="40844" y="61374"/>
                      <a:pt x="39266" y="59796"/>
                    </a:cubicBezTo>
                    <a:cubicBezTo>
                      <a:pt x="34532" y="56640"/>
                      <a:pt x="31375" y="55062"/>
                      <a:pt x="26641" y="51905"/>
                    </a:cubicBezTo>
                    <a:cubicBezTo>
                      <a:pt x="26641" y="51905"/>
                      <a:pt x="26641" y="51905"/>
                      <a:pt x="26641" y="51905"/>
                    </a:cubicBezTo>
                    <a:cubicBezTo>
                      <a:pt x="26641" y="51905"/>
                      <a:pt x="25062" y="51905"/>
                      <a:pt x="25062" y="50327"/>
                    </a:cubicBezTo>
                    <a:cubicBezTo>
                      <a:pt x="21906" y="48749"/>
                      <a:pt x="20328" y="48749"/>
                      <a:pt x="17171" y="47170"/>
                    </a:cubicBezTo>
                    <a:cubicBezTo>
                      <a:pt x="4545" y="42436"/>
                      <a:pt x="-3346" y="28232"/>
                      <a:pt x="1389" y="15606"/>
                    </a:cubicBezTo>
                    <a:cubicBezTo>
                      <a:pt x="6123" y="4558"/>
                      <a:pt x="20328" y="-3333"/>
                      <a:pt x="32953" y="1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C968BBBF-3587-44D2-9D81-6033F6EA9201}"/>
                  </a:ext>
                </a:extLst>
              </p:cNvPr>
              <p:cNvSpPr/>
              <p:nvPr/>
            </p:nvSpPr>
            <p:spPr>
              <a:xfrm>
                <a:off x="4568503" y="2345349"/>
                <a:ext cx="132783" cy="130945"/>
              </a:xfrm>
              <a:custGeom>
                <a:avLst/>
                <a:gdLst>
                  <a:gd name="connsiteX0" fmla="*/ 90361 w 132783"/>
                  <a:gd name="connsiteY0" fmla="*/ 3299 h 130945"/>
                  <a:gd name="connsiteX1" fmla="*/ 101409 w 132783"/>
                  <a:gd name="connsiteY1" fmla="*/ 19081 h 130945"/>
                  <a:gd name="connsiteX2" fmla="*/ 98252 w 132783"/>
                  <a:gd name="connsiteY2" fmla="*/ 38020 h 130945"/>
                  <a:gd name="connsiteX3" fmla="*/ 71423 w 132783"/>
                  <a:gd name="connsiteY3" fmla="*/ 68006 h 130945"/>
                  <a:gd name="connsiteX4" fmla="*/ 115613 w 132783"/>
                  <a:gd name="connsiteY4" fmla="*/ 82210 h 130945"/>
                  <a:gd name="connsiteX5" fmla="*/ 131395 w 132783"/>
                  <a:gd name="connsiteY5" fmla="*/ 113775 h 130945"/>
                  <a:gd name="connsiteX6" fmla="*/ 99831 w 132783"/>
                  <a:gd name="connsiteY6" fmla="*/ 129557 h 130945"/>
                  <a:gd name="connsiteX7" fmla="*/ 17762 w 132783"/>
                  <a:gd name="connsiteY7" fmla="*/ 104305 h 130945"/>
                  <a:gd name="connsiteX8" fmla="*/ 402 w 132783"/>
                  <a:gd name="connsiteY8" fmla="*/ 86945 h 130945"/>
                  <a:gd name="connsiteX9" fmla="*/ 8293 w 132783"/>
                  <a:gd name="connsiteY9" fmla="*/ 63271 h 130945"/>
                  <a:gd name="connsiteX10" fmla="*/ 33545 w 132783"/>
                  <a:gd name="connsiteY10" fmla="*/ 36442 h 130945"/>
                  <a:gd name="connsiteX11" fmla="*/ 44592 w 132783"/>
                  <a:gd name="connsiteY11" fmla="*/ 23816 h 130945"/>
                  <a:gd name="connsiteX12" fmla="*/ 50905 w 132783"/>
                  <a:gd name="connsiteY12" fmla="*/ 15925 h 130945"/>
                  <a:gd name="connsiteX13" fmla="*/ 54062 w 132783"/>
                  <a:gd name="connsiteY13" fmla="*/ 12768 h 130945"/>
                  <a:gd name="connsiteX14" fmla="*/ 54062 w 132783"/>
                  <a:gd name="connsiteY14" fmla="*/ 12768 h 130945"/>
                  <a:gd name="connsiteX15" fmla="*/ 69844 w 132783"/>
                  <a:gd name="connsiteY15" fmla="*/ 1721 h 130945"/>
                  <a:gd name="connsiteX16" fmla="*/ 90361 w 132783"/>
                  <a:gd name="connsiteY16" fmla="*/ 3299 h 13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783" h="130945">
                    <a:moveTo>
                      <a:pt x="90361" y="3299"/>
                    </a:moveTo>
                    <a:cubicBezTo>
                      <a:pt x="95096" y="6455"/>
                      <a:pt x="99831" y="12768"/>
                      <a:pt x="101409" y="19081"/>
                    </a:cubicBezTo>
                    <a:cubicBezTo>
                      <a:pt x="102987" y="25394"/>
                      <a:pt x="102987" y="33285"/>
                      <a:pt x="98252" y="38020"/>
                    </a:cubicBezTo>
                    <a:cubicBezTo>
                      <a:pt x="90361" y="49067"/>
                      <a:pt x="80892" y="58537"/>
                      <a:pt x="71423" y="68006"/>
                    </a:cubicBezTo>
                    <a:cubicBezTo>
                      <a:pt x="85627" y="72741"/>
                      <a:pt x="101409" y="77476"/>
                      <a:pt x="115613" y="82210"/>
                    </a:cubicBezTo>
                    <a:cubicBezTo>
                      <a:pt x="128238" y="85367"/>
                      <a:pt x="136130" y="101149"/>
                      <a:pt x="131395" y="113775"/>
                    </a:cubicBezTo>
                    <a:cubicBezTo>
                      <a:pt x="126661" y="126401"/>
                      <a:pt x="114034" y="134292"/>
                      <a:pt x="99831" y="129557"/>
                    </a:cubicBezTo>
                    <a:cubicBezTo>
                      <a:pt x="73000" y="121666"/>
                      <a:pt x="44592" y="113775"/>
                      <a:pt x="17762" y="104305"/>
                    </a:cubicBezTo>
                    <a:cubicBezTo>
                      <a:pt x="9871" y="101149"/>
                      <a:pt x="3558" y="94836"/>
                      <a:pt x="402" y="86945"/>
                    </a:cubicBezTo>
                    <a:cubicBezTo>
                      <a:pt x="-1176" y="77476"/>
                      <a:pt x="1980" y="69584"/>
                      <a:pt x="8293" y="63271"/>
                    </a:cubicBezTo>
                    <a:cubicBezTo>
                      <a:pt x="16185" y="53802"/>
                      <a:pt x="25654" y="45911"/>
                      <a:pt x="33545" y="36442"/>
                    </a:cubicBezTo>
                    <a:cubicBezTo>
                      <a:pt x="36701" y="31707"/>
                      <a:pt x="41436" y="26972"/>
                      <a:pt x="44592" y="23816"/>
                    </a:cubicBezTo>
                    <a:cubicBezTo>
                      <a:pt x="46171" y="20659"/>
                      <a:pt x="49327" y="19081"/>
                      <a:pt x="50905" y="15925"/>
                    </a:cubicBezTo>
                    <a:cubicBezTo>
                      <a:pt x="52484" y="14346"/>
                      <a:pt x="52484" y="12768"/>
                      <a:pt x="54062" y="12768"/>
                    </a:cubicBezTo>
                    <a:cubicBezTo>
                      <a:pt x="55640" y="11190"/>
                      <a:pt x="58796" y="8033"/>
                      <a:pt x="54062" y="12768"/>
                    </a:cubicBezTo>
                    <a:cubicBezTo>
                      <a:pt x="58796" y="8033"/>
                      <a:pt x="61953" y="3299"/>
                      <a:pt x="69844" y="1721"/>
                    </a:cubicBezTo>
                    <a:cubicBezTo>
                      <a:pt x="76157" y="-1436"/>
                      <a:pt x="84048" y="142"/>
                      <a:pt x="90361" y="3299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B3454400-28DC-4E98-8334-8E822D607964}"/>
                  </a:ext>
                </a:extLst>
              </p:cNvPr>
              <p:cNvSpPr/>
              <p:nvPr/>
            </p:nvSpPr>
            <p:spPr>
              <a:xfrm>
                <a:off x="4265836" y="2681431"/>
                <a:ext cx="159077" cy="132421"/>
              </a:xfrm>
              <a:custGeom>
                <a:avLst/>
                <a:gdLst>
                  <a:gd name="connsiteX0" fmla="*/ 108947 w 159077"/>
                  <a:gd name="connsiteY0" fmla="*/ 14427 h 132421"/>
                  <a:gd name="connsiteX1" fmla="*/ 156294 w 159077"/>
                  <a:gd name="connsiteY1" fmla="*/ 96495 h 132421"/>
                  <a:gd name="connsiteX2" fmla="*/ 145246 w 159077"/>
                  <a:gd name="connsiteY2" fmla="*/ 129637 h 132421"/>
                  <a:gd name="connsiteX3" fmla="*/ 112104 w 159077"/>
                  <a:gd name="connsiteY3" fmla="*/ 118590 h 132421"/>
                  <a:gd name="connsiteX4" fmla="*/ 77382 w 159077"/>
                  <a:gd name="connsiteY4" fmla="*/ 58617 h 132421"/>
                  <a:gd name="connsiteX5" fmla="*/ 72648 w 159077"/>
                  <a:gd name="connsiteY5" fmla="*/ 61774 h 132421"/>
                  <a:gd name="connsiteX6" fmla="*/ 72648 w 159077"/>
                  <a:gd name="connsiteY6" fmla="*/ 61774 h 132421"/>
                  <a:gd name="connsiteX7" fmla="*/ 69491 w 159077"/>
                  <a:gd name="connsiteY7" fmla="*/ 64930 h 132421"/>
                  <a:gd name="connsiteX8" fmla="*/ 41083 w 159077"/>
                  <a:gd name="connsiteY8" fmla="*/ 90182 h 132421"/>
                  <a:gd name="connsiteX9" fmla="*/ 6362 w 159077"/>
                  <a:gd name="connsiteY9" fmla="*/ 88604 h 132421"/>
                  <a:gd name="connsiteX10" fmla="*/ 7940 w 159077"/>
                  <a:gd name="connsiteY10" fmla="*/ 53882 h 132421"/>
                  <a:gd name="connsiteX11" fmla="*/ 77382 w 159077"/>
                  <a:gd name="connsiteY11" fmla="*/ 1801 h 132421"/>
                  <a:gd name="connsiteX12" fmla="*/ 108947 w 159077"/>
                  <a:gd name="connsiteY12" fmla="*/ 14427 h 13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077" h="132421">
                    <a:moveTo>
                      <a:pt x="108947" y="14427"/>
                    </a:moveTo>
                    <a:cubicBezTo>
                      <a:pt x="124729" y="41257"/>
                      <a:pt x="140511" y="69665"/>
                      <a:pt x="156294" y="96495"/>
                    </a:cubicBezTo>
                    <a:cubicBezTo>
                      <a:pt x="162607" y="107542"/>
                      <a:pt x="157872" y="124903"/>
                      <a:pt x="145246" y="129637"/>
                    </a:cubicBezTo>
                    <a:cubicBezTo>
                      <a:pt x="132620" y="135950"/>
                      <a:pt x="118416" y="131216"/>
                      <a:pt x="112104" y="118590"/>
                    </a:cubicBezTo>
                    <a:cubicBezTo>
                      <a:pt x="101056" y="98073"/>
                      <a:pt x="88430" y="79134"/>
                      <a:pt x="77382" y="58617"/>
                    </a:cubicBezTo>
                    <a:cubicBezTo>
                      <a:pt x="75804" y="60195"/>
                      <a:pt x="74226" y="60195"/>
                      <a:pt x="72648" y="61774"/>
                    </a:cubicBezTo>
                    <a:cubicBezTo>
                      <a:pt x="72648" y="61774"/>
                      <a:pt x="72648" y="61774"/>
                      <a:pt x="72648" y="61774"/>
                    </a:cubicBezTo>
                    <a:cubicBezTo>
                      <a:pt x="71069" y="63352"/>
                      <a:pt x="69491" y="63352"/>
                      <a:pt x="69491" y="64930"/>
                    </a:cubicBezTo>
                    <a:cubicBezTo>
                      <a:pt x="58444" y="72821"/>
                      <a:pt x="48974" y="80712"/>
                      <a:pt x="41083" y="90182"/>
                    </a:cubicBezTo>
                    <a:cubicBezTo>
                      <a:pt x="31614" y="99651"/>
                      <a:pt x="14253" y="98073"/>
                      <a:pt x="6362" y="88604"/>
                    </a:cubicBezTo>
                    <a:cubicBezTo>
                      <a:pt x="-3107" y="77556"/>
                      <a:pt x="-1529" y="63352"/>
                      <a:pt x="7940" y="53882"/>
                    </a:cubicBezTo>
                    <a:cubicBezTo>
                      <a:pt x="28457" y="33366"/>
                      <a:pt x="52131" y="16005"/>
                      <a:pt x="77382" y="1801"/>
                    </a:cubicBezTo>
                    <a:cubicBezTo>
                      <a:pt x="88430" y="-2934"/>
                      <a:pt x="102634" y="1801"/>
                      <a:pt x="108947" y="14427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62966970-1743-445A-9A6E-B2D8DEE5D720}"/>
                  </a:ext>
                </a:extLst>
              </p:cNvPr>
              <p:cNvSpPr/>
              <p:nvPr/>
            </p:nvSpPr>
            <p:spPr>
              <a:xfrm>
                <a:off x="3875652" y="2412944"/>
                <a:ext cx="129825" cy="128057"/>
              </a:xfrm>
              <a:custGeom>
                <a:avLst/>
                <a:gdLst>
                  <a:gd name="connsiteX0" fmla="*/ 68275 w 129825"/>
                  <a:gd name="connsiteY0" fmla="*/ 6723 h 128057"/>
                  <a:gd name="connsiteX1" fmla="*/ 88791 w 129825"/>
                  <a:gd name="connsiteY1" fmla="*/ 9880 h 128057"/>
                  <a:gd name="connsiteX2" fmla="*/ 114043 w 129825"/>
                  <a:gd name="connsiteY2" fmla="*/ 17771 h 128057"/>
                  <a:gd name="connsiteX3" fmla="*/ 129825 w 129825"/>
                  <a:gd name="connsiteY3" fmla="*/ 47757 h 128057"/>
                  <a:gd name="connsiteX4" fmla="*/ 123513 w 129825"/>
                  <a:gd name="connsiteY4" fmla="*/ 71431 h 128057"/>
                  <a:gd name="connsiteX5" fmla="*/ 109308 w 129825"/>
                  <a:gd name="connsiteY5" fmla="*/ 110887 h 128057"/>
                  <a:gd name="connsiteX6" fmla="*/ 77744 w 129825"/>
                  <a:gd name="connsiteY6" fmla="*/ 126669 h 128057"/>
                  <a:gd name="connsiteX7" fmla="*/ 61961 w 129825"/>
                  <a:gd name="connsiteY7" fmla="*/ 95104 h 128057"/>
                  <a:gd name="connsiteX8" fmla="*/ 71431 w 129825"/>
                  <a:gd name="connsiteY8" fmla="*/ 66696 h 128057"/>
                  <a:gd name="connsiteX9" fmla="*/ 74587 w 129825"/>
                  <a:gd name="connsiteY9" fmla="*/ 57227 h 128057"/>
                  <a:gd name="connsiteX10" fmla="*/ 24084 w 129825"/>
                  <a:gd name="connsiteY10" fmla="*/ 49336 h 128057"/>
                  <a:gd name="connsiteX11" fmla="*/ 6723 w 129825"/>
                  <a:gd name="connsiteY11" fmla="*/ 41445 h 128057"/>
                  <a:gd name="connsiteX12" fmla="*/ 411 w 129825"/>
                  <a:gd name="connsiteY12" fmla="*/ 24084 h 128057"/>
                  <a:gd name="connsiteX13" fmla="*/ 8302 w 129825"/>
                  <a:gd name="connsiteY13" fmla="*/ 6723 h 128057"/>
                  <a:gd name="connsiteX14" fmla="*/ 25662 w 129825"/>
                  <a:gd name="connsiteY14" fmla="*/ 411 h 128057"/>
                  <a:gd name="connsiteX15" fmla="*/ 68275 w 129825"/>
                  <a:gd name="connsiteY15" fmla="*/ 6723 h 12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825" h="128057">
                    <a:moveTo>
                      <a:pt x="68275" y="6723"/>
                    </a:moveTo>
                    <a:cubicBezTo>
                      <a:pt x="74587" y="8302"/>
                      <a:pt x="82478" y="8302"/>
                      <a:pt x="88791" y="9880"/>
                    </a:cubicBezTo>
                    <a:cubicBezTo>
                      <a:pt x="98261" y="11458"/>
                      <a:pt x="106152" y="13036"/>
                      <a:pt x="114043" y="17771"/>
                    </a:cubicBezTo>
                    <a:cubicBezTo>
                      <a:pt x="125091" y="24084"/>
                      <a:pt x="129825" y="35132"/>
                      <a:pt x="129825" y="47757"/>
                    </a:cubicBezTo>
                    <a:cubicBezTo>
                      <a:pt x="129825" y="55649"/>
                      <a:pt x="126669" y="63540"/>
                      <a:pt x="123513" y="71431"/>
                    </a:cubicBezTo>
                    <a:cubicBezTo>
                      <a:pt x="118778" y="84057"/>
                      <a:pt x="114043" y="98261"/>
                      <a:pt x="109308" y="110887"/>
                    </a:cubicBezTo>
                    <a:cubicBezTo>
                      <a:pt x="104574" y="123513"/>
                      <a:pt x="90370" y="131404"/>
                      <a:pt x="77744" y="126669"/>
                    </a:cubicBezTo>
                    <a:cubicBezTo>
                      <a:pt x="65118" y="121934"/>
                      <a:pt x="57227" y="107730"/>
                      <a:pt x="61961" y="95104"/>
                    </a:cubicBezTo>
                    <a:cubicBezTo>
                      <a:pt x="65118" y="85635"/>
                      <a:pt x="68275" y="76166"/>
                      <a:pt x="71431" y="66696"/>
                    </a:cubicBezTo>
                    <a:cubicBezTo>
                      <a:pt x="73009" y="63540"/>
                      <a:pt x="74587" y="60383"/>
                      <a:pt x="74587" y="57227"/>
                    </a:cubicBezTo>
                    <a:cubicBezTo>
                      <a:pt x="57227" y="54070"/>
                      <a:pt x="41444" y="52492"/>
                      <a:pt x="24084" y="49336"/>
                    </a:cubicBezTo>
                    <a:cubicBezTo>
                      <a:pt x="17771" y="47757"/>
                      <a:pt x="11458" y="46179"/>
                      <a:pt x="6723" y="41445"/>
                    </a:cubicBezTo>
                    <a:cubicBezTo>
                      <a:pt x="1989" y="36710"/>
                      <a:pt x="-1168" y="30397"/>
                      <a:pt x="411" y="24084"/>
                    </a:cubicBezTo>
                    <a:cubicBezTo>
                      <a:pt x="411" y="17771"/>
                      <a:pt x="3567" y="11458"/>
                      <a:pt x="8302" y="6723"/>
                    </a:cubicBezTo>
                    <a:cubicBezTo>
                      <a:pt x="13036" y="1989"/>
                      <a:pt x="19349" y="-1168"/>
                      <a:pt x="25662" y="411"/>
                    </a:cubicBezTo>
                    <a:cubicBezTo>
                      <a:pt x="39866" y="1989"/>
                      <a:pt x="54070" y="3567"/>
                      <a:pt x="68275" y="6723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269" name="กราฟิก 5">
              <a:extLst>
                <a:ext uri="{FF2B5EF4-FFF2-40B4-BE49-F238E27FC236}">
                  <a16:creationId xmlns:a16="http://schemas.microsoft.com/office/drawing/2014/main" id="{33380F55-4921-4026-B9D6-E4126AA08FCE}"/>
                </a:ext>
              </a:extLst>
            </p:cNvPr>
            <p:cNvGrpSpPr/>
            <p:nvPr/>
          </p:nvGrpSpPr>
          <p:grpSpPr>
            <a:xfrm>
              <a:off x="4486141" y="1838371"/>
              <a:ext cx="888498" cy="988479"/>
              <a:chOff x="4486141" y="1838371"/>
              <a:chExt cx="888498" cy="988479"/>
            </a:xfrm>
            <a:solidFill>
              <a:schemeClr val="accent1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BDADF7F7-99D1-4A53-B6BB-AB259CB02B69}"/>
                  </a:ext>
                </a:extLst>
              </p:cNvPr>
              <p:cNvSpPr/>
              <p:nvPr/>
            </p:nvSpPr>
            <p:spPr>
              <a:xfrm>
                <a:off x="4592338" y="1838371"/>
                <a:ext cx="759954" cy="878891"/>
              </a:xfrm>
              <a:custGeom>
                <a:avLst/>
                <a:gdLst>
                  <a:gd name="connsiteX0" fmla="*/ 748322 w 759954"/>
                  <a:gd name="connsiteY0" fmla="*/ 54168 h 878891"/>
                  <a:gd name="connsiteX1" fmla="*/ 437410 w 759954"/>
                  <a:gd name="connsiteY1" fmla="*/ 770684 h 878891"/>
                  <a:gd name="connsiteX2" fmla="*/ 115452 w 759954"/>
                  <a:gd name="connsiteY2" fmla="*/ 494494 h 878891"/>
                  <a:gd name="connsiteX3" fmla="*/ 599968 w 759954"/>
                  <a:gd name="connsiteY3" fmla="*/ 87311 h 878891"/>
                  <a:gd name="connsiteX4" fmla="*/ 748322 w 759954"/>
                  <a:gd name="connsiteY4" fmla="*/ 54168 h 87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9954" h="878891">
                    <a:moveTo>
                      <a:pt x="748322" y="54168"/>
                    </a:moveTo>
                    <a:cubicBezTo>
                      <a:pt x="748322" y="54168"/>
                      <a:pt x="852485" y="425052"/>
                      <a:pt x="437410" y="770684"/>
                    </a:cubicBezTo>
                    <a:cubicBezTo>
                      <a:pt x="66527" y="1081595"/>
                      <a:pt x="-144956" y="638113"/>
                      <a:pt x="115452" y="494494"/>
                    </a:cubicBezTo>
                    <a:cubicBezTo>
                      <a:pt x="312730" y="387174"/>
                      <a:pt x="521057" y="357188"/>
                      <a:pt x="599968" y="87311"/>
                    </a:cubicBezTo>
                    <a:cubicBezTo>
                      <a:pt x="601546" y="87311"/>
                      <a:pt x="685193" y="-84716"/>
                      <a:pt x="748322" y="54168"/>
                    </a:cubicBezTo>
                    <a:close/>
                  </a:path>
                </a:pathLst>
              </a:custGeom>
              <a:solidFill>
                <a:srgbClr val="BBCF30"/>
              </a:solidFill>
              <a:ln w="47324" cap="flat">
                <a:solidFill>
                  <a:srgbClr val="5347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1" name="รูปแบบอิสระ: รูปร่าง 270">
                <a:extLst>
                  <a:ext uri="{FF2B5EF4-FFF2-40B4-BE49-F238E27FC236}">
                    <a16:creationId xmlns:a16="http://schemas.microsoft.com/office/drawing/2014/main" id="{F74871DF-4F39-424D-8723-003C10518123}"/>
                  </a:ext>
                </a:extLst>
              </p:cNvPr>
              <p:cNvSpPr/>
              <p:nvPr/>
            </p:nvSpPr>
            <p:spPr>
              <a:xfrm>
                <a:off x="4599278" y="1935547"/>
                <a:ext cx="775362" cy="681905"/>
              </a:xfrm>
              <a:custGeom>
                <a:avLst/>
                <a:gdLst>
                  <a:gd name="connsiteX0" fmla="*/ 692457 w 775362"/>
                  <a:gd name="connsiteY0" fmla="*/ 21699 h 681905"/>
                  <a:gd name="connsiteX1" fmla="*/ 430470 w 775362"/>
                  <a:gd name="connsiteY1" fmla="*/ 383114 h 681905"/>
                  <a:gd name="connsiteX2" fmla="*/ 277382 w 775362"/>
                  <a:gd name="connsiteY2" fmla="*/ 518842 h 681905"/>
                  <a:gd name="connsiteX3" fmla="*/ 40648 w 775362"/>
                  <a:gd name="connsiteY3" fmla="*/ 594596 h 681905"/>
                  <a:gd name="connsiteX4" fmla="*/ 42226 w 775362"/>
                  <a:gd name="connsiteY4" fmla="*/ 681399 h 681905"/>
                  <a:gd name="connsiteX5" fmla="*/ 278960 w 775362"/>
                  <a:gd name="connsiteY5" fmla="*/ 618270 h 681905"/>
                  <a:gd name="connsiteX6" fmla="*/ 463613 w 775362"/>
                  <a:gd name="connsiteY6" fmla="*/ 473073 h 681905"/>
                  <a:gd name="connsiteX7" fmla="*/ 769790 w 775362"/>
                  <a:gd name="connsiteY7" fmla="*/ 62733 h 681905"/>
                  <a:gd name="connsiteX8" fmla="*/ 692457 w 775362"/>
                  <a:gd name="connsiteY8" fmla="*/ 21699 h 68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362" h="681905">
                    <a:moveTo>
                      <a:pt x="692457" y="21699"/>
                    </a:moveTo>
                    <a:cubicBezTo>
                      <a:pt x="619858" y="152692"/>
                      <a:pt x="533055" y="274216"/>
                      <a:pt x="430470" y="383114"/>
                    </a:cubicBezTo>
                    <a:cubicBezTo>
                      <a:pt x="383124" y="432039"/>
                      <a:pt x="334198" y="482542"/>
                      <a:pt x="277382" y="518842"/>
                    </a:cubicBezTo>
                    <a:cubicBezTo>
                      <a:pt x="204784" y="566188"/>
                      <a:pt x="125872" y="583549"/>
                      <a:pt x="40648" y="594596"/>
                    </a:cubicBezTo>
                    <a:cubicBezTo>
                      <a:pt x="-14590" y="602487"/>
                      <a:pt x="-13012" y="689290"/>
                      <a:pt x="42226" y="681399"/>
                    </a:cubicBezTo>
                    <a:cubicBezTo>
                      <a:pt x="124294" y="670351"/>
                      <a:pt x="204784" y="656147"/>
                      <a:pt x="278960" y="618270"/>
                    </a:cubicBezTo>
                    <a:cubicBezTo>
                      <a:pt x="348403" y="581971"/>
                      <a:pt x="408375" y="528311"/>
                      <a:pt x="463613" y="473073"/>
                    </a:cubicBezTo>
                    <a:cubicBezTo>
                      <a:pt x="583559" y="351549"/>
                      <a:pt x="686144" y="212665"/>
                      <a:pt x="769790" y="62733"/>
                    </a:cubicBezTo>
                    <a:cubicBezTo>
                      <a:pt x="796620" y="15386"/>
                      <a:pt x="719287" y="-27226"/>
                      <a:pt x="692457" y="21699"/>
                    </a:cubicBezTo>
                    <a:close/>
                  </a:path>
                </a:pathLst>
              </a:custGeom>
              <a:solidFill>
                <a:srgbClr val="A4B92E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0AFA37C6-5B11-45AE-8164-2AFB8AE7F232}"/>
                  </a:ext>
                </a:extLst>
              </p:cNvPr>
              <p:cNvSpPr/>
              <p:nvPr/>
            </p:nvSpPr>
            <p:spPr>
              <a:xfrm>
                <a:off x="4592338" y="1838371"/>
                <a:ext cx="759954" cy="878891"/>
              </a:xfrm>
              <a:custGeom>
                <a:avLst/>
                <a:gdLst>
                  <a:gd name="connsiteX0" fmla="*/ 748322 w 759954"/>
                  <a:gd name="connsiteY0" fmla="*/ 54168 h 878891"/>
                  <a:gd name="connsiteX1" fmla="*/ 437410 w 759954"/>
                  <a:gd name="connsiteY1" fmla="*/ 770684 h 878891"/>
                  <a:gd name="connsiteX2" fmla="*/ 115452 w 759954"/>
                  <a:gd name="connsiteY2" fmla="*/ 494494 h 878891"/>
                  <a:gd name="connsiteX3" fmla="*/ 599968 w 759954"/>
                  <a:gd name="connsiteY3" fmla="*/ 87311 h 878891"/>
                  <a:gd name="connsiteX4" fmla="*/ 748322 w 759954"/>
                  <a:gd name="connsiteY4" fmla="*/ 54168 h 87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9954" h="878891">
                    <a:moveTo>
                      <a:pt x="748322" y="54168"/>
                    </a:moveTo>
                    <a:cubicBezTo>
                      <a:pt x="748322" y="54168"/>
                      <a:pt x="852485" y="425052"/>
                      <a:pt x="437410" y="770684"/>
                    </a:cubicBezTo>
                    <a:cubicBezTo>
                      <a:pt x="66527" y="1081595"/>
                      <a:pt x="-144956" y="638113"/>
                      <a:pt x="115452" y="494494"/>
                    </a:cubicBezTo>
                    <a:cubicBezTo>
                      <a:pt x="312730" y="387174"/>
                      <a:pt x="521057" y="357188"/>
                      <a:pt x="599968" y="87311"/>
                    </a:cubicBezTo>
                    <a:cubicBezTo>
                      <a:pt x="601546" y="87311"/>
                      <a:pt x="685193" y="-84716"/>
                      <a:pt x="748322" y="54168"/>
                    </a:cubicBezTo>
                    <a:close/>
                  </a:path>
                </a:pathLst>
              </a:custGeom>
              <a:noFill/>
              <a:ln w="47324" cap="flat">
                <a:solidFill>
                  <a:srgbClr val="5347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927444DD-7281-4D36-8332-F923C2842F6F}"/>
                  </a:ext>
                </a:extLst>
              </p:cNvPr>
              <p:cNvSpPr/>
              <p:nvPr/>
            </p:nvSpPr>
            <p:spPr>
              <a:xfrm>
                <a:off x="4667638" y="2391449"/>
                <a:ext cx="131351" cy="136234"/>
              </a:xfrm>
              <a:custGeom>
                <a:avLst/>
                <a:gdLst>
                  <a:gd name="connsiteX0" fmla="*/ 100124 w 131351"/>
                  <a:gd name="connsiteY0" fmla="*/ 1389 h 136234"/>
                  <a:gd name="connsiteX1" fmla="*/ 696 w 131351"/>
                  <a:gd name="connsiteY1" fmla="*/ 105552 h 136234"/>
                  <a:gd name="connsiteX2" fmla="*/ 18057 w 131351"/>
                  <a:gd name="connsiteY2" fmla="*/ 135538 h 136234"/>
                  <a:gd name="connsiteX3" fmla="*/ 48043 w 131351"/>
                  <a:gd name="connsiteY3" fmla="*/ 118178 h 136234"/>
                  <a:gd name="connsiteX4" fmla="*/ 49621 w 131351"/>
                  <a:gd name="connsiteY4" fmla="*/ 110287 h 136234"/>
                  <a:gd name="connsiteX5" fmla="*/ 51200 w 131351"/>
                  <a:gd name="connsiteY5" fmla="*/ 107130 h 136234"/>
                  <a:gd name="connsiteX6" fmla="*/ 52777 w 131351"/>
                  <a:gd name="connsiteY6" fmla="*/ 105552 h 136234"/>
                  <a:gd name="connsiteX7" fmla="*/ 51200 w 131351"/>
                  <a:gd name="connsiteY7" fmla="*/ 108709 h 136234"/>
                  <a:gd name="connsiteX8" fmla="*/ 57512 w 131351"/>
                  <a:gd name="connsiteY8" fmla="*/ 96083 h 136234"/>
                  <a:gd name="connsiteX9" fmla="*/ 63825 w 131351"/>
                  <a:gd name="connsiteY9" fmla="*/ 85035 h 136234"/>
                  <a:gd name="connsiteX10" fmla="*/ 66982 w 131351"/>
                  <a:gd name="connsiteY10" fmla="*/ 81879 h 136234"/>
                  <a:gd name="connsiteX11" fmla="*/ 71716 w 131351"/>
                  <a:gd name="connsiteY11" fmla="*/ 75566 h 136234"/>
                  <a:gd name="connsiteX12" fmla="*/ 82764 w 131351"/>
                  <a:gd name="connsiteY12" fmla="*/ 66096 h 136234"/>
                  <a:gd name="connsiteX13" fmla="*/ 84342 w 131351"/>
                  <a:gd name="connsiteY13" fmla="*/ 64518 h 136234"/>
                  <a:gd name="connsiteX14" fmla="*/ 90655 w 131351"/>
                  <a:gd name="connsiteY14" fmla="*/ 59783 h 136234"/>
                  <a:gd name="connsiteX15" fmla="*/ 103281 w 131351"/>
                  <a:gd name="connsiteY15" fmla="*/ 53470 h 136234"/>
                  <a:gd name="connsiteX16" fmla="*/ 103281 w 131351"/>
                  <a:gd name="connsiteY16" fmla="*/ 53470 h 136234"/>
                  <a:gd name="connsiteX17" fmla="*/ 104859 w 131351"/>
                  <a:gd name="connsiteY17" fmla="*/ 51892 h 136234"/>
                  <a:gd name="connsiteX18" fmla="*/ 112750 w 131351"/>
                  <a:gd name="connsiteY18" fmla="*/ 48736 h 136234"/>
                  <a:gd name="connsiteX19" fmla="*/ 130111 w 131351"/>
                  <a:gd name="connsiteY19" fmla="*/ 17171 h 136234"/>
                  <a:gd name="connsiteX20" fmla="*/ 100124 w 131351"/>
                  <a:gd name="connsiteY20" fmla="*/ 1389 h 13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1351" h="136234">
                    <a:moveTo>
                      <a:pt x="100124" y="1389"/>
                    </a:moveTo>
                    <a:cubicBezTo>
                      <a:pt x="51200" y="17171"/>
                      <a:pt x="13322" y="56627"/>
                      <a:pt x="696" y="105552"/>
                    </a:cubicBezTo>
                    <a:cubicBezTo>
                      <a:pt x="-2461" y="118178"/>
                      <a:pt x="5431" y="133960"/>
                      <a:pt x="18057" y="135538"/>
                    </a:cubicBezTo>
                    <a:cubicBezTo>
                      <a:pt x="30682" y="138695"/>
                      <a:pt x="44886" y="130804"/>
                      <a:pt x="48043" y="118178"/>
                    </a:cubicBezTo>
                    <a:cubicBezTo>
                      <a:pt x="48043" y="115021"/>
                      <a:pt x="49621" y="113443"/>
                      <a:pt x="49621" y="110287"/>
                    </a:cubicBezTo>
                    <a:cubicBezTo>
                      <a:pt x="49621" y="108709"/>
                      <a:pt x="51200" y="108709"/>
                      <a:pt x="51200" y="107130"/>
                    </a:cubicBezTo>
                    <a:cubicBezTo>
                      <a:pt x="51200" y="107130"/>
                      <a:pt x="51200" y="105552"/>
                      <a:pt x="52777" y="105552"/>
                    </a:cubicBezTo>
                    <a:lnTo>
                      <a:pt x="51200" y="108709"/>
                    </a:lnTo>
                    <a:cubicBezTo>
                      <a:pt x="52777" y="103974"/>
                      <a:pt x="55934" y="99239"/>
                      <a:pt x="57512" y="96083"/>
                    </a:cubicBezTo>
                    <a:cubicBezTo>
                      <a:pt x="59091" y="92926"/>
                      <a:pt x="62247" y="89770"/>
                      <a:pt x="63825" y="85035"/>
                    </a:cubicBezTo>
                    <a:cubicBezTo>
                      <a:pt x="65404" y="83457"/>
                      <a:pt x="65404" y="81879"/>
                      <a:pt x="66982" y="81879"/>
                    </a:cubicBezTo>
                    <a:cubicBezTo>
                      <a:pt x="68560" y="80300"/>
                      <a:pt x="70138" y="78722"/>
                      <a:pt x="71716" y="75566"/>
                    </a:cubicBezTo>
                    <a:cubicBezTo>
                      <a:pt x="74873" y="72409"/>
                      <a:pt x="78029" y="69253"/>
                      <a:pt x="82764" y="66096"/>
                    </a:cubicBezTo>
                    <a:cubicBezTo>
                      <a:pt x="82764" y="66096"/>
                      <a:pt x="84342" y="64518"/>
                      <a:pt x="84342" y="64518"/>
                    </a:cubicBezTo>
                    <a:cubicBezTo>
                      <a:pt x="85920" y="62940"/>
                      <a:pt x="89077" y="61362"/>
                      <a:pt x="90655" y="59783"/>
                    </a:cubicBezTo>
                    <a:cubicBezTo>
                      <a:pt x="95390" y="56627"/>
                      <a:pt x="98547" y="55049"/>
                      <a:pt x="103281" y="53470"/>
                    </a:cubicBezTo>
                    <a:cubicBezTo>
                      <a:pt x="103281" y="53470"/>
                      <a:pt x="103281" y="53470"/>
                      <a:pt x="103281" y="53470"/>
                    </a:cubicBezTo>
                    <a:cubicBezTo>
                      <a:pt x="103281" y="53470"/>
                      <a:pt x="104859" y="53470"/>
                      <a:pt x="104859" y="51892"/>
                    </a:cubicBezTo>
                    <a:cubicBezTo>
                      <a:pt x="108015" y="50314"/>
                      <a:pt x="109594" y="50314"/>
                      <a:pt x="112750" y="48736"/>
                    </a:cubicBezTo>
                    <a:cubicBezTo>
                      <a:pt x="125376" y="44001"/>
                      <a:pt x="134846" y="31375"/>
                      <a:pt x="130111" y="17171"/>
                    </a:cubicBezTo>
                    <a:cubicBezTo>
                      <a:pt x="126954" y="4545"/>
                      <a:pt x="114329" y="-3346"/>
                      <a:pt x="100124" y="1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A01A6ED1-9E4E-47F9-9222-B3DDDA136314}"/>
                  </a:ext>
                </a:extLst>
              </p:cNvPr>
              <p:cNvSpPr/>
              <p:nvPr/>
            </p:nvSpPr>
            <p:spPr>
              <a:xfrm>
                <a:off x="4486141" y="2351972"/>
                <a:ext cx="133836" cy="131520"/>
              </a:xfrm>
              <a:custGeom>
                <a:avLst/>
                <a:gdLst>
                  <a:gd name="connsiteX0" fmla="*/ 46465 w 133836"/>
                  <a:gd name="connsiteY0" fmla="*/ 2988 h 131520"/>
                  <a:gd name="connsiteX1" fmla="*/ 35417 w 133836"/>
                  <a:gd name="connsiteY1" fmla="*/ 18771 h 131520"/>
                  <a:gd name="connsiteX2" fmla="*/ 38573 w 133836"/>
                  <a:gd name="connsiteY2" fmla="*/ 37709 h 131520"/>
                  <a:gd name="connsiteX3" fmla="*/ 63825 w 133836"/>
                  <a:gd name="connsiteY3" fmla="*/ 69274 h 131520"/>
                  <a:gd name="connsiteX4" fmla="*/ 18057 w 133836"/>
                  <a:gd name="connsiteY4" fmla="*/ 81900 h 131520"/>
                  <a:gd name="connsiteX5" fmla="*/ 696 w 133836"/>
                  <a:gd name="connsiteY5" fmla="*/ 113464 h 131520"/>
                  <a:gd name="connsiteX6" fmla="*/ 32261 w 133836"/>
                  <a:gd name="connsiteY6" fmla="*/ 130825 h 131520"/>
                  <a:gd name="connsiteX7" fmla="*/ 115907 w 133836"/>
                  <a:gd name="connsiteY7" fmla="*/ 108730 h 131520"/>
                  <a:gd name="connsiteX8" fmla="*/ 133267 w 133836"/>
                  <a:gd name="connsiteY8" fmla="*/ 91369 h 131520"/>
                  <a:gd name="connsiteX9" fmla="*/ 126954 w 133836"/>
                  <a:gd name="connsiteY9" fmla="*/ 67695 h 131520"/>
                  <a:gd name="connsiteX10" fmla="*/ 103281 w 133836"/>
                  <a:gd name="connsiteY10" fmla="*/ 39288 h 131520"/>
                  <a:gd name="connsiteX11" fmla="*/ 92233 w 133836"/>
                  <a:gd name="connsiteY11" fmla="*/ 25083 h 131520"/>
                  <a:gd name="connsiteX12" fmla="*/ 85920 w 133836"/>
                  <a:gd name="connsiteY12" fmla="*/ 17192 h 131520"/>
                  <a:gd name="connsiteX13" fmla="*/ 82764 w 133836"/>
                  <a:gd name="connsiteY13" fmla="*/ 14036 h 131520"/>
                  <a:gd name="connsiteX14" fmla="*/ 82764 w 133836"/>
                  <a:gd name="connsiteY14" fmla="*/ 14036 h 131520"/>
                  <a:gd name="connsiteX15" fmla="*/ 66982 w 133836"/>
                  <a:gd name="connsiteY15" fmla="*/ 2988 h 131520"/>
                  <a:gd name="connsiteX16" fmla="*/ 46465 w 133836"/>
                  <a:gd name="connsiteY16" fmla="*/ 2988 h 1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836" h="131520">
                    <a:moveTo>
                      <a:pt x="46465" y="2988"/>
                    </a:moveTo>
                    <a:cubicBezTo>
                      <a:pt x="41730" y="6145"/>
                      <a:pt x="36995" y="12457"/>
                      <a:pt x="35417" y="18771"/>
                    </a:cubicBezTo>
                    <a:cubicBezTo>
                      <a:pt x="33839" y="25083"/>
                      <a:pt x="33839" y="32974"/>
                      <a:pt x="38573" y="37709"/>
                    </a:cubicBezTo>
                    <a:cubicBezTo>
                      <a:pt x="46465" y="48757"/>
                      <a:pt x="55934" y="58226"/>
                      <a:pt x="63825" y="69274"/>
                    </a:cubicBezTo>
                    <a:cubicBezTo>
                      <a:pt x="48043" y="74009"/>
                      <a:pt x="33839" y="77165"/>
                      <a:pt x="18057" y="81900"/>
                    </a:cubicBezTo>
                    <a:cubicBezTo>
                      <a:pt x="5431" y="85056"/>
                      <a:pt x="-2460" y="100838"/>
                      <a:pt x="696" y="113464"/>
                    </a:cubicBezTo>
                    <a:cubicBezTo>
                      <a:pt x="5431" y="126090"/>
                      <a:pt x="18057" y="133981"/>
                      <a:pt x="32261" y="130825"/>
                    </a:cubicBezTo>
                    <a:cubicBezTo>
                      <a:pt x="60669" y="122933"/>
                      <a:pt x="87499" y="115042"/>
                      <a:pt x="115907" y="108730"/>
                    </a:cubicBezTo>
                    <a:cubicBezTo>
                      <a:pt x="123798" y="107151"/>
                      <a:pt x="131689" y="99260"/>
                      <a:pt x="133267" y="91369"/>
                    </a:cubicBezTo>
                    <a:cubicBezTo>
                      <a:pt x="134846" y="81900"/>
                      <a:pt x="133267" y="74009"/>
                      <a:pt x="126954" y="67695"/>
                    </a:cubicBezTo>
                    <a:cubicBezTo>
                      <a:pt x="119063" y="58226"/>
                      <a:pt x="111172" y="48757"/>
                      <a:pt x="103281" y="39288"/>
                    </a:cubicBezTo>
                    <a:cubicBezTo>
                      <a:pt x="100124" y="34553"/>
                      <a:pt x="95390" y="29818"/>
                      <a:pt x="92233" y="25083"/>
                    </a:cubicBezTo>
                    <a:cubicBezTo>
                      <a:pt x="90655" y="21927"/>
                      <a:pt x="87499" y="20349"/>
                      <a:pt x="85920" y="17192"/>
                    </a:cubicBezTo>
                    <a:cubicBezTo>
                      <a:pt x="84342" y="15614"/>
                      <a:pt x="84342" y="14036"/>
                      <a:pt x="82764" y="14036"/>
                    </a:cubicBezTo>
                    <a:cubicBezTo>
                      <a:pt x="81186" y="12457"/>
                      <a:pt x="78029" y="9301"/>
                      <a:pt x="82764" y="14036"/>
                    </a:cubicBezTo>
                    <a:cubicBezTo>
                      <a:pt x="78029" y="9301"/>
                      <a:pt x="74873" y="4566"/>
                      <a:pt x="66982" y="2988"/>
                    </a:cubicBezTo>
                    <a:cubicBezTo>
                      <a:pt x="60669" y="-1747"/>
                      <a:pt x="52777" y="-168"/>
                      <a:pt x="46465" y="2988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958AAF38-3457-420F-ACAD-8AB6C2459E0E}"/>
                  </a:ext>
                </a:extLst>
              </p:cNvPr>
              <p:cNvSpPr/>
              <p:nvPr/>
            </p:nvSpPr>
            <p:spPr>
              <a:xfrm>
                <a:off x="4755465" y="2696674"/>
                <a:ext cx="161439" cy="130176"/>
              </a:xfrm>
              <a:custGeom>
                <a:avLst/>
                <a:gdLst>
                  <a:gd name="connsiteX0" fmla="*/ 51752 w 161439"/>
                  <a:gd name="connsiteY0" fmla="*/ 11810 h 130176"/>
                  <a:gd name="connsiteX1" fmla="*/ 2828 w 161439"/>
                  <a:gd name="connsiteY1" fmla="*/ 92299 h 130176"/>
                  <a:gd name="connsiteX2" fmla="*/ 12297 w 161439"/>
                  <a:gd name="connsiteY2" fmla="*/ 127020 h 130176"/>
                  <a:gd name="connsiteX3" fmla="*/ 47018 w 161439"/>
                  <a:gd name="connsiteY3" fmla="*/ 117551 h 130176"/>
                  <a:gd name="connsiteX4" fmla="*/ 83317 w 161439"/>
                  <a:gd name="connsiteY4" fmla="*/ 59157 h 130176"/>
                  <a:gd name="connsiteX5" fmla="*/ 88052 w 161439"/>
                  <a:gd name="connsiteY5" fmla="*/ 62313 h 130176"/>
                  <a:gd name="connsiteX6" fmla="*/ 88052 w 161439"/>
                  <a:gd name="connsiteY6" fmla="*/ 62313 h 130176"/>
                  <a:gd name="connsiteX7" fmla="*/ 91208 w 161439"/>
                  <a:gd name="connsiteY7" fmla="*/ 65470 h 130176"/>
                  <a:gd name="connsiteX8" fmla="*/ 119617 w 161439"/>
                  <a:gd name="connsiteY8" fmla="*/ 92299 h 130176"/>
                  <a:gd name="connsiteX9" fmla="*/ 154337 w 161439"/>
                  <a:gd name="connsiteY9" fmla="*/ 92299 h 130176"/>
                  <a:gd name="connsiteX10" fmla="*/ 154337 w 161439"/>
                  <a:gd name="connsiteY10" fmla="*/ 57578 h 130176"/>
                  <a:gd name="connsiteX11" fmla="*/ 86474 w 161439"/>
                  <a:gd name="connsiteY11" fmla="*/ 3919 h 130176"/>
                  <a:gd name="connsiteX12" fmla="*/ 51752 w 161439"/>
                  <a:gd name="connsiteY12" fmla="*/ 11810 h 13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439" h="130176">
                    <a:moveTo>
                      <a:pt x="51752" y="11810"/>
                    </a:moveTo>
                    <a:cubicBezTo>
                      <a:pt x="35970" y="38640"/>
                      <a:pt x="18610" y="65470"/>
                      <a:pt x="2828" y="92299"/>
                    </a:cubicBezTo>
                    <a:cubicBezTo>
                      <a:pt x="-3486" y="103347"/>
                      <a:pt x="1249" y="120708"/>
                      <a:pt x="12297" y="127020"/>
                    </a:cubicBezTo>
                    <a:cubicBezTo>
                      <a:pt x="24923" y="133333"/>
                      <a:pt x="39127" y="130177"/>
                      <a:pt x="47018" y="117551"/>
                    </a:cubicBezTo>
                    <a:cubicBezTo>
                      <a:pt x="59644" y="98612"/>
                      <a:pt x="70691" y="78095"/>
                      <a:pt x="83317" y="59157"/>
                    </a:cubicBezTo>
                    <a:cubicBezTo>
                      <a:pt x="84895" y="60735"/>
                      <a:pt x="86474" y="60735"/>
                      <a:pt x="88052" y="62313"/>
                    </a:cubicBezTo>
                    <a:cubicBezTo>
                      <a:pt x="88052" y="62313"/>
                      <a:pt x="88052" y="62313"/>
                      <a:pt x="88052" y="62313"/>
                    </a:cubicBezTo>
                    <a:cubicBezTo>
                      <a:pt x="89630" y="63891"/>
                      <a:pt x="91208" y="63891"/>
                      <a:pt x="91208" y="65470"/>
                    </a:cubicBezTo>
                    <a:cubicBezTo>
                      <a:pt x="100678" y="73361"/>
                      <a:pt x="110147" y="82830"/>
                      <a:pt x="119617" y="92299"/>
                    </a:cubicBezTo>
                    <a:cubicBezTo>
                      <a:pt x="129086" y="101769"/>
                      <a:pt x="146446" y="101769"/>
                      <a:pt x="154337" y="92299"/>
                    </a:cubicBezTo>
                    <a:cubicBezTo>
                      <a:pt x="163807" y="81252"/>
                      <a:pt x="163807" y="67048"/>
                      <a:pt x="154337" y="57578"/>
                    </a:cubicBezTo>
                    <a:cubicBezTo>
                      <a:pt x="135399" y="37061"/>
                      <a:pt x="111725" y="18123"/>
                      <a:pt x="86474" y="3919"/>
                    </a:cubicBezTo>
                    <a:cubicBezTo>
                      <a:pt x="73848" y="-3973"/>
                      <a:pt x="59644" y="762"/>
                      <a:pt x="51752" y="11810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276" name="รูปแบบอิสระ: รูปร่าง 275">
                <a:extLst>
                  <a:ext uri="{FF2B5EF4-FFF2-40B4-BE49-F238E27FC236}">
                    <a16:creationId xmlns:a16="http://schemas.microsoft.com/office/drawing/2014/main" id="{FF2AE191-EA99-48C4-850B-9E340D85D851}"/>
                  </a:ext>
                </a:extLst>
              </p:cNvPr>
              <p:cNvSpPr/>
              <p:nvPr/>
            </p:nvSpPr>
            <p:spPr>
              <a:xfrm>
                <a:off x="5182836" y="2438196"/>
                <a:ext cx="131403" cy="126331"/>
              </a:xfrm>
              <a:custGeom>
                <a:avLst/>
                <a:gdLst>
                  <a:gd name="connsiteX0" fmla="*/ 63129 w 131403"/>
                  <a:gd name="connsiteY0" fmla="*/ 5145 h 126331"/>
                  <a:gd name="connsiteX1" fmla="*/ 42612 w 131403"/>
                  <a:gd name="connsiteY1" fmla="*/ 8302 h 126331"/>
                  <a:gd name="connsiteX2" fmla="*/ 17361 w 131403"/>
                  <a:gd name="connsiteY2" fmla="*/ 14615 h 126331"/>
                  <a:gd name="connsiteX3" fmla="*/ 0 w 131403"/>
                  <a:gd name="connsiteY3" fmla="*/ 44601 h 126331"/>
                  <a:gd name="connsiteX4" fmla="*/ 6313 w 131403"/>
                  <a:gd name="connsiteY4" fmla="*/ 68274 h 126331"/>
                  <a:gd name="connsiteX5" fmla="*/ 20517 w 131403"/>
                  <a:gd name="connsiteY5" fmla="*/ 107730 h 126331"/>
                  <a:gd name="connsiteX6" fmla="*/ 52081 w 131403"/>
                  <a:gd name="connsiteY6" fmla="*/ 125091 h 126331"/>
                  <a:gd name="connsiteX7" fmla="*/ 69442 w 131403"/>
                  <a:gd name="connsiteY7" fmla="*/ 93526 h 126331"/>
                  <a:gd name="connsiteX8" fmla="*/ 59973 w 131403"/>
                  <a:gd name="connsiteY8" fmla="*/ 65118 h 126331"/>
                  <a:gd name="connsiteX9" fmla="*/ 56816 w 131403"/>
                  <a:gd name="connsiteY9" fmla="*/ 55649 h 126331"/>
                  <a:gd name="connsiteX10" fmla="*/ 107319 w 131403"/>
                  <a:gd name="connsiteY10" fmla="*/ 49336 h 126331"/>
                  <a:gd name="connsiteX11" fmla="*/ 124680 w 131403"/>
                  <a:gd name="connsiteY11" fmla="*/ 41444 h 126331"/>
                  <a:gd name="connsiteX12" fmla="*/ 130993 w 131403"/>
                  <a:gd name="connsiteY12" fmla="*/ 24084 h 126331"/>
                  <a:gd name="connsiteX13" fmla="*/ 123102 w 131403"/>
                  <a:gd name="connsiteY13" fmla="*/ 6723 h 126331"/>
                  <a:gd name="connsiteX14" fmla="*/ 105741 w 131403"/>
                  <a:gd name="connsiteY14" fmla="*/ 411 h 126331"/>
                  <a:gd name="connsiteX15" fmla="*/ 63129 w 131403"/>
                  <a:gd name="connsiteY15" fmla="*/ 5145 h 12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1403" h="126331">
                    <a:moveTo>
                      <a:pt x="63129" y="5145"/>
                    </a:moveTo>
                    <a:cubicBezTo>
                      <a:pt x="56816" y="6723"/>
                      <a:pt x="48925" y="6723"/>
                      <a:pt x="42612" y="8302"/>
                    </a:cubicBezTo>
                    <a:cubicBezTo>
                      <a:pt x="33143" y="9880"/>
                      <a:pt x="25252" y="9880"/>
                      <a:pt x="17361" y="14615"/>
                    </a:cubicBezTo>
                    <a:cubicBezTo>
                      <a:pt x="6313" y="20927"/>
                      <a:pt x="0" y="31975"/>
                      <a:pt x="0" y="44601"/>
                    </a:cubicBezTo>
                    <a:cubicBezTo>
                      <a:pt x="0" y="52492"/>
                      <a:pt x="3156" y="60383"/>
                      <a:pt x="6313" y="68274"/>
                    </a:cubicBezTo>
                    <a:cubicBezTo>
                      <a:pt x="11047" y="80900"/>
                      <a:pt x="15782" y="95104"/>
                      <a:pt x="20517" y="107730"/>
                    </a:cubicBezTo>
                    <a:cubicBezTo>
                      <a:pt x="25252" y="120356"/>
                      <a:pt x="37877" y="129825"/>
                      <a:pt x="52081" y="125091"/>
                    </a:cubicBezTo>
                    <a:cubicBezTo>
                      <a:pt x="64708" y="120356"/>
                      <a:pt x="74176" y="107730"/>
                      <a:pt x="69442" y="93526"/>
                    </a:cubicBezTo>
                    <a:cubicBezTo>
                      <a:pt x="66285" y="84057"/>
                      <a:pt x="63129" y="74587"/>
                      <a:pt x="59973" y="65118"/>
                    </a:cubicBezTo>
                    <a:cubicBezTo>
                      <a:pt x="58394" y="61961"/>
                      <a:pt x="56816" y="58805"/>
                      <a:pt x="56816" y="55649"/>
                    </a:cubicBezTo>
                    <a:cubicBezTo>
                      <a:pt x="74176" y="54070"/>
                      <a:pt x="89959" y="50914"/>
                      <a:pt x="107319" y="49336"/>
                    </a:cubicBezTo>
                    <a:cubicBezTo>
                      <a:pt x="113632" y="47757"/>
                      <a:pt x="119946" y="46179"/>
                      <a:pt x="124680" y="41444"/>
                    </a:cubicBezTo>
                    <a:cubicBezTo>
                      <a:pt x="129415" y="36710"/>
                      <a:pt x="132571" y="30397"/>
                      <a:pt x="130993" y="24084"/>
                    </a:cubicBezTo>
                    <a:cubicBezTo>
                      <a:pt x="130993" y="17771"/>
                      <a:pt x="127837" y="11458"/>
                      <a:pt x="123102" y="6723"/>
                    </a:cubicBezTo>
                    <a:cubicBezTo>
                      <a:pt x="118367" y="1989"/>
                      <a:pt x="112054" y="-1168"/>
                      <a:pt x="105741" y="411"/>
                    </a:cubicBezTo>
                    <a:cubicBezTo>
                      <a:pt x="91537" y="411"/>
                      <a:pt x="77333" y="3567"/>
                      <a:pt x="63129" y="5145"/>
                    </a:cubicBezTo>
                    <a:close/>
                  </a:path>
                </a:pathLst>
              </a:custGeom>
              <a:solidFill>
                <a:srgbClr val="534741"/>
              </a:solidFill>
              <a:ln w="157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sp>
        <p:nvSpPr>
          <p:cNvPr id="278" name="รูปแบบอิสระ: รูปร่าง 277">
            <a:extLst>
              <a:ext uri="{FF2B5EF4-FFF2-40B4-BE49-F238E27FC236}">
                <a16:creationId xmlns:a16="http://schemas.microsoft.com/office/drawing/2014/main" id="{B8F68EA6-AE35-4897-81A0-F8D38F87F041}"/>
              </a:ext>
            </a:extLst>
          </p:cNvPr>
          <p:cNvSpPr/>
          <p:nvPr/>
        </p:nvSpPr>
        <p:spPr>
          <a:xfrm>
            <a:off x="7559479" y="1149267"/>
            <a:ext cx="451279" cy="437703"/>
          </a:xfrm>
          <a:custGeom>
            <a:avLst/>
            <a:gdLst>
              <a:gd name="connsiteX0" fmla="*/ 187131 w 338459"/>
              <a:gd name="connsiteY0" fmla="*/ 118373 h 328277"/>
              <a:gd name="connsiteX1" fmla="*/ 335485 w 338459"/>
              <a:gd name="connsiteY1" fmla="*/ 170454 h 328277"/>
              <a:gd name="connsiteX2" fmla="*/ 8791 w 338459"/>
              <a:gd name="connsiteY2" fmla="*/ 328277 h 328277"/>
              <a:gd name="connsiteX3" fmla="*/ 112954 w 338459"/>
              <a:gd name="connsiteY3" fmla="*/ 6 h 328277"/>
              <a:gd name="connsiteX4" fmla="*/ 187131 w 338459"/>
              <a:gd name="connsiteY4" fmla="*/ 118373 h 32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59" h="328277">
                <a:moveTo>
                  <a:pt x="187131" y="118373"/>
                </a:moveTo>
                <a:cubicBezTo>
                  <a:pt x="187131" y="118373"/>
                  <a:pt x="294451" y="50509"/>
                  <a:pt x="335485" y="170454"/>
                </a:cubicBezTo>
                <a:cubicBezTo>
                  <a:pt x="374941" y="290400"/>
                  <a:pt x="8791" y="328277"/>
                  <a:pt x="8791" y="328277"/>
                </a:cubicBezTo>
                <a:cubicBezTo>
                  <a:pt x="8791" y="328277"/>
                  <a:pt x="-44869" y="-1573"/>
                  <a:pt x="112954" y="6"/>
                </a:cubicBezTo>
                <a:cubicBezTo>
                  <a:pt x="245526" y="6"/>
                  <a:pt x="187131" y="118373"/>
                  <a:pt x="187131" y="118373"/>
                </a:cubicBezTo>
                <a:close/>
              </a:path>
            </a:pathLst>
          </a:custGeom>
          <a:solidFill>
            <a:srgbClr val="F6688E"/>
          </a:solidFill>
          <a:ln w="47324" cap="rnd">
            <a:solidFill>
              <a:srgbClr val="534741"/>
            </a:solidFill>
            <a:prstDash val="solid"/>
            <a:round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79" name="รูปแบบอิสระ: รูปร่าง 278">
            <a:extLst>
              <a:ext uri="{FF2B5EF4-FFF2-40B4-BE49-F238E27FC236}">
                <a16:creationId xmlns:a16="http://schemas.microsoft.com/office/drawing/2014/main" id="{5435AAB5-3DBB-4BE1-AB32-A6F5D5D4D6B1}"/>
              </a:ext>
            </a:extLst>
          </p:cNvPr>
          <p:cNvSpPr/>
          <p:nvPr/>
        </p:nvSpPr>
        <p:spPr>
          <a:xfrm>
            <a:off x="4315194" y="2725262"/>
            <a:ext cx="490948" cy="472127"/>
          </a:xfrm>
          <a:custGeom>
            <a:avLst/>
            <a:gdLst>
              <a:gd name="connsiteX0" fmla="*/ 123586 w 368211"/>
              <a:gd name="connsiteY0" fmla="*/ 170552 h 354095"/>
              <a:gd name="connsiteX1" fmla="*/ 167776 w 368211"/>
              <a:gd name="connsiteY1" fmla="*/ 7994 h 354095"/>
              <a:gd name="connsiteX2" fmla="*/ 368212 w 368211"/>
              <a:gd name="connsiteY2" fmla="*/ 309436 h 354095"/>
              <a:gd name="connsiteX3" fmla="*/ 484 w 368211"/>
              <a:gd name="connsiteY3" fmla="*/ 269980 h 354095"/>
              <a:gd name="connsiteX4" fmla="*/ 123586 w 368211"/>
              <a:gd name="connsiteY4" fmla="*/ 170552 h 35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1" h="354095">
                <a:moveTo>
                  <a:pt x="123586" y="170552"/>
                </a:moveTo>
                <a:cubicBezTo>
                  <a:pt x="123586" y="170552"/>
                  <a:pt x="39940" y="74280"/>
                  <a:pt x="167776" y="7994"/>
                </a:cubicBezTo>
                <a:cubicBezTo>
                  <a:pt x="294035" y="-58292"/>
                  <a:pt x="368212" y="309436"/>
                  <a:pt x="368212" y="309436"/>
                </a:cubicBezTo>
                <a:cubicBezTo>
                  <a:pt x="368212" y="309436"/>
                  <a:pt x="13110" y="432538"/>
                  <a:pt x="484" y="269980"/>
                </a:cubicBezTo>
                <a:cubicBezTo>
                  <a:pt x="-8985" y="135830"/>
                  <a:pt x="123586" y="170552"/>
                  <a:pt x="123586" y="170552"/>
                </a:cubicBezTo>
                <a:close/>
              </a:path>
            </a:pathLst>
          </a:custGeom>
          <a:solidFill>
            <a:srgbClr val="F6688E"/>
          </a:solidFill>
          <a:ln w="47324" cap="rnd">
            <a:solidFill>
              <a:srgbClr val="534741"/>
            </a:solidFill>
            <a:prstDash val="solid"/>
            <a:round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96" name="ชื่อเรื่อง 5">
            <a:extLst>
              <a:ext uri="{FF2B5EF4-FFF2-40B4-BE49-F238E27FC236}">
                <a16:creationId xmlns:a16="http://schemas.microsoft.com/office/drawing/2014/main" id="{C9C0848D-E749-46B8-8B0F-EB6AA5CA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674" y="1084420"/>
            <a:ext cx="412609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spc="-200">
                <a:latin typeface="+mj-lt"/>
              </a:defRPr>
            </a:lvl1pPr>
          </a:lstStyle>
          <a:p>
            <a:r>
              <a:rPr lang="en-US" dirty="0"/>
              <a:t>CACTUS </a:t>
            </a:r>
            <a:br>
              <a:rPr lang="en-US" dirty="0"/>
            </a:br>
            <a:r>
              <a:rPr lang="en-US" dirty="0"/>
              <a:t>CUTE</a:t>
            </a:r>
          </a:p>
        </p:txBody>
      </p:sp>
      <p:sp>
        <p:nvSpPr>
          <p:cNvPr id="97" name="ตัวแทนข้อความ 2">
            <a:extLst>
              <a:ext uri="{FF2B5EF4-FFF2-40B4-BE49-F238E27FC236}">
                <a16:creationId xmlns:a16="http://schemas.microsoft.com/office/drawing/2014/main" id="{B919B8DE-33CA-410E-9A55-0085A97119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74" y="2485011"/>
            <a:ext cx="3429441" cy="9439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267" spc="-200" baseline="0">
                <a:latin typeface="+mj-lt"/>
                <a:cs typeface="+mj-cs"/>
              </a:defRPr>
            </a:lvl1pPr>
          </a:lstStyle>
          <a:p>
            <a:r>
              <a:rPr lang="en-US" sz="2400" dirty="0"/>
              <a:t>PRESENTATION</a:t>
            </a:r>
          </a:p>
        </p:txBody>
      </p:sp>
      <p:sp>
        <p:nvSpPr>
          <p:cNvPr id="98" name="ตัวแทนข้อความ 2">
            <a:extLst>
              <a:ext uri="{FF2B5EF4-FFF2-40B4-BE49-F238E27FC236}">
                <a16:creationId xmlns:a16="http://schemas.microsoft.com/office/drawing/2014/main" id="{DD01D97C-8467-4C8E-816F-B3E28E035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1561" y="5403929"/>
            <a:ext cx="2323843" cy="6362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01" name="ตัวแทนข้อความ 2">
            <a:extLst>
              <a:ext uri="{FF2B5EF4-FFF2-40B4-BE49-F238E27FC236}">
                <a16:creationId xmlns:a16="http://schemas.microsoft.com/office/drawing/2014/main" id="{F8B115D2-824D-439B-8A1E-65758867A5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88919" y="5403929"/>
            <a:ext cx="2323843" cy="6362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03" name="ตัวแทนข้อความ 2">
            <a:extLst>
              <a:ext uri="{FF2B5EF4-FFF2-40B4-BE49-F238E27FC236}">
                <a16:creationId xmlns:a16="http://schemas.microsoft.com/office/drawing/2014/main" id="{FBEB6B41-0BAC-441F-A481-33C460820C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6275" y="5403929"/>
            <a:ext cx="2323843" cy="6362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04" name="ตัวแทนข้อความ 2">
            <a:extLst>
              <a:ext uri="{FF2B5EF4-FFF2-40B4-BE49-F238E27FC236}">
                <a16:creationId xmlns:a16="http://schemas.microsoft.com/office/drawing/2014/main" id="{DF40D4F3-24C7-4AC1-89EC-E12E2B69FE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99276" y="965945"/>
            <a:ext cx="2737353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 </a:t>
            </a:r>
          </a:p>
        </p:txBody>
      </p:sp>
    </p:spTree>
    <p:extLst>
      <p:ext uri="{BB962C8B-B14F-4D97-AF65-F5344CB8AC3E}">
        <p14:creationId xmlns:p14="http://schemas.microsoft.com/office/powerpoint/2010/main" val="146188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DF26F41-A9B5-4727-93FC-915ADE3B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0928DD-AEDF-47A5-A6C3-A17BC4849B5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FA458B8-633F-443E-AA1C-7F0F9339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16865C2-138A-430B-8D96-901332BB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1885B-D031-4156-B33B-38F77A445B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รูปแบบอิสระ: รูปร่าง 7">
            <a:extLst>
              <a:ext uri="{FF2B5EF4-FFF2-40B4-BE49-F238E27FC236}">
                <a16:creationId xmlns:a16="http://schemas.microsoft.com/office/drawing/2014/main" id="{901B52BD-539A-4853-8535-E002FDC57F30}"/>
              </a:ext>
            </a:extLst>
          </p:cNvPr>
          <p:cNvSpPr/>
          <p:nvPr/>
        </p:nvSpPr>
        <p:spPr>
          <a:xfrm>
            <a:off x="661427" y="4111127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AF9E0F80-83F4-411B-80ED-11A7CFBE6B1F}"/>
              </a:ext>
            </a:extLst>
          </p:cNvPr>
          <p:cNvSpPr/>
          <p:nvPr/>
        </p:nvSpPr>
        <p:spPr>
          <a:xfrm>
            <a:off x="2422137" y="5944136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0" name="รูปแบบอิสระ: รูปร่าง 9">
            <a:extLst>
              <a:ext uri="{FF2B5EF4-FFF2-40B4-BE49-F238E27FC236}">
                <a16:creationId xmlns:a16="http://schemas.microsoft.com/office/drawing/2014/main" id="{959055D7-FBD4-4C6F-8B63-E2E81E6821D8}"/>
              </a:ext>
            </a:extLst>
          </p:cNvPr>
          <p:cNvSpPr/>
          <p:nvPr/>
        </p:nvSpPr>
        <p:spPr>
          <a:xfrm>
            <a:off x="2205237" y="3286059"/>
            <a:ext cx="309400" cy="318968"/>
          </a:xfrm>
          <a:custGeom>
            <a:avLst/>
            <a:gdLst>
              <a:gd name="connsiteX0" fmla="*/ 116025 w 232050"/>
              <a:gd name="connsiteY0" fmla="*/ 0 h 239226"/>
              <a:gd name="connsiteX1" fmla="*/ 116025 w 232050"/>
              <a:gd name="connsiteY1" fmla="*/ 239227 h 239226"/>
              <a:gd name="connsiteX2" fmla="*/ 116025 w 232050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50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5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F8FABF8D-1326-4E45-9706-287DED304DB3}"/>
              </a:ext>
            </a:extLst>
          </p:cNvPr>
          <p:cNvSpPr/>
          <p:nvPr/>
        </p:nvSpPr>
        <p:spPr>
          <a:xfrm>
            <a:off x="475892" y="6231062"/>
            <a:ext cx="318968" cy="391561"/>
          </a:xfrm>
          <a:custGeom>
            <a:avLst/>
            <a:gdLst>
              <a:gd name="connsiteX0" fmla="*/ 204140 w 239226"/>
              <a:gd name="connsiteY0" fmla="*/ 35197 h 293671"/>
              <a:gd name="connsiteX1" fmla="*/ 119613 w 239226"/>
              <a:gd name="connsiteY1" fmla="*/ 110 h 293671"/>
              <a:gd name="connsiteX2" fmla="*/ 35087 w 239226"/>
              <a:gd name="connsiteY2" fmla="*/ 35197 h 293671"/>
              <a:gd name="connsiteX3" fmla="*/ 0 w 239226"/>
              <a:gd name="connsiteY3" fmla="*/ 119723 h 293671"/>
              <a:gd name="connsiteX4" fmla="*/ 0 w 239226"/>
              <a:gd name="connsiteY4" fmla="*/ 173949 h 293671"/>
              <a:gd name="connsiteX5" fmla="*/ 35087 w 239226"/>
              <a:gd name="connsiteY5" fmla="*/ 258475 h 293671"/>
              <a:gd name="connsiteX6" fmla="*/ 119613 w 239226"/>
              <a:gd name="connsiteY6" fmla="*/ 293562 h 293671"/>
              <a:gd name="connsiteX7" fmla="*/ 204140 w 239226"/>
              <a:gd name="connsiteY7" fmla="*/ 258475 h 293671"/>
              <a:gd name="connsiteX8" fmla="*/ 239227 w 239226"/>
              <a:gd name="connsiteY8" fmla="*/ 173949 h 293671"/>
              <a:gd name="connsiteX9" fmla="*/ 239227 w 239226"/>
              <a:gd name="connsiteY9" fmla="*/ 119723 h 293671"/>
              <a:gd name="connsiteX10" fmla="*/ 204140 w 239226"/>
              <a:gd name="connsiteY10" fmla="*/ 35197 h 2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226" h="293671">
                <a:moveTo>
                  <a:pt x="204140" y="35197"/>
                </a:moveTo>
                <a:cubicBezTo>
                  <a:pt x="183407" y="14464"/>
                  <a:pt x="149916" y="-1485"/>
                  <a:pt x="119613" y="110"/>
                </a:cubicBezTo>
                <a:cubicBezTo>
                  <a:pt x="89311" y="1705"/>
                  <a:pt x="55820" y="11274"/>
                  <a:pt x="35087" y="35197"/>
                </a:cubicBezTo>
                <a:cubicBezTo>
                  <a:pt x="14354" y="59119"/>
                  <a:pt x="0" y="87826"/>
                  <a:pt x="0" y="119723"/>
                </a:cubicBezTo>
                <a:lnTo>
                  <a:pt x="0" y="173949"/>
                </a:lnTo>
                <a:cubicBezTo>
                  <a:pt x="0" y="204250"/>
                  <a:pt x="12759" y="236147"/>
                  <a:pt x="35087" y="258475"/>
                </a:cubicBezTo>
                <a:cubicBezTo>
                  <a:pt x="55820" y="279208"/>
                  <a:pt x="89311" y="295156"/>
                  <a:pt x="119613" y="293562"/>
                </a:cubicBezTo>
                <a:cubicBezTo>
                  <a:pt x="149916" y="291967"/>
                  <a:pt x="183407" y="282398"/>
                  <a:pt x="204140" y="258475"/>
                </a:cubicBezTo>
                <a:cubicBezTo>
                  <a:pt x="224873" y="234552"/>
                  <a:pt x="239227" y="205845"/>
                  <a:pt x="239227" y="173949"/>
                </a:cubicBezTo>
                <a:lnTo>
                  <a:pt x="239227" y="119723"/>
                </a:lnTo>
                <a:cubicBezTo>
                  <a:pt x="239227" y="89421"/>
                  <a:pt x="226468" y="55930"/>
                  <a:pt x="204140" y="35197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B42CCCF0-5374-4B27-B66B-2147CB182540}"/>
              </a:ext>
            </a:extLst>
          </p:cNvPr>
          <p:cNvSpPr/>
          <p:nvPr/>
        </p:nvSpPr>
        <p:spPr>
          <a:xfrm>
            <a:off x="552976" y="160161"/>
            <a:ext cx="309400" cy="318968"/>
          </a:xfrm>
          <a:custGeom>
            <a:avLst/>
            <a:gdLst>
              <a:gd name="connsiteX0" fmla="*/ 116025 w 232050"/>
              <a:gd name="connsiteY0" fmla="*/ 0 h 239226"/>
              <a:gd name="connsiteX1" fmla="*/ 116025 w 232050"/>
              <a:gd name="connsiteY1" fmla="*/ 239227 h 239226"/>
              <a:gd name="connsiteX2" fmla="*/ 116025 w 232050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50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5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74E3C085-ADF1-455F-B28A-D4580B7CC913}"/>
              </a:ext>
            </a:extLst>
          </p:cNvPr>
          <p:cNvSpPr/>
          <p:nvPr/>
        </p:nvSpPr>
        <p:spPr>
          <a:xfrm>
            <a:off x="4110547" y="196311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4" name="รูปแบบอิสระ: รูปร่าง 13">
            <a:extLst>
              <a:ext uri="{FF2B5EF4-FFF2-40B4-BE49-F238E27FC236}">
                <a16:creationId xmlns:a16="http://schemas.microsoft.com/office/drawing/2014/main" id="{4D7379C9-9EC6-4720-97A6-E4ECB933E6CB}"/>
              </a:ext>
            </a:extLst>
          </p:cNvPr>
          <p:cNvSpPr/>
          <p:nvPr/>
        </p:nvSpPr>
        <p:spPr>
          <a:xfrm>
            <a:off x="5509757" y="1848571"/>
            <a:ext cx="309400" cy="318968"/>
          </a:xfrm>
          <a:custGeom>
            <a:avLst/>
            <a:gdLst>
              <a:gd name="connsiteX0" fmla="*/ 116025 w 232050"/>
              <a:gd name="connsiteY0" fmla="*/ 0 h 239226"/>
              <a:gd name="connsiteX1" fmla="*/ 116025 w 232050"/>
              <a:gd name="connsiteY1" fmla="*/ 239227 h 239226"/>
              <a:gd name="connsiteX2" fmla="*/ 116025 w 232050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50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5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5" name="รูปแบบอิสระ: รูปร่าง 14">
            <a:extLst>
              <a:ext uri="{FF2B5EF4-FFF2-40B4-BE49-F238E27FC236}">
                <a16:creationId xmlns:a16="http://schemas.microsoft.com/office/drawing/2014/main" id="{FAA5CFD7-439D-45CD-B2A3-8BBCD4F84DAD}"/>
              </a:ext>
            </a:extLst>
          </p:cNvPr>
          <p:cNvSpPr/>
          <p:nvPr/>
        </p:nvSpPr>
        <p:spPr>
          <a:xfrm>
            <a:off x="226566" y="2637489"/>
            <a:ext cx="356181" cy="321095"/>
          </a:xfrm>
          <a:custGeom>
            <a:avLst/>
            <a:gdLst>
              <a:gd name="connsiteX0" fmla="*/ 260359 w 267136"/>
              <a:gd name="connsiteY0" fmla="*/ 87717 h 240821"/>
              <a:gd name="connsiteX1" fmla="*/ 230057 w 267136"/>
              <a:gd name="connsiteY1" fmla="*/ 35087 h 240821"/>
              <a:gd name="connsiteX2" fmla="*/ 206134 w 267136"/>
              <a:gd name="connsiteY2" fmla="*/ 15948 h 240821"/>
              <a:gd name="connsiteX3" fmla="*/ 145530 w 267136"/>
              <a:gd name="connsiteY3" fmla="*/ 0 h 240821"/>
              <a:gd name="connsiteX4" fmla="*/ 118417 w 267136"/>
              <a:gd name="connsiteY4" fmla="*/ 0 h 240821"/>
              <a:gd name="connsiteX5" fmla="*/ 72167 w 267136"/>
              <a:gd name="connsiteY5" fmla="*/ 9569 h 240821"/>
              <a:gd name="connsiteX6" fmla="*/ 33890 w 267136"/>
              <a:gd name="connsiteY6" fmla="*/ 35087 h 240821"/>
              <a:gd name="connsiteX7" fmla="*/ 9968 w 267136"/>
              <a:gd name="connsiteY7" fmla="*/ 74958 h 240821"/>
              <a:gd name="connsiteX8" fmla="*/ 399 w 267136"/>
              <a:gd name="connsiteY8" fmla="*/ 121208 h 240821"/>
              <a:gd name="connsiteX9" fmla="*/ 5183 w 267136"/>
              <a:gd name="connsiteY9" fmla="*/ 153105 h 240821"/>
              <a:gd name="connsiteX10" fmla="*/ 35485 w 267136"/>
              <a:gd name="connsiteY10" fmla="*/ 205735 h 240821"/>
              <a:gd name="connsiteX11" fmla="*/ 59408 w 267136"/>
              <a:gd name="connsiteY11" fmla="*/ 224873 h 240821"/>
              <a:gd name="connsiteX12" fmla="*/ 120012 w 267136"/>
              <a:gd name="connsiteY12" fmla="*/ 240822 h 240821"/>
              <a:gd name="connsiteX13" fmla="*/ 147125 w 267136"/>
              <a:gd name="connsiteY13" fmla="*/ 240822 h 240821"/>
              <a:gd name="connsiteX14" fmla="*/ 193375 w 267136"/>
              <a:gd name="connsiteY14" fmla="*/ 231253 h 240821"/>
              <a:gd name="connsiteX15" fmla="*/ 231651 w 267136"/>
              <a:gd name="connsiteY15" fmla="*/ 205735 h 240821"/>
              <a:gd name="connsiteX16" fmla="*/ 257169 w 267136"/>
              <a:gd name="connsiteY16" fmla="*/ 167459 h 240821"/>
              <a:gd name="connsiteX17" fmla="*/ 266738 w 267136"/>
              <a:gd name="connsiteY17" fmla="*/ 121208 h 240821"/>
              <a:gd name="connsiteX18" fmla="*/ 260359 w 267136"/>
              <a:gd name="connsiteY18" fmla="*/ 87717 h 24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136" h="240821">
                <a:moveTo>
                  <a:pt x="260359" y="87717"/>
                </a:moveTo>
                <a:cubicBezTo>
                  <a:pt x="253979" y="66983"/>
                  <a:pt x="244410" y="49440"/>
                  <a:pt x="230057" y="35087"/>
                </a:cubicBezTo>
                <a:cubicBezTo>
                  <a:pt x="222082" y="28707"/>
                  <a:pt x="214108" y="22328"/>
                  <a:pt x="206134" y="15948"/>
                </a:cubicBezTo>
                <a:cubicBezTo>
                  <a:pt x="186996" y="4785"/>
                  <a:pt x="167858" y="0"/>
                  <a:pt x="145530" y="0"/>
                </a:cubicBezTo>
                <a:lnTo>
                  <a:pt x="118417" y="0"/>
                </a:lnTo>
                <a:cubicBezTo>
                  <a:pt x="102469" y="0"/>
                  <a:pt x="86520" y="3190"/>
                  <a:pt x="72167" y="9569"/>
                </a:cubicBezTo>
                <a:cubicBezTo>
                  <a:pt x="57813" y="14354"/>
                  <a:pt x="45054" y="22328"/>
                  <a:pt x="33890" y="35087"/>
                </a:cubicBezTo>
                <a:cubicBezTo>
                  <a:pt x="22727" y="46250"/>
                  <a:pt x="14752" y="59009"/>
                  <a:pt x="9968" y="74958"/>
                </a:cubicBezTo>
                <a:cubicBezTo>
                  <a:pt x="1994" y="89311"/>
                  <a:pt x="-1196" y="105260"/>
                  <a:pt x="399" y="121208"/>
                </a:cubicBezTo>
                <a:cubicBezTo>
                  <a:pt x="1994" y="132372"/>
                  <a:pt x="3588" y="141941"/>
                  <a:pt x="5183" y="153105"/>
                </a:cubicBezTo>
                <a:cubicBezTo>
                  <a:pt x="11563" y="173838"/>
                  <a:pt x="21132" y="191382"/>
                  <a:pt x="35485" y="205735"/>
                </a:cubicBezTo>
                <a:cubicBezTo>
                  <a:pt x="43460" y="212115"/>
                  <a:pt x="51434" y="218494"/>
                  <a:pt x="59408" y="224873"/>
                </a:cubicBezTo>
                <a:cubicBezTo>
                  <a:pt x="78546" y="236037"/>
                  <a:pt x="97684" y="240822"/>
                  <a:pt x="120012" y="240822"/>
                </a:cubicBezTo>
                <a:lnTo>
                  <a:pt x="147125" y="240822"/>
                </a:lnTo>
                <a:cubicBezTo>
                  <a:pt x="163073" y="240822"/>
                  <a:pt x="179021" y="237632"/>
                  <a:pt x="193375" y="231253"/>
                </a:cubicBezTo>
                <a:cubicBezTo>
                  <a:pt x="207729" y="226468"/>
                  <a:pt x="220487" y="218494"/>
                  <a:pt x="231651" y="205735"/>
                </a:cubicBezTo>
                <a:cubicBezTo>
                  <a:pt x="242815" y="194571"/>
                  <a:pt x="250790" y="181812"/>
                  <a:pt x="257169" y="167459"/>
                </a:cubicBezTo>
                <a:cubicBezTo>
                  <a:pt x="265143" y="153105"/>
                  <a:pt x="268333" y="137157"/>
                  <a:pt x="266738" y="121208"/>
                </a:cubicBezTo>
                <a:cubicBezTo>
                  <a:pt x="263548" y="110044"/>
                  <a:pt x="261953" y="98880"/>
                  <a:pt x="260359" y="87717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6" name="รูปแบบอิสระ: รูปร่าง 15">
            <a:extLst>
              <a:ext uri="{FF2B5EF4-FFF2-40B4-BE49-F238E27FC236}">
                <a16:creationId xmlns:a16="http://schemas.microsoft.com/office/drawing/2014/main" id="{42F42AC0-88FB-45C9-AF53-EEA62A46FCEB}"/>
              </a:ext>
            </a:extLst>
          </p:cNvPr>
          <p:cNvSpPr/>
          <p:nvPr/>
        </p:nvSpPr>
        <p:spPr>
          <a:xfrm>
            <a:off x="4074397" y="2314267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" name="รูปแบบอิสระ: รูปร่าง 16">
            <a:extLst>
              <a:ext uri="{FF2B5EF4-FFF2-40B4-BE49-F238E27FC236}">
                <a16:creationId xmlns:a16="http://schemas.microsoft.com/office/drawing/2014/main" id="{C288BA2F-4A56-40CD-8CF5-5E04937C94B5}"/>
              </a:ext>
            </a:extLst>
          </p:cNvPr>
          <p:cNvSpPr/>
          <p:nvPr/>
        </p:nvSpPr>
        <p:spPr>
          <a:xfrm>
            <a:off x="8744105" y="196311"/>
            <a:ext cx="308603" cy="318968"/>
          </a:xfrm>
          <a:custGeom>
            <a:avLst/>
            <a:gdLst>
              <a:gd name="connsiteX0" fmla="*/ 116025 w 231452"/>
              <a:gd name="connsiteY0" fmla="*/ 0 h 239226"/>
              <a:gd name="connsiteX1" fmla="*/ 116025 w 231452"/>
              <a:gd name="connsiteY1" fmla="*/ 239227 h 239226"/>
              <a:gd name="connsiteX2" fmla="*/ 116025 w 231452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52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id="{FC3853F9-9B18-4479-9A23-AF59266F6F4C}"/>
              </a:ext>
            </a:extLst>
          </p:cNvPr>
          <p:cNvSpPr/>
          <p:nvPr/>
        </p:nvSpPr>
        <p:spPr>
          <a:xfrm>
            <a:off x="9713771" y="2027196"/>
            <a:ext cx="308604" cy="318969"/>
          </a:xfrm>
          <a:custGeom>
            <a:avLst/>
            <a:gdLst>
              <a:gd name="connsiteX0" fmla="*/ 116025 w 231453"/>
              <a:gd name="connsiteY0" fmla="*/ 0 h 239227"/>
              <a:gd name="connsiteX1" fmla="*/ 116025 w 231453"/>
              <a:gd name="connsiteY1" fmla="*/ 239227 h 239227"/>
              <a:gd name="connsiteX2" fmla="*/ 116025 w 231453"/>
              <a:gd name="connsiteY2" fmla="*/ 0 h 23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53" h="239227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1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id="{A29CA522-3273-4504-BBF6-DEF202205D43}"/>
              </a:ext>
            </a:extLst>
          </p:cNvPr>
          <p:cNvSpPr/>
          <p:nvPr/>
        </p:nvSpPr>
        <p:spPr>
          <a:xfrm>
            <a:off x="11257583" y="555683"/>
            <a:ext cx="309399" cy="318968"/>
          </a:xfrm>
          <a:custGeom>
            <a:avLst/>
            <a:gdLst>
              <a:gd name="connsiteX0" fmla="*/ 116024 w 232049"/>
              <a:gd name="connsiteY0" fmla="*/ 0 h 239226"/>
              <a:gd name="connsiteX1" fmla="*/ 116024 w 232049"/>
              <a:gd name="connsiteY1" fmla="*/ 239227 h 239226"/>
              <a:gd name="connsiteX2" fmla="*/ 116024 w 232049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49" h="239226">
                <a:moveTo>
                  <a:pt x="116024" y="0"/>
                </a:moveTo>
                <a:cubicBezTo>
                  <a:pt x="-38675" y="0"/>
                  <a:pt x="-38675" y="239227"/>
                  <a:pt x="116024" y="239227"/>
                </a:cubicBezTo>
                <a:cubicBezTo>
                  <a:pt x="270725" y="239227"/>
                  <a:pt x="270725" y="0"/>
                  <a:pt x="116024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0" name="รูปแบบอิสระ: รูปร่าง 19">
            <a:extLst>
              <a:ext uri="{FF2B5EF4-FFF2-40B4-BE49-F238E27FC236}">
                <a16:creationId xmlns:a16="http://schemas.microsoft.com/office/drawing/2014/main" id="{0D0AD3CF-1918-479C-B6D6-21C466ED1DF8}"/>
              </a:ext>
            </a:extLst>
          </p:cNvPr>
          <p:cNvSpPr/>
          <p:nvPr/>
        </p:nvSpPr>
        <p:spPr>
          <a:xfrm>
            <a:off x="11221434" y="3177609"/>
            <a:ext cx="309399" cy="318968"/>
          </a:xfrm>
          <a:custGeom>
            <a:avLst/>
            <a:gdLst>
              <a:gd name="connsiteX0" fmla="*/ 116025 w 232049"/>
              <a:gd name="connsiteY0" fmla="*/ 0 h 239226"/>
              <a:gd name="connsiteX1" fmla="*/ 116025 w 232049"/>
              <a:gd name="connsiteY1" fmla="*/ 239227 h 239226"/>
              <a:gd name="connsiteX2" fmla="*/ 116025 w 232049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49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4" y="239227"/>
                  <a:pt x="270724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1" name="รูปแบบอิสระ: รูปร่าง 20">
            <a:extLst>
              <a:ext uri="{FF2B5EF4-FFF2-40B4-BE49-F238E27FC236}">
                <a16:creationId xmlns:a16="http://schemas.microsoft.com/office/drawing/2014/main" id="{5A9A1D9D-7361-46D1-831F-33006923050E}"/>
              </a:ext>
            </a:extLst>
          </p:cNvPr>
          <p:cNvSpPr/>
          <p:nvPr/>
        </p:nvSpPr>
        <p:spPr>
          <a:xfrm>
            <a:off x="9498999" y="3609281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2" name="รูปแบบอิสระ: รูปร่าง 21">
            <a:extLst>
              <a:ext uri="{FF2B5EF4-FFF2-40B4-BE49-F238E27FC236}">
                <a16:creationId xmlns:a16="http://schemas.microsoft.com/office/drawing/2014/main" id="{AE8AD5D1-A96A-449F-808C-6DF7FA2D4D0B}"/>
              </a:ext>
            </a:extLst>
          </p:cNvPr>
          <p:cNvSpPr/>
          <p:nvPr/>
        </p:nvSpPr>
        <p:spPr>
          <a:xfrm>
            <a:off x="6838796" y="5980285"/>
            <a:ext cx="309400" cy="318968"/>
          </a:xfrm>
          <a:custGeom>
            <a:avLst/>
            <a:gdLst>
              <a:gd name="connsiteX0" fmla="*/ 116025 w 232050"/>
              <a:gd name="connsiteY0" fmla="*/ 0 h 239226"/>
              <a:gd name="connsiteX1" fmla="*/ 116025 w 232050"/>
              <a:gd name="connsiteY1" fmla="*/ 239227 h 239226"/>
              <a:gd name="connsiteX2" fmla="*/ 116025 w 232050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50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5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DD731D5F-70B5-46D1-88CF-4B3CC139649A}"/>
              </a:ext>
            </a:extLst>
          </p:cNvPr>
          <p:cNvSpPr/>
          <p:nvPr/>
        </p:nvSpPr>
        <p:spPr>
          <a:xfrm>
            <a:off x="8348584" y="6409831"/>
            <a:ext cx="309400" cy="318968"/>
          </a:xfrm>
          <a:custGeom>
            <a:avLst/>
            <a:gdLst>
              <a:gd name="connsiteX0" fmla="*/ 116025 w 232050"/>
              <a:gd name="connsiteY0" fmla="*/ 0 h 239226"/>
              <a:gd name="connsiteX1" fmla="*/ 116025 w 232050"/>
              <a:gd name="connsiteY1" fmla="*/ 239227 h 239226"/>
              <a:gd name="connsiteX2" fmla="*/ 116025 w 232050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50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70725" y="239227"/>
                  <a:pt x="270725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93B0C34D-9A90-4ACA-93B6-D107DBF9EF3D}"/>
              </a:ext>
            </a:extLst>
          </p:cNvPr>
          <p:cNvSpPr/>
          <p:nvPr/>
        </p:nvSpPr>
        <p:spPr>
          <a:xfrm>
            <a:off x="10427570" y="6554431"/>
            <a:ext cx="427740" cy="318968"/>
          </a:xfrm>
          <a:custGeom>
            <a:avLst/>
            <a:gdLst>
              <a:gd name="connsiteX0" fmla="*/ 201071 w 320805"/>
              <a:gd name="connsiteY0" fmla="*/ 0 h 239226"/>
              <a:gd name="connsiteX1" fmla="*/ 119734 w 320805"/>
              <a:gd name="connsiteY1" fmla="*/ 0 h 239226"/>
              <a:gd name="connsiteX2" fmla="*/ 121 w 320805"/>
              <a:gd name="connsiteY2" fmla="*/ 119613 h 239226"/>
              <a:gd name="connsiteX3" fmla="*/ 119734 w 320805"/>
              <a:gd name="connsiteY3" fmla="*/ 239227 h 239226"/>
              <a:gd name="connsiteX4" fmla="*/ 201071 w 320805"/>
              <a:gd name="connsiteY4" fmla="*/ 239227 h 239226"/>
              <a:gd name="connsiteX5" fmla="*/ 320685 w 320805"/>
              <a:gd name="connsiteY5" fmla="*/ 119613 h 239226"/>
              <a:gd name="connsiteX6" fmla="*/ 201071 w 320805"/>
              <a:gd name="connsiteY6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05" h="239226">
                <a:moveTo>
                  <a:pt x="201071" y="0"/>
                </a:moveTo>
                <a:lnTo>
                  <a:pt x="119734" y="0"/>
                </a:lnTo>
                <a:cubicBezTo>
                  <a:pt x="57535" y="0"/>
                  <a:pt x="-3069" y="54225"/>
                  <a:pt x="121" y="119613"/>
                </a:cubicBezTo>
                <a:cubicBezTo>
                  <a:pt x="3310" y="185002"/>
                  <a:pt x="52751" y="239227"/>
                  <a:pt x="119734" y="239227"/>
                </a:cubicBezTo>
                <a:lnTo>
                  <a:pt x="201071" y="239227"/>
                </a:lnTo>
                <a:cubicBezTo>
                  <a:pt x="263270" y="239227"/>
                  <a:pt x="323875" y="185002"/>
                  <a:pt x="320685" y="119613"/>
                </a:cubicBezTo>
                <a:cubicBezTo>
                  <a:pt x="317495" y="54225"/>
                  <a:pt x="268055" y="0"/>
                  <a:pt x="201071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5" name="รูปแบบอิสระ: รูปร่าง 24">
            <a:extLst>
              <a:ext uri="{FF2B5EF4-FFF2-40B4-BE49-F238E27FC236}">
                <a16:creationId xmlns:a16="http://schemas.microsoft.com/office/drawing/2014/main" id="{A782EF79-66E4-4F9A-BE26-7DD88FF9947B}"/>
              </a:ext>
            </a:extLst>
          </p:cNvPr>
          <p:cNvSpPr/>
          <p:nvPr/>
        </p:nvSpPr>
        <p:spPr>
          <a:xfrm>
            <a:off x="11833854" y="5331715"/>
            <a:ext cx="307804" cy="318968"/>
          </a:xfrm>
          <a:custGeom>
            <a:avLst/>
            <a:gdLst>
              <a:gd name="connsiteX0" fmla="*/ 116025 w 230853"/>
              <a:gd name="connsiteY0" fmla="*/ 0 h 239226"/>
              <a:gd name="connsiteX1" fmla="*/ 116025 w 230853"/>
              <a:gd name="connsiteY1" fmla="*/ 239227 h 239226"/>
              <a:gd name="connsiteX2" fmla="*/ 116025 w 230853"/>
              <a:gd name="connsiteY2" fmla="*/ 0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853" h="239226">
                <a:moveTo>
                  <a:pt x="116025" y="0"/>
                </a:moveTo>
                <a:cubicBezTo>
                  <a:pt x="-38675" y="0"/>
                  <a:pt x="-38675" y="239227"/>
                  <a:pt x="116025" y="239227"/>
                </a:cubicBezTo>
                <a:cubicBezTo>
                  <a:pt x="269130" y="239227"/>
                  <a:pt x="269130" y="0"/>
                  <a:pt x="116025" y="0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8900F35C-86A8-4CF2-AEBC-EEF13723AD3B}"/>
              </a:ext>
            </a:extLst>
          </p:cNvPr>
          <p:cNvSpPr/>
          <p:nvPr/>
        </p:nvSpPr>
        <p:spPr>
          <a:xfrm>
            <a:off x="1230255" y="5331715"/>
            <a:ext cx="356181" cy="318968"/>
          </a:xfrm>
          <a:custGeom>
            <a:avLst/>
            <a:gdLst>
              <a:gd name="connsiteX0" fmla="*/ 261953 w 267136"/>
              <a:gd name="connsiteY0" fmla="*/ 87717 h 239226"/>
              <a:gd name="connsiteX1" fmla="*/ 231651 w 267136"/>
              <a:gd name="connsiteY1" fmla="*/ 35087 h 239226"/>
              <a:gd name="connsiteX2" fmla="*/ 207729 w 267136"/>
              <a:gd name="connsiteY2" fmla="*/ 15948 h 239226"/>
              <a:gd name="connsiteX3" fmla="*/ 147125 w 267136"/>
              <a:gd name="connsiteY3" fmla="*/ 0 h 239226"/>
              <a:gd name="connsiteX4" fmla="*/ 120012 w 267136"/>
              <a:gd name="connsiteY4" fmla="*/ 0 h 239226"/>
              <a:gd name="connsiteX5" fmla="*/ 73762 w 267136"/>
              <a:gd name="connsiteY5" fmla="*/ 9569 h 239226"/>
              <a:gd name="connsiteX6" fmla="*/ 35485 w 267136"/>
              <a:gd name="connsiteY6" fmla="*/ 35087 h 239226"/>
              <a:gd name="connsiteX7" fmla="*/ 9968 w 267136"/>
              <a:gd name="connsiteY7" fmla="*/ 73363 h 239226"/>
              <a:gd name="connsiteX8" fmla="*/ 399 w 267136"/>
              <a:gd name="connsiteY8" fmla="*/ 119613 h 239226"/>
              <a:gd name="connsiteX9" fmla="*/ 5183 w 267136"/>
              <a:gd name="connsiteY9" fmla="*/ 151510 h 239226"/>
              <a:gd name="connsiteX10" fmla="*/ 35485 w 267136"/>
              <a:gd name="connsiteY10" fmla="*/ 204140 h 239226"/>
              <a:gd name="connsiteX11" fmla="*/ 59408 w 267136"/>
              <a:gd name="connsiteY11" fmla="*/ 223278 h 239226"/>
              <a:gd name="connsiteX12" fmla="*/ 120012 w 267136"/>
              <a:gd name="connsiteY12" fmla="*/ 239227 h 239226"/>
              <a:gd name="connsiteX13" fmla="*/ 147125 w 267136"/>
              <a:gd name="connsiteY13" fmla="*/ 239227 h 239226"/>
              <a:gd name="connsiteX14" fmla="*/ 193375 w 267136"/>
              <a:gd name="connsiteY14" fmla="*/ 229658 h 239226"/>
              <a:gd name="connsiteX15" fmla="*/ 231651 w 267136"/>
              <a:gd name="connsiteY15" fmla="*/ 204140 h 239226"/>
              <a:gd name="connsiteX16" fmla="*/ 257169 w 267136"/>
              <a:gd name="connsiteY16" fmla="*/ 165864 h 239226"/>
              <a:gd name="connsiteX17" fmla="*/ 266738 w 267136"/>
              <a:gd name="connsiteY17" fmla="*/ 119613 h 239226"/>
              <a:gd name="connsiteX18" fmla="*/ 261953 w 267136"/>
              <a:gd name="connsiteY18" fmla="*/ 87717 h 23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7136" h="239226">
                <a:moveTo>
                  <a:pt x="261953" y="87717"/>
                </a:moveTo>
                <a:cubicBezTo>
                  <a:pt x="255574" y="66984"/>
                  <a:pt x="246005" y="49440"/>
                  <a:pt x="231651" y="35087"/>
                </a:cubicBezTo>
                <a:cubicBezTo>
                  <a:pt x="223677" y="28707"/>
                  <a:pt x="215703" y="22328"/>
                  <a:pt x="207729" y="15948"/>
                </a:cubicBezTo>
                <a:cubicBezTo>
                  <a:pt x="188591" y="4784"/>
                  <a:pt x="169452" y="0"/>
                  <a:pt x="147125" y="0"/>
                </a:cubicBezTo>
                <a:lnTo>
                  <a:pt x="120012" y="0"/>
                </a:lnTo>
                <a:cubicBezTo>
                  <a:pt x="104064" y="0"/>
                  <a:pt x="88115" y="3190"/>
                  <a:pt x="73762" y="9569"/>
                </a:cubicBezTo>
                <a:cubicBezTo>
                  <a:pt x="59408" y="14354"/>
                  <a:pt x="46649" y="22328"/>
                  <a:pt x="35485" y="35087"/>
                </a:cubicBezTo>
                <a:cubicBezTo>
                  <a:pt x="24321" y="46250"/>
                  <a:pt x="16347" y="59009"/>
                  <a:pt x="9968" y="73363"/>
                </a:cubicBezTo>
                <a:cubicBezTo>
                  <a:pt x="1994" y="87717"/>
                  <a:pt x="-1196" y="103665"/>
                  <a:pt x="399" y="119613"/>
                </a:cubicBezTo>
                <a:cubicBezTo>
                  <a:pt x="1994" y="130778"/>
                  <a:pt x="3588" y="140346"/>
                  <a:pt x="5183" y="151510"/>
                </a:cubicBezTo>
                <a:cubicBezTo>
                  <a:pt x="11563" y="172243"/>
                  <a:pt x="21132" y="189787"/>
                  <a:pt x="35485" y="204140"/>
                </a:cubicBezTo>
                <a:cubicBezTo>
                  <a:pt x="43460" y="210520"/>
                  <a:pt x="51434" y="216899"/>
                  <a:pt x="59408" y="223278"/>
                </a:cubicBezTo>
                <a:cubicBezTo>
                  <a:pt x="78546" y="234443"/>
                  <a:pt x="97684" y="239227"/>
                  <a:pt x="120012" y="239227"/>
                </a:cubicBezTo>
                <a:lnTo>
                  <a:pt x="147125" y="239227"/>
                </a:lnTo>
                <a:cubicBezTo>
                  <a:pt x="163073" y="239227"/>
                  <a:pt x="179021" y="236037"/>
                  <a:pt x="193375" y="229658"/>
                </a:cubicBezTo>
                <a:cubicBezTo>
                  <a:pt x="207729" y="224873"/>
                  <a:pt x="220487" y="216899"/>
                  <a:pt x="231651" y="204140"/>
                </a:cubicBezTo>
                <a:cubicBezTo>
                  <a:pt x="242815" y="192976"/>
                  <a:pt x="250790" y="180217"/>
                  <a:pt x="257169" y="165864"/>
                </a:cubicBezTo>
                <a:cubicBezTo>
                  <a:pt x="265143" y="151510"/>
                  <a:pt x="268333" y="135562"/>
                  <a:pt x="266738" y="119613"/>
                </a:cubicBezTo>
                <a:cubicBezTo>
                  <a:pt x="265143" y="110044"/>
                  <a:pt x="263548" y="98881"/>
                  <a:pt x="261953" y="87717"/>
                </a:cubicBezTo>
                <a:close/>
              </a:path>
            </a:pathLst>
          </a:custGeom>
          <a:solidFill>
            <a:srgbClr val="F2F5D8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9F51546-3918-43D0-8D13-0547E319F609}"/>
              </a:ext>
            </a:extLst>
          </p:cNvPr>
          <p:cNvSpPr/>
          <p:nvPr/>
        </p:nvSpPr>
        <p:spPr>
          <a:xfrm>
            <a:off x="7985970" y="3795213"/>
            <a:ext cx="3604901" cy="2625788"/>
          </a:xfrm>
          <a:custGeom>
            <a:avLst/>
            <a:gdLst>
              <a:gd name="connsiteX0" fmla="*/ 2529863 w 2703676"/>
              <a:gd name="connsiteY0" fmla="*/ 528793 h 1969341"/>
              <a:gd name="connsiteX1" fmla="*/ 1987616 w 2703676"/>
              <a:gd name="connsiteY1" fmla="*/ 206634 h 1969341"/>
              <a:gd name="connsiteX2" fmla="*/ 1115235 w 2703676"/>
              <a:gd name="connsiteY2" fmla="*/ 197065 h 1969341"/>
              <a:gd name="connsiteX3" fmla="*/ 724498 w 2703676"/>
              <a:gd name="connsiteY3" fmla="*/ 208229 h 1969341"/>
              <a:gd name="connsiteX4" fmla="*/ 525142 w 2703676"/>
              <a:gd name="connsiteY4" fmla="*/ 101374 h 1969341"/>
              <a:gd name="connsiteX5" fmla="*/ 300268 w 2703676"/>
              <a:gd name="connsiteY5" fmla="*/ 20037 h 1969341"/>
              <a:gd name="connsiteX6" fmla="*/ 287510 w 2703676"/>
              <a:gd name="connsiteY6" fmla="*/ 43960 h 1969341"/>
              <a:gd name="connsiteX7" fmla="*/ 284320 w 2703676"/>
              <a:gd name="connsiteY7" fmla="*/ 58313 h 1969341"/>
              <a:gd name="connsiteX8" fmla="*/ 282725 w 2703676"/>
              <a:gd name="connsiteY8" fmla="*/ 63098 h 1969341"/>
              <a:gd name="connsiteX9" fmla="*/ 282725 w 2703676"/>
              <a:gd name="connsiteY9" fmla="*/ 72667 h 1969341"/>
              <a:gd name="connsiteX10" fmla="*/ 290700 w 2703676"/>
              <a:gd name="connsiteY10" fmla="*/ 339006 h 1969341"/>
              <a:gd name="connsiteX11" fmla="*/ 269966 w 2703676"/>
              <a:gd name="connsiteY11" fmla="*/ 439481 h 1969341"/>
              <a:gd name="connsiteX12" fmla="*/ 277941 w 2703676"/>
              <a:gd name="connsiteY12" fmla="*/ 458619 h 1969341"/>
              <a:gd name="connsiteX13" fmla="*/ 24360 w 2703676"/>
              <a:gd name="connsiteY13" fmla="*/ 897202 h 1969341"/>
              <a:gd name="connsiteX14" fmla="*/ 76990 w 2703676"/>
              <a:gd name="connsiteY14" fmla="*/ 1375656 h 1969341"/>
              <a:gd name="connsiteX15" fmla="*/ 257208 w 2703676"/>
              <a:gd name="connsiteY15" fmla="*/ 1638806 h 1969341"/>
              <a:gd name="connsiteX16" fmla="*/ 954155 w 2703676"/>
              <a:gd name="connsiteY16" fmla="*/ 1932257 h 1969341"/>
              <a:gd name="connsiteX17" fmla="*/ 1711707 w 2703676"/>
              <a:gd name="connsiteY17" fmla="*/ 1935447 h 1969341"/>
              <a:gd name="connsiteX18" fmla="*/ 2528268 w 2703676"/>
              <a:gd name="connsiteY18" fmla="*/ 1567037 h 1969341"/>
              <a:gd name="connsiteX19" fmla="*/ 2686159 w 2703676"/>
              <a:gd name="connsiteY19" fmla="*/ 1203413 h 1969341"/>
              <a:gd name="connsiteX20" fmla="*/ 2529863 w 2703676"/>
              <a:gd name="connsiteY20" fmla="*/ 528793 h 196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3676" h="1969341">
                <a:moveTo>
                  <a:pt x="2529863" y="528793"/>
                </a:moveTo>
                <a:cubicBezTo>
                  <a:pt x="2394301" y="364524"/>
                  <a:pt x="2191756" y="259264"/>
                  <a:pt x="1987616" y="206634"/>
                </a:cubicBezTo>
                <a:cubicBezTo>
                  <a:pt x="1700543" y="134866"/>
                  <a:pt x="1403902" y="171547"/>
                  <a:pt x="1115235" y="197065"/>
                </a:cubicBezTo>
                <a:cubicBezTo>
                  <a:pt x="987647" y="208229"/>
                  <a:pt x="852085" y="227367"/>
                  <a:pt x="724498" y="208229"/>
                </a:cubicBezTo>
                <a:cubicBezTo>
                  <a:pt x="655919" y="198660"/>
                  <a:pt x="552254" y="174737"/>
                  <a:pt x="525142" y="101374"/>
                </a:cubicBezTo>
                <a:cubicBezTo>
                  <a:pt x="488461" y="-3886"/>
                  <a:pt x="375226" y="-19834"/>
                  <a:pt x="300268" y="20037"/>
                </a:cubicBezTo>
                <a:cubicBezTo>
                  <a:pt x="295484" y="28011"/>
                  <a:pt x="292294" y="35985"/>
                  <a:pt x="287510" y="43960"/>
                </a:cubicBezTo>
                <a:cubicBezTo>
                  <a:pt x="285915" y="48744"/>
                  <a:pt x="284320" y="53529"/>
                  <a:pt x="284320" y="58313"/>
                </a:cubicBezTo>
                <a:cubicBezTo>
                  <a:pt x="284320" y="59908"/>
                  <a:pt x="284320" y="61503"/>
                  <a:pt x="282725" y="63098"/>
                </a:cubicBezTo>
                <a:cubicBezTo>
                  <a:pt x="282725" y="66287"/>
                  <a:pt x="282725" y="69477"/>
                  <a:pt x="282725" y="72667"/>
                </a:cubicBezTo>
                <a:cubicBezTo>
                  <a:pt x="281131" y="161978"/>
                  <a:pt x="289105" y="249695"/>
                  <a:pt x="290700" y="339006"/>
                </a:cubicBezTo>
                <a:cubicBezTo>
                  <a:pt x="290700" y="375688"/>
                  <a:pt x="284320" y="409179"/>
                  <a:pt x="269966" y="439481"/>
                </a:cubicBezTo>
                <a:cubicBezTo>
                  <a:pt x="273156" y="445861"/>
                  <a:pt x="274751" y="452240"/>
                  <a:pt x="277941" y="458619"/>
                </a:cubicBezTo>
                <a:cubicBezTo>
                  <a:pt x="153543" y="571854"/>
                  <a:pt x="69016" y="732933"/>
                  <a:pt x="24360" y="897202"/>
                </a:cubicBezTo>
                <a:cubicBezTo>
                  <a:pt x="-21890" y="1067851"/>
                  <a:pt x="-1157" y="1233715"/>
                  <a:pt x="76990" y="1375656"/>
                </a:cubicBezTo>
                <a:cubicBezTo>
                  <a:pt x="115267" y="1476131"/>
                  <a:pt x="179060" y="1567037"/>
                  <a:pt x="257208" y="1638806"/>
                </a:cubicBezTo>
                <a:cubicBezTo>
                  <a:pt x="446994" y="1812644"/>
                  <a:pt x="705360" y="1889197"/>
                  <a:pt x="954155" y="1932257"/>
                </a:cubicBezTo>
                <a:cubicBezTo>
                  <a:pt x="1198167" y="1975318"/>
                  <a:pt x="1462911" y="1986482"/>
                  <a:pt x="1711707" y="1935447"/>
                </a:cubicBezTo>
                <a:cubicBezTo>
                  <a:pt x="2027487" y="1925878"/>
                  <a:pt x="2376758" y="1844541"/>
                  <a:pt x="2528268" y="1567037"/>
                </a:cubicBezTo>
                <a:cubicBezTo>
                  <a:pt x="2608011" y="1463372"/>
                  <a:pt x="2660640" y="1335785"/>
                  <a:pt x="2686159" y="1203413"/>
                </a:cubicBezTo>
                <a:cubicBezTo>
                  <a:pt x="2732408" y="959401"/>
                  <a:pt x="2689347" y="723364"/>
                  <a:pt x="2529863" y="528793"/>
                </a:cubicBezTo>
                <a:close/>
              </a:path>
            </a:pathLst>
          </a:custGeom>
          <a:solidFill>
            <a:srgbClr val="4F994C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8" name="รูปแบบอิสระ: รูปร่าง 27">
            <a:extLst>
              <a:ext uri="{FF2B5EF4-FFF2-40B4-BE49-F238E27FC236}">
                <a16:creationId xmlns:a16="http://schemas.microsoft.com/office/drawing/2014/main" id="{46F6BD30-2140-4893-A984-1812CDCA9F60}"/>
              </a:ext>
            </a:extLst>
          </p:cNvPr>
          <p:cNvSpPr/>
          <p:nvPr/>
        </p:nvSpPr>
        <p:spPr>
          <a:xfrm>
            <a:off x="349396" y="488980"/>
            <a:ext cx="3918227" cy="2381160"/>
          </a:xfrm>
          <a:custGeom>
            <a:avLst/>
            <a:gdLst>
              <a:gd name="connsiteX0" fmla="*/ 2871499 w 2938670"/>
              <a:gd name="connsiteY0" fmla="*/ 579516 h 1785870"/>
              <a:gd name="connsiteX1" fmla="*/ 1597217 w 2938670"/>
              <a:gd name="connsiteY1" fmla="*/ 10156 h 1785870"/>
              <a:gd name="connsiteX2" fmla="*/ 227245 w 2938670"/>
              <a:gd name="connsiteY2" fmla="*/ 348264 h 1785870"/>
              <a:gd name="connsiteX3" fmla="*/ 8751 w 2938670"/>
              <a:gd name="connsiteY3" fmla="*/ 1013315 h 1785870"/>
              <a:gd name="connsiteX4" fmla="*/ 396298 w 2938670"/>
              <a:gd name="connsiteY4" fmla="*/ 1585864 h 1785870"/>
              <a:gd name="connsiteX5" fmla="*/ 1804547 w 2938670"/>
              <a:gd name="connsiteY5" fmla="*/ 1751728 h 1785870"/>
              <a:gd name="connsiteX6" fmla="*/ 2520633 w 2938670"/>
              <a:gd name="connsiteY6" fmla="*/ 1777246 h 1785870"/>
              <a:gd name="connsiteX7" fmla="*/ 2629083 w 2938670"/>
              <a:gd name="connsiteY7" fmla="*/ 1515691 h 1785870"/>
              <a:gd name="connsiteX8" fmla="*/ 2562099 w 2938670"/>
              <a:gd name="connsiteY8" fmla="*/ 1442328 h 1785870"/>
              <a:gd name="connsiteX9" fmla="*/ 2747101 w 2938670"/>
              <a:gd name="connsiteY9" fmla="*/ 1311551 h 1785870"/>
              <a:gd name="connsiteX10" fmla="*/ 2871499 w 2938670"/>
              <a:gd name="connsiteY10" fmla="*/ 579516 h 17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670" h="1785870">
                <a:moveTo>
                  <a:pt x="2871499" y="579516"/>
                </a:moveTo>
                <a:cubicBezTo>
                  <a:pt x="2659385" y="131365"/>
                  <a:pt x="2037395" y="38864"/>
                  <a:pt x="1597217" y="10156"/>
                </a:cubicBezTo>
                <a:cubicBezTo>
                  <a:pt x="1142686" y="-20146"/>
                  <a:pt x="566947" y="-2602"/>
                  <a:pt x="227245" y="348264"/>
                </a:cubicBezTo>
                <a:cubicBezTo>
                  <a:pt x="51812" y="530076"/>
                  <a:pt x="-27931" y="764519"/>
                  <a:pt x="8751" y="1013315"/>
                </a:cubicBezTo>
                <a:cubicBezTo>
                  <a:pt x="43837" y="1250947"/>
                  <a:pt x="203322" y="1451897"/>
                  <a:pt x="396298" y="1585864"/>
                </a:cubicBezTo>
                <a:cubicBezTo>
                  <a:pt x="817338" y="1879316"/>
                  <a:pt x="1327688" y="1743754"/>
                  <a:pt x="1804547" y="1751728"/>
                </a:cubicBezTo>
                <a:cubicBezTo>
                  <a:pt x="2042179" y="1785220"/>
                  <a:pt x="2281406" y="1794789"/>
                  <a:pt x="2520633" y="1777246"/>
                </a:cubicBezTo>
                <a:cubicBezTo>
                  <a:pt x="2657790" y="1767677"/>
                  <a:pt x="2718394" y="1617761"/>
                  <a:pt x="2629083" y="1515691"/>
                </a:cubicBezTo>
                <a:cubicBezTo>
                  <a:pt x="2606755" y="1490173"/>
                  <a:pt x="2584427" y="1466251"/>
                  <a:pt x="2562099" y="1442328"/>
                </a:cubicBezTo>
                <a:cubicBezTo>
                  <a:pt x="2627488" y="1405647"/>
                  <a:pt x="2691282" y="1362586"/>
                  <a:pt x="2747101" y="1311551"/>
                </a:cubicBezTo>
                <a:cubicBezTo>
                  <a:pt x="2954431" y="1121764"/>
                  <a:pt x="2989518" y="828312"/>
                  <a:pt x="2871499" y="579516"/>
                </a:cubicBezTo>
                <a:close/>
              </a:path>
            </a:pathLst>
          </a:custGeom>
          <a:solidFill>
            <a:srgbClr val="BCCE3C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D1ED529-8F63-4452-9E41-8127EDA51A8A}"/>
              </a:ext>
            </a:extLst>
          </p:cNvPr>
          <p:cNvSpPr/>
          <p:nvPr/>
        </p:nvSpPr>
        <p:spPr>
          <a:xfrm>
            <a:off x="8369317" y="4581075"/>
            <a:ext cx="2853711" cy="1458752"/>
          </a:xfrm>
          <a:custGeom>
            <a:avLst/>
            <a:gdLst>
              <a:gd name="connsiteX0" fmla="*/ 0 w 2140283"/>
              <a:gd name="connsiteY0" fmla="*/ 0 h 1094064"/>
              <a:gd name="connsiteX1" fmla="*/ 2140284 w 2140283"/>
              <a:gd name="connsiteY1" fmla="*/ 0 h 1094064"/>
              <a:gd name="connsiteX2" fmla="*/ 2140284 w 2140283"/>
              <a:gd name="connsiteY2" fmla="*/ 1094064 h 1094064"/>
              <a:gd name="connsiteX3" fmla="*/ 0 w 2140283"/>
              <a:gd name="connsiteY3" fmla="*/ 1094064 h 10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283" h="1094064">
                <a:moveTo>
                  <a:pt x="0" y="0"/>
                </a:moveTo>
                <a:lnTo>
                  <a:pt x="2140284" y="0"/>
                </a:lnTo>
                <a:lnTo>
                  <a:pt x="2140284" y="1094064"/>
                </a:lnTo>
                <a:lnTo>
                  <a:pt x="0" y="1094064"/>
                </a:lnTo>
                <a:close/>
              </a:path>
            </a:pathLst>
          </a:custGeom>
          <a:noFill/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id="{04AB3FC4-DBA2-4542-997F-C662658F3157}"/>
              </a:ext>
            </a:extLst>
          </p:cNvPr>
          <p:cNvSpPr/>
          <p:nvPr/>
        </p:nvSpPr>
        <p:spPr>
          <a:xfrm>
            <a:off x="884174" y="987355"/>
            <a:ext cx="2853711" cy="1458752"/>
          </a:xfrm>
          <a:custGeom>
            <a:avLst/>
            <a:gdLst>
              <a:gd name="connsiteX0" fmla="*/ 0 w 2140283"/>
              <a:gd name="connsiteY0" fmla="*/ 0 h 1094064"/>
              <a:gd name="connsiteX1" fmla="*/ 2140283 w 2140283"/>
              <a:gd name="connsiteY1" fmla="*/ 0 h 1094064"/>
              <a:gd name="connsiteX2" fmla="*/ 2140283 w 2140283"/>
              <a:gd name="connsiteY2" fmla="*/ 1094064 h 1094064"/>
              <a:gd name="connsiteX3" fmla="*/ 0 w 2140283"/>
              <a:gd name="connsiteY3" fmla="*/ 1094064 h 10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283" h="1094064">
                <a:moveTo>
                  <a:pt x="0" y="0"/>
                </a:moveTo>
                <a:lnTo>
                  <a:pt x="2140283" y="0"/>
                </a:lnTo>
                <a:lnTo>
                  <a:pt x="2140283" y="1094064"/>
                </a:lnTo>
                <a:lnTo>
                  <a:pt x="0" y="1094064"/>
                </a:lnTo>
                <a:close/>
              </a:path>
            </a:pathLst>
          </a:custGeom>
          <a:noFill/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grpSp>
        <p:nvGrpSpPr>
          <p:cNvPr id="31" name="กราฟิก 5">
            <a:extLst>
              <a:ext uri="{FF2B5EF4-FFF2-40B4-BE49-F238E27FC236}">
                <a16:creationId xmlns:a16="http://schemas.microsoft.com/office/drawing/2014/main" id="{60A33C29-9AEF-4C09-B050-3023C4E71C73}"/>
              </a:ext>
            </a:extLst>
          </p:cNvPr>
          <p:cNvGrpSpPr/>
          <p:nvPr/>
        </p:nvGrpSpPr>
        <p:grpSpPr>
          <a:xfrm>
            <a:off x="2868834" y="-545823"/>
            <a:ext cx="6454333" cy="7765836"/>
            <a:chOff x="2041727" y="-409368"/>
            <a:chExt cx="4840750" cy="5824377"/>
          </a:xfrm>
          <a:solidFill>
            <a:schemeClr val="accent1"/>
          </a:solidFill>
        </p:grpSpPr>
        <p:grpSp>
          <p:nvGrpSpPr>
            <p:cNvPr id="32" name="กราฟิก 5">
              <a:extLst>
                <a:ext uri="{FF2B5EF4-FFF2-40B4-BE49-F238E27FC236}">
                  <a16:creationId xmlns:a16="http://schemas.microsoft.com/office/drawing/2014/main" id="{60A33C29-9AEF-4C09-B050-3023C4E71C73}"/>
                </a:ext>
              </a:extLst>
            </p:cNvPr>
            <p:cNvGrpSpPr/>
            <p:nvPr/>
          </p:nvGrpSpPr>
          <p:grpSpPr>
            <a:xfrm>
              <a:off x="2041727" y="2139196"/>
              <a:ext cx="2405823" cy="3275813"/>
              <a:chOff x="2041727" y="2139196"/>
              <a:chExt cx="2405823" cy="3275813"/>
            </a:xfrm>
            <a:solidFill>
              <a:schemeClr val="accent1"/>
            </a:solidFill>
          </p:grpSpPr>
          <p:grpSp>
            <p:nvGrpSpPr>
              <p:cNvPr id="33" name="กราฟิก 5">
                <a:extLst>
                  <a:ext uri="{FF2B5EF4-FFF2-40B4-BE49-F238E27FC236}">
                    <a16:creationId xmlns:a16="http://schemas.microsoft.com/office/drawing/2014/main" id="{60A33C29-9AEF-4C09-B050-3023C4E71C73}"/>
                  </a:ext>
                </a:extLst>
              </p:cNvPr>
              <p:cNvGrpSpPr/>
              <p:nvPr/>
            </p:nvGrpSpPr>
            <p:grpSpPr>
              <a:xfrm>
                <a:off x="2041727" y="2139196"/>
                <a:ext cx="2405823" cy="3275813"/>
                <a:chOff x="2041727" y="2139196"/>
                <a:chExt cx="2405823" cy="3275813"/>
              </a:xfrm>
              <a:solidFill>
                <a:schemeClr val="accent1"/>
              </a:solidFill>
            </p:grpSpPr>
            <p:sp>
              <p:nvSpPr>
                <p:cNvPr id="34" name="รูปแบบอิสระ: รูปร่าง 33">
                  <a:extLst>
                    <a:ext uri="{FF2B5EF4-FFF2-40B4-BE49-F238E27FC236}">
                      <a16:creationId xmlns:a16="http://schemas.microsoft.com/office/drawing/2014/main" id="{8FC53137-3780-454B-B1B0-69684A2D6F7B}"/>
                    </a:ext>
                  </a:extLst>
                </p:cNvPr>
                <p:cNvSpPr/>
                <p:nvPr/>
              </p:nvSpPr>
              <p:spPr>
                <a:xfrm>
                  <a:off x="2523093" y="2327755"/>
                  <a:ext cx="163896" cy="174009"/>
                </a:xfrm>
                <a:custGeom>
                  <a:avLst/>
                  <a:gdLst>
                    <a:gd name="connsiteX0" fmla="*/ 163897 w 163896"/>
                    <a:gd name="connsiteY0" fmla="*/ 127220 h 174009"/>
                    <a:gd name="connsiteX1" fmla="*/ 155922 w 163896"/>
                    <a:gd name="connsiteY1" fmla="*/ 104892 h 174009"/>
                    <a:gd name="connsiteX2" fmla="*/ 132000 w 163896"/>
                    <a:gd name="connsiteY2" fmla="*/ 93729 h 174009"/>
                    <a:gd name="connsiteX3" fmla="*/ 79370 w 163896"/>
                    <a:gd name="connsiteY3" fmla="*/ 100108 h 174009"/>
                    <a:gd name="connsiteX4" fmla="*/ 96913 w 163896"/>
                    <a:gd name="connsiteY4" fmla="*/ 41099 h 174009"/>
                    <a:gd name="connsiteX5" fmla="*/ 74585 w 163896"/>
                    <a:gd name="connsiteY5" fmla="*/ 1227 h 174009"/>
                    <a:gd name="connsiteX6" fmla="*/ 34714 w 163896"/>
                    <a:gd name="connsiteY6" fmla="*/ 23555 h 174009"/>
                    <a:gd name="connsiteX7" fmla="*/ 1222 w 163896"/>
                    <a:gd name="connsiteY7" fmla="*/ 132005 h 174009"/>
                    <a:gd name="connsiteX8" fmla="*/ 9197 w 163896"/>
                    <a:gd name="connsiteY8" fmla="*/ 163902 h 174009"/>
                    <a:gd name="connsiteX9" fmla="*/ 41093 w 163896"/>
                    <a:gd name="connsiteY9" fmla="*/ 173471 h 174009"/>
                    <a:gd name="connsiteX10" fmla="*/ 88939 w 163896"/>
                    <a:gd name="connsiteY10" fmla="*/ 165497 h 174009"/>
                    <a:gd name="connsiteX11" fmla="*/ 111267 w 163896"/>
                    <a:gd name="connsiteY11" fmla="*/ 162307 h 174009"/>
                    <a:gd name="connsiteX12" fmla="*/ 124025 w 163896"/>
                    <a:gd name="connsiteY12" fmla="*/ 160712 h 174009"/>
                    <a:gd name="connsiteX13" fmla="*/ 130405 w 163896"/>
                    <a:gd name="connsiteY13" fmla="*/ 160712 h 174009"/>
                    <a:gd name="connsiteX14" fmla="*/ 130405 w 163896"/>
                    <a:gd name="connsiteY14" fmla="*/ 160712 h 174009"/>
                    <a:gd name="connsiteX15" fmla="*/ 152733 w 163896"/>
                    <a:gd name="connsiteY15" fmla="*/ 152738 h 174009"/>
                    <a:gd name="connsiteX16" fmla="*/ 163897 w 163896"/>
                    <a:gd name="connsiteY16" fmla="*/ 127220 h 17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3896" h="174009">
                      <a:moveTo>
                        <a:pt x="163897" y="127220"/>
                      </a:moveTo>
                      <a:cubicBezTo>
                        <a:pt x="163897" y="119246"/>
                        <a:pt x="160707" y="109677"/>
                        <a:pt x="155922" y="104892"/>
                      </a:cubicBezTo>
                      <a:cubicBezTo>
                        <a:pt x="149543" y="98513"/>
                        <a:pt x="141569" y="93729"/>
                        <a:pt x="132000" y="93729"/>
                      </a:cubicBezTo>
                      <a:cubicBezTo>
                        <a:pt x="114456" y="95323"/>
                        <a:pt x="96913" y="96918"/>
                        <a:pt x="79370" y="100108"/>
                      </a:cubicBezTo>
                      <a:cubicBezTo>
                        <a:pt x="85749" y="80970"/>
                        <a:pt x="92128" y="60237"/>
                        <a:pt x="96913" y="41099"/>
                      </a:cubicBezTo>
                      <a:cubicBezTo>
                        <a:pt x="101698" y="25150"/>
                        <a:pt x="92128" y="4417"/>
                        <a:pt x="74585" y="1227"/>
                      </a:cubicBezTo>
                      <a:cubicBezTo>
                        <a:pt x="57042" y="-3557"/>
                        <a:pt x="39499" y="6012"/>
                        <a:pt x="34714" y="23555"/>
                      </a:cubicBezTo>
                      <a:cubicBezTo>
                        <a:pt x="23550" y="60237"/>
                        <a:pt x="12386" y="95323"/>
                        <a:pt x="1222" y="132005"/>
                      </a:cubicBezTo>
                      <a:cubicBezTo>
                        <a:pt x="-1967" y="143169"/>
                        <a:pt x="1222" y="155927"/>
                        <a:pt x="9197" y="163902"/>
                      </a:cubicBezTo>
                      <a:cubicBezTo>
                        <a:pt x="17171" y="173471"/>
                        <a:pt x="28335" y="175066"/>
                        <a:pt x="41093" y="173471"/>
                      </a:cubicBezTo>
                      <a:cubicBezTo>
                        <a:pt x="57042" y="170281"/>
                        <a:pt x="72990" y="168686"/>
                        <a:pt x="88939" y="165497"/>
                      </a:cubicBezTo>
                      <a:cubicBezTo>
                        <a:pt x="96913" y="163902"/>
                        <a:pt x="104887" y="163902"/>
                        <a:pt x="111267" y="162307"/>
                      </a:cubicBezTo>
                      <a:cubicBezTo>
                        <a:pt x="116051" y="162307"/>
                        <a:pt x="119241" y="160712"/>
                        <a:pt x="124025" y="160712"/>
                      </a:cubicBezTo>
                      <a:cubicBezTo>
                        <a:pt x="125620" y="160712"/>
                        <a:pt x="128810" y="160712"/>
                        <a:pt x="130405" y="160712"/>
                      </a:cubicBezTo>
                      <a:cubicBezTo>
                        <a:pt x="132000" y="160712"/>
                        <a:pt x="139974" y="159117"/>
                        <a:pt x="130405" y="160712"/>
                      </a:cubicBezTo>
                      <a:cubicBezTo>
                        <a:pt x="139974" y="159117"/>
                        <a:pt x="146353" y="157522"/>
                        <a:pt x="152733" y="152738"/>
                      </a:cubicBezTo>
                      <a:cubicBezTo>
                        <a:pt x="159112" y="144764"/>
                        <a:pt x="163897" y="135194"/>
                        <a:pt x="163897" y="127220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35" name="รูปแบบอิสระ: รูปร่าง 34">
                  <a:extLst>
                    <a:ext uri="{FF2B5EF4-FFF2-40B4-BE49-F238E27FC236}">
                      <a16:creationId xmlns:a16="http://schemas.microsoft.com/office/drawing/2014/main" id="{AFE0D31E-EEB3-4432-A79A-ED37D4D46E65}"/>
                    </a:ext>
                  </a:extLst>
                </p:cNvPr>
                <p:cNvSpPr/>
                <p:nvPr/>
              </p:nvSpPr>
              <p:spPr>
                <a:xfrm>
                  <a:off x="2087093" y="2386603"/>
                  <a:ext cx="862447" cy="1189752"/>
                </a:xfrm>
                <a:custGeom>
                  <a:avLst/>
                  <a:gdLst>
                    <a:gd name="connsiteX0" fmla="*/ 714725 w 862447"/>
                    <a:gd name="connsiteY0" fmla="*/ 1189549 h 1189752"/>
                    <a:gd name="connsiteX1" fmla="*/ 67218 w 862447"/>
                    <a:gd name="connsiteY1" fmla="*/ 695147 h 1189752"/>
                    <a:gd name="connsiteX2" fmla="*/ 327178 w 862447"/>
                    <a:gd name="connsiteY2" fmla="*/ 1389 h 1189752"/>
                    <a:gd name="connsiteX3" fmla="*/ 501016 w 862447"/>
                    <a:gd name="connsiteY3" fmla="*/ 607430 h 1189752"/>
                    <a:gd name="connsiteX4" fmla="*/ 717915 w 862447"/>
                    <a:gd name="connsiteY4" fmla="*/ 975840 h 1189752"/>
                    <a:gd name="connsiteX5" fmla="*/ 714725 w 862447"/>
                    <a:gd name="connsiteY5" fmla="*/ 1189549 h 1189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47" h="1189752">
                      <a:moveTo>
                        <a:pt x="714725" y="1189549"/>
                      </a:moveTo>
                      <a:cubicBezTo>
                        <a:pt x="714725" y="1189549"/>
                        <a:pt x="241056" y="1215066"/>
                        <a:pt x="67218" y="695147"/>
                      </a:cubicBezTo>
                      <a:cubicBezTo>
                        <a:pt x="-100241" y="191175"/>
                        <a:pt x="67218" y="-19344"/>
                        <a:pt x="327178" y="1389"/>
                      </a:cubicBezTo>
                      <a:cubicBezTo>
                        <a:pt x="587138" y="22122"/>
                        <a:pt x="501016" y="412859"/>
                        <a:pt x="501016" y="607430"/>
                      </a:cubicBezTo>
                      <a:cubicBezTo>
                        <a:pt x="501016" y="867390"/>
                        <a:pt x="566404" y="932779"/>
                        <a:pt x="717915" y="975840"/>
                      </a:cubicBezTo>
                      <a:cubicBezTo>
                        <a:pt x="869425" y="1020495"/>
                        <a:pt x="949167" y="1120970"/>
                        <a:pt x="714725" y="1189549"/>
                      </a:cubicBezTo>
                      <a:close/>
                    </a:path>
                  </a:pathLst>
                </a:custGeom>
                <a:solidFill>
                  <a:srgbClr val="BBCF30"/>
                </a:solidFill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36" name="รูปแบบอิสระ: รูปร่าง 35">
                  <a:extLst>
                    <a:ext uri="{FF2B5EF4-FFF2-40B4-BE49-F238E27FC236}">
                      <a16:creationId xmlns:a16="http://schemas.microsoft.com/office/drawing/2014/main" id="{D8EA5D70-4873-4F47-B897-C951BA452770}"/>
                    </a:ext>
                  </a:extLst>
                </p:cNvPr>
                <p:cNvSpPr/>
                <p:nvPr/>
              </p:nvSpPr>
              <p:spPr>
                <a:xfrm>
                  <a:off x="2270288" y="2364069"/>
                  <a:ext cx="735472" cy="1204108"/>
                </a:xfrm>
                <a:custGeom>
                  <a:avLst/>
                  <a:gdLst>
                    <a:gd name="connsiteX0" fmla="*/ 683040 w 735472"/>
                    <a:gd name="connsiteY0" fmla="*/ 1095659 h 1204108"/>
                    <a:gd name="connsiteX1" fmla="*/ 416701 w 735472"/>
                    <a:gd name="connsiteY1" fmla="*/ 1039840 h 1204108"/>
                    <a:gd name="connsiteX2" fmla="*/ 246052 w 735472"/>
                    <a:gd name="connsiteY2" fmla="*/ 891519 h 1204108"/>
                    <a:gd name="connsiteX3" fmla="*/ 108896 w 735472"/>
                    <a:gd name="connsiteY3" fmla="*/ 403496 h 1204108"/>
                    <a:gd name="connsiteX4" fmla="*/ 131223 w 735472"/>
                    <a:gd name="connsiteY4" fmla="*/ 54225 h 1204108"/>
                    <a:gd name="connsiteX5" fmla="*/ 76999 w 735472"/>
                    <a:gd name="connsiteY5" fmla="*/ 0 h 1204108"/>
                    <a:gd name="connsiteX6" fmla="*/ 22774 w 735472"/>
                    <a:gd name="connsiteY6" fmla="*/ 54225 h 1204108"/>
                    <a:gd name="connsiteX7" fmla="*/ 37127 w 735472"/>
                    <a:gd name="connsiteY7" fmla="*/ 700137 h 1204108"/>
                    <a:gd name="connsiteX8" fmla="*/ 341743 w 735472"/>
                    <a:gd name="connsiteY8" fmla="*/ 1124366 h 1204108"/>
                    <a:gd name="connsiteX9" fmla="*/ 681445 w 735472"/>
                    <a:gd name="connsiteY9" fmla="*/ 1204109 h 1204108"/>
                    <a:gd name="connsiteX10" fmla="*/ 683040 w 735472"/>
                    <a:gd name="connsiteY10" fmla="*/ 1095659 h 120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5472" h="1204108">
                      <a:moveTo>
                        <a:pt x="683040" y="1095659"/>
                      </a:moveTo>
                      <a:cubicBezTo>
                        <a:pt x="592134" y="1095659"/>
                        <a:pt x="498038" y="1082900"/>
                        <a:pt x="416701" y="1039840"/>
                      </a:cubicBezTo>
                      <a:cubicBezTo>
                        <a:pt x="348122" y="1004753"/>
                        <a:pt x="290708" y="953718"/>
                        <a:pt x="246052" y="891519"/>
                      </a:cubicBezTo>
                      <a:cubicBezTo>
                        <a:pt x="143982" y="747983"/>
                        <a:pt x="110490" y="575740"/>
                        <a:pt x="108896" y="403496"/>
                      </a:cubicBezTo>
                      <a:cubicBezTo>
                        <a:pt x="107301" y="287072"/>
                        <a:pt x="120059" y="170648"/>
                        <a:pt x="131223" y="54225"/>
                      </a:cubicBezTo>
                      <a:cubicBezTo>
                        <a:pt x="134413" y="25518"/>
                        <a:pt x="104111" y="0"/>
                        <a:pt x="76999" y="0"/>
                      </a:cubicBezTo>
                      <a:cubicBezTo>
                        <a:pt x="45102" y="0"/>
                        <a:pt x="25963" y="25518"/>
                        <a:pt x="22774" y="54225"/>
                      </a:cubicBezTo>
                      <a:cubicBezTo>
                        <a:pt x="446" y="267934"/>
                        <a:pt x="-20287" y="489618"/>
                        <a:pt x="37127" y="700137"/>
                      </a:cubicBezTo>
                      <a:cubicBezTo>
                        <a:pt x="83378" y="870786"/>
                        <a:pt x="185448" y="1035055"/>
                        <a:pt x="341743" y="1124366"/>
                      </a:cubicBezTo>
                      <a:cubicBezTo>
                        <a:pt x="445408" y="1183376"/>
                        <a:pt x="563427" y="1204109"/>
                        <a:pt x="681445" y="1204109"/>
                      </a:cubicBezTo>
                      <a:cubicBezTo>
                        <a:pt x="753213" y="1204109"/>
                        <a:pt x="753213" y="1095659"/>
                        <a:pt x="683040" y="1095659"/>
                      </a:cubicBezTo>
                      <a:close/>
                    </a:path>
                  </a:pathLst>
                </a:custGeom>
                <a:solidFill>
                  <a:srgbClr val="A4B92E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grpSp>
              <p:nvGrpSpPr>
                <p:cNvPr id="37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2360413" y="2467651"/>
                  <a:ext cx="150734" cy="196359"/>
                  <a:chOff x="2360413" y="2467651"/>
                  <a:chExt cx="150734" cy="196359"/>
                </a:xfrm>
                <a:solidFill>
                  <a:srgbClr val="FFFFFF"/>
                </a:solidFill>
              </p:grpSpPr>
              <p:sp>
                <p:nvSpPr>
                  <p:cNvPr id="38" name="รูปแบบอิสระ: รูปร่าง 37">
                    <a:extLst>
                      <a:ext uri="{FF2B5EF4-FFF2-40B4-BE49-F238E27FC236}">
                        <a16:creationId xmlns:a16="http://schemas.microsoft.com/office/drawing/2014/main" id="{208C39C5-22BB-4289-A173-5BA951AE6D9D}"/>
                      </a:ext>
                    </a:extLst>
                  </p:cNvPr>
                  <p:cNvSpPr/>
                  <p:nvPr/>
                </p:nvSpPr>
                <p:spPr>
                  <a:xfrm>
                    <a:off x="2360413" y="2467651"/>
                    <a:ext cx="150734" cy="196359"/>
                  </a:xfrm>
                  <a:custGeom>
                    <a:avLst/>
                    <a:gdLst>
                      <a:gd name="connsiteX0" fmla="*/ 41099 w 150734"/>
                      <a:gd name="connsiteY0" fmla="*/ 1678 h 196359"/>
                      <a:gd name="connsiteX1" fmla="*/ 1227 w 150734"/>
                      <a:gd name="connsiteY1" fmla="*/ 24005 h 196359"/>
                      <a:gd name="connsiteX2" fmla="*/ 23555 w 150734"/>
                      <a:gd name="connsiteY2" fmla="*/ 63877 h 196359"/>
                      <a:gd name="connsiteX3" fmla="*/ 26745 w 150734"/>
                      <a:gd name="connsiteY3" fmla="*/ 65472 h 196359"/>
                      <a:gd name="connsiteX4" fmla="*/ 28340 w 150734"/>
                      <a:gd name="connsiteY4" fmla="*/ 65472 h 196359"/>
                      <a:gd name="connsiteX5" fmla="*/ 28340 w 150734"/>
                      <a:gd name="connsiteY5" fmla="*/ 65472 h 196359"/>
                      <a:gd name="connsiteX6" fmla="*/ 29935 w 150734"/>
                      <a:gd name="connsiteY6" fmla="*/ 65472 h 196359"/>
                      <a:gd name="connsiteX7" fmla="*/ 28340 w 150734"/>
                      <a:gd name="connsiteY7" fmla="*/ 65472 h 196359"/>
                      <a:gd name="connsiteX8" fmla="*/ 36314 w 150734"/>
                      <a:gd name="connsiteY8" fmla="*/ 70256 h 196359"/>
                      <a:gd name="connsiteX9" fmla="*/ 44288 w 150734"/>
                      <a:gd name="connsiteY9" fmla="*/ 75040 h 196359"/>
                      <a:gd name="connsiteX10" fmla="*/ 47478 w 150734"/>
                      <a:gd name="connsiteY10" fmla="*/ 76635 h 196359"/>
                      <a:gd name="connsiteX11" fmla="*/ 61832 w 150734"/>
                      <a:gd name="connsiteY11" fmla="*/ 90989 h 196359"/>
                      <a:gd name="connsiteX12" fmla="*/ 65021 w 150734"/>
                      <a:gd name="connsiteY12" fmla="*/ 94179 h 196359"/>
                      <a:gd name="connsiteX13" fmla="*/ 65021 w 150734"/>
                      <a:gd name="connsiteY13" fmla="*/ 92584 h 196359"/>
                      <a:gd name="connsiteX14" fmla="*/ 65021 w 150734"/>
                      <a:gd name="connsiteY14" fmla="*/ 94179 h 196359"/>
                      <a:gd name="connsiteX15" fmla="*/ 65021 w 150734"/>
                      <a:gd name="connsiteY15" fmla="*/ 94179 h 196359"/>
                      <a:gd name="connsiteX16" fmla="*/ 65021 w 150734"/>
                      <a:gd name="connsiteY16" fmla="*/ 94179 h 196359"/>
                      <a:gd name="connsiteX17" fmla="*/ 69806 w 150734"/>
                      <a:gd name="connsiteY17" fmla="*/ 100558 h 196359"/>
                      <a:gd name="connsiteX18" fmla="*/ 79375 w 150734"/>
                      <a:gd name="connsiteY18" fmla="*/ 118101 h 196359"/>
                      <a:gd name="connsiteX19" fmla="*/ 80970 w 150734"/>
                      <a:gd name="connsiteY19" fmla="*/ 121291 h 196359"/>
                      <a:gd name="connsiteX20" fmla="*/ 84159 w 150734"/>
                      <a:gd name="connsiteY20" fmla="*/ 130860 h 196359"/>
                      <a:gd name="connsiteX21" fmla="*/ 85754 w 150734"/>
                      <a:gd name="connsiteY21" fmla="*/ 140429 h 196359"/>
                      <a:gd name="connsiteX22" fmla="*/ 85754 w 150734"/>
                      <a:gd name="connsiteY22" fmla="*/ 143619 h 196359"/>
                      <a:gd name="connsiteX23" fmla="*/ 85754 w 150734"/>
                      <a:gd name="connsiteY23" fmla="*/ 164352 h 196359"/>
                      <a:gd name="connsiteX24" fmla="*/ 117651 w 150734"/>
                      <a:gd name="connsiteY24" fmla="*/ 196249 h 196359"/>
                      <a:gd name="connsiteX25" fmla="*/ 149548 w 150734"/>
                      <a:gd name="connsiteY25" fmla="*/ 164352 h 196359"/>
                      <a:gd name="connsiteX26" fmla="*/ 41099 w 150734"/>
                      <a:gd name="connsiteY26" fmla="*/ 1678 h 19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0734" h="196359">
                        <a:moveTo>
                          <a:pt x="41099" y="1678"/>
                        </a:moveTo>
                        <a:cubicBezTo>
                          <a:pt x="25150" y="-4702"/>
                          <a:pt x="4417" y="8057"/>
                          <a:pt x="1227" y="24005"/>
                        </a:cubicBezTo>
                        <a:cubicBezTo>
                          <a:pt x="-3557" y="41549"/>
                          <a:pt x="6012" y="57497"/>
                          <a:pt x="23555" y="63877"/>
                        </a:cubicBezTo>
                        <a:cubicBezTo>
                          <a:pt x="25150" y="63877"/>
                          <a:pt x="25150" y="63877"/>
                          <a:pt x="26745" y="65472"/>
                        </a:cubicBezTo>
                        <a:cubicBezTo>
                          <a:pt x="25150" y="65472"/>
                          <a:pt x="25150" y="63877"/>
                          <a:pt x="28340" y="65472"/>
                        </a:cubicBezTo>
                        <a:cubicBezTo>
                          <a:pt x="28340" y="65472"/>
                          <a:pt x="28340" y="65472"/>
                          <a:pt x="28340" y="65472"/>
                        </a:cubicBezTo>
                        <a:cubicBezTo>
                          <a:pt x="28340" y="65472"/>
                          <a:pt x="29935" y="65472"/>
                          <a:pt x="29935" y="65472"/>
                        </a:cubicBezTo>
                        <a:cubicBezTo>
                          <a:pt x="29935" y="65472"/>
                          <a:pt x="29935" y="65472"/>
                          <a:pt x="28340" y="65472"/>
                        </a:cubicBezTo>
                        <a:cubicBezTo>
                          <a:pt x="31529" y="67066"/>
                          <a:pt x="34719" y="68661"/>
                          <a:pt x="36314" y="70256"/>
                        </a:cubicBezTo>
                        <a:cubicBezTo>
                          <a:pt x="39504" y="71851"/>
                          <a:pt x="41099" y="73446"/>
                          <a:pt x="44288" y="75040"/>
                        </a:cubicBezTo>
                        <a:cubicBezTo>
                          <a:pt x="45883" y="75040"/>
                          <a:pt x="45883" y="76635"/>
                          <a:pt x="47478" y="76635"/>
                        </a:cubicBezTo>
                        <a:cubicBezTo>
                          <a:pt x="52262" y="81420"/>
                          <a:pt x="57047" y="86204"/>
                          <a:pt x="61832" y="90989"/>
                        </a:cubicBezTo>
                        <a:cubicBezTo>
                          <a:pt x="63426" y="92584"/>
                          <a:pt x="63426" y="92584"/>
                          <a:pt x="65021" y="94179"/>
                        </a:cubicBezTo>
                        <a:cubicBezTo>
                          <a:pt x="65021" y="94179"/>
                          <a:pt x="65021" y="94179"/>
                          <a:pt x="65021" y="92584"/>
                        </a:cubicBezTo>
                        <a:cubicBezTo>
                          <a:pt x="65021" y="92584"/>
                          <a:pt x="65021" y="92584"/>
                          <a:pt x="65021" y="94179"/>
                        </a:cubicBezTo>
                        <a:cubicBezTo>
                          <a:pt x="65021" y="94179"/>
                          <a:pt x="65021" y="94179"/>
                          <a:pt x="65021" y="94179"/>
                        </a:cubicBezTo>
                        <a:cubicBezTo>
                          <a:pt x="66616" y="97368"/>
                          <a:pt x="66616" y="95774"/>
                          <a:pt x="65021" y="94179"/>
                        </a:cubicBezTo>
                        <a:cubicBezTo>
                          <a:pt x="66616" y="95774"/>
                          <a:pt x="68211" y="98963"/>
                          <a:pt x="69806" y="100558"/>
                        </a:cubicBezTo>
                        <a:cubicBezTo>
                          <a:pt x="72996" y="105343"/>
                          <a:pt x="76185" y="111722"/>
                          <a:pt x="79375" y="118101"/>
                        </a:cubicBezTo>
                        <a:cubicBezTo>
                          <a:pt x="79375" y="119696"/>
                          <a:pt x="80970" y="121291"/>
                          <a:pt x="80970" y="121291"/>
                        </a:cubicBezTo>
                        <a:cubicBezTo>
                          <a:pt x="82565" y="124481"/>
                          <a:pt x="82565" y="127670"/>
                          <a:pt x="84159" y="130860"/>
                        </a:cubicBezTo>
                        <a:cubicBezTo>
                          <a:pt x="85754" y="134050"/>
                          <a:pt x="85754" y="137240"/>
                          <a:pt x="85754" y="140429"/>
                        </a:cubicBezTo>
                        <a:cubicBezTo>
                          <a:pt x="85754" y="142024"/>
                          <a:pt x="85754" y="142024"/>
                          <a:pt x="85754" y="143619"/>
                        </a:cubicBezTo>
                        <a:cubicBezTo>
                          <a:pt x="85754" y="149998"/>
                          <a:pt x="85754" y="157972"/>
                          <a:pt x="85754" y="164352"/>
                        </a:cubicBezTo>
                        <a:cubicBezTo>
                          <a:pt x="84159" y="181895"/>
                          <a:pt x="101703" y="197844"/>
                          <a:pt x="117651" y="196249"/>
                        </a:cubicBezTo>
                        <a:cubicBezTo>
                          <a:pt x="136789" y="194654"/>
                          <a:pt x="147953" y="181895"/>
                          <a:pt x="149548" y="164352"/>
                        </a:cubicBezTo>
                        <a:cubicBezTo>
                          <a:pt x="159117" y="95774"/>
                          <a:pt x="109677" y="25600"/>
                          <a:pt x="41099" y="16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0A3C8F31-357F-4EE4-99F1-8D8567DC4481}"/>
                      </a:ext>
                    </a:extLst>
                  </p:cNvPr>
                  <p:cNvSpPr/>
                  <p:nvPr/>
                </p:nvSpPr>
                <p:spPr>
                  <a:xfrm>
                    <a:off x="2387158" y="2533123"/>
                    <a:ext cx="1594" cy="15948"/>
                  </a:xfrm>
                  <a:custGeom>
                    <a:avLst/>
                    <a:gdLst>
                      <a:gd name="connsiteX0" fmla="*/ 0 w 1594"/>
                      <a:gd name="connsiteY0" fmla="*/ 0 h 15948"/>
                      <a:gd name="connsiteX1" fmla="*/ 1595 w 1594"/>
                      <a:gd name="connsiteY1" fmla="*/ 0 h 15948"/>
                      <a:gd name="connsiteX2" fmla="*/ 0 w 1594"/>
                      <a:gd name="connsiteY2" fmla="*/ 0 h 15948"/>
                      <a:gd name="connsiteX3" fmla="*/ 0 w 1594"/>
                      <a:gd name="connsiteY3" fmla="*/ 0 h 1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4" h="15948">
                        <a:moveTo>
                          <a:pt x="0" y="0"/>
                        </a:moveTo>
                        <a:cubicBezTo>
                          <a:pt x="0" y="0"/>
                          <a:pt x="1595" y="0"/>
                          <a:pt x="1595" y="0"/>
                        </a:cubicBezTo>
                        <a:cubicBezTo>
                          <a:pt x="1595" y="0"/>
                          <a:pt x="1595" y="0"/>
                          <a:pt x="0" y="0"/>
                        </a:cubicBezTo>
                        <a:cubicBezTo>
                          <a:pt x="159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40" name="รูปแบบอิสระ: รูปร่าง 39">
                    <a:extLst>
                      <a:ext uri="{FF2B5EF4-FFF2-40B4-BE49-F238E27FC236}">
                        <a16:creationId xmlns:a16="http://schemas.microsoft.com/office/drawing/2014/main" id="{0A1388C4-741B-407C-82DA-ADC0BEB2F116}"/>
                      </a:ext>
                    </a:extLst>
                  </p:cNvPr>
                  <p:cNvSpPr/>
                  <p:nvPr/>
                </p:nvSpPr>
                <p:spPr>
                  <a:xfrm>
                    <a:off x="2427029" y="2563425"/>
                    <a:ext cx="15948" cy="15948"/>
                  </a:xfrm>
                  <a:custGeom>
                    <a:avLst/>
                    <a:gdLst>
                      <a:gd name="connsiteX0" fmla="*/ 0 w 15948"/>
                      <a:gd name="connsiteY0" fmla="*/ 0 h 15948"/>
                      <a:gd name="connsiteX1" fmla="*/ 0 w 15948"/>
                      <a:gd name="connsiteY1" fmla="*/ 0 h 15948"/>
                      <a:gd name="connsiteX2" fmla="*/ 0 w 15948"/>
                      <a:gd name="connsiteY2" fmla="*/ 0 h 15948"/>
                      <a:gd name="connsiteX3" fmla="*/ 0 w 15948"/>
                      <a:gd name="connsiteY3" fmla="*/ 0 h 1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48" h="1594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41" name="รูปแบบอิสระ: รูปร่าง 40">
                  <a:extLst>
                    <a:ext uri="{FF2B5EF4-FFF2-40B4-BE49-F238E27FC236}">
                      <a16:creationId xmlns:a16="http://schemas.microsoft.com/office/drawing/2014/main" id="{30D0C9F0-5A32-4B86-A009-20EE0319E0E3}"/>
                    </a:ext>
                  </a:extLst>
                </p:cNvPr>
                <p:cNvSpPr/>
                <p:nvPr/>
              </p:nvSpPr>
              <p:spPr>
                <a:xfrm>
                  <a:off x="2087093" y="2386603"/>
                  <a:ext cx="862447" cy="1189752"/>
                </a:xfrm>
                <a:custGeom>
                  <a:avLst/>
                  <a:gdLst>
                    <a:gd name="connsiteX0" fmla="*/ 714725 w 862447"/>
                    <a:gd name="connsiteY0" fmla="*/ 1189549 h 1189752"/>
                    <a:gd name="connsiteX1" fmla="*/ 67218 w 862447"/>
                    <a:gd name="connsiteY1" fmla="*/ 695147 h 1189752"/>
                    <a:gd name="connsiteX2" fmla="*/ 327178 w 862447"/>
                    <a:gd name="connsiteY2" fmla="*/ 1389 h 1189752"/>
                    <a:gd name="connsiteX3" fmla="*/ 501016 w 862447"/>
                    <a:gd name="connsiteY3" fmla="*/ 607430 h 1189752"/>
                    <a:gd name="connsiteX4" fmla="*/ 717915 w 862447"/>
                    <a:gd name="connsiteY4" fmla="*/ 975840 h 1189752"/>
                    <a:gd name="connsiteX5" fmla="*/ 714725 w 862447"/>
                    <a:gd name="connsiteY5" fmla="*/ 1189549 h 1189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47" h="1189752">
                      <a:moveTo>
                        <a:pt x="714725" y="1189549"/>
                      </a:moveTo>
                      <a:cubicBezTo>
                        <a:pt x="714725" y="1189549"/>
                        <a:pt x="241056" y="1215066"/>
                        <a:pt x="67218" y="695147"/>
                      </a:cubicBezTo>
                      <a:cubicBezTo>
                        <a:pt x="-100241" y="191175"/>
                        <a:pt x="67218" y="-19344"/>
                        <a:pt x="327178" y="1389"/>
                      </a:cubicBezTo>
                      <a:cubicBezTo>
                        <a:pt x="587138" y="22122"/>
                        <a:pt x="501016" y="412859"/>
                        <a:pt x="501016" y="607430"/>
                      </a:cubicBezTo>
                      <a:cubicBezTo>
                        <a:pt x="501016" y="867390"/>
                        <a:pt x="566404" y="932779"/>
                        <a:pt x="717915" y="975840"/>
                      </a:cubicBezTo>
                      <a:cubicBezTo>
                        <a:pt x="869425" y="1020495"/>
                        <a:pt x="949167" y="1120970"/>
                        <a:pt x="714725" y="1189549"/>
                      </a:cubicBezTo>
                      <a:close/>
                    </a:path>
                  </a:pathLst>
                </a:custGeom>
                <a:noFill/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2" name="รูปแบบอิสระ: รูปร่าง 41">
                  <a:extLst>
                    <a:ext uri="{FF2B5EF4-FFF2-40B4-BE49-F238E27FC236}">
                      <a16:creationId xmlns:a16="http://schemas.microsoft.com/office/drawing/2014/main" id="{B7D4925D-C6CE-49A2-8E7C-74C06F31F7E8}"/>
                    </a:ext>
                  </a:extLst>
                </p:cNvPr>
                <p:cNvSpPr/>
                <p:nvPr/>
              </p:nvSpPr>
              <p:spPr>
                <a:xfrm>
                  <a:off x="2041727" y="3017808"/>
                  <a:ext cx="152098" cy="215695"/>
                </a:xfrm>
                <a:custGeom>
                  <a:avLst/>
                  <a:gdLst>
                    <a:gd name="connsiteX0" fmla="*/ 144481 w 152098"/>
                    <a:gd name="connsiteY0" fmla="*/ 108598 h 215695"/>
                    <a:gd name="connsiteX1" fmla="*/ 66333 w 152098"/>
                    <a:gd name="connsiteY1" fmla="*/ 11312 h 215695"/>
                    <a:gd name="connsiteX2" fmla="*/ 20083 w 152098"/>
                    <a:gd name="connsiteY2" fmla="*/ 8122 h 215695"/>
                    <a:gd name="connsiteX3" fmla="*/ 16893 w 152098"/>
                    <a:gd name="connsiteY3" fmla="*/ 54373 h 215695"/>
                    <a:gd name="connsiteX4" fmla="*/ 74308 w 152098"/>
                    <a:gd name="connsiteY4" fmla="*/ 124546 h 215695"/>
                    <a:gd name="connsiteX5" fmla="*/ 69523 w 152098"/>
                    <a:gd name="connsiteY5" fmla="*/ 127736 h 215695"/>
                    <a:gd name="connsiteX6" fmla="*/ 67928 w 152098"/>
                    <a:gd name="connsiteY6" fmla="*/ 127736 h 215695"/>
                    <a:gd name="connsiteX7" fmla="*/ 63144 w 152098"/>
                    <a:gd name="connsiteY7" fmla="*/ 130925 h 215695"/>
                    <a:gd name="connsiteX8" fmla="*/ 18488 w 152098"/>
                    <a:gd name="connsiteY8" fmla="*/ 154848 h 215695"/>
                    <a:gd name="connsiteX9" fmla="*/ 4134 w 152098"/>
                    <a:gd name="connsiteY9" fmla="*/ 197909 h 215695"/>
                    <a:gd name="connsiteX10" fmla="*/ 47195 w 152098"/>
                    <a:gd name="connsiteY10" fmla="*/ 212263 h 215695"/>
                    <a:gd name="connsiteX11" fmla="*/ 142886 w 152098"/>
                    <a:gd name="connsiteY11" fmla="*/ 153253 h 215695"/>
                    <a:gd name="connsiteX12" fmla="*/ 144481 w 152098"/>
                    <a:gd name="connsiteY12" fmla="*/ 108598 h 215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2098" h="215695">
                      <a:moveTo>
                        <a:pt x="144481" y="108598"/>
                      </a:moveTo>
                      <a:cubicBezTo>
                        <a:pt x="118963" y="76701"/>
                        <a:pt x="91851" y="44804"/>
                        <a:pt x="66333" y="11312"/>
                      </a:cubicBezTo>
                      <a:cubicBezTo>
                        <a:pt x="55169" y="-1447"/>
                        <a:pt x="32842" y="-4637"/>
                        <a:pt x="20083" y="8122"/>
                      </a:cubicBezTo>
                      <a:cubicBezTo>
                        <a:pt x="7324" y="20881"/>
                        <a:pt x="5729" y="40019"/>
                        <a:pt x="16893" y="54373"/>
                      </a:cubicBezTo>
                      <a:cubicBezTo>
                        <a:pt x="36031" y="78295"/>
                        <a:pt x="55169" y="100623"/>
                        <a:pt x="74308" y="124546"/>
                      </a:cubicBezTo>
                      <a:cubicBezTo>
                        <a:pt x="72713" y="126141"/>
                        <a:pt x="71118" y="127736"/>
                        <a:pt x="69523" y="127736"/>
                      </a:cubicBezTo>
                      <a:cubicBezTo>
                        <a:pt x="69523" y="127736"/>
                        <a:pt x="69523" y="127736"/>
                        <a:pt x="67928" y="127736"/>
                      </a:cubicBezTo>
                      <a:cubicBezTo>
                        <a:pt x="66333" y="129331"/>
                        <a:pt x="64738" y="129331"/>
                        <a:pt x="63144" y="130925"/>
                      </a:cubicBezTo>
                      <a:cubicBezTo>
                        <a:pt x="48790" y="140495"/>
                        <a:pt x="32842" y="148469"/>
                        <a:pt x="18488" y="154848"/>
                      </a:cubicBezTo>
                      <a:cubicBezTo>
                        <a:pt x="2539" y="161228"/>
                        <a:pt x="-5435" y="183555"/>
                        <a:pt x="4134" y="197909"/>
                      </a:cubicBezTo>
                      <a:cubicBezTo>
                        <a:pt x="13703" y="213857"/>
                        <a:pt x="31247" y="220237"/>
                        <a:pt x="47195" y="212263"/>
                      </a:cubicBezTo>
                      <a:cubicBezTo>
                        <a:pt x="82282" y="197909"/>
                        <a:pt x="114179" y="177176"/>
                        <a:pt x="142886" y="153253"/>
                      </a:cubicBezTo>
                      <a:cubicBezTo>
                        <a:pt x="154050" y="143684"/>
                        <a:pt x="155645" y="122951"/>
                        <a:pt x="144481" y="108598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3" name="รูปแบบอิสระ: รูปร่าง 42">
                  <a:extLst>
                    <a:ext uri="{FF2B5EF4-FFF2-40B4-BE49-F238E27FC236}">
                      <a16:creationId xmlns:a16="http://schemas.microsoft.com/office/drawing/2014/main" id="{34BD82B5-6853-44BD-9FED-7B032321D799}"/>
                    </a:ext>
                  </a:extLst>
                </p:cNvPr>
                <p:cNvSpPr/>
                <p:nvPr/>
              </p:nvSpPr>
              <p:spPr>
                <a:xfrm>
                  <a:off x="2812309" y="2292204"/>
                  <a:ext cx="1477646" cy="2137190"/>
                </a:xfrm>
                <a:custGeom>
                  <a:avLst/>
                  <a:gdLst>
                    <a:gd name="connsiteX0" fmla="*/ 249469 w 1477646"/>
                    <a:gd name="connsiteY0" fmla="*/ 2137191 h 2137190"/>
                    <a:gd name="connsiteX1" fmla="*/ 69251 w 1477646"/>
                    <a:gd name="connsiteY1" fmla="*/ 583811 h 2137190"/>
                    <a:gd name="connsiteX2" fmla="*/ 1408922 w 1477646"/>
                    <a:gd name="connsiteY2" fmla="*/ 583811 h 2137190"/>
                    <a:gd name="connsiteX3" fmla="*/ 1262196 w 1477646"/>
                    <a:gd name="connsiteY3" fmla="*/ 2137191 h 2137190"/>
                    <a:gd name="connsiteX4" fmla="*/ 249469 w 1477646"/>
                    <a:gd name="connsiteY4" fmla="*/ 2137191 h 213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7646" h="2137190">
                      <a:moveTo>
                        <a:pt x="249469" y="2137191"/>
                      </a:moveTo>
                      <a:cubicBezTo>
                        <a:pt x="249469" y="2137191"/>
                        <a:pt x="-158812" y="1287138"/>
                        <a:pt x="69251" y="583811"/>
                      </a:cubicBezTo>
                      <a:cubicBezTo>
                        <a:pt x="298909" y="-119516"/>
                        <a:pt x="1099521" y="-266242"/>
                        <a:pt x="1408922" y="583811"/>
                      </a:cubicBezTo>
                      <a:cubicBezTo>
                        <a:pt x="1408922" y="583811"/>
                        <a:pt x="1636985" y="1221750"/>
                        <a:pt x="1262196" y="2137191"/>
                      </a:cubicBezTo>
                      <a:lnTo>
                        <a:pt x="249469" y="2137191"/>
                      </a:lnTo>
                      <a:close/>
                    </a:path>
                  </a:pathLst>
                </a:custGeom>
                <a:solidFill>
                  <a:srgbClr val="BCCE3C"/>
                </a:solidFill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4" name="รูปแบบอิสระ: รูปร่าง 43">
                  <a:extLst>
                    <a:ext uri="{FF2B5EF4-FFF2-40B4-BE49-F238E27FC236}">
                      <a16:creationId xmlns:a16="http://schemas.microsoft.com/office/drawing/2014/main" id="{8A6D55B9-BBB9-4A39-80B8-E7480A919411}"/>
                    </a:ext>
                  </a:extLst>
                </p:cNvPr>
                <p:cNvSpPr/>
                <p:nvPr/>
              </p:nvSpPr>
              <p:spPr>
                <a:xfrm>
                  <a:off x="3129659" y="2261023"/>
                  <a:ext cx="483215" cy="2039867"/>
                </a:xfrm>
                <a:custGeom>
                  <a:avLst/>
                  <a:gdLst>
                    <a:gd name="connsiteX0" fmla="*/ 383461 w 483215"/>
                    <a:gd name="connsiteY0" fmla="*/ 8950 h 2039867"/>
                    <a:gd name="connsiteX1" fmla="*/ 147423 w 483215"/>
                    <a:gd name="connsiteY1" fmla="*/ 394903 h 2039867"/>
                    <a:gd name="connsiteX2" fmla="*/ 19836 w 483215"/>
                    <a:gd name="connsiteY2" fmla="*/ 925987 h 2039867"/>
                    <a:gd name="connsiteX3" fmla="*/ 120311 w 483215"/>
                    <a:gd name="connsiteY3" fmla="*/ 2012077 h 2039867"/>
                    <a:gd name="connsiteX4" fmla="*/ 230356 w 483215"/>
                    <a:gd name="connsiteY4" fmla="*/ 1992939 h 2039867"/>
                    <a:gd name="connsiteX5" fmla="*/ 126691 w 483215"/>
                    <a:gd name="connsiteY5" fmla="*/ 984996 h 2039867"/>
                    <a:gd name="connsiteX6" fmla="*/ 233545 w 483215"/>
                    <a:gd name="connsiteY6" fmla="*/ 484214 h 2039867"/>
                    <a:gd name="connsiteX7" fmla="*/ 472772 w 483215"/>
                    <a:gd name="connsiteY7" fmla="*/ 53606 h 2039867"/>
                    <a:gd name="connsiteX8" fmla="*/ 383461 w 483215"/>
                    <a:gd name="connsiteY8" fmla="*/ 8950 h 203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3215" h="2039867">
                      <a:moveTo>
                        <a:pt x="383461" y="8950"/>
                      </a:moveTo>
                      <a:cubicBezTo>
                        <a:pt x="262253" y="107831"/>
                        <a:pt x="200053" y="251367"/>
                        <a:pt x="147423" y="394903"/>
                      </a:cubicBezTo>
                      <a:cubicBezTo>
                        <a:pt x="85225" y="567146"/>
                        <a:pt x="42164" y="745769"/>
                        <a:pt x="19836" y="925987"/>
                      </a:cubicBezTo>
                      <a:cubicBezTo>
                        <a:pt x="-26415" y="1289611"/>
                        <a:pt x="8672" y="1662805"/>
                        <a:pt x="120311" y="2012077"/>
                      </a:cubicBezTo>
                      <a:cubicBezTo>
                        <a:pt x="134665" y="2056732"/>
                        <a:pt x="247899" y="2045568"/>
                        <a:pt x="230356" y="1992939"/>
                      </a:cubicBezTo>
                      <a:cubicBezTo>
                        <a:pt x="126691" y="1667590"/>
                        <a:pt x="91604" y="1324698"/>
                        <a:pt x="126691" y="984996"/>
                      </a:cubicBezTo>
                      <a:cubicBezTo>
                        <a:pt x="144234" y="814347"/>
                        <a:pt x="180915" y="646889"/>
                        <a:pt x="233545" y="484214"/>
                      </a:cubicBezTo>
                      <a:cubicBezTo>
                        <a:pt x="284580" y="327919"/>
                        <a:pt x="343590" y="163650"/>
                        <a:pt x="472772" y="53606"/>
                      </a:cubicBezTo>
                      <a:cubicBezTo>
                        <a:pt x="515833" y="16924"/>
                        <a:pt x="413763" y="-16567"/>
                        <a:pt x="383461" y="8950"/>
                      </a:cubicBezTo>
                      <a:close/>
                    </a:path>
                  </a:pathLst>
                </a:custGeom>
                <a:solidFill>
                  <a:srgbClr val="A4B92E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5" name="รูปแบบอิสระ: รูปร่าง 44">
                  <a:extLst>
                    <a:ext uri="{FF2B5EF4-FFF2-40B4-BE49-F238E27FC236}">
                      <a16:creationId xmlns:a16="http://schemas.microsoft.com/office/drawing/2014/main" id="{29694AE1-C728-44F2-9279-A20EA2AF9061}"/>
                    </a:ext>
                  </a:extLst>
                </p:cNvPr>
                <p:cNvSpPr/>
                <p:nvPr/>
              </p:nvSpPr>
              <p:spPr>
                <a:xfrm>
                  <a:off x="3635346" y="2315201"/>
                  <a:ext cx="339273" cy="2015721"/>
                </a:xfrm>
                <a:custGeom>
                  <a:avLst/>
                  <a:gdLst>
                    <a:gd name="connsiteX0" fmla="*/ 333899 w 339273"/>
                    <a:gd name="connsiteY0" fmla="*/ 935602 h 2015721"/>
                    <a:gd name="connsiteX1" fmla="*/ 113810 w 339273"/>
                    <a:gd name="connsiteY1" fmla="*/ 23350 h 2015721"/>
                    <a:gd name="connsiteX2" fmla="*/ 3766 w 339273"/>
                    <a:gd name="connsiteY2" fmla="*/ 42489 h 2015721"/>
                    <a:gd name="connsiteX3" fmla="*/ 222260 w 339273"/>
                    <a:gd name="connsiteY3" fmla="*/ 965904 h 2015721"/>
                    <a:gd name="connsiteX4" fmla="*/ 144112 w 339273"/>
                    <a:gd name="connsiteY4" fmla="*/ 1978631 h 2015721"/>
                    <a:gd name="connsiteX5" fmla="*/ 258942 w 339273"/>
                    <a:gd name="connsiteY5" fmla="*/ 1978631 h 2015721"/>
                    <a:gd name="connsiteX6" fmla="*/ 333899 w 339273"/>
                    <a:gd name="connsiteY6" fmla="*/ 935602 h 2015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9273" h="2015721">
                      <a:moveTo>
                        <a:pt x="333899" y="935602"/>
                      </a:moveTo>
                      <a:cubicBezTo>
                        <a:pt x="317951" y="621417"/>
                        <a:pt x="271700" y="299259"/>
                        <a:pt x="113810" y="23350"/>
                      </a:cubicBezTo>
                      <a:cubicBezTo>
                        <a:pt x="89888" y="-16521"/>
                        <a:pt x="-21751" y="-2167"/>
                        <a:pt x="3766" y="42489"/>
                      </a:cubicBezTo>
                      <a:cubicBezTo>
                        <a:pt x="163251" y="324776"/>
                        <a:pt x="207906" y="646935"/>
                        <a:pt x="222260" y="965904"/>
                      </a:cubicBezTo>
                      <a:cubicBezTo>
                        <a:pt x="236614" y="1305607"/>
                        <a:pt x="209501" y="1645309"/>
                        <a:pt x="144112" y="1978631"/>
                      </a:cubicBezTo>
                      <a:cubicBezTo>
                        <a:pt x="134544" y="2026477"/>
                        <a:pt x="247777" y="2029667"/>
                        <a:pt x="258942" y="1978631"/>
                      </a:cubicBezTo>
                      <a:cubicBezTo>
                        <a:pt x="325925" y="1635740"/>
                        <a:pt x="351442" y="1286468"/>
                        <a:pt x="333899" y="935602"/>
                      </a:cubicBezTo>
                      <a:close/>
                    </a:path>
                  </a:pathLst>
                </a:custGeom>
                <a:solidFill>
                  <a:srgbClr val="A4B92E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6" name="รูปแบบอิสระ: รูปร่าง 45">
                  <a:extLst>
                    <a:ext uri="{FF2B5EF4-FFF2-40B4-BE49-F238E27FC236}">
                      <a16:creationId xmlns:a16="http://schemas.microsoft.com/office/drawing/2014/main" id="{DF9155DB-1007-48B9-BA02-F3B1AA9E2BAC}"/>
                    </a:ext>
                  </a:extLst>
                </p:cNvPr>
                <p:cNvSpPr/>
                <p:nvPr/>
              </p:nvSpPr>
              <p:spPr>
                <a:xfrm>
                  <a:off x="2812309" y="2292204"/>
                  <a:ext cx="1477646" cy="2137190"/>
                </a:xfrm>
                <a:custGeom>
                  <a:avLst/>
                  <a:gdLst>
                    <a:gd name="connsiteX0" fmla="*/ 249469 w 1477646"/>
                    <a:gd name="connsiteY0" fmla="*/ 2137191 h 2137190"/>
                    <a:gd name="connsiteX1" fmla="*/ 69251 w 1477646"/>
                    <a:gd name="connsiteY1" fmla="*/ 583811 h 2137190"/>
                    <a:gd name="connsiteX2" fmla="*/ 1408922 w 1477646"/>
                    <a:gd name="connsiteY2" fmla="*/ 583811 h 2137190"/>
                    <a:gd name="connsiteX3" fmla="*/ 1262196 w 1477646"/>
                    <a:gd name="connsiteY3" fmla="*/ 2137191 h 2137190"/>
                    <a:gd name="connsiteX4" fmla="*/ 249469 w 1477646"/>
                    <a:gd name="connsiteY4" fmla="*/ 2137191 h 213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7646" h="2137190">
                      <a:moveTo>
                        <a:pt x="249469" y="2137191"/>
                      </a:moveTo>
                      <a:cubicBezTo>
                        <a:pt x="249469" y="2137191"/>
                        <a:pt x="-158812" y="1287138"/>
                        <a:pt x="69251" y="583811"/>
                      </a:cubicBezTo>
                      <a:cubicBezTo>
                        <a:pt x="298909" y="-119516"/>
                        <a:pt x="1099521" y="-266242"/>
                        <a:pt x="1408922" y="583811"/>
                      </a:cubicBezTo>
                      <a:cubicBezTo>
                        <a:pt x="1408922" y="583811"/>
                        <a:pt x="1636985" y="1221750"/>
                        <a:pt x="1262196" y="2137191"/>
                      </a:cubicBezTo>
                      <a:lnTo>
                        <a:pt x="249469" y="2137191"/>
                      </a:lnTo>
                      <a:close/>
                    </a:path>
                  </a:pathLst>
                </a:custGeom>
                <a:noFill/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7" name="รูปแบบอิสระ: รูปร่าง 46">
                  <a:extLst>
                    <a:ext uri="{FF2B5EF4-FFF2-40B4-BE49-F238E27FC236}">
                      <a16:creationId xmlns:a16="http://schemas.microsoft.com/office/drawing/2014/main" id="{261FEEA1-44D2-4CF2-98FB-978490A297E5}"/>
                    </a:ext>
                  </a:extLst>
                </p:cNvPr>
                <p:cNvSpPr/>
                <p:nvPr/>
              </p:nvSpPr>
              <p:spPr>
                <a:xfrm>
                  <a:off x="2940570" y="4486809"/>
                  <a:ext cx="1224841" cy="928200"/>
                </a:xfrm>
                <a:custGeom>
                  <a:avLst/>
                  <a:gdLst>
                    <a:gd name="connsiteX0" fmla="*/ 0 w 1224841"/>
                    <a:gd name="connsiteY0" fmla="*/ 0 h 928200"/>
                    <a:gd name="connsiteX1" fmla="*/ 98880 w 1224841"/>
                    <a:gd name="connsiteY1" fmla="*/ 791044 h 928200"/>
                    <a:gd name="connsiteX2" fmla="*/ 598067 w 1224841"/>
                    <a:gd name="connsiteY2" fmla="*/ 928200 h 928200"/>
                    <a:gd name="connsiteX3" fmla="*/ 1122771 w 1224841"/>
                    <a:gd name="connsiteY3" fmla="*/ 802207 h 928200"/>
                    <a:gd name="connsiteX4" fmla="*/ 1224842 w 1224841"/>
                    <a:gd name="connsiteY4" fmla="*/ 0 h 928200"/>
                    <a:gd name="connsiteX5" fmla="*/ 0 w 1224841"/>
                    <a:gd name="connsiteY5" fmla="*/ 0 h 92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841" h="928200">
                      <a:moveTo>
                        <a:pt x="0" y="0"/>
                      </a:moveTo>
                      <a:cubicBezTo>
                        <a:pt x="0" y="0"/>
                        <a:pt x="36682" y="655482"/>
                        <a:pt x="98880" y="791044"/>
                      </a:cubicBezTo>
                      <a:cubicBezTo>
                        <a:pt x="161079" y="928200"/>
                        <a:pt x="473669" y="928200"/>
                        <a:pt x="598067" y="928200"/>
                      </a:cubicBezTo>
                      <a:cubicBezTo>
                        <a:pt x="784664" y="928200"/>
                        <a:pt x="1060573" y="928200"/>
                        <a:pt x="1122771" y="802207"/>
                      </a:cubicBezTo>
                      <a:cubicBezTo>
                        <a:pt x="1176996" y="692163"/>
                        <a:pt x="1220057" y="111639"/>
                        <a:pt x="122484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B582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8" name="รูปแบบอิสระ: รูปร่าง 47">
                  <a:extLst>
                    <a:ext uri="{FF2B5EF4-FFF2-40B4-BE49-F238E27FC236}">
                      <a16:creationId xmlns:a16="http://schemas.microsoft.com/office/drawing/2014/main" id="{9907118C-4E00-4A01-852A-B451D6F14319}"/>
                    </a:ext>
                  </a:extLst>
                </p:cNvPr>
                <p:cNvSpPr/>
                <p:nvPr/>
              </p:nvSpPr>
              <p:spPr>
                <a:xfrm>
                  <a:off x="3085701" y="4822286"/>
                  <a:ext cx="1035413" cy="546938"/>
                </a:xfrm>
                <a:custGeom>
                  <a:avLst/>
                  <a:gdLst>
                    <a:gd name="connsiteX0" fmla="*/ 1030271 w 1035413"/>
                    <a:gd name="connsiteY0" fmla="*/ 56855 h 546938"/>
                    <a:gd name="connsiteX1" fmla="*/ 0 w 1035413"/>
                    <a:gd name="connsiteY1" fmla="*/ 7415 h 546938"/>
                    <a:gd name="connsiteX2" fmla="*/ 81337 w 1035413"/>
                    <a:gd name="connsiteY2" fmla="*/ 383799 h 546938"/>
                    <a:gd name="connsiteX3" fmla="*/ 881950 w 1035413"/>
                    <a:gd name="connsiteY3" fmla="*/ 530524 h 546938"/>
                    <a:gd name="connsiteX4" fmla="*/ 1030271 w 1035413"/>
                    <a:gd name="connsiteY4" fmla="*/ 56855 h 54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5413" h="546938">
                      <a:moveTo>
                        <a:pt x="1030271" y="56855"/>
                      </a:moveTo>
                      <a:cubicBezTo>
                        <a:pt x="1030271" y="56855"/>
                        <a:pt x="0" y="-24482"/>
                        <a:pt x="0" y="7415"/>
                      </a:cubicBezTo>
                      <a:cubicBezTo>
                        <a:pt x="0" y="39312"/>
                        <a:pt x="0" y="318410"/>
                        <a:pt x="81337" y="383799"/>
                      </a:cubicBezTo>
                      <a:cubicBezTo>
                        <a:pt x="162674" y="449187"/>
                        <a:pt x="685784" y="595913"/>
                        <a:pt x="881950" y="530524"/>
                      </a:cubicBezTo>
                      <a:cubicBezTo>
                        <a:pt x="1078116" y="465135"/>
                        <a:pt x="1030271" y="56855"/>
                        <a:pt x="1030271" y="56855"/>
                      </a:cubicBezTo>
                      <a:close/>
                    </a:path>
                  </a:pathLst>
                </a:custGeom>
                <a:solidFill>
                  <a:srgbClr val="FFCA9C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49" name="รูปแบบอิสระ: รูปร่าง 48">
                  <a:extLst>
                    <a:ext uri="{FF2B5EF4-FFF2-40B4-BE49-F238E27FC236}">
                      <a16:creationId xmlns:a16="http://schemas.microsoft.com/office/drawing/2014/main" id="{57291278-6214-4C92-9AA7-46A772605C5A}"/>
                    </a:ext>
                  </a:extLst>
                </p:cNvPr>
                <p:cNvSpPr/>
                <p:nvPr/>
              </p:nvSpPr>
              <p:spPr>
                <a:xfrm>
                  <a:off x="2940570" y="4486809"/>
                  <a:ext cx="1224841" cy="928200"/>
                </a:xfrm>
                <a:custGeom>
                  <a:avLst/>
                  <a:gdLst>
                    <a:gd name="connsiteX0" fmla="*/ 0 w 1224841"/>
                    <a:gd name="connsiteY0" fmla="*/ 0 h 928200"/>
                    <a:gd name="connsiteX1" fmla="*/ 98880 w 1224841"/>
                    <a:gd name="connsiteY1" fmla="*/ 791044 h 928200"/>
                    <a:gd name="connsiteX2" fmla="*/ 598067 w 1224841"/>
                    <a:gd name="connsiteY2" fmla="*/ 928200 h 928200"/>
                    <a:gd name="connsiteX3" fmla="*/ 1122771 w 1224841"/>
                    <a:gd name="connsiteY3" fmla="*/ 802207 h 928200"/>
                    <a:gd name="connsiteX4" fmla="*/ 1224842 w 1224841"/>
                    <a:gd name="connsiteY4" fmla="*/ 0 h 928200"/>
                    <a:gd name="connsiteX5" fmla="*/ 0 w 1224841"/>
                    <a:gd name="connsiteY5" fmla="*/ 0 h 92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4841" h="928200">
                      <a:moveTo>
                        <a:pt x="0" y="0"/>
                      </a:moveTo>
                      <a:cubicBezTo>
                        <a:pt x="0" y="0"/>
                        <a:pt x="36682" y="655482"/>
                        <a:pt x="98880" y="791044"/>
                      </a:cubicBezTo>
                      <a:cubicBezTo>
                        <a:pt x="161079" y="928200"/>
                        <a:pt x="473669" y="928200"/>
                        <a:pt x="598067" y="928200"/>
                      </a:cubicBezTo>
                      <a:cubicBezTo>
                        <a:pt x="784664" y="928200"/>
                        <a:pt x="1060573" y="928200"/>
                        <a:pt x="1122771" y="802207"/>
                      </a:cubicBezTo>
                      <a:cubicBezTo>
                        <a:pt x="1176996" y="692163"/>
                        <a:pt x="1220057" y="111639"/>
                        <a:pt x="122484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599DB38F-DF3F-46D8-8A99-32710FB67C26}"/>
                    </a:ext>
                  </a:extLst>
                </p:cNvPr>
                <p:cNvSpPr/>
                <p:nvPr/>
              </p:nvSpPr>
              <p:spPr>
                <a:xfrm>
                  <a:off x="2758094" y="4277077"/>
                  <a:ext cx="1651329" cy="429820"/>
                </a:xfrm>
                <a:custGeom>
                  <a:avLst/>
                  <a:gdLst>
                    <a:gd name="connsiteX0" fmla="*/ 209588 w 1651329"/>
                    <a:gd name="connsiteY0" fmla="*/ 399519 h 429820"/>
                    <a:gd name="connsiteX1" fmla="*/ 664 w 1651329"/>
                    <a:gd name="connsiteY1" fmla="*/ 193784 h 429820"/>
                    <a:gd name="connsiteX2" fmla="*/ 282951 w 1651329"/>
                    <a:gd name="connsiteY2" fmla="*/ 2402 h 429820"/>
                    <a:gd name="connsiteX3" fmla="*/ 1517362 w 1651329"/>
                    <a:gd name="connsiteY3" fmla="*/ 29514 h 429820"/>
                    <a:gd name="connsiteX4" fmla="*/ 1651329 w 1651329"/>
                    <a:gd name="connsiteY4" fmla="*/ 193784 h 429820"/>
                    <a:gd name="connsiteX5" fmla="*/ 1353093 w 1651329"/>
                    <a:gd name="connsiteY5" fmla="*/ 429821 h 429820"/>
                    <a:gd name="connsiteX6" fmla="*/ 209588 w 1651329"/>
                    <a:gd name="connsiteY6" fmla="*/ 399519 h 42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1329" h="429820">
                      <a:moveTo>
                        <a:pt x="209588" y="399519"/>
                      </a:moveTo>
                      <a:cubicBezTo>
                        <a:pt x="209588" y="399519"/>
                        <a:pt x="-13690" y="399519"/>
                        <a:pt x="664" y="193784"/>
                      </a:cubicBezTo>
                      <a:cubicBezTo>
                        <a:pt x="15017" y="-11951"/>
                        <a:pt x="209588" y="2402"/>
                        <a:pt x="282951" y="2402"/>
                      </a:cubicBezTo>
                      <a:cubicBezTo>
                        <a:pt x="357909" y="2402"/>
                        <a:pt x="1101107" y="-11951"/>
                        <a:pt x="1517362" y="29514"/>
                      </a:cubicBezTo>
                      <a:cubicBezTo>
                        <a:pt x="1517362" y="29514"/>
                        <a:pt x="1651329" y="43868"/>
                        <a:pt x="1651329" y="193784"/>
                      </a:cubicBezTo>
                      <a:cubicBezTo>
                        <a:pt x="1651329" y="345294"/>
                        <a:pt x="1643355" y="429821"/>
                        <a:pt x="1353093" y="429821"/>
                      </a:cubicBezTo>
                      <a:cubicBezTo>
                        <a:pt x="1113866" y="428226"/>
                        <a:pt x="522178" y="426631"/>
                        <a:pt x="209588" y="399519"/>
                      </a:cubicBezTo>
                      <a:close/>
                    </a:path>
                  </a:pathLst>
                </a:custGeom>
                <a:solidFill>
                  <a:srgbClr val="FFCA9C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5AC1456-5BD5-4052-B8F6-9968F34B60F0}"/>
                    </a:ext>
                  </a:extLst>
                </p:cNvPr>
                <p:cNvSpPr/>
                <p:nvPr/>
              </p:nvSpPr>
              <p:spPr>
                <a:xfrm>
                  <a:off x="2758094" y="4273249"/>
                  <a:ext cx="376164" cy="413557"/>
                </a:xfrm>
                <a:custGeom>
                  <a:avLst/>
                  <a:gdLst>
                    <a:gd name="connsiteX0" fmla="*/ 209588 w 376164"/>
                    <a:gd name="connsiteY0" fmla="*/ 403346 h 413557"/>
                    <a:gd name="connsiteX1" fmla="*/ 664 w 376164"/>
                    <a:gd name="connsiteY1" fmla="*/ 197611 h 413557"/>
                    <a:gd name="connsiteX2" fmla="*/ 282951 w 376164"/>
                    <a:gd name="connsiteY2" fmla="*/ 6230 h 413557"/>
                    <a:gd name="connsiteX3" fmla="*/ 361099 w 376164"/>
                    <a:gd name="connsiteY3" fmla="*/ 9419 h 413557"/>
                    <a:gd name="connsiteX4" fmla="*/ 295710 w 376164"/>
                    <a:gd name="connsiteY4" fmla="*/ 412916 h 413557"/>
                    <a:gd name="connsiteX5" fmla="*/ 209588 w 376164"/>
                    <a:gd name="connsiteY5" fmla="*/ 403346 h 41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6164" h="413557">
                      <a:moveTo>
                        <a:pt x="209588" y="403346"/>
                      </a:moveTo>
                      <a:cubicBezTo>
                        <a:pt x="209588" y="403346"/>
                        <a:pt x="-13690" y="403346"/>
                        <a:pt x="664" y="197611"/>
                      </a:cubicBezTo>
                      <a:cubicBezTo>
                        <a:pt x="15017" y="-8124"/>
                        <a:pt x="209588" y="6230"/>
                        <a:pt x="282951" y="6230"/>
                      </a:cubicBezTo>
                      <a:cubicBezTo>
                        <a:pt x="294115" y="6230"/>
                        <a:pt x="418513" y="-9719"/>
                        <a:pt x="361099" y="9419"/>
                      </a:cubicBezTo>
                      <a:cubicBezTo>
                        <a:pt x="58078" y="108300"/>
                        <a:pt x="187261" y="401752"/>
                        <a:pt x="295710" y="412916"/>
                      </a:cubicBezTo>
                      <a:cubicBezTo>
                        <a:pt x="338771" y="416105"/>
                        <a:pt x="246270" y="406536"/>
                        <a:pt x="209588" y="403346"/>
                      </a:cubicBezTo>
                      <a:close/>
                    </a:path>
                  </a:pathLst>
                </a:custGeom>
                <a:solidFill>
                  <a:srgbClr val="F9B582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2" name="รูปแบบอิสระ: รูปร่าง 51">
                  <a:extLst>
                    <a:ext uri="{FF2B5EF4-FFF2-40B4-BE49-F238E27FC236}">
                      <a16:creationId xmlns:a16="http://schemas.microsoft.com/office/drawing/2014/main" id="{B5873F18-EC11-4A10-AC6D-6B88D8BFBB96}"/>
                    </a:ext>
                  </a:extLst>
                </p:cNvPr>
                <p:cNvSpPr/>
                <p:nvPr/>
              </p:nvSpPr>
              <p:spPr>
                <a:xfrm>
                  <a:off x="2758094" y="4277077"/>
                  <a:ext cx="1651329" cy="429820"/>
                </a:xfrm>
                <a:custGeom>
                  <a:avLst/>
                  <a:gdLst>
                    <a:gd name="connsiteX0" fmla="*/ 209588 w 1651329"/>
                    <a:gd name="connsiteY0" fmla="*/ 399519 h 429820"/>
                    <a:gd name="connsiteX1" fmla="*/ 664 w 1651329"/>
                    <a:gd name="connsiteY1" fmla="*/ 193784 h 429820"/>
                    <a:gd name="connsiteX2" fmla="*/ 282951 w 1651329"/>
                    <a:gd name="connsiteY2" fmla="*/ 2402 h 429820"/>
                    <a:gd name="connsiteX3" fmla="*/ 1517362 w 1651329"/>
                    <a:gd name="connsiteY3" fmla="*/ 29514 h 429820"/>
                    <a:gd name="connsiteX4" fmla="*/ 1651329 w 1651329"/>
                    <a:gd name="connsiteY4" fmla="*/ 193784 h 429820"/>
                    <a:gd name="connsiteX5" fmla="*/ 1353093 w 1651329"/>
                    <a:gd name="connsiteY5" fmla="*/ 429821 h 429820"/>
                    <a:gd name="connsiteX6" fmla="*/ 209588 w 1651329"/>
                    <a:gd name="connsiteY6" fmla="*/ 399519 h 42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1329" h="429820">
                      <a:moveTo>
                        <a:pt x="209588" y="399519"/>
                      </a:moveTo>
                      <a:cubicBezTo>
                        <a:pt x="209588" y="399519"/>
                        <a:pt x="-13690" y="399519"/>
                        <a:pt x="664" y="193784"/>
                      </a:cubicBezTo>
                      <a:cubicBezTo>
                        <a:pt x="15017" y="-11951"/>
                        <a:pt x="209588" y="2402"/>
                        <a:pt x="282951" y="2402"/>
                      </a:cubicBezTo>
                      <a:cubicBezTo>
                        <a:pt x="357909" y="2402"/>
                        <a:pt x="1101107" y="-11951"/>
                        <a:pt x="1517362" y="29514"/>
                      </a:cubicBezTo>
                      <a:cubicBezTo>
                        <a:pt x="1517362" y="29514"/>
                        <a:pt x="1651329" y="43868"/>
                        <a:pt x="1651329" y="193784"/>
                      </a:cubicBezTo>
                      <a:cubicBezTo>
                        <a:pt x="1651329" y="345294"/>
                        <a:pt x="1643355" y="429821"/>
                        <a:pt x="1353093" y="429821"/>
                      </a:cubicBezTo>
                      <a:cubicBezTo>
                        <a:pt x="1113866" y="428226"/>
                        <a:pt x="522178" y="426631"/>
                        <a:pt x="209588" y="399519"/>
                      </a:cubicBezTo>
                      <a:close/>
                    </a:path>
                  </a:pathLst>
                </a:custGeom>
                <a:noFill/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3" name="รูปแบบอิสระ: รูปร่าง 52">
                  <a:extLst>
                    <a:ext uri="{FF2B5EF4-FFF2-40B4-BE49-F238E27FC236}">
                      <a16:creationId xmlns:a16="http://schemas.microsoft.com/office/drawing/2014/main" id="{901249E1-61D3-4115-9C7F-E4F6A353F5E5}"/>
                    </a:ext>
                  </a:extLst>
                </p:cNvPr>
                <p:cNvSpPr/>
                <p:nvPr/>
              </p:nvSpPr>
              <p:spPr>
                <a:xfrm>
                  <a:off x="3918807" y="4382471"/>
                  <a:ext cx="402797" cy="88819"/>
                </a:xfrm>
                <a:custGeom>
                  <a:avLst/>
                  <a:gdLst>
                    <a:gd name="connsiteX0" fmla="*/ 361433 w 402797"/>
                    <a:gd name="connsiteY0" fmla="*/ 15027 h 88819"/>
                    <a:gd name="connsiteX1" fmla="*/ 52033 w 402797"/>
                    <a:gd name="connsiteY1" fmla="*/ 2269 h 88819"/>
                    <a:gd name="connsiteX2" fmla="*/ 52033 w 402797"/>
                    <a:gd name="connsiteY2" fmla="*/ 74037 h 88819"/>
                    <a:gd name="connsiteX3" fmla="*/ 331132 w 402797"/>
                    <a:gd name="connsiteY3" fmla="*/ 88390 h 88819"/>
                    <a:gd name="connsiteX4" fmla="*/ 401305 w 402797"/>
                    <a:gd name="connsiteY4" fmla="*/ 61278 h 88819"/>
                    <a:gd name="connsiteX5" fmla="*/ 361433 w 402797"/>
                    <a:gd name="connsiteY5" fmla="*/ 15027 h 88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2797" h="88819">
                      <a:moveTo>
                        <a:pt x="361433" y="15027"/>
                      </a:moveTo>
                      <a:cubicBezTo>
                        <a:pt x="259363" y="3863"/>
                        <a:pt x="154104" y="-4111"/>
                        <a:pt x="52033" y="2269"/>
                      </a:cubicBezTo>
                      <a:cubicBezTo>
                        <a:pt x="-16545" y="7053"/>
                        <a:pt x="-18140" y="70847"/>
                        <a:pt x="52033" y="74037"/>
                      </a:cubicBezTo>
                      <a:cubicBezTo>
                        <a:pt x="146130" y="78821"/>
                        <a:pt x="238631" y="78821"/>
                        <a:pt x="331132" y="88390"/>
                      </a:cubicBezTo>
                      <a:cubicBezTo>
                        <a:pt x="353459" y="89985"/>
                        <a:pt x="393330" y="88390"/>
                        <a:pt x="401305" y="61278"/>
                      </a:cubicBezTo>
                      <a:cubicBezTo>
                        <a:pt x="409279" y="37355"/>
                        <a:pt x="383762" y="18217"/>
                        <a:pt x="361433" y="150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4" name="รูปแบบอิสระ: รูปร่าง 53">
                  <a:extLst>
                    <a:ext uri="{FF2B5EF4-FFF2-40B4-BE49-F238E27FC236}">
                      <a16:creationId xmlns:a16="http://schemas.microsoft.com/office/drawing/2014/main" id="{745D6B12-2054-4DF6-A9A3-AEA8FBE5C9D3}"/>
                    </a:ext>
                  </a:extLst>
                </p:cNvPr>
                <p:cNvSpPr/>
                <p:nvPr/>
              </p:nvSpPr>
              <p:spPr>
                <a:xfrm>
                  <a:off x="3694223" y="2434242"/>
                  <a:ext cx="436699" cy="557694"/>
                </a:xfrm>
                <a:custGeom>
                  <a:avLst/>
                  <a:gdLst>
                    <a:gd name="connsiteX0" fmla="*/ 436102 w 436699"/>
                    <a:gd name="connsiteY0" fmla="*/ 505566 h 557694"/>
                    <a:gd name="connsiteX1" fmla="*/ 61313 w 436699"/>
                    <a:gd name="connsiteY1" fmla="*/ 4784 h 557694"/>
                    <a:gd name="connsiteX2" fmla="*/ 5493 w 436699"/>
                    <a:gd name="connsiteY2" fmla="*/ 19138 h 557694"/>
                    <a:gd name="connsiteX3" fmla="*/ 19847 w 436699"/>
                    <a:gd name="connsiteY3" fmla="*/ 74958 h 557694"/>
                    <a:gd name="connsiteX4" fmla="*/ 356359 w 436699"/>
                    <a:gd name="connsiteY4" fmla="*/ 527894 h 557694"/>
                    <a:gd name="connsiteX5" fmla="*/ 407395 w 436699"/>
                    <a:gd name="connsiteY5" fmla="*/ 556601 h 557694"/>
                    <a:gd name="connsiteX6" fmla="*/ 436102 w 436699"/>
                    <a:gd name="connsiteY6" fmla="*/ 505566 h 557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6699" h="557694">
                      <a:moveTo>
                        <a:pt x="436102" y="505566"/>
                      </a:moveTo>
                      <a:cubicBezTo>
                        <a:pt x="399420" y="291857"/>
                        <a:pt x="255884" y="98881"/>
                        <a:pt x="61313" y="4784"/>
                      </a:cubicBezTo>
                      <a:cubicBezTo>
                        <a:pt x="42175" y="-4784"/>
                        <a:pt x="16657" y="0"/>
                        <a:pt x="5493" y="19138"/>
                      </a:cubicBezTo>
                      <a:cubicBezTo>
                        <a:pt x="-5671" y="36681"/>
                        <a:pt x="709" y="65389"/>
                        <a:pt x="19847" y="74958"/>
                      </a:cubicBezTo>
                      <a:cubicBezTo>
                        <a:pt x="196875" y="162674"/>
                        <a:pt x="324462" y="333323"/>
                        <a:pt x="356359" y="527894"/>
                      </a:cubicBezTo>
                      <a:cubicBezTo>
                        <a:pt x="359549" y="550222"/>
                        <a:pt x="386662" y="561386"/>
                        <a:pt x="407395" y="556601"/>
                      </a:cubicBezTo>
                      <a:cubicBezTo>
                        <a:pt x="429722" y="548627"/>
                        <a:pt x="439292" y="526299"/>
                        <a:pt x="436102" y="5055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5" name="รูปแบบอิสระ: รูปร่าง 54">
                  <a:extLst>
                    <a:ext uri="{FF2B5EF4-FFF2-40B4-BE49-F238E27FC236}">
                      <a16:creationId xmlns:a16="http://schemas.microsoft.com/office/drawing/2014/main" id="{28D33ED8-6006-470E-9F7E-6D4E46CC807B}"/>
                    </a:ext>
                  </a:extLst>
                </p:cNvPr>
                <p:cNvSpPr/>
                <p:nvPr/>
              </p:nvSpPr>
              <p:spPr>
                <a:xfrm>
                  <a:off x="4082981" y="3072246"/>
                  <a:ext cx="92281" cy="205669"/>
                </a:xfrm>
                <a:custGeom>
                  <a:avLst/>
                  <a:gdLst>
                    <a:gd name="connsiteX0" fmla="*/ 80836 w 92281"/>
                    <a:gd name="connsiteY0" fmla="*/ 30236 h 205669"/>
                    <a:gd name="connsiteX1" fmla="*/ 29801 w 92281"/>
                    <a:gd name="connsiteY1" fmla="*/ 1529 h 205669"/>
                    <a:gd name="connsiteX2" fmla="*/ 1093 w 92281"/>
                    <a:gd name="connsiteY2" fmla="*/ 52564 h 205669"/>
                    <a:gd name="connsiteX3" fmla="*/ 5878 w 92281"/>
                    <a:gd name="connsiteY3" fmla="*/ 82866 h 205669"/>
                    <a:gd name="connsiteX4" fmla="*/ 7473 w 92281"/>
                    <a:gd name="connsiteY4" fmla="*/ 164203 h 205669"/>
                    <a:gd name="connsiteX5" fmla="*/ 48939 w 92281"/>
                    <a:gd name="connsiteY5" fmla="*/ 205669 h 205669"/>
                    <a:gd name="connsiteX6" fmla="*/ 90405 w 92281"/>
                    <a:gd name="connsiteY6" fmla="*/ 164203 h 205669"/>
                    <a:gd name="connsiteX7" fmla="*/ 80836 w 92281"/>
                    <a:gd name="connsiteY7" fmla="*/ 30236 h 20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81" h="205669">
                      <a:moveTo>
                        <a:pt x="80836" y="30236"/>
                      </a:moveTo>
                      <a:cubicBezTo>
                        <a:pt x="76051" y="9503"/>
                        <a:pt x="50534" y="-4850"/>
                        <a:pt x="29801" y="1529"/>
                      </a:cubicBezTo>
                      <a:cubicBezTo>
                        <a:pt x="7473" y="7908"/>
                        <a:pt x="-3691" y="28641"/>
                        <a:pt x="1093" y="52564"/>
                      </a:cubicBezTo>
                      <a:cubicBezTo>
                        <a:pt x="2688" y="62133"/>
                        <a:pt x="4283" y="73297"/>
                        <a:pt x="5878" y="82866"/>
                      </a:cubicBezTo>
                      <a:cubicBezTo>
                        <a:pt x="9067" y="109979"/>
                        <a:pt x="9067" y="137091"/>
                        <a:pt x="7473" y="164203"/>
                      </a:cubicBezTo>
                      <a:cubicBezTo>
                        <a:pt x="5878" y="184936"/>
                        <a:pt x="26611" y="205669"/>
                        <a:pt x="48939" y="205669"/>
                      </a:cubicBezTo>
                      <a:cubicBezTo>
                        <a:pt x="72861" y="204074"/>
                        <a:pt x="88810" y="188126"/>
                        <a:pt x="90405" y="164203"/>
                      </a:cubicBezTo>
                      <a:cubicBezTo>
                        <a:pt x="95189" y="119548"/>
                        <a:pt x="90405" y="73297"/>
                        <a:pt x="80836" y="30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0654DF93-2C9D-4E69-94DE-22BF74C8699A}"/>
                    </a:ext>
                  </a:extLst>
                </p:cNvPr>
                <p:cNvSpPr/>
                <p:nvPr/>
              </p:nvSpPr>
              <p:spPr>
                <a:xfrm>
                  <a:off x="2767675" y="3860269"/>
                  <a:ext cx="149378" cy="167325"/>
                </a:xfrm>
                <a:custGeom>
                  <a:avLst/>
                  <a:gdLst>
                    <a:gd name="connsiteX0" fmla="*/ 140998 w 149378"/>
                    <a:gd name="connsiteY0" fmla="*/ 81103 h 167325"/>
                    <a:gd name="connsiteX1" fmla="*/ 48497 w 149378"/>
                    <a:gd name="connsiteY1" fmla="*/ 4550 h 167325"/>
                    <a:gd name="connsiteX2" fmla="*/ 3841 w 149378"/>
                    <a:gd name="connsiteY2" fmla="*/ 15714 h 167325"/>
                    <a:gd name="connsiteX3" fmla="*/ 15005 w 149378"/>
                    <a:gd name="connsiteY3" fmla="*/ 60370 h 167325"/>
                    <a:gd name="connsiteX4" fmla="*/ 40523 w 149378"/>
                    <a:gd name="connsiteY4" fmla="*/ 77913 h 167325"/>
                    <a:gd name="connsiteX5" fmla="*/ 62851 w 149378"/>
                    <a:gd name="connsiteY5" fmla="*/ 97051 h 167325"/>
                    <a:gd name="connsiteX6" fmla="*/ 37333 w 149378"/>
                    <a:gd name="connsiteY6" fmla="*/ 103430 h 167325"/>
                    <a:gd name="connsiteX7" fmla="*/ 32549 w 149378"/>
                    <a:gd name="connsiteY7" fmla="*/ 103430 h 167325"/>
                    <a:gd name="connsiteX8" fmla="*/ 10221 w 149378"/>
                    <a:gd name="connsiteY8" fmla="*/ 112999 h 167325"/>
                    <a:gd name="connsiteX9" fmla="*/ 652 w 149378"/>
                    <a:gd name="connsiteY9" fmla="*/ 135327 h 167325"/>
                    <a:gd name="connsiteX10" fmla="*/ 32549 w 149378"/>
                    <a:gd name="connsiteY10" fmla="*/ 167224 h 167325"/>
                    <a:gd name="connsiteX11" fmla="*/ 133024 w 149378"/>
                    <a:gd name="connsiteY11" fmla="*/ 130543 h 167325"/>
                    <a:gd name="connsiteX12" fmla="*/ 148973 w 149378"/>
                    <a:gd name="connsiteY12" fmla="*/ 106620 h 167325"/>
                    <a:gd name="connsiteX13" fmla="*/ 140998 w 149378"/>
                    <a:gd name="connsiteY13" fmla="*/ 81103 h 16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9378" h="167325">
                      <a:moveTo>
                        <a:pt x="140998" y="81103"/>
                      </a:moveTo>
                      <a:cubicBezTo>
                        <a:pt x="113886" y="52396"/>
                        <a:pt x="81989" y="25283"/>
                        <a:pt x="48497" y="4550"/>
                      </a:cubicBezTo>
                      <a:cubicBezTo>
                        <a:pt x="34144" y="-5019"/>
                        <a:pt x="11816" y="1360"/>
                        <a:pt x="3841" y="15714"/>
                      </a:cubicBezTo>
                      <a:cubicBezTo>
                        <a:pt x="-4133" y="31662"/>
                        <a:pt x="652" y="50801"/>
                        <a:pt x="15005" y="60370"/>
                      </a:cubicBezTo>
                      <a:cubicBezTo>
                        <a:pt x="22980" y="66749"/>
                        <a:pt x="32549" y="71533"/>
                        <a:pt x="40523" y="77913"/>
                      </a:cubicBezTo>
                      <a:cubicBezTo>
                        <a:pt x="48497" y="84292"/>
                        <a:pt x="54876" y="90672"/>
                        <a:pt x="62851" y="97051"/>
                      </a:cubicBezTo>
                      <a:cubicBezTo>
                        <a:pt x="54876" y="100241"/>
                        <a:pt x="46902" y="101836"/>
                        <a:pt x="37333" y="103430"/>
                      </a:cubicBezTo>
                      <a:cubicBezTo>
                        <a:pt x="35738" y="103430"/>
                        <a:pt x="34144" y="103430"/>
                        <a:pt x="32549" y="103430"/>
                      </a:cubicBezTo>
                      <a:cubicBezTo>
                        <a:pt x="24574" y="103430"/>
                        <a:pt x="15005" y="106620"/>
                        <a:pt x="10221" y="112999"/>
                      </a:cubicBezTo>
                      <a:cubicBezTo>
                        <a:pt x="3841" y="119379"/>
                        <a:pt x="652" y="127353"/>
                        <a:pt x="652" y="135327"/>
                      </a:cubicBezTo>
                      <a:cubicBezTo>
                        <a:pt x="652" y="151276"/>
                        <a:pt x="15005" y="168819"/>
                        <a:pt x="32549" y="167224"/>
                      </a:cubicBezTo>
                      <a:cubicBezTo>
                        <a:pt x="69230" y="164035"/>
                        <a:pt x="104317" y="152871"/>
                        <a:pt x="133024" y="130543"/>
                      </a:cubicBezTo>
                      <a:cubicBezTo>
                        <a:pt x="140998" y="124164"/>
                        <a:pt x="147378" y="117784"/>
                        <a:pt x="148973" y="106620"/>
                      </a:cubicBezTo>
                      <a:cubicBezTo>
                        <a:pt x="150567" y="98646"/>
                        <a:pt x="147378" y="89077"/>
                        <a:pt x="140998" y="8110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7" name="รูปแบบอิสระ: รูปร่าง 56">
                  <a:extLst>
                    <a:ext uri="{FF2B5EF4-FFF2-40B4-BE49-F238E27FC236}">
                      <a16:creationId xmlns:a16="http://schemas.microsoft.com/office/drawing/2014/main" id="{F36381ED-ECCA-48BA-A210-A74663C991BD}"/>
                    </a:ext>
                  </a:extLst>
                </p:cNvPr>
                <p:cNvSpPr/>
                <p:nvPr/>
              </p:nvSpPr>
              <p:spPr>
                <a:xfrm>
                  <a:off x="2880320" y="2435754"/>
                  <a:ext cx="163423" cy="187783"/>
                </a:xfrm>
                <a:custGeom>
                  <a:avLst/>
                  <a:gdLst>
                    <a:gd name="connsiteX0" fmla="*/ 162319 w 163423"/>
                    <a:gd name="connsiteY0" fmla="*/ 146809 h 187783"/>
                    <a:gd name="connsiteX1" fmla="*/ 132017 w 163423"/>
                    <a:gd name="connsiteY1" fmla="*/ 24005 h 187783"/>
                    <a:gd name="connsiteX2" fmla="*/ 92146 w 163423"/>
                    <a:gd name="connsiteY2" fmla="*/ 1678 h 187783"/>
                    <a:gd name="connsiteX3" fmla="*/ 69818 w 163423"/>
                    <a:gd name="connsiteY3" fmla="*/ 41549 h 187783"/>
                    <a:gd name="connsiteX4" fmla="*/ 87362 w 163423"/>
                    <a:gd name="connsiteY4" fmla="*/ 111722 h 187783"/>
                    <a:gd name="connsiteX5" fmla="*/ 47490 w 163423"/>
                    <a:gd name="connsiteY5" fmla="*/ 102153 h 187783"/>
                    <a:gd name="connsiteX6" fmla="*/ 10809 w 163423"/>
                    <a:gd name="connsiteY6" fmla="*/ 113317 h 187783"/>
                    <a:gd name="connsiteX7" fmla="*/ 4430 w 163423"/>
                    <a:gd name="connsiteY7" fmla="*/ 156378 h 187783"/>
                    <a:gd name="connsiteX8" fmla="*/ 36327 w 163423"/>
                    <a:gd name="connsiteY8" fmla="*/ 175516 h 187783"/>
                    <a:gd name="connsiteX9" fmla="*/ 52275 w 163423"/>
                    <a:gd name="connsiteY9" fmla="*/ 170731 h 187783"/>
                    <a:gd name="connsiteX10" fmla="*/ 73008 w 163423"/>
                    <a:gd name="connsiteY10" fmla="*/ 175516 h 187783"/>
                    <a:gd name="connsiteX11" fmla="*/ 122448 w 163423"/>
                    <a:gd name="connsiteY11" fmla="*/ 186680 h 187783"/>
                    <a:gd name="connsiteX12" fmla="*/ 162319 w 163423"/>
                    <a:gd name="connsiteY12" fmla="*/ 146809 h 187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3423" h="187783">
                      <a:moveTo>
                        <a:pt x="162319" y="146809"/>
                      </a:moveTo>
                      <a:cubicBezTo>
                        <a:pt x="152750" y="105343"/>
                        <a:pt x="141586" y="63877"/>
                        <a:pt x="132017" y="24005"/>
                      </a:cubicBezTo>
                      <a:cubicBezTo>
                        <a:pt x="127233" y="8057"/>
                        <a:pt x="108095" y="-4702"/>
                        <a:pt x="92146" y="1678"/>
                      </a:cubicBezTo>
                      <a:cubicBezTo>
                        <a:pt x="74603" y="6462"/>
                        <a:pt x="65034" y="24005"/>
                        <a:pt x="69818" y="41549"/>
                      </a:cubicBezTo>
                      <a:cubicBezTo>
                        <a:pt x="76198" y="65472"/>
                        <a:pt x="80982" y="87799"/>
                        <a:pt x="87362" y="111722"/>
                      </a:cubicBezTo>
                      <a:cubicBezTo>
                        <a:pt x="74603" y="108532"/>
                        <a:pt x="60249" y="105343"/>
                        <a:pt x="47490" y="102153"/>
                      </a:cubicBezTo>
                      <a:cubicBezTo>
                        <a:pt x="34732" y="100558"/>
                        <a:pt x="20378" y="103748"/>
                        <a:pt x="10809" y="113317"/>
                      </a:cubicBezTo>
                      <a:cubicBezTo>
                        <a:pt x="-355" y="124481"/>
                        <a:pt x="-3545" y="143619"/>
                        <a:pt x="4430" y="156378"/>
                      </a:cubicBezTo>
                      <a:cubicBezTo>
                        <a:pt x="10809" y="167542"/>
                        <a:pt x="23568" y="175516"/>
                        <a:pt x="36327" y="175516"/>
                      </a:cubicBezTo>
                      <a:cubicBezTo>
                        <a:pt x="42706" y="175516"/>
                        <a:pt x="47490" y="173921"/>
                        <a:pt x="52275" y="170731"/>
                      </a:cubicBezTo>
                      <a:cubicBezTo>
                        <a:pt x="58654" y="172326"/>
                        <a:pt x="65034" y="173921"/>
                        <a:pt x="73008" y="175516"/>
                      </a:cubicBezTo>
                      <a:cubicBezTo>
                        <a:pt x="88957" y="178705"/>
                        <a:pt x="104905" y="183490"/>
                        <a:pt x="122448" y="186680"/>
                      </a:cubicBezTo>
                      <a:cubicBezTo>
                        <a:pt x="146371" y="193059"/>
                        <a:pt x="168699" y="170731"/>
                        <a:pt x="162319" y="146809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8" name="รูปแบบอิสระ: รูปร่าง 57">
                  <a:extLst>
                    <a:ext uri="{FF2B5EF4-FFF2-40B4-BE49-F238E27FC236}">
                      <a16:creationId xmlns:a16="http://schemas.microsoft.com/office/drawing/2014/main" id="{F46F93D8-EBFC-4A23-A70E-AF1B44EA0294}"/>
                    </a:ext>
                  </a:extLst>
                </p:cNvPr>
                <p:cNvSpPr/>
                <p:nvPr/>
              </p:nvSpPr>
              <p:spPr>
                <a:xfrm>
                  <a:off x="4272287" y="3171024"/>
                  <a:ext cx="146704" cy="178386"/>
                </a:xfrm>
                <a:custGeom>
                  <a:avLst/>
                  <a:gdLst>
                    <a:gd name="connsiteX0" fmla="*/ 137136 w 146704"/>
                    <a:gd name="connsiteY0" fmla="*/ 54262 h 178386"/>
                    <a:gd name="connsiteX1" fmla="*/ 146705 w 146704"/>
                    <a:gd name="connsiteY1" fmla="*/ 31934 h 178386"/>
                    <a:gd name="connsiteX2" fmla="*/ 137136 w 146704"/>
                    <a:gd name="connsiteY2" fmla="*/ 9606 h 178386"/>
                    <a:gd name="connsiteX3" fmla="*/ 90885 w 146704"/>
                    <a:gd name="connsiteY3" fmla="*/ 9606 h 178386"/>
                    <a:gd name="connsiteX4" fmla="*/ 54204 w 146704"/>
                    <a:gd name="connsiteY4" fmla="*/ 47883 h 178386"/>
                    <a:gd name="connsiteX5" fmla="*/ 44635 w 146704"/>
                    <a:gd name="connsiteY5" fmla="*/ 55857 h 178386"/>
                    <a:gd name="connsiteX6" fmla="*/ 43040 w 146704"/>
                    <a:gd name="connsiteY6" fmla="*/ 55857 h 178386"/>
                    <a:gd name="connsiteX7" fmla="*/ 38255 w 146704"/>
                    <a:gd name="connsiteY7" fmla="*/ 59046 h 178386"/>
                    <a:gd name="connsiteX8" fmla="*/ 15927 w 146704"/>
                    <a:gd name="connsiteY8" fmla="*/ 73400 h 178386"/>
                    <a:gd name="connsiteX9" fmla="*/ 9548 w 146704"/>
                    <a:gd name="connsiteY9" fmla="*/ 124435 h 178386"/>
                    <a:gd name="connsiteX10" fmla="*/ 82911 w 146704"/>
                    <a:gd name="connsiteY10" fmla="*/ 173875 h 178386"/>
                    <a:gd name="connsiteX11" fmla="*/ 108429 w 146704"/>
                    <a:gd name="connsiteY11" fmla="*/ 177065 h 178386"/>
                    <a:gd name="connsiteX12" fmla="*/ 127566 w 146704"/>
                    <a:gd name="connsiteY12" fmla="*/ 162711 h 178386"/>
                    <a:gd name="connsiteX13" fmla="*/ 130756 w 146704"/>
                    <a:gd name="connsiteY13" fmla="*/ 137194 h 178386"/>
                    <a:gd name="connsiteX14" fmla="*/ 116403 w 146704"/>
                    <a:gd name="connsiteY14" fmla="*/ 118056 h 178386"/>
                    <a:gd name="connsiteX15" fmla="*/ 89290 w 146704"/>
                    <a:gd name="connsiteY15" fmla="*/ 103702 h 178386"/>
                    <a:gd name="connsiteX16" fmla="*/ 137136 w 146704"/>
                    <a:gd name="connsiteY16" fmla="*/ 54262 h 178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6704" h="178386">
                      <a:moveTo>
                        <a:pt x="137136" y="54262"/>
                      </a:moveTo>
                      <a:cubicBezTo>
                        <a:pt x="143515" y="47883"/>
                        <a:pt x="146705" y="39908"/>
                        <a:pt x="146705" y="31934"/>
                      </a:cubicBezTo>
                      <a:cubicBezTo>
                        <a:pt x="146705" y="23960"/>
                        <a:pt x="143515" y="14391"/>
                        <a:pt x="137136" y="9606"/>
                      </a:cubicBezTo>
                      <a:cubicBezTo>
                        <a:pt x="125972" y="-1558"/>
                        <a:pt x="102049" y="-4747"/>
                        <a:pt x="90885" y="9606"/>
                      </a:cubicBezTo>
                      <a:cubicBezTo>
                        <a:pt x="79721" y="23960"/>
                        <a:pt x="66963" y="36718"/>
                        <a:pt x="54204" y="47883"/>
                      </a:cubicBezTo>
                      <a:cubicBezTo>
                        <a:pt x="51014" y="51072"/>
                        <a:pt x="47824" y="52667"/>
                        <a:pt x="44635" y="55857"/>
                      </a:cubicBezTo>
                      <a:cubicBezTo>
                        <a:pt x="52609" y="49477"/>
                        <a:pt x="44635" y="55857"/>
                        <a:pt x="43040" y="55857"/>
                      </a:cubicBezTo>
                      <a:cubicBezTo>
                        <a:pt x="41445" y="57451"/>
                        <a:pt x="39850" y="57451"/>
                        <a:pt x="38255" y="59046"/>
                      </a:cubicBezTo>
                      <a:cubicBezTo>
                        <a:pt x="30281" y="63831"/>
                        <a:pt x="23901" y="68615"/>
                        <a:pt x="15927" y="73400"/>
                      </a:cubicBezTo>
                      <a:cubicBezTo>
                        <a:pt x="-3211" y="84564"/>
                        <a:pt x="-4806" y="110081"/>
                        <a:pt x="9548" y="124435"/>
                      </a:cubicBezTo>
                      <a:cubicBezTo>
                        <a:pt x="30281" y="145168"/>
                        <a:pt x="55798" y="162711"/>
                        <a:pt x="82911" y="173875"/>
                      </a:cubicBezTo>
                      <a:cubicBezTo>
                        <a:pt x="90885" y="177065"/>
                        <a:pt x="98859" y="180255"/>
                        <a:pt x="108429" y="177065"/>
                      </a:cubicBezTo>
                      <a:cubicBezTo>
                        <a:pt x="116403" y="175470"/>
                        <a:pt x="124377" y="169091"/>
                        <a:pt x="127566" y="162711"/>
                      </a:cubicBezTo>
                      <a:cubicBezTo>
                        <a:pt x="132351" y="154737"/>
                        <a:pt x="133946" y="145168"/>
                        <a:pt x="130756" y="137194"/>
                      </a:cubicBezTo>
                      <a:cubicBezTo>
                        <a:pt x="127566" y="129220"/>
                        <a:pt x="122782" y="121245"/>
                        <a:pt x="116403" y="118056"/>
                      </a:cubicBezTo>
                      <a:cubicBezTo>
                        <a:pt x="106834" y="113271"/>
                        <a:pt x="97264" y="108487"/>
                        <a:pt x="89290" y="103702"/>
                      </a:cubicBezTo>
                      <a:cubicBezTo>
                        <a:pt x="106834" y="87754"/>
                        <a:pt x="122782" y="71805"/>
                        <a:pt x="137136" y="54262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59" name="รูปแบบอิสระ: รูปร่าง 58">
                  <a:extLst>
                    <a:ext uri="{FF2B5EF4-FFF2-40B4-BE49-F238E27FC236}">
                      <a16:creationId xmlns:a16="http://schemas.microsoft.com/office/drawing/2014/main" id="{B74AAC0A-79A6-44F4-A523-25A04F3DA213}"/>
                    </a:ext>
                  </a:extLst>
                </p:cNvPr>
                <p:cNvSpPr/>
                <p:nvPr/>
              </p:nvSpPr>
              <p:spPr>
                <a:xfrm>
                  <a:off x="3446724" y="2139196"/>
                  <a:ext cx="209237" cy="172243"/>
                </a:xfrm>
                <a:custGeom>
                  <a:avLst/>
                  <a:gdLst>
                    <a:gd name="connsiteX0" fmla="*/ 193983 w 209237"/>
                    <a:gd name="connsiteY0" fmla="*/ 12759 h 172243"/>
                    <a:gd name="connsiteX1" fmla="*/ 149327 w 209237"/>
                    <a:gd name="connsiteY1" fmla="*/ 23923 h 172243"/>
                    <a:gd name="connsiteX2" fmla="*/ 107861 w 209237"/>
                    <a:gd name="connsiteY2" fmla="*/ 79742 h 172243"/>
                    <a:gd name="connsiteX3" fmla="*/ 55231 w 209237"/>
                    <a:gd name="connsiteY3" fmla="*/ 9569 h 172243"/>
                    <a:gd name="connsiteX4" fmla="*/ 8981 w 209237"/>
                    <a:gd name="connsiteY4" fmla="*/ 9569 h 172243"/>
                    <a:gd name="connsiteX5" fmla="*/ 8981 w 209237"/>
                    <a:gd name="connsiteY5" fmla="*/ 55820 h 172243"/>
                    <a:gd name="connsiteX6" fmla="*/ 18550 w 209237"/>
                    <a:gd name="connsiteY6" fmla="*/ 68578 h 172243"/>
                    <a:gd name="connsiteX7" fmla="*/ 23335 w 209237"/>
                    <a:gd name="connsiteY7" fmla="*/ 74958 h 172243"/>
                    <a:gd name="connsiteX8" fmla="*/ 23335 w 209237"/>
                    <a:gd name="connsiteY8" fmla="*/ 76553 h 172243"/>
                    <a:gd name="connsiteX9" fmla="*/ 23335 w 209237"/>
                    <a:gd name="connsiteY9" fmla="*/ 78148 h 172243"/>
                    <a:gd name="connsiteX10" fmla="*/ 40878 w 209237"/>
                    <a:gd name="connsiteY10" fmla="*/ 103665 h 172243"/>
                    <a:gd name="connsiteX11" fmla="*/ 74370 w 209237"/>
                    <a:gd name="connsiteY11" fmla="*/ 156295 h 172243"/>
                    <a:gd name="connsiteX12" fmla="*/ 103077 w 209237"/>
                    <a:gd name="connsiteY12" fmla="*/ 172243 h 172243"/>
                    <a:gd name="connsiteX13" fmla="*/ 131784 w 209237"/>
                    <a:gd name="connsiteY13" fmla="*/ 156295 h 172243"/>
                    <a:gd name="connsiteX14" fmla="*/ 203552 w 209237"/>
                    <a:gd name="connsiteY14" fmla="*/ 59009 h 172243"/>
                    <a:gd name="connsiteX15" fmla="*/ 193983 w 209237"/>
                    <a:gd name="connsiteY15" fmla="*/ 12759 h 17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9237" h="172243">
                      <a:moveTo>
                        <a:pt x="193983" y="12759"/>
                      </a:moveTo>
                      <a:cubicBezTo>
                        <a:pt x="176440" y="3190"/>
                        <a:pt x="160491" y="9569"/>
                        <a:pt x="149327" y="23923"/>
                      </a:cubicBezTo>
                      <a:cubicBezTo>
                        <a:pt x="134974" y="43061"/>
                        <a:pt x="122215" y="60604"/>
                        <a:pt x="107861" y="79742"/>
                      </a:cubicBezTo>
                      <a:cubicBezTo>
                        <a:pt x="91913" y="55820"/>
                        <a:pt x="74370" y="31897"/>
                        <a:pt x="55231" y="9569"/>
                      </a:cubicBezTo>
                      <a:cubicBezTo>
                        <a:pt x="44068" y="-3190"/>
                        <a:pt x="20145" y="-3190"/>
                        <a:pt x="8981" y="9569"/>
                      </a:cubicBezTo>
                      <a:cubicBezTo>
                        <a:pt x="-3778" y="23923"/>
                        <a:pt x="-2183" y="41466"/>
                        <a:pt x="8981" y="55820"/>
                      </a:cubicBezTo>
                      <a:cubicBezTo>
                        <a:pt x="12171" y="60604"/>
                        <a:pt x="15360" y="63794"/>
                        <a:pt x="18550" y="68578"/>
                      </a:cubicBezTo>
                      <a:cubicBezTo>
                        <a:pt x="20145" y="70173"/>
                        <a:pt x="21740" y="73363"/>
                        <a:pt x="23335" y="74958"/>
                      </a:cubicBezTo>
                      <a:cubicBezTo>
                        <a:pt x="23335" y="74958"/>
                        <a:pt x="23335" y="74958"/>
                        <a:pt x="23335" y="76553"/>
                      </a:cubicBezTo>
                      <a:cubicBezTo>
                        <a:pt x="23335" y="76553"/>
                        <a:pt x="23335" y="76553"/>
                        <a:pt x="23335" y="78148"/>
                      </a:cubicBezTo>
                      <a:cubicBezTo>
                        <a:pt x="29714" y="86122"/>
                        <a:pt x="36093" y="94096"/>
                        <a:pt x="40878" y="103665"/>
                      </a:cubicBezTo>
                      <a:cubicBezTo>
                        <a:pt x="53637" y="121208"/>
                        <a:pt x="64801" y="138752"/>
                        <a:pt x="74370" y="156295"/>
                      </a:cubicBezTo>
                      <a:cubicBezTo>
                        <a:pt x="80749" y="165864"/>
                        <a:pt x="90318" y="172243"/>
                        <a:pt x="103077" y="172243"/>
                      </a:cubicBezTo>
                      <a:cubicBezTo>
                        <a:pt x="115836" y="172243"/>
                        <a:pt x="123810" y="165864"/>
                        <a:pt x="131784" y="156295"/>
                      </a:cubicBezTo>
                      <a:cubicBezTo>
                        <a:pt x="155707" y="124398"/>
                        <a:pt x="179630" y="90906"/>
                        <a:pt x="203552" y="59009"/>
                      </a:cubicBezTo>
                      <a:cubicBezTo>
                        <a:pt x="214716" y="43061"/>
                        <a:pt x="208337" y="20733"/>
                        <a:pt x="193983" y="12759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0" name="รูปแบบอิสระ: รูปร่าง 59">
                  <a:extLst>
                    <a:ext uri="{FF2B5EF4-FFF2-40B4-BE49-F238E27FC236}">
                      <a16:creationId xmlns:a16="http://schemas.microsoft.com/office/drawing/2014/main" id="{9106D73E-B115-4193-BC61-266AF97251EF}"/>
                    </a:ext>
                  </a:extLst>
                </p:cNvPr>
                <p:cNvSpPr/>
                <p:nvPr/>
              </p:nvSpPr>
              <p:spPr>
                <a:xfrm>
                  <a:off x="3786594" y="3024780"/>
                  <a:ext cx="198366" cy="92895"/>
                </a:xfrm>
                <a:custGeom>
                  <a:avLst/>
                  <a:gdLst>
                    <a:gd name="connsiteX0" fmla="*/ 195410 w 198366"/>
                    <a:gd name="connsiteY0" fmla="*/ 48996 h 92895"/>
                    <a:gd name="connsiteX1" fmla="*/ 91745 w 198366"/>
                    <a:gd name="connsiteY1" fmla="*/ 1150 h 92895"/>
                    <a:gd name="connsiteX2" fmla="*/ 839 w 198366"/>
                    <a:gd name="connsiteY2" fmla="*/ 71323 h 92895"/>
                    <a:gd name="connsiteX3" fmla="*/ 12003 w 198366"/>
                    <a:gd name="connsiteY3" fmla="*/ 92056 h 92895"/>
                    <a:gd name="connsiteX4" fmla="*/ 32736 w 198366"/>
                    <a:gd name="connsiteY4" fmla="*/ 80893 h 92895"/>
                    <a:gd name="connsiteX5" fmla="*/ 93340 w 198366"/>
                    <a:gd name="connsiteY5" fmla="*/ 34642 h 92895"/>
                    <a:gd name="connsiteX6" fmla="*/ 166703 w 198366"/>
                    <a:gd name="connsiteY6" fmla="*/ 66539 h 92895"/>
                    <a:gd name="connsiteX7" fmla="*/ 189031 w 198366"/>
                    <a:gd name="connsiteY7" fmla="*/ 72918 h 92895"/>
                    <a:gd name="connsiteX8" fmla="*/ 195410 w 198366"/>
                    <a:gd name="connsiteY8" fmla="*/ 48996 h 92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8366" h="92895">
                      <a:moveTo>
                        <a:pt x="195410" y="48996"/>
                      </a:moveTo>
                      <a:cubicBezTo>
                        <a:pt x="171488" y="15504"/>
                        <a:pt x="131616" y="-5229"/>
                        <a:pt x="91745" y="1150"/>
                      </a:cubicBezTo>
                      <a:cubicBezTo>
                        <a:pt x="50279" y="5935"/>
                        <a:pt x="16787" y="33047"/>
                        <a:pt x="839" y="71323"/>
                      </a:cubicBezTo>
                      <a:cubicBezTo>
                        <a:pt x="-2351" y="79298"/>
                        <a:pt x="4029" y="88867"/>
                        <a:pt x="12003" y="92056"/>
                      </a:cubicBezTo>
                      <a:cubicBezTo>
                        <a:pt x="21572" y="95246"/>
                        <a:pt x="27951" y="88867"/>
                        <a:pt x="32736" y="80893"/>
                      </a:cubicBezTo>
                      <a:cubicBezTo>
                        <a:pt x="42305" y="56970"/>
                        <a:pt x="67823" y="37832"/>
                        <a:pt x="93340" y="34642"/>
                      </a:cubicBezTo>
                      <a:cubicBezTo>
                        <a:pt x="120452" y="31452"/>
                        <a:pt x="150754" y="44211"/>
                        <a:pt x="166703" y="66539"/>
                      </a:cubicBezTo>
                      <a:cubicBezTo>
                        <a:pt x="171488" y="74513"/>
                        <a:pt x="181056" y="77703"/>
                        <a:pt x="189031" y="72918"/>
                      </a:cubicBezTo>
                      <a:cubicBezTo>
                        <a:pt x="197005" y="66539"/>
                        <a:pt x="201789" y="56970"/>
                        <a:pt x="195410" y="48996"/>
                      </a:cubicBezTo>
                      <a:close/>
                    </a:path>
                  </a:pathLst>
                </a:custGeom>
                <a:solidFill>
                  <a:srgbClr val="080808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1" name="รูปแบบอิสระ: รูปร่าง 60">
                  <a:extLst>
                    <a:ext uri="{FF2B5EF4-FFF2-40B4-BE49-F238E27FC236}">
                      <a16:creationId xmlns:a16="http://schemas.microsoft.com/office/drawing/2014/main" id="{15696DFF-16A7-4532-A7F7-020A4364DBA7}"/>
                    </a:ext>
                  </a:extLst>
                </p:cNvPr>
                <p:cNvSpPr/>
                <p:nvPr/>
              </p:nvSpPr>
              <p:spPr>
                <a:xfrm>
                  <a:off x="3166385" y="3024780"/>
                  <a:ext cx="197658" cy="92895"/>
                </a:xfrm>
                <a:custGeom>
                  <a:avLst/>
                  <a:gdLst>
                    <a:gd name="connsiteX0" fmla="*/ 2248 w 197658"/>
                    <a:gd name="connsiteY0" fmla="*/ 48996 h 92895"/>
                    <a:gd name="connsiteX1" fmla="*/ 105913 w 197658"/>
                    <a:gd name="connsiteY1" fmla="*/ 1150 h 92895"/>
                    <a:gd name="connsiteX2" fmla="*/ 196819 w 197658"/>
                    <a:gd name="connsiteY2" fmla="*/ 71323 h 92895"/>
                    <a:gd name="connsiteX3" fmla="*/ 185655 w 197658"/>
                    <a:gd name="connsiteY3" fmla="*/ 92056 h 92895"/>
                    <a:gd name="connsiteX4" fmla="*/ 164922 w 197658"/>
                    <a:gd name="connsiteY4" fmla="*/ 80893 h 92895"/>
                    <a:gd name="connsiteX5" fmla="*/ 104318 w 197658"/>
                    <a:gd name="connsiteY5" fmla="*/ 34642 h 92895"/>
                    <a:gd name="connsiteX6" fmla="*/ 30955 w 197658"/>
                    <a:gd name="connsiteY6" fmla="*/ 66539 h 92895"/>
                    <a:gd name="connsiteX7" fmla="*/ 8627 w 197658"/>
                    <a:gd name="connsiteY7" fmla="*/ 72918 h 92895"/>
                    <a:gd name="connsiteX8" fmla="*/ 2248 w 197658"/>
                    <a:gd name="connsiteY8" fmla="*/ 48996 h 92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58" h="92895">
                      <a:moveTo>
                        <a:pt x="2248" y="48996"/>
                      </a:moveTo>
                      <a:cubicBezTo>
                        <a:pt x="26171" y="15504"/>
                        <a:pt x="66042" y="-5229"/>
                        <a:pt x="105913" y="1150"/>
                      </a:cubicBezTo>
                      <a:cubicBezTo>
                        <a:pt x="147379" y="5935"/>
                        <a:pt x="180871" y="33047"/>
                        <a:pt x="196819" y="71323"/>
                      </a:cubicBezTo>
                      <a:cubicBezTo>
                        <a:pt x="200009" y="79298"/>
                        <a:pt x="193630" y="88867"/>
                        <a:pt x="185655" y="92056"/>
                      </a:cubicBezTo>
                      <a:cubicBezTo>
                        <a:pt x="176086" y="95246"/>
                        <a:pt x="169707" y="88867"/>
                        <a:pt x="164922" y="80893"/>
                      </a:cubicBezTo>
                      <a:cubicBezTo>
                        <a:pt x="155353" y="56970"/>
                        <a:pt x="129836" y="37832"/>
                        <a:pt x="104318" y="34642"/>
                      </a:cubicBezTo>
                      <a:cubicBezTo>
                        <a:pt x="77206" y="31452"/>
                        <a:pt x="46904" y="44211"/>
                        <a:pt x="30955" y="66539"/>
                      </a:cubicBezTo>
                      <a:cubicBezTo>
                        <a:pt x="26171" y="74513"/>
                        <a:pt x="16602" y="77703"/>
                        <a:pt x="8627" y="72918"/>
                      </a:cubicBezTo>
                      <a:cubicBezTo>
                        <a:pt x="653" y="66539"/>
                        <a:pt x="-2537" y="56970"/>
                        <a:pt x="2248" y="48996"/>
                      </a:cubicBezTo>
                      <a:close/>
                    </a:path>
                  </a:pathLst>
                </a:custGeom>
                <a:solidFill>
                  <a:srgbClr val="080808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2" name="รูปแบบอิสระ: รูปร่าง 61">
                  <a:extLst>
                    <a:ext uri="{FF2B5EF4-FFF2-40B4-BE49-F238E27FC236}">
                      <a16:creationId xmlns:a16="http://schemas.microsoft.com/office/drawing/2014/main" id="{96C05CB7-83BF-4B62-A146-E4923B4B983A}"/>
                    </a:ext>
                  </a:extLst>
                </p:cNvPr>
                <p:cNvSpPr/>
                <p:nvPr/>
              </p:nvSpPr>
              <p:spPr>
                <a:xfrm>
                  <a:off x="3672458" y="2150985"/>
                  <a:ext cx="775092" cy="801235"/>
                </a:xfrm>
                <a:custGeom>
                  <a:avLst/>
                  <a:gdLst>
                    <a:gd name="connsiteX0" fmla="*/ 703473 w 775092"/>
                    <a:gd name="connsiteY0" fmla="*/ 479424 h 801235"/>
                    <a:gd name="connsiteX1" fmla="*/ 662007 w 775092"/>
                    <a:gd name="connsiteY1" fmla="*/ 428389 h 801235"/>
                    <a:gd name="connsiteX2" fmla="*/ 732180 w 775092"/>
                    <a:gd name="connsiteY2" fmla="*/ 372569 h 801235"/>
                    <a:gd name="connsiteX3" fmla="*/ 730585 w 775092"/>
                    <a:gd name="connsiteY3" fmla="*/ 154075 h 801235"/>
                    <a:gd name="connsiteX4" fmla="*/ 515281 w 775092"/>
                    <a:gd name="connsiteY4" fmla="*/ 170024 h 801235"/>
                    <a:gd name="connsiteX5" fmla="*/ 496143 w 775092"/>
                    <a:gd name="connsiteY5" fmla="*/ 182783 h 801235"/>
                    <a:gd name="connsiteX6" fmla="*/ 462651 w 775092"/>
                    <a:gd name="connsiteY6" fmla="*/ 77523 h 801235"/>
                    <a:gd name="connsiteX7" fmla="*/ 344633 w 775092"/>
                    <a:gd name="connsiteY7" fmla="*/ 970 h 801235"/>
                    <a:gd name="connsiteX8" fmla="*/ 269675 w 775092"/>
                    <a:gd name="connsiteY8" fmla="*/ 13729 h 801235"/>
                    <a:gd name="connsiteX9" fmla="*/ 232994 w 775092"/>
                    <a:gd name="connsiteY9" fmla="*/ 32867 h 801235"/>
                    <a:gd name="connsiteX10" fmla="*/ 180364 w 775092"/>
                    <a:gd name="connsiteY10" fmla="*/ 189162 h 801235"/>
                    <a:gd name="connsiteX11" fmla="*/ 199502 w 775092"/>
                    <a:gd name="connsiteY11" fmla="*/ 233818 h 801235"/>
                    <a:gd name="connsiteX12" fmla="*/ 114975 w 775092"/>
                    <a:gd name="connsiteY12" fmla="*/ 241792 h 801235"/>
                    <a:gd name="connsiteX13" fmla="*/ 146 w 775092"/>
                    <a:gd name="connsiteY13" fmla="*/ 399682 h 801235"/>
                    <a:gd name="connsiteX14" fmla="*/ 145277 w 775092"/>
                    <a:gd name="connsiteY14" fmla="*/ 538433 h 801235"/>
                    <a:gd name="connsiteX15" fmla="*/ 226614 w 775092"/>
                    <a:gd name="connsiteY15" fmla="*/ 525675 h 801235"/>
                    <a:gd name="connsiteX16" fmla="*/ 188338 w 775092"/>
                    <a:gd name="connsiteY16" fmla="*/ 603822 h 801235"/>
                    <a:gd name="connsiteX17" fmla="*/ 269675 w 775092"/>
                    <a:gd name="connsiteY17" fmla="*/ 784040 h 801235"/>
                    <a:gd name="connsiteX18" fmla="*/ 481789 w 775092"/>
                    <a:gd name="connsiteY18" fmla="*/ 667616 h 801235"/>
                    <a:gd name="connsiteX19" fmla="*/ 558342 w 775092"/>
                    <a:gd name="connsiteY19" fmla="*/ 720246 h 801235"/>
                    <a:gd name="connsiteX20" fmla="*/ 736965 w 775092"/>
                    <a:gd name="connsiteY20" fmla="*/ 661236 h 801235"/>
                    <a:gd name="connsiteX21" fmla="*/ 703473 w 775092"/>
                    <a:gd name="connsiteY21" fmla="*/ 479424 h 80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5092" h="801235">
                      <a:moveTo>
                        <a:pt x="703473" y="479424"/>
                      </a:moveTo>
                      <a:cubicBezTo>
                        <a:pt x="692309" y="460286"/>
                        <a:pt x="679550" y="442742"/>
                        <a:pt x="662007" y="428389"/>
                      </a:cubicBezTo>
                      <a:cubicBezTo>
                        <a:pt x="689119" y="414035"/>
                        <a:pt x="713042" y="396492"/>
                        <a:pt x="732180" y="372569"/>
                      </a:cubicBezTo>
                      <a:cubicBezTo>
                        <a:pt x="784810" y="311965"/>
                        <a:pt x="794379" y="213085"/>
                        <a:pt x="730585" y="154075"/>
                      </a:cubicBezTo>
                      <a:cubicBezTo>
                        <a:pt x="666792" y="96661"/>
                        <a:pt x="579075" y="130153"/>
                        <a:pt x="515281" y="170024"/>
                      </a:cubicBezTo>
                      <a:cubicBezTo>
                        <a:pt x="508902" y="174808"/>
                        <a:pt x="502522" y="177998"/>
                        <a:pt x="496143" y="182783"/>
                      </a:cubicBezTo>
                      <a:cubicBezTo>
                        <a:pt x="491359" y="146101"/>
                        <a:pt x="483384" y="109420"/>
                        <a:pt x="462651" y="77523"/>
                      </a:cubicBezTo>
                      <a:cubicBezTo>
                        <a:pt x="435539" y="36057"/>
                        <a:pt x="394073" y="7350"/>
                        <a:pt x="344633" y="970"/>
                      </a:cubicBezTo>
                      <a:cubicBezTo>
                        <a:pt x="317520" y="-2220"/>
                        <a:pt x="292003" y="2565"/>
                        <a:pt x="269675" y="13729"/>
                      </a:cubicBezTo>
                      <a:cubicBezTo>
                        <a:pt x="256916" y="18513"/>
                        <a:pt x="244157" y="24893"/>
                        <a:pt x="232994" y="32867"/>
                      </a:cubicBezTo>
                      <a:cubicBezTo>
                        <a:pt x="185148" y="69548"/>
                        <a:pt x="164415" y="131747"/>
                        <a:pt x="180364" y="189162"/>
                      </a:cubicBezTo>
                      <a:cubicBezTo>
                        <a:pt x="185148" y="205110"/>
                        <a:pt x="191527" y="221059"/>
                        <a:pt x="199502" y="233818"/>
                      </a:cubicBezTo>
                      <a:cubicBezTo>
                        <a:pt x="172389" y="230628"/>
                        <a:pt x="143682" y="232223"/>
                        <a:pt x="114975" y="241792"/>
                      </a:cubicBezTo>
                      <a:cubicBezTo>
                        <a:pt x="46397" y="265715"/>
                        <a:pt x="-3044" y="326319"/>
                        <a:pt x="146" y="399682"/>
                      </a:cubicBezTo>
                      <a:cubicBezTo>
                        <a:pt x="1741" y="477829"/>
                        <a:pt x="67129" y="540028"/>
                        <a:pt x="145277" y="538433"/>
                      </a:cubicBezTo>
                      <a:cubicBezTo>
                        <a:pt x="172389" y="538433"/>
                        <a:pt x="199502" y="533649"/>
                        <a:pt x="226614" y="525675"/>
                      </a:cubicBezTo>
                      <a:cubicBezTo>
                        <a:pt x="209071" y="548002"/>
                        <a:pt x="194717" y="573520"/>
                        <a:pt x="188338" y="603822"/>
                      </a:cubicBezTo>
                      <a:cubicBezTo>
                        <a:pt x="172389" y="675590"/>
                        <a:pt x="202691" y="750548"/>
                        <a:pt x="269675" y="784040"/>
                      </a:cubicBezTo>
                      <a:cubicBezTo>
                        <a:pt x="371745" y="836669"/>
                        <a:pt x="443513" y="760117"/>
                        <a:pt x="481789" y="667616"/>
                      </a:cubicBezTo>
                      <a:cubicBezTo>
                        <a:pt x="502522" y="689943"/>
                        <a:pt x="526445" y="709082"/>
                        <a:pt x="558342" y="720246"/>
                      </a:cubicBezTo>
                      <a:cubicBezTo>
                        <a:pt x="623731" y="742573"/>
                        <a:pt x="701878" y="721840"/>
                        <a:pt x="736965" y="661236"/>
                      </a:cubicBezTo>
                      <a:cubicBezTo>
                        <a:pt x="778431" y="594253"/>
                        <a:pt x="752913" y="530459"/>
                        <a:pt x="703473" y="479424"/>
                      </a:cubicBezTo>
                      <a:close/>
                    </a:path>
                  </a:pathLst>
                </a:custGeom>
                <a:solidFill>
                  <a:srgbClr val="F8A6AA"/>
                </a:solidFill>
                <a:ln w="47812" cap="rnd">
                  <a:solidFill>
                    <a:srgbClr val="53474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3" name="รูปแบบอิสระ: รูปร่าง 62">
                  <a:extLst>
                    <a:ext uri="{FF2B5EF4-FFF2-40B4-BE49-F238E27FC236}">
                      <a16:creationId xmlns:a16="http://schemas.microsoft.com/office/drawing/2014/main" id="{C16E6B4E-1F3D-4820-B831-92CF4C5AB345}"/>
                    </a:ext>
                  </a:extLst>
                </p:cNvPr>
                <p:cNvSpPr/>
                <p:nvPr/>
              </p:nvSpPr>
              <p:spPr>
                <a:xfrm>
                  <a:off x="3978814" y="2439027"/>
                  <a:ext cx="181812" cy="188191"/>
                </a:xfrm>
                <a:custGeom>
                  <a:avLst/>
                  <a:gdLst>
                    <a:gd name="connsiteX0" fmla="*/ 173838 w 181812"/>
                    <a:gd name="connsiteY0" fmla="*/ 55820 h 188191"/>
                    <a:gd name="connsiteX1" fmla="*/ 154700 w 181812"/>
                    <a:gd name="connsiteY1" fmla="*/ 27112 h 188191"/>
                    <a:gd name="connsiteX2" fmla="*/ 125993 w 181812"/>
                    <a:gd name="connsiteY2" fmla="*/ 7974 h 188191"/>
                    <a:gd name="connsiteX3" fmla="*/ 90906 w 181812"/>
                    <a:gd name="connsiteY3" fmla="*/ 0 h 188191"/>
                    <a:gd name="connsiteX4" fmla="*/ 66984 w 181812"/>
                    <a:gd name="connsiteY4" fmla="*/ 3190 h 188191"/>
                    <a:gd name="connsiteX5" fmla="*/ 27113 w 181812"/>
                    <a:gd name="connsiteY5" fmla="*/ 25518 h 188191"/>
                    <a:gd name="connsiteX6" fmla="*/ 12759 w 181812"/>
                    <a:gd name="connsiteY6" fmla="*/ 43061 h 188191"/>
                    <a:gd name="connsiteX7" fmla="*/ 0 w 181812"/>
                    <a:gd name="connsiteY7" fmla="*/ 87717 h 188191"/>
                    <a:gd name="connsiteX8" fmla="*/ 0 w 181812"/>
                    <a:gd name="connsiteY8" fmla="*/ 97286 h 188191"/>
                    <a:gd name="connsiteX9" fmla="*/ 7974 w 181812"/>
                    <a:gd name="connsiteY9" fmla="*/ 132372 h 188191"/>
                    <a:gd name="connsiteX10" fmla="*/ 27113 w 181812"/>
                    <a:gd name="connsiteY10" fmla="*/ 161080 h 188191"/>
                    <a:gd name="connsiteX11" fmla="*/ 55820 w 181812"/>
                    <a:gd name="connsiteY11" fmla="*/ 180218 h 188191"/>
                    <a:gd name="connsiteX12" fmla="*/ 90906 w 181812"/>
                    <a:gd name="connsiteY12" fmla="*/ 188192 h 188191"/>
                    <a:gd name="connsiteX13" fmla="*/ 114829 w 181812"/>
                    <a:gd name="connsiteY13" fmla="*/ 185002 h 188191"/>
                    <a:gd name="connsiteX14" fmla="*/ 154700 w 181812"/>
                    <a:gd name="connsiteY14" fmla="*/ 162674 h 188191"/>
                    <a:gd name="connsiteX15" fmla="*/ 169054 w 181812"/>
                    <a:gd name="connsiteY15" fmla="*/ 145131 h 188191"/>
                    <a:gd name="connsiteX16" fmla="*/ 181813 w 181812"/>
                    <a:gd name="connsiteY16" fmla="*/ 100475 h 188191"/>
                    <a:gd name="connsiteX17" fmla="*/ 181813 w 181812"/>
                    <a:gd name="connsiteY17" fmla="*/ 90906 h 188191"/>
                    <a:gd name="connsiteX18" fmla="*/ 173838 w 181812"/>
                    <a:gd name="connsiteY18" fmla="*/ 55820 h 18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1812" h="188191">
                      <a:moveTo>
                        <a:pt x="173838" y="55820"/>
                      </a:moveTo>
                      <a:cubicBezTo>
                        <a:pt x="170649" y="44656"/>
                        <a:pt x="164269" y="35087"/>
                        <a:pt x="154700" y="27112"/>
                      </a:cubicBezTo>
                      <a:cubicBezTo>
                        <a:pt x="146726" y="19138"/>
                        <a:pt x="137157" y="12759"/>
                        <a:pt x="125993" y="7974"/>
                      </a:cubicBezTo>
                      <a:cubicBezTo>
                        <a:pt x="114829" y="1595"/>
                        <a:pt x="103665" y="0"/>
                        <a:pt x="90906" y="0"/>
                      </a:cubicBezTo>
                      <a:lnTo>
                        <a:pt x="66984" y="3190"/>
                      </a:lnTo>
                      <a:cubicBezTo>
                        <a:pt x="51035" y="7974"/>
                        <a:pt x="38276" y="15948"/>
                        <a:pt x="27113" y="25518"/>
                      </a:cubicBezTo>
                      <a:cubicBezTo>
                        <a:pt x="22328" y="31897"/>
                        <a:pt x="17543" y="38276"/>
                        <a:pt x="12759" y="43061"/>
                      </a:cubicBezTo>
                      <a:cubicBezTo>
                        <a:pt x="4785" y="57415"/>
                        <a:pt x="0" y="71768"/>
                        <a:pt x="0" y="87717"/>
                      </a:cubicBezTo>
                      <a:lnTo>
                        <a:pt x="0" y="97286"/>
                      </a:lnTo>
                      <a:cubicBezTo>
                        <a:pt x="0" y="110045"/>
                        <a:pt x="1595" y="121208"/>
                        <a:pt x="7974" y="132372"/>
                      </a:cubicBezTo>
                      <a:cubicBezTo>
                        <a:pt x="11164" y="143536"/>
                        <a:pt x="17543" y="153105"/>
                        <a:pt x="27113" y="161080"/>
                      </a:cubicBezTo>
                      <a:cubicBezTo>
                        <a:pt x="35087" y="169054"/>
                        <a:pt x="44656" y="175433"/>
                        <a:pt x="55820" y="180218"/>
                      </a:cubicBezTo>
                      <a:cubicBezTo>
                        <a:pt x="66984" y="186597"/>
                        <a:pt x="78148" y="188192"/>
                        <a:pt x="90906" y="188192"/>
                      </a:cubicBezTo>
                      <a:cubicBezTo>
                        <a:pt x="98881" y="186597"/>
                        <a:pt x="106855" y="186597"/>
                        <a:pt x="114829" y="185002"/>
                      </a:cubicBezTo>
                      <a:cubicBezTo>
                        <a:pt x="130778" y="180218"/>
                        <a:pt x="143536" y="172243"/>
                        <a:pt x="154700" y="162674"/>
                      </a:cubicBezTo>
                      <a:cubicBezTo>
                        <a:pt x="159485" y="156295"/>
                        <a:pt x="164269" y="149916"/>
                        <a:pt x="169054" y="145131"/>
                      </a:cubicBezTo>
                      <a:cubicBezTo>
                        <a:pt x="177028" y="130777"/>
                        <a:pt x="181813" y="116424"/>
                        <a:pt x="181813" y="100475"/>
                      </a:cubicBezTo>
                      <a:lnTo>
                        <a:pt x="181813" y="90906"/>
                      </a:lnTo>
                      <a:cubicBezTo>
                        <a:pt x="181813" y="78148"/>
                        <a:pt x="180218" y="66983"/>
                        <a:pt x="173838" y="55820"/>
                      </a:cubicBezTo>
                      <a:close/>
                    </a:path>
                  </a:pathLst>
                </a:custGeom>
                <a:solidFill>
                  <a:srgbClr val="FED57D"/>
                </a:solidFill>
                <a:ln w="47812" cap="flat">
                  <a:solidFill>
                    <a:srgbClr val="5347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4" name="รูปแบบอิสระ: รูปร่าง 63">
                  <a:extLst>
                    <a:ext uri="{FF2B5EF4-FFF2-40B4-BE49-F238E27FC236}">
                      <a16:creationId xmlns:a16="http://schemas.microsoft.com/office/drawing/2014/main" id="{1775646E-4180-4535-97FB-BBA0C117ECAA}"/>
                    </a:ext>
                  </a:extLst>
                </p:cNvPr>
                <p:cNvSpPr/>
                <p:nvPr/>
              </p:nvSpPr>
              <p:spPr>
                <a:xfrm>
                  <a:off x="3788729" y="3175066"/>
                  <a:ext cx="206034" cy="165048"/>
                </a:xfrm>
                <a:custGeom>
                  <a:avLst/>
                  <a:gdLst>
                    <a:gd name="connsiteX0" fmla="*/ 145430 w 206034"/>
                    <a:gd name="connsiteY0" fmla="*/ 11943 h 165048"/>
                    <a:gd name="connsiteX1" fmla="*/ 76852 w 206034"/>
                    <a:gd name="connsiteY1" fmla="*/ 5564 h 165048"/>
                    <a:gd name="connsiteX2" fmla="*/ 24222 w 206034"/>
                    <a:gd name="connsiteY2" fmla="*/ 50220 h 165048"/>
                    <a:gd name="connsiteX3" fmla="*/ 299 w 206034"/>
                    <a:gd name="connsiteY3" fmla="*/ 129962 h 165048"/>
                    <a:gd name="connsiteX4" fmla="*/ 14653 w 206034"/>
                    <a:gd name="connsiteY4" fmla="*/ 157074 h 165048"/>
                    <a:gd name="connsiteX5" fmla="*/ 41765 w 206034"/>
                    <a:gd name="connsiteY5" fmla="*/ 142721 h 165048"/>
                    <a:gd name="connsiteX6" fmla="*/ 60903 w 206034"/>
                    <a:gd name="connsiteY6" fmla="*/ 72547 h 165048"/>
                    <a:gd name="connsiteX7" fmla="*/ 65688 w 206034"/>
                    <a:gd name="connsiteY7" fmla="*/ 64573 h 165048"/>
                    <a:gd name="connsiteX8" fmla="*/ 68877 w 206034"/>
                    <a:gd name="connsiteY8" fmla="*/ 61383 h 165048"/>
                    <a:gd name="connsiteX9" fmla="*/ 78446 w 206034"/>
                    <a:gd name="connsiteY9" fmla="*/ 51814 h 165048"/>
                    <a:gd name="connsiteX10" fmla="*/ 102369 w 206034"/>
                    <a:gd name="connsiteY10" fmla="*/ 43840 h 165048"/>
                    <a:gd name="connsiteX11" fmla="*/ 143835 w 206034"/>
                    <a:gd name="connsiteY11" fmla="*/ 72547 h 165048"/>
                    <a:gd name="connsiteX12" fmla="*/ 161379 w 206034"/>
                    <a:gd name="connsiteY12" fmla="*/ 142721 h 165048"/>
                    <a:gd name="connsiteX13" fmla="*/ 183706 w 206034"/>
                    <a:gd name="connsiteY13" fmla="*/ 165048 h 165048"/>
                    <a:gd name="connsiteX14" fmla="*/ 206034 w 206034"/>
                    <a:gd name="connsiteY14" fmla="*/ 142721 h 165048"/>
                    <a:gd name="connsiteX15" fmla="*/ 145430 w 206034"/>
                    <a:gd name="connsiteY15" fmla="*/ 11943 h 16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6034" h="165048">
                      <a:moveTo>
                        <a:pt x="145430" y="11943"/>
                      </a:moveTo>
                      <a:cubicBezTo>
                        <a:pt x="124697" y="-816"/>
                        <a:pt x="99179" y="-4005"/>
                        <a:pt x="76852" y="5564"/>
                      </a:cubicBezTo>
                      <a:cubicBezTo>
                        <a:pt x="54524" y="13538"/>
                        <a:pt x="36981" y="31081"/>
                        <a:pt x="24222" y="50220"/>
                      </a:cubicBezTo>
                      <a:cubicBezTo>
                        <a:pt x="9868" y="74142"/>
                        <a:pt x="5084" y="102849"/>
                        <a:pt x="299" y="129962"/>
                      </a:cubicBezTo>
                      <a:cubicBezTo>
                        <a:pt x="-1296" y="141126"/>
                        <a:pt x="3489" y="153885"/>
                        <a:pt x="14653" y="157074"/>
                      </a:cubicBezTo>
                      <a:cubicBezTo>
                        <a:pt x="24222" y="160264"/>
                        <a:pt x="40170" y="153885"/>
                        <a:pt x="41765" y="142721"/>
                      </a:cubicBezTo>
                      <a:cubicBezTo>
                        <a:pt x="44955" y="118798"/>
                        <a:pt x="48144" y="93280"/>
                        <a:pt x="60903" y="72547"/>
                      </a:cubicBezTo>
                      <a:cubicBezTo>
                        <a:pt x="62498" y="69358"/>
                        <a:pt x="64093" y="67763"/>
                        <a:pt x="65688" y="64573"/>
                      </a:cubicBezTo>
                      <a:cubicBezTo>
                        <a:pt x="64093" y="66168"/>
                        <a:pt x="68877" y="61383"/>
                        <a:pt x="68877" y="61383"/>
                      </a:cubicBezTo>
                      <a:cubicBezTo>
                        <a:pt x="72067" y="58194"/>
                        <a:pt x="76852" y="53409"/>
                        <a:pt x="78446" y="51814"/>
                      </a:cubicBezTo>
                      <a:cubicBezTo>
                        <a:pt x="86421" y="45435"/>
                        <a:pt x="92800" y="43840"/>
                        <a:pt x="102369" y="43840"/>
                      </a:cubicBezTo>
                      <a:cubicBezTo>
                        <a:pt x="118318" y="43840"/>
                        <a:pt x="134266" y="56599"/>
                        <a:pt x="143835" y="72547"/>
                      </a:cubicBezTo>
                      <a:cubicBezTo>
                        <a:pt x="156594" y="93280"/>
                        <a:pt x="159784" y="118798"/>
                        <a:pt x="161379" y="142721"/>
                      </a:cubicBezTo>
                      <a:cubicBezTo>
                        <a:pt x="162973" y="153885"/>
                        <a:pt x="170948" y="165048"/>
                        <a:pt x="183706" y="165048"/>
                      </a:cubicBezTo>
                      <a:cubicBezTo>
                        <a:pt x="194870" y="165048"/>
                        <a:pt x="206034" y="155479"/>
                        <a:pt x="206034" y="142721"/>
                      </a:cubicBezTo>
                      <a:cubicBezTo>
                        <a:pt x="201250" y="93280"/>
                        <a:pt x="191681" y="40650"/>
                        <a:pt x="145430" y="119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65" name="รูปแบบอิสระ: รูปร่าง 64">
                  <a:extLst>
                    <a:ext uri="{FF2B5EF4-FFF2-40B4-BE49-F238E27FC236}">
                      <a16:creationId xmlns:a16="http://schemas.microsoft.com/office/drawing/2014/main" id="{8B5CBBB4-CD58-4166-91E5-E6B68FC6CBD9}"/>
                    </a:ext>
                  </a:extLst>
                </p:cNvPr>
                <p:cNvSpPr/>
                <p:nvPr/>
              </p:nvSpPr>
              <p:spPr>
                <a:xfrm>
                  <a:off x="3160359" y="3175066"/>
                  <a:ext cx="206034" cy="165048"/>
                </a:xfrm>
                <a:custGeom>
                  <a:avLst/>
                  <a:gdLst>
                    <a:gd name="connsiteX0" fmla="*/ 145430 w 206034"/>
                    <a:gd name="connsiteY0" fmla="*/ 11943 h 165048"/>
                    <a:gd name="connsiteX1" fmla="*/ 76851 w 206034"/>
                    <a:gd name="connsiteY1" fmla="*/ 5564 h 165048"/>
                    <a:gd name="connsiteX2" fmla="*/ 24222 w 206034"/>
                    <a:gd name="connsiteY2" fmla="*/ 50220 h 165048"/>
                    <a:gd name="connsiteX3" fmla="*/ 299 w 206034"/>
                    <a:gd name="connsiteY3" fmla="*/ 129962 h 165048"/>
                    <a:gd name="connsiteX4" fmla="*/ 14653 w 206034"/>
                    <a:gd name="connsiteY4" fmla="*/ 157074 h 165048"/>
                    <a:gd name="connsiteX5" fmla="*/ 41765 w 206034"/>
                    <a:gd name="connsiteY5" fmla="*/ 142721 h 165048"/>
                    <a:gd name="connsiteX6" fmla="*/ 60903 w 206034"/>
                    <a:gd name="connsiteY6" fmla="*/ 72547 h 165048"/>
                    <a:gd name="connsiteX7" fmla="*/ 65688 w 206034"/>
                    <a:gd name="connsiteY7" fmla="*/ 64573 h 165048"/>
                    <a:gd name="connsiteX8" fmla="*/ 68877 w 206034"/>
                    <a:gd name="connsiteY8" fmla="*/ 61383 h 165048"/>
                    <a:gd name="connsiteX9" fmla="*/ 78446 w 206034"/>
                    <a:gd name="connsiteY9" fmla="*/ 51814 h 165048"/>
                    <a:gd name="connsiteX10" fmla="*/ 102369 w 206034"/>
                    <a:gd name="connsiteY10" fmla="*/ 43840 h 165048"/>
                    <a:gd name="connsiteX11" fmla="*/ 143835 w 206034"/>
                    <a:gd name="connsiteY11" fmla="*/ 72547 h 165048"/>
                    <a:gd name="connsiteX12" fmla="*/ 161378 w 206034"/>
                    <a:gd name="connsiteY12" fmla="*/ 142721 h 165048"/>
                    <a:gd name="connsiteX13" fmla="*/ 183706 w 206034"/>
                    <a:gd name="connsiteY13" fmla="*/ 165048 h 165048"/>
                    <a:gd name="connsiteX14" fmla="*/ 206034 w 206034"/>
                    <a:gd name="connsiteY14" fmla="*/ 142721 h 165048"/>
                    <a:gd name="connsiteX15" fmla="*/ 145430 w 206034"/>
                    <a:gd name="connsiteY15" fmla="*/ 11943 h 165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6034" h="165048">
                      <a:moveTo>
                        <a:pt x="145430" y="11943"/>
                      </a:moveTo>
                      <a:cubicBezTo>
                        <a:pt x="124697" y="-816"/>
                        <a:pt x="99179" y="-4005"/>
                        <a:pt x="76851" y="5564"/>
                      </a:cubicBezTo>
                      <a:cubicBezTo>
                        <a:pt x="54524" y="13538"/>
                        <a:pt x="36980" y="31081"/>
                        <a:pt x="24222" y="50220"/>
                      </a:cubicBezTo>
                      <a:cubicBezTo>
                        <a:pt x="9868" y="74142"/>
                        <a:pt x="5083" y="102849"/>
                        <a:pt x="299" y="129962"/>
                      </a:cubicBezTo>
                      <a:cubicBezTo>
                        <a:pt x="-1296" y="141126"/>
                        <a:pt x="3489" y="153885"/>
                        <a:pt x="14653" y="157074"/>
                      </a:cubicBezTo>
                      <a:cubicBezTo>
                        <a:pt x="24222" y="160264"/>
                        <a:pt x="40170" y="153885"/>
                        <a:pt x="41765" y="142721"/>
                      </a:cubicBezTo>
                      <a:cubicBezTo>
                        <a:pt x="44955" y="118798"/>
                        <a:pt x="48144" y="93280"/>
                        <a:pt x="60903" y="72547"/>
                      </a:cubicBezTo>
                      <a:cubicBezTo>
                        <a:pt x="62498" y="69358"/>
                        <a:pt x="64093" y="67763"/>
                        <a:pt x="65688" y="64573"/>
                      </a:cubicBezTo>
                      <a:cubicBezTo>
                        <a:pt x="64093" y="66168"/>
                        <a:pt x="68877" y="61383"/>
                        <a:pt x="68877" y="61383"/>
                      </a:cubicBezTo>
                      <a:cubicBezTo>
                        <a:pt x="72067" y="58194"/>
                        <a:pt x="76851" y="53409"/>
                        <a:pt x="78446" y="51814"/>
                      </a:cubicBezTo>
                      <a:cubicBezTo>
                        <a:pt x="86421" y="45435"/>
                        <a:pt x="92800" y="43840"/>
                        <a:pt x="102369" y="43840"/>
                      </a:cubicBezTo>
                      <a:cubicBezTo>
                        <a:pt x="118318" y="43840"/>
                        <a:pt x="134266" y="56599"/>
                        <a:pt x="143835" y="72547"/>
                      </a:cubicBezTo>
                      <a:cubicBezTo>
                        <a:pt x="156594" y="93280"/>
                        <a:pt x="159784" y="118798"/>
                        <a:pt x="161378" y="142721"/>
                      </a:cubicBezTo>
                      <a:cubicBezTo>
                        <a:pt x="162973" y="153885"/>
                        <a:pt x="170948" y="165048"/>
                        <a:pt x="183706" y="165048"/>
                      </a:cubicBezTo>
                      <a:cubicBezTo>
                        <a:pt x="194870" y="165048"/>
                        <a:pt x="206034" y="155479"/>
                        <a:pt x="206034" y="142721"/>
                      </a:cubicBezTo>
                      <a:cubicBezTo>
                        <a:pt x="201250" y="93280"/>
                        <a:pt x="191681" y="40650"/>
                        <a:pt x="145430" y="119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grpSp>
              <p:nvGrpSpPr>
                <p:cNvPr id="66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3669008" y="3856446"/>
                  <a:ext cx="635155" cy="720471"/>
                  <a:chOff x="3669008" y="3856446"/>
                  <a:chExt cx="635155" cy="720471"/>
                </a:xfrm>
                <a:solidFill>
                  <a:schemeClr val="accent1"/>
                </a:solidFill>
              </p:grpSpPr>
              <p:sp>
                <p:nvSpPr>
                  <p:cNvPr id="67" name="รูปแบบอิสระ: รูปร่าง 66">
                    <a:extLst>
                      <a:ext uri="{FF2B5EF4-FFF2-40B4-BE49-F238E27FC236}">
                        <a16:creationId xmlns:a16="http://schemas.microsoft.com/office/drawing/2014/main" id="{C89B8530-3813-45EA-8026-28D4C3B5B149}"/>
                      </a:ext>
                    </a:extLst>
                  </p:cNvPr>
                  <p:cNvSpPr/>
                  <p:nvPr/>
                </p:nvSpPr>
                <p:spPr>
                  <a:xfrm>
                    <a:off x="3669008" y="3859749"/>
                    <a:ext cx="635155" cy="621224"/>
                  </a:xfrm>
                  <a:custGeom>
                    <a:avLst/>
                    <a:gdLst>
                      <a:gd name="connsiteX0" fmla="*/ 625586 w 635155"/>
                      <a:gd name="connsiteY0" fmla="*/ 325634 h 621224"/>
                      <a:gd name="connsiteX1" fmla="*/ 630371 w 635155"/>
                      <a:gd name="connsiteY1" fmla="*/ 293737 h 621224"/>
                      <a:gd name="connsiteX2" fmla="*/ 635155 w 635155"/>
                      <a:gd name="connsiteY2" fmla="*/ 273004 h 621224"/>
                      <a:gd name="connsiteX3" fmla="*/ 635155 w 635155"/>
                      <a:gd name="connsiteY3" fmla="*/ 159770 h 621224"/>
                      <a:gd name="connsiteX4" fmla="*/ 611232 w 635155"/>
                      <a:gd name="connsiteY4" fmla="*/ 52916 h 621224"/>
                      <a:gd name="connsiteX5" fmla="*/ 510757 w 635155"/>
                      <a:gd name="connsiteY5" fmla="*/ 285 h 621224"/>
                      <a:gd name="connsiteX6" fmla="*/ 445369 w 635155"/>
                      <a:gd name="connsiteY6" fmla="*/ 33777 h 621224"/>
                      <a:gd name="connsiteX7" fmla="*/ 421446 w 635155"/>
                      <a:gd name="connsiteY7" fmla="*/ 107140 h 621224"/>
                      <a:gd name="connsiteX8" fmla="*/ 413472 w 635155"/>
                      <a:gd name="connsiteY8" fmla="*/ 169339 h 621224"/>
                      <a:gd name="connsiteX9" fmla="*/ 413472 w 635155"/>
                      <a:gd name="connsiteY9" fmla="*/ 169339 h 621224"/>
                      <a:gd name="connsiteX10" fmla="*/ 408687 w 635155"/>
                      <a:gd name="connsiteY10" fmla="*/ 178908 h 621224"/>
                      <a:gd name="connsiteX11" fmla="*/ 364032 w 635155"/>
                      <a:gd name="connsiteY11" fmla="*/ 257056 h 621224"/>
                      <a:gd name="connsiteX12" fmla="*/ 333729 w 635155"/>
                      <a:gd name="connsiteY12" fmla="*/ 269815 h 621224"/>
                      <a:gd name="connsiteX13" fmla="*/ 172650 w 635155"/>
                      <a:gd name="connsiteY13" fmla="*/ 260246 h 621224"/>
                      <a:gd name="connsiteX14" fmla="*/ 14760 w 635155"/>
                      <a:gd name="connsiteY14" fmla="*/ 344772 h 621224"/>
                      <a:gd name="connsiteX15" fmla="*/ 38683 w 635155"/>
                      <a:gd name="connsiteY15" fmla="*/ 515421 h 621224"/>
                      <a:gd name="connsiteX16" fmla="*/ 379980 w 635155"/>
                      <a:gd name="connsiteY16" fmla="*/ 601543 h 621224"/>
                      <a:gd name="connsiteX17" fmla="*/ 625586 w 635155"/>
                      <a:gd name="connsiteY17" fmla="*/ 325634 h 62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35155" h="621224">
                        <a:moveTo>
                          <a:pt x="625586" y="325634"/>
                        </a:moveTo>
                        <a:cubicBezTo>
                          <a:pt x="627181" y="316065"/>
                          <a:pt x="628776" y="304901"/>
                          <a:pt x="630371" y="293737"/>
                        </a:cubicBezTo>
                        <a:cubicBezTo>
                          <a:pt x="633561" y="287358"/>
                          <a:pt x="635155" y="280978"/>
                          <a:pt x="635155" y="273004"/>
                        </a:cubicBezTo>
                        <a:cubicBezTo>
                          <a:pt x="635155" y="234728"/>
                          <a:pt x="635155" y="196452"/>
                          <a:pt x="635155" y="159770"/>
                        </a:cubicBezTo>
                        <a:cubicBezTo>
                          <a:pt x="635155" y="123089"/>
                          <a:pt x="631966" y="84813"/>
                          <a:pt x="611232" y="52916"/>
                        </a:cubicBezTo>
                        <a:cubicBezTo>
                          <a:pt x="590500" y="21019"/>
                          <a:pt x="550628" y="-2904"/>
                          <a:pt x="510757" y="285"/>
                        </a:cubicBezTo>
                        <a:cubicBezTo>
                          <a:pt x="485240" y="3475"/>
                          <a:pt x="461317" y="13044"/>
                          <a:pt x="445369" y="33777"/>
                        </a:cubicBezTo>
                        <a:cubicBezTo>
                          <a:pt x="427825" y="56105"/>
                          <a:pt x="424636" y="80028"/>
                          <a:pt x="421446" y="107140"/>
                        </a:cubicBezTo>
                        <a:cubicBezTo>
                          <a:pt x="418256" y="127873"/>
                          <a:pt x="416662" y="148606"/>
                          <a:pt x="413472" y="169339"/>
                        </a:cubicBezTo>
                        <a:cubicBezTo>
                          <a:pt x="413472" y="169339"/>
                          <a:pt x="413472" y="169339"/>
                          <a:pt x="413472" y="169339"/>
                        </a:cubicBezTo>
                        <a:cubicBezTo>
                          <a:pt x="411877" y="172529"/>
                          <a:pt x="410282" y="175718"/>
                          <a:pt x="408687" y="178908"/>
                        </a:cubicBezTo>
                        <a:cubicBezTo>
                          <a:pt x="397523" y="207615"/>
                          <a:pt x="384765" y="236323"/>
                          <a:pt x="364032" y="257056"/>
                        </a:cubicBezTo>
                        <a:cubicBezTo>
                          <a:pt x="354462" y="263435"/>
                          <a:pt x="344893" y="268220"/>
                          <a:pt x="333729" y="269815"/>
                        </a:cubicBezTo>
                        <a:cubicBezTo>
                          <a:pt x="281100" y="280978"/>
                          <a:pt x="225280" y="258651"/>
                          <a:pt x="172650" y="260246"/>
                        </a:cubicBezTo>
                        <a:cubicBezTo>
                          <a:pt x="112046" y="261841"/>
                          <a:pt x="45062" y="285763"/>
                          <a:pt x="14760" y="344772"/>
                        </a:cubicBezTo>
                        <a:cubicBezTo>
                          <a:pt x="-13947" y="402187"/>
                          <a:pt x="2002" y="465981"/>
                          <a:pt x="38683" y="515421"/>
                        </a:cubicBezTo>
                        <a:cubicBezTo>
                          <a:pt x="115235" y="617491"/>
                          <a:pt x="263556" y="644604"/>
                          <a:pt x="379980" y="601543"/>
                        </a:cubicBezTo>
                        <a:cubicBezTo>
                          <a:pt x="501188" y="560076"/>
                          <a:pt x="603258" y="453222"/>
                          <a:pt x="625586" y="325634"/>
                        </a:cubicBezTo>
                        <a:close/>
                      </a:path>
                    </a:pathLst>
                  </a:custGeom>
                  <a:solidFill>
                    <a:srgbClr val="BCCE3C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68" name="รูปแบบอิสระ: รูปร่าง 67">
                    <a:extLst>
                      <a:ext uri="{FF2B5EF4-FFF2-40B4-BE49-F238E27FC236}">
                        <a16:creationId xmlns:a16="http://schemas.microsoft.com/office/drawing/2014/main" id="{E0BA2FD5-1B90-41AF-B996-F195C9B86E97}"/>
                      </a:ext>
                    </a:extLst>
                  </p:cNvPr>
                  <p:cNvSpPr/>
                  <p:nvPr/>
                </p:nvSpPr>
                <p:spPr>
                  <a:xfrm>
                    <a:off x="3680846" y="3856446"/>
                    <a:ext cx="574132" cy="541329"/>
                  </a:xfrm>
                  <a:custGeom>
                    <a:avLst/>
                    <a:gdLst>
                      <a:gd name="connsiteX0" fmla="*/ 573877 w 574132"/>
                      <a:gd name="connsiteY0" fmla="*/ 41865 h 541329"/>
                      <a:gd name="connsiteX1" fmla="*/ 487755 w 574132"/>
                      <a:gd name="connsiteY1" fmla="*/ 41865 h 541329"/>
                      <a:gd name="connsiteX2" fmla="*/ 376116 w 574132"/>
                      <a:gd name="connsiteY2" fmla="*/ 397515 h 541329"/>
                      <a:gd name="connsiteX3" fmla="*/ 52362 w 574132"/>
                      <a:gd name="connsiteY3" fmla="*/ 423033 h 541329"/>
                      <a:gd name="connsiteX4" fmla="*/ 30035 w 574132"/>
                      <a:gd name="connsiteY4" fmla="*/ 507559 h 541329"/>
                      <a:gd name="connsiteX5" fmla="*/ 430341 w 574132"/>
                      <a:gd name="connsiteY5" fmla="*/ 466093 h 541329"/>
                      <a:gd name="connsiteX6" fmla="*/ 573877 w 574132"/>
                      <a:gd name="connsiteY6" fmla="*/ 41865 h 54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132" h="541329">
                        <a:moveTo>
                          <a:pt x="573877" y="41865"/>
                        </a:moveTo>
                        <a:cubicBezTo>
                          <a:pt x="573877" y="-13955"/>
                          <a:pt x="486160" y="-13955"/>
                          <a:pt x="487755" y="41865"/>
                        </a:cubicBezTo>
                        <a:cubicBezTo>
                          <a:pt x="489350" y="167857"/>
                          <a:pt x="474997" y="306609"/>
                          <a:pt x="376116" y="397515"/>
                        </a:cubicBezTo>
                        <a:cubicBezTo>
                          <a:pt x="285210" y="478852"/>
                          <a:pt x="157622" y="458119"/>
                          <a:pt x="52362" y="423033"/>
                        </a:cubicBezTo>
                        <a:cubicBezTo>
                          <a:pt x="-268" y="405489"/>
                          <a:pt x="-22595" y="488422"/>
                          <a:pt x="30035" y="507559"/>
                        </a:cubicBezTo>
                        <a:cubicBezTo>
                          <a:pt x="164002" y="553810"/>
                          <a:pt x="315512" y="563379"/>
                          <a:pt x="430341" y="466093"/>
                        </a:cubicBezTo>
                        <a:cubicBezTo>
                          <a:pt x="551549" y="360834"/>
                          <a:pt x="577067" y="193375"/>
                          <a:pt x="573877" y="41865"/>
                        </a:cubicBezTo>
                        <a:close/>
                      </a:path>
                    </a:pathLst>
                  </a:custGeom>
                  <a:solidFill>
                    <a:srgbClr val="A4B92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69" name="รูปแบบอิสระ: รูปร่าง 68">
                    <a:extLst>
                      <a:ext uri="{FF2B5EF4-FFF2-40B4-BE49-F238E27FC236}">
                        <a16:creationId xmlns:a16="http://schemas.microsoft.com/office/drawing/2014/main" id="{D39B71B6-104D-4AF0-ABD3-4ACD13F862FF}"/>
                      </a:ext>
                    </a:extLst>
                  </p:cNvPr>
                  <p:cNvSpPr/>
                  <p:nvPr/>
                </p:nvSpPr>
                <p:spPr>
                  <a:xfrm>
                    <a:off x="3669008" y="3859749"/>
                    <a:ext cx="635155" cy="621224"/>
                  </a:xfrm>
                  <a:custGeom>
                    <a:avLst/>
                    <a:gdLst>
                      <a:gd name="connsiteX0" fmla="*/ 625586 w 635155"/>
                      <a:gd name="connsiteY0" fmla="*/ 325634 h 621224"/>
                      <a:gd name="connsiteX1" fmla="*/ 630371 w 635155"/>
                      <a:gd name="connsiteY1" fmla="*/ 293737 h 621224"/>
                      <a:gd name="connsiteX2" fmla="*/ 635155 w 635155"/>
                      <a:gd name="connsiteY2" fmla="*/ 273004 h 621224"/>
                      <a:gd name="connsiteX3" fmla="*/ 635155 w 635155"/>
                      <a:gd name="connsiteY3" fmla="*/ 159770 h 621224"/>
                      <a:gd name="connsiteX4" fmla="*/ 611232 w 635155"/>
                      <a:gd name="connsiteY4" fmla="*/ 52916 h 621224"/>
                      <a:gd name="connsiteX5" fmla="*/ 510757 w 635155"/>
                      <a:gd name="connsiteY5" fmla="*/ 285 h 621224"/>
                      <a:gd name="connsiteX6" fmla="*/ 445369 w 635155"/>
                      <a:gd name="connsiteY6" fmla="*/ 33777 h 621224"/>
                      <a:gd name="connsiteX7" fmla="*/ 421446 w 635155"/>
                      <a:gd name="connsiteY7" fmla="*/ 107140 h 621224"/>
                      <a:gd name="connsiteX8" fmla="*/ 413472 w 635155"/>
                      <a:gd name="connsiteY8" fmla="*/ 169339 h 621224"/>
                      <a:gd name="connsiteX9" fmla="*/ 413472 w 635155"/>
                      <a:gd name="connsiteY9" fmla="*/ 169339 h 621224"/>
                      <a:gd name="connsiteX10" fmla="*/ 408687 w 635155"/>
                      <a:gd name="connsiteY10" fmla="*/ 178908 h 621224"/>
                      <a:gd name="connsiteX11" fmla="*/ 364032 w 635155"/>
                      <a:gd name="connsiteY11" fmla="*/ 257056 h 621224"/>
                      <a:gd name="connsiteX12" fmla="*/ 333729 w 635155"/>
                      <a:gd name="connsiteY12" fmla="*/ 269815 h 621224"/>
                      <a:gd name="connsiteX13" fmla="*/ 172650 w 635155"/>
                      <a:gd name="connsiteY13" fmla="*/ 260246 h 621224"/>
                      <a:gd name="connsiteX14" fmla="*/ 14760 w 635155"/>
                      <a:gd name="connsiteY14" fmla="*/ 344772 h 621224"/>
                      <a:gd name="connsiteX15" fmla="*/ 38683 w 635155"/>
                      <a:gd name="connsiteY15" fmla="*/ 515421 h 621224"/>
                      <a:gd name="connsiteX16" fmla="*/ 379980 w 635155"/>
                      <a:gd name="connsiteY16" fmla="*/ 601543 h 621224"/>
                      <a:gd name="connsiteX17" fmla="*/ 625586 w 635155"/>
                      <a:gd name="connsiteY17" fmla="*/ 325634 h 62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35155" h="621224">
                        <a:moveTo>
                          <a:pt x="625586" y="325634"/>
                        </a:moveTo>
                        <a:cubicBezTo>
                          <a:pt x="627181" y="316065"/>
                          <a:pt x="628776" y="304901"/>
                          <a:pt x="630371" y="293737"/>
                        </a:cubicBezTo>
                        <a:cubicBezTo>
                          <a:pt x="633561" y="287358"/>
                          <a:pt x="635155" y="280978"/>
                          <a:pt x="635155" y="273004"/>
                        </a:cubicBezTo>
                        <a:cubicBezTo>
                          <a:pt x="635155" y="234728"/>
                          <a:pt x="635155" y="196452"/>
                          <a:pt x="635155" y="159770"/>
                        </a:cubicBezTo>
                        <a:cubicBezTo>
                          <a:pt x="635155" y="123089"/>
                          <a:pt x="631966" y="84813"/>
                          <a:pt x="611232" y="52916"/>
                        </a:cubicBezTo>
                        <a:cubicBezTo>
                          <a:pt x="590500" y="21019"/>
                          <a:pt x="550628" y="-2904"/>
                          <a:pt x="510757" y="285"/>
                        </a:cubicBezTo>
                        <a:cubicBezTo>
                          <a:pt x="485240" y="3475"/>
                          <a:pt x="461317" y="13044"/>
                          <a:pt x="445369" y="33777"/>
                        </a:cubicBezTo>
                        <a:cubicBezTo>
                          <a:pt x="427825" y="56105"/>
                          <a:pt x="424636" y="80028"/>
                          <a:pt x="421446" y="107140"/>
                        </a:cubicBezTo>
                        <a:cubicBezTo>
                          <a:pt x="418256" y="127873"/>
                          <a:pt x="416662" y="148606"/>
                          <a:pt x="413472" y="169339"/>
                        </a:cubicBezTo>
                        <a:cubicBezTo>
                          <a:pt x="413472" y="169339"/>
                          <a:pt x="413472" y="169339"/>
                          <a:pt x="413472" y="169339"/>
                        </a:cubicBezTo>
                        <a:cubicBezTo>
                          <a:pt x="411877" y="172529"/>
                          <a:pt x="410282" y="175718"/>
                          <a:pt x="408687" y="178908"/>
                        </a:cubicBezTo>
                        <a:cubicBezTo>
                          <a:pt x="397523" y="207615"/>
                          <a:pt x="384765" y="236323"/>
                          <a:pt x="364032" y="257056"/>
                        </a:cubicBezTo>
                        <a:cubicBezTo>
                          <a:pt x="354462" y="263435"/>
                          <a:pt x="344893" y="268220"/>
                          <a:pt x="333729" y="269815"/>
                        </a:cubicBezTo>
                        <a:cubicBezTo>
                          <a:pt x="281100" y="280978"/>
                          <a:pt x="225280" y="258651"/>
                          <a:pt x="172650" y="260246"/>
                        </a:cubicBezTo>
                        <a:cubicBezTo>
                          <a:pt x="112046" y="261841"/>
                          <a:pt x="45062" y="285763"/>
                          <a:pt x="14760" y="344772"/>
                        </a:cubicBezTo>
                        <a:cubicBezTo>
                          <a:pt x="-13947" y="402187"/>
                          <a:pt x="2002" y="465981"/>
                          <a:pt x="38683" y="515421"/>
                        </a:cubicBezTo>
                        <a:cubicBezTo>
                          <a:pt x="115235" y="617491"/>
                          <a:pt x="263556" y="644604"/>
                          <a:pt x="379980" y="601543"/>
                        </a:cubicBezTo>
                        <a:cubicBezTo>
                          <a:pt x="501188" y="560076"/>
                          <a:pt x="603258" y="453222"/>
                          <a:pt x="625586" y="325634"/>
                        </a:cubicBezTo>
                        <a:close/>
                      </a:path>
                    </a:pathLst>
                  </a:custGeom>
                  <a:noFill/>
                  <a:ln w="47812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70" name="รูปแบบอิสระ: รูปร่าง 69">
                    <a:extLst>
                      <a:ext uri="{FF2B5EF4-FFF2-40B4-BE49-F238E27FC236}">
                        <a16:creationId xmlns:a16="http://schemas.microsoft.com/office/drawing/2014/main" id="{252F919F-1A09-4D06-9B7B-3AD7FFD24C7F}"/>
                      </a:ext>
                    </a:extLst>
                  </p:cNvPr>
                  <p:cNvSpPr/>
                  <p:nvPr/>
                </p:nvSpPr>
                <p:spPr>
                  <a:xfrm>
                    <a:off x="3703704" y="4439761"/>
                    <a:ext cx="144580" cy="137156"/>
                  </a:xfrm>
                  <a:custGeom>
                    <a:avLst/>
                    <a:gdLst>
                      <a:gd name="connsiteX0" fmla="*/ 142739 w 144580"/>
                      <a:gd name="connsiteY0" fmla="*/ 120411 h 137156"/>
                      <a:gd name="connsiteX1" fmla="*/ 142739 w 144580"/>
                      <a:gd name="connsiteY1" fmla="*/ 99678 h 137156"/>
                      <a:gd name="connsiteX2" fmla="*/ 120411 w 144580"/>
                      <a:gd name="connsiteY2" fmla="*/ 16746 h 137156"/>
                      <a:gd name="connsiteX3" fmla="*/ 106057 w 144580"/>
                      <a:gd name="connsiteY3" fmla="*/ 2392 h 137156"/>
                      <a:gd name="connsiteX4" fmla="*/ 85324 w 144580"/>
                      <a:gd name="connsiteY4" fmla="*/ 2392 h 137156"/>
                      <a:gd name="connsiteX5" fmla="*/ 16746 w 144580"/>
                      <a:gd name="connsiteY5" fmla="*/ 32695 h 137156"/>
                      <a:gd name="connsiteX6" fmla="*/ 2392 w 144580"/>
                      <a:gd name="connsiteY6" fmla="*/ 47048 h 137156"/>
                      <a:gd name="connsiteX7" fmla="*/ 2392 w 144580"/>
                      <a:gd name="connsiteY7" fmla="*/ 67781 h 137156"/>
                      <a:gd name="connsiteX8" fmla="*/ 16746 w 144580"/>
                      <a:gd name="connsiteY8" fmla="*/ 82134 h 137156"/>
                      <a:gd name="connsiteX9" fmla="*/ 37479 w 144580"/>
                      <a:gd name="connsiteY9" fmla="*/ 82134 h 137156"/>
                      <a:gd name="connsiteX10" fmla="*/ 77350 w 144580"/>
                      <a:gd name="connsiteY10" fmla="*/ 62996 h 137156"/>
                      <a:gd name="connsiteX11" fmla="*/ 93298 w 144580"/>
                      <a:gd name="connsiteY11" fmla="*/ 120411 h 137156"/>
                      <a:gd name="connsiteX12" fmla="*/ 107652 w 144580"/>
                      <a:gd name="connsiteY12" fmla="*/ 134765 h 137156"/>
                      <a:gd name="connsiteX13" fmla="*/ 128385 w 144580"/>
                      <a:gd name="connsiteY13" fmla="*/ 134765 h 137156"/>
                      <a:gd name="connsiteX14" fmla="*/ 142739 w 144580"/>
                      <a:gd name="connsiteY14" fmla="*/ 120411 h 137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4580" h="137156">
                        <a:moveTo>
                          <a:pt x="142739" y="120411"/>
                        </a:moveTo>
                        <a:cubicBezTo>
                          <a:pt x="145928" y="114031"/>
                          <a:pt x="144333" y="107652"/>
                          <a:pt x="142739" y="99678"/>
                        </a:cubicBezTo>
                        <a:cubicBezTo>
                          <a:pt x="134764" y="72566"/>
                          <a:pt x="128385" y="43858"/>
                          <a:pt x="120411" y="16746"/>
                        </a:cubicBezTo>
                        <a:cubicBezTo>
                          <a:pt x="118816" y="10366"/>
                          <a:pt x="110842" y="3987"/>
                          <a:pt x="106057" y="2392"/>
                        </a:cubicBezTo>
                        <a:cubicBezTo>
                          <a:pt x="99678" y="-797"/>
                          <a:pt x="93298" y="-797"/>
                          <a:pt x="85324" y="2392"/>
                        </a:cubicBezTo>
                        <a:cubicBezTo>
                          <a:pt x="61401" y="10366"/>
                          <a:pt x="39074" y="19935"/>
                          <a:pt x="16746" y="32695"/>
                        </a:cubicBezTo>
                        <a:cubicBezTo>
                          <a:pt x="10366" y="35884"/>
                          <a:pt x="5582" y="40669"/>
                          <a:pt x="2392" y="47048"/>
                        </a:cubicBezTo>
                        <a:cubicBezTo>
                          <a:pt x="-797" y="53427"/>
                          <a:pt x="-797" y="61402"/>
                          <a:pt x="2392" y="67781"/>
                        </a:cubicBezTo>
                        <a:cubicBezTo>
                          <a:pt x="5582" y="74160"/>
                          <a:pt x="10366" y="80540"/>
                          <a:pt x="16746" y="82134"/>
                        </a:cubicBezTo>
                        <a:cubicBezTo>
                          <a:pt x="23125" y="83729"/>
                          <a:pt x="31100" y="85324"/>
                          <a:pt x="37479" y="82134"/>
                        </a:cubicBezTo>
                        <a:cubicBezTo>
                          <a:pt x="50238" y="74160"/>
                          <a:pt x="64591" y="67781"/>
                          <a:pt x="77350" y="62996"/>
                        </a:cubicBezTo>
                        <a:cubicBezTo>
                          <a:pt x="82135" y="82134"/>
                          <a:pt x="86919" y="101273"/>
                          <a:pt x="93298" y="120411"/>
                        </a:cubicBezTo>
                        <a:cubicBezTo>
                          <a:pt x="94893" y="126790"/>
                          <a:pt x="102868" y="133170"/>
                          <a:pt x="107652" y="134765"/>
                        </a:cubicBezTo>
                        <a:cubicBezTo>
                          <a:pt x="114031" y="137954"/>
                          <a:pt x="122006" y="137954"/>
                          <a:pt x="128385" y="134765"/>
                        </a:cubicBezTo>
                        <a:cubicBezTo>
                          <a:pt x="134764" y="131575"/>
                          <a:pt x="139549" y="126790"/>
                          <a:pt x="142739" y="120411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71" name="รูปแบบอิสระ: รูปร่าง 70">
                    <a:extLst>
                      <a:ext uri="{FF2B5EF4-FFF2-40B4-BE49-F238E27FC236}">
                        <a16:creationId xmlns:a16="http://schemas.microsoft.com/office/drawing/2014/main" id="{7295FEC5-36C4-487D-A9B3-90C95C36D0FA}"/>
                      </a:ext>
                    </a:extLst>
                  </p:cNvPr>
                  <p:cNvSpPr/>
                  <p:nvPr/>
                </p:nvSpPr>
                <p:spPr>
                  <a:xfrm>
                    <a:off x="3686297" y="4009806"/>
                    <a:ext cx="157099" cy="121495"/>
                  </a:xfrm>
                  <a:custGeom>
                    <a:avLst/>
                    <a:gdLst>
                      <a:gd name="connsiteX0" fmla="*/ 661 w 157099"/>
                      <a:gd name="connsiteY0" fmla="*/ 52774 h 121495"/>
                      <a:gd name="connsiteX1" fmla="*/ 13419 w 157099"/>
                      <a:gd name="connsiteY1" fmla="*/ 68722 h 121495"/>
                      <a:gd name="connsiteX2" fmla="*/ 83593 w 157099"/>
                      <a:gd name="connsiteY2" fmla="*/ 118162 h 121495"/>
                      <a:gd name="connsiteX3" fmla="*/ 104326 w 157099"/>
                      <a:gd name="connsiteY3" fmla="*/ 119757 h 121495"/>
                      <a:gd name="connsiteX4" fmla="*/ 120274 w 157099"/>
                      <a:gd name="connsiteY4" fmla="*/ 106998 h 121495"/>
                      <a:gd name="connsiteX5" fmla="*/ 153766 w 157099"/>
                      <a:gd name="connsiteY5" fmla="*/ 40015 h 121495"/>
                      <a:gd name="connsiteX6" fmla="*/ 155361 w 157099"/>
                      <a:gd name="connsiteY6" fmla="*/ 19282 h 121495"/>
                      <a:gd name="connsiteX7" fmla="*/ 142602 w 157099"/>
                      <a:gd name="connsiteY7" fmla="*/ 3333 h 121495"/>
                      <a:gd name="connsiteX8" fmla="*/ 121869 w 157099"/>
                      <a:gd name="connsiteY8" fmla="*/ 1738 h 121495"/>
                      <a:gd name="connsiteX9" fmla="*/ 105920 w 157099"/>
                      <a:gd name="connsiteY9" fmla="*/ 14497 h 121495"/>
                      <a:gd name="connsiteX10" fmla="*/ 86782 w 157099"/>
                      <a:gd name="connsiteY10" fmla="*/ 55964 h 121495"/>
                      <a:gd name="connsiteX11" fmla="*/ 38937 w 157099"/>
                      <a:gd name="connsiteY11" fmla="*/ 22472 h 121495"/>
                      <a:gd name="connsiteX12" fmla="*/ 18204 w 157099"/>
                      <a:gd name="connsiteY12" fmla="*/ 20877 h 121495"/>
                      <a:gd name="connsiteX13" fmla="*/ 2255 w 157099"/>
                      <a:gd name="connsiteY13" fmla="*/ 33635 h 121495"/>
                      <a:gd name="connsiteX14" fmla="*/ 661 w 157099"/>
                      <a:gd name="connsiteY14" fmla="*/ 52774 h 12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7099" h="121495">
                        <a:moveTo>
                          <a:pt x="661" y="52774"/>
                        </a:moveTo>
                        <a:cubicBezTo>
                          <a:pt x="3850" y="59153"/>
                          <a:pt x="7040" y="63938"/>
                          <a:pt x="13419" y="68722"/>
                        </a:cubicBezTo>
                        <a:cubicBezTo>
                          <a:pt x="37342" y="84671"/>
                          <a:pt x="59670" y="102214"/>
                          <a:pt x="83593" y="118162"/>
                        </a:cubicBezTo>
                        <a:cubicBezTo>
                          <a:pt x="88377" y="121352"/>
                          <a:pt x="97946" y="122947"/>
                          <a:pt x="104326" y="119757"/>
                        </a:cubicBezTo>
                        <a:cubicBezTo>
                          <a:pt x="110705" y="116568"/>
                          <a:pt x="115490" y="113378"/>
                          <a:pt x="120274" y="106998"/>
                        </a:cubicBezTo>
                        <a:cubicBezTo>
                          <a:pt x="133033" y="86266"/>
                          <a:pt x="144197" y="63938"/>
                          <a:pt x="153766" y="40015"/>
                        </a:cubicBezTo>
                        <a:cubicBezTo>
                          <a:pt x="156955" y="33635"/>
                          <a:pt x="158550" y="27256"/>
                          <a:pt x="155361" y="19282"/>
                        </a:cubicBezTo>
                        <a:cubicBezTo>
                          <a:pt x="153766" y="12903"/>
                          <a:pt x="148981" y="6523"/>
                          <a:pt x="142602" y="3333"/>
                        </a:cubicBezTo>
                        <a:cubicBezTo>
                          <a:pt x="136223" y="144"/>
                          <a:pt x="128248" y="-1451"/>
                          <a:pt x="121869" y="1738"/>
                        </a:cubicBezTo>
                        <a:cubicBezTo>
                          <a:pt x="115490" y="3333"/>
                          <a:pt x="109110" y="8118"/>
                          <a:pt x="105920" y="14497"/>
                        </a:cubicBezTo>
                        <a:cubicBezTo>
                          <a:pt x="101136" y="28851"/>
                          <a:pt x="94756" y="41610"/>
                          <a:pt x="86782" y="55964"/>
                        </a:cubicBezTo>
                        <a:cubicBezTo>
                          <a:pt x="70834" y="44799"/>
                          <a:pt x="54885" y="33635"/>
                          <a:pt x="38937" y="22472"/>
                        </a:cubicBezTo>
                        <a:cubicBezTo>
                          <a:pt x="34152" y="19282"/>
                          <a:pt x="24583" y="19282"/>
                          <a:pt x="18204" y="20877"/>
                        </a:cubicBezTo>
                        <a:cubicBezTo>
                          <a:pt x="11825" y="22472"/>
                          <a:pt x="5445" y="27256"/>
                          <a:pt x="2255" y="33635"/>
                        </a:cubicBezTo>
                        <a:cubicBezTo>
                          <a:pt x="661" y="38420"/>
                          <a:pt x="-934" y="44799"/>
                          <a:pt x="661" y="52774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72" name="รูปแบบอิสระ: รูปร่าง 71">
                    <a:extLst>
                      <a:ext uri="{FF2B5EF4-FFF2-40B4-BE49-F238E27FC236}">
                        <a16:creationId xmlns:a16="http://schemas.microsoft.com/office/drawing/2014/main" id="{F01D88EF-0BC5-4221-9E11-540C55547DB6}"/>
                      </a:ext>
                    </a:extLst>
                  </p:cNvPr>
                  <p:cNvSpPr/>
                  <p:nvPr/>
                </p:nvSpPr>
                <p:spPr>
                  <a:xfrm>
                    <a:off x="4184715" y="3949512"/>
                    <a:ext cx="70641" cy="152952"/>
                  </a:xfrm>
                  <a:custGeom>
                    <a:avLst/>
                    <a:gdLst>
                      <a:gd name="connsiteX0" fmla="*/ 38111 w 70641"/>
                      <a:gd name="connsiteY0" fmla="*/ 7809 h 152952"/>
                      <a:gd name="connsiteX1" fmla="*/ 7809 w 70641"/>
                      <a:gd name="connsiteY1" fmla="*/ 4619 h 152952"/>
                      <a:gd name="connsiteX2" fmla="*/ 4619 w 70641"/>
                      <a:gd name="connsiteY2" fmla="*/ 34921 h 152952"/>
                      <a:gd name="connsiteX3" fmla="*/ 14188 w 70641"/>
                      <a:gd name="connsiteY3" fmla="*/ 46085 h 152952"/>
                      <a:gd name="connsiteX4" fmla="*/ 15783 w 70641"/>
                      <a:gd name="connsiteY4" fmla="*/ 49275 h 152952"/>
                      <a:gd name="connsiteX5" fmla="*/ 18973 w 70641"/>
                      <a:gd name="connsiteY5" fmla="*/ 54059 h 152952"/>
                      <a:gd name="connsiteX6" fmla="*/ 23757 w 70641"/>
                      <a:gd name="connsiteY6" fmla="*/ 66818 h 152952"/>
                      <a:gd name="connsiteX7" fmla="*/ 23757 w 70641"/>
                      <a:gd name="connsiteY7" fmla="*/ 66818 h 152952"/>
                      <a:gd name="connsiteX8" fmla="*/ 23757 w 70641"/>
                      <a:gd name="connsiteY8" fmla="*/ 68413 h 152952"/>
                      <a:gd name="connsiteX9" fmla="*/ 25352 w 70641"/>
                      <a:gd name="connsiteY9" fmla="*/ 76387 h 152952"/>
                      <a:gd name="connsiteX10" fmla="*/ 26947 w 70641"/>
                      <a:gd name="connsiteY10" fmla="*/ 82766 h 152952"/>
                      <a:gd name="connsiteX11" fmla="*/ 26947 w 70641"/>
                      <a:gd name="connsiteY11" fmla="*/ 85956 h 152952"/>
                      <a:gd name="connsiteX12" fmla="*/ 26947 w 70641"/>
                      <a:gd name="connsiteY12" fmla="*/ 87551 h 152952"/>
                      <a:gd name="connsiteX13" fmla="*/ 26947 w 70641"/>
                      <a:gd name="connsiteY13" fmla="*/ 89146 h 152952"/>
                      <a:gd name="connsiteX14" fmla="*/ 26947 w 70641"/>
                      <a:gd name="connsiteY14" fmla="*/ 92336 h 152952"/>
                      <a:gd name="connsiteX15" fmla="*/ 26947 w 70641"/>
                      <a:gd name="connsiteY15" fmla="*/ 100310 h 152952"/>
                      <a:gd name="connsiteX16" fmla="*/ 25352 w 70641"/>
                      <a:gd name="connsiteY16" fmla="*/ 106689 h 152952"/>
                      <a:gd name="connsiteX17" fmla="*/ 25352 w 70641"/>
                      <a:gd name="connsiteY17" fmla="*/ 106689 h 152952"/>
                      <a:gd name="connsiteX18" fmla="*/ 25352 w 70641"/>
                      <a:gd name="connsiteY18" fmla="*/ 108284 h 152952"/>
                      <a:gd name="connsiteX19" fmla="*/ 18973 w 70641"/>
                      <a:gd name="connsiteY19" fmla="*/ 122638 h 152952"/>
                      <a:gd name="connsiteX20" fmla="*/ 31731 w 70641"/>
                      <a:gd name="connsiteY20" fmla="*/ 151345 h 152952"/>
                      <a:gd name="connsiteX21" fmla="*/ 60439 w 70641"/>
                      <a:gd name="connsiteY21" fmla="*/ 138586 h 152952"/>
                      <a:gd name="connsiteX22" fmla="*/ 38111 w 70641"/>
                      <a:gd name="connsiteY22" fmla="*/ 7809 h 152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0641" h="152952">
                        <a:moveTo>
                          <a:pt x="38111" y="7809"/>
                        </a:moveTo>
                        <a:cubicBezTo>
                          <a:pt x="30136" y="-166"/>
                          <a:pt x="17378" y="-3355"/>
                          <a:pt x="7809" y="4619"/>
                        </a:cubicBezTo>
                        <a:cubicBezTo>
                          <a:pt x="-166" y="12593"/>
                          <a:pt x="-3355" y="26947"/>
                          <a:pt x="4619" y="34921"/>
                        </a:cubicBezTo>
                        <a:cubicBezTo>
                          <a:pt x="7809" y="38111"/>
                          <a:pt x="10998" y="41300"/>
                          <a:pt x="14188" y="46085"/>
                        </a:cubicBezTo>
                        <a:cubicBezTo>
                          <a:pt x="14188" y="47680"/>
                          <a:pt x="15783" y="47680"/>
                          <a:pt x="15783" y="49275"/>
                        </a:cubicBezTo>
                        <a:cubicBezTo>
                          <a:pt x="17378" y="50870"/>
                          <a:pt x="17378" y="52465"/>
                          <a:pt x="18973" y="54059"/>
                        </a:cubicBezTo>
                        <a:cubicBezTo>
                          <a:pt x="20568" y="58844"/>
                          <a:pt x="22162" y="63628"/>
                          <a:pt x="23757" y="66818"/>
                        </a:cubicBezTo>
                        <a:cubicBezTo>
                          <a:pt x="23757" y="66818"/>
                          <a:pt x="23757" y="66818"/>
                          <a:pt x="23757" y="66818"/>
                        </a:cubicBezTo>
                        <a:cubicBezTo>
                          <a:pt x="23757" y="68413"/>
                          <a:pt x="23757" y="68413"/>
                          <a:pt x="23757" y="68413"/>
                        </a:cubicBezTo>
                        <a:cubicBezTo>
                          <a:pt x="23757" y="71602"/>
                          <a:pt x="25352" y="73197"/>
                          <a:pt x="25352" y="76387"/>
                        </a:cubicBezTo>
                        <a:cubicBezTo>
                          <a:pt x="25352" y="77982"/>
                          <a:pt x="25352" y="81172"/>
                          <a:pt x="26947" y="82766"/>
                        </a:cubicBezTo>
                        <a:cubicBezTo>
                          <a:pt x="26947" y="84361"/>
                          <a:pt x="26947" y="84361"/>
                          <a:pt x="26947" y="85956"/>
                        </a:cubicBezTo>
                        <a:cubicBezTo>
                          <a:pt x="26947" y="85956"/>
                          <a:pt x="26947" y="87551"/>
                          <a:pt x="26947" y="87551"/>
                        </a:cubicBezTo>
                        <a:cubicBezTo>
                          <a:pt x="26947" y="87551"/>
                          <a:pt x="26947" y="89146"/>
                          <a:pt x="26947" y="89146"/>
                        </a:cubicBezTo>
                        <a:cubicBezTo>
                          <a:pt x="26947" y="90741"/>
                          <a:pt x="26947" y="90741"/>
                          <a:pt x="26947" y="92336"/>
                        </a:cubicBezTo>
                        <a:cubicBezTo>
                          <a:pt x="26947" y="95525"/>
                          <a:pt x="26947" y="97120"/>
                          <a:pt x="26947" y="100310"/>
                        </a:cubicBezTo>
                        <a:cubicBezTo>
                          <a:pt x="26947" y="101904"/>
                          <a:pt x="26947" y="105094"/>
                          <a:pt x="25352" y="106689"/>
                        </a:cubicBezTo>
                        <a:cubicBezTo>
                          <a:pt x="25352" y="106689"/>
                          <a:pt x="25352" y="106689"/>
                          <a:pt x="25352" y="106689"/>
                        </a:cubicBezTo>
                        <a:cubicBezTo>
                          <a:pt x="25352" y="106689"/>
                          <a:pt x="25352" y="108284"/>
                          <a:pt x="25352" y="108284"/>
                        </a:cubicBezTo>
                        <a:cubicBezTo>
                          <a:pt x="23757" y="113068"/>
                          <a:pt x="22162" y="117853"/>
                          <a:pt x="18973" y="122638"/>
                        </a:cubicBezTo>
                        <a:cubicBezTo>
                          <a:pt x="14188" y="132207"/>
                          <a:pt x="20568" y="146560"/>
                          <a:pt x="31731" y="151345"/>
                        </a:cubicBezTo>
                        <a:cubicBezTo>
                          <a:pt x="42895" y="156130"/>
                          <a:pt x="54059" y="149750"/>
                          <a:pt x="60439" y="138586"/>
                        </a:cubicBezTo>
                        <a:cubicBezTo>
                          <a:pt x="79577" y="98715"/>
                          <a:pt x="71602" y="42895"/>
                          <a:pt x="38111" y="78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</p:grpSp>
          <p:sp>
            <p:nvSpPr>
              <p:cNvPr id="73" name="รูปแบบอิสระ: รูปร่าง 72">
                <a:extLst>
                  <a:ext uri="{FF2B5EF4-FFF2-40B4-BE49-F238E27FC236}">
                    <a16:creationId xmlns:a16="http://schemas.microsoft.com/office/drawing/2014/main" id="{A14B61B1-13AA-41FA-8417-01DDED7F174D}"/>
                  </a:ext>
                </a:extLst>
              </p:cNvPr>
              <p:cNvSpPr/>
              <p:nvPr/>
            </p:nvSpPr>
            <p:spPr>
              <a:xfrm>
                <a:off x="3202026" y="3439165"/>
                <a:ext cx="776015" cy="464977"/>
              </a:xfrm>
              <a:custGeom>
                <a:avLst/>
                <a:gdLst>
                  <a:gd name="connsiteX0" fmla="*/ 775193 w 776015"/>
                  <a:gd name="connsiteY0" fmla="*/ 186427 h 464977"/>
                  <a:gd name="connsiteX1" fmla="*/ 775193 w 776015"/>
                  <a:gd name="connsiteY1" fmla="*/ 183237 h 464977"/>
                  <a:gd name="connsiteX2" fmla="*/ 749676 w 776015"/>
                  <a:gd name="connsiteY2" fmla="*/ 90736 h 464977"/>
                  <a:gd name="connsiteX3" fmla="*/ 665149 w 776015"/>
                  <a:gd name="connsiteY3" fmla="*/ 28537 h 464977"/>
                  <a:gd name="connsiteX4" fmla="*/ 564674 w 776015"/>
                  <a:gd name="connsiteY4" fmla="*/ 26942 h 464977"/>
                  <a:gd name="connsiteX5" fmla="*/ 558294 w 776015"/>
                  <a:gd name="connsiteY5" fmla="*/ 28537 h 464977"/>
                  <a:gd name="connsiteX6" fmla="*/ 558294 w 776015"/>
                  <a:gd name="connsiteY6" fmla="*/ 28537 h 464977"/>
                  <a:gd name="connsiteX7" fmla="*/ 556699 w 776015"/>
                  <a:gd name="connsiteY7" fmla="*/ 28537 h 464977"/>
                  <a:gd name="connsiteX8" fmla="*/ 430706 w 776015"/>
                  <a:gd name="connsiteY8" fmla="*/ 60434 h 464977"/>
                  <a:gd name="connsiteX9" fmla="*/ 409973 w 776015"/>
                  <a:gd name="connsiteY9" fmla="*/ 60434 h 464977"/>
                  <a:gd name="connsiteX10" fmla="*/ 371697 w 776015"/>
                  <a:gd name="connsiteY10" fmla="*/ 58839 h 464977"/>
                  <a:gd name="connsiteX11" fmla="*/ 363723 w 776015"/>
                  <a:gd name="connsiteY11" fmla="*/ 57244 h 464977"/>
                  <a:gd name="connsiteX12" fmla="*/ 371697 w 776015"/>
                  <a:gd name="connsiteY12" fmla="*/ 58839 h 464977"/>
                  <a:gd name="connsiteX13" fmla="*/ 349369 w 776015"/>
                  <a:gd name="connsiteY13" fmla="*/ 55649 h 464977"/>
                  <a:gd name="connsiteX14" fmla="*/ 295145 w 776015"/>
                  <a:gd name="connsiteY14" fmla="*/ 41296 h 464977"/>
                  <a:gd name="connsiteX15" fmla="*/ 256868 w 776015"/>
                  <a:gd name="connsiteY15" fmla="*/ 23753 h 464977"/>
                  <a:gd name="connsiteX16" fmla="*/ 237730 w 776015"/>
                  <a:gd name="connsiteY16" fmla="*/ 15778 h 464977"/>
                  <a:gd name="connsiteX17" fmla="*/ 202643 w 776015"/>
                  <a:gd name="connsiteY17" fmla="*/ 3020 h 464977"/>
                  <a:gd name="connsiteX18" fmla="*/ 156393 w 776015"/>
                  <a:gd name="connsiteY18" fmla="*/ 3020 h 464977"/>
                  <a:gd name="connsiteX19" fmla="*/ 92599 w 776015"/>
                  <a:gd name="connsiteY19" fmla="*/ 15778 h 464977"/>
                  <a:gd name="connsiteX20" fmla="*/ 98 w 776015"/>
                  <a:gd name="connsiteY20" fmla="*/ 162504 h 464977"/>
                  <a:gd name="connsiteX21" fmla="*/ 173936 w 776015"/>
                  <a:gd name="connsiteY21" fmla="*/ 424059 h 464977"/>
                  <a:gd name="connsiteX22" fmla="*/ 303119 w 776015"/>
                  <a:gd name="connsiteY22" fmla="*/ 457551 h 464977"/>
                  <a:gd name="connsiteX23" fmla="*/ 365318 w 776015"/>
                  <a:gd name="connsiteY23" fmla="*/ 463930 h 464977"/>
                  <a:gd name="connsiteX24" fmla="*/ 419543 w 776015"/>
                  <a:gd name="connsiteY24" fmla="*/ 462335 h 464977"/>
                  <a:gd name="connsiteX25" fmla="*/ 646011 w 776015"/>
                  <a:gd name="connsiteY25" fmla="*/ 387378 h 464977"/>
                  <a:gd name="connsiteX26" fmla="*/ 665149 w 776015"/>
                  <a:gd name="connsiteY26" fmla="*/ 377809 h 464977"/>
                  <a:gd name="connsiteX27" fmla="*/ 775193 w 776015"/>
                  <a:gd name="connsiteY27" fmla="*/ 186427 h 4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6015" h="464977">
                    <a:moveTo>
                      <a:pt x="775193" y="186427"/>
                    </a:moveTo>
                    <a:cubicBezTo>
                      <a:pt x="775193" y="184832"/>
                      <a:pt x="775193" y="184832"/>
                      <a:pt x="775193" y="183237"/>
                    </a:cubicBezTo>
                    <a:cubicBezTo>
                      <a:pt x="776788" y="149746"/>
                      <a:pt x="768814" y="117849"/>
                      <a:pt x="749676" y="90736"/>
                    </a:cubicBezTo>
                    <a:cubicBezTo>
                      <a:pt x="728943" y="60434"/>
                      <a:pt x="700236" y="39701"/>
                      <a:pt x="665149" y="28537"/>
                    </a:cubicBezTo>
                    <a:cubicBezTo>
                      <a:pt x="633252" y="17373"/>
                      <a:pt x="598165" y="20563"/>
                      <a:pt x="564674" y="26942"/>
                    </a:cubicBezTo>
                    <a:cubicBezTo>
                      <a:pt x="563079" y="26942"/>
                      <a:pt x="559889" y="28537"/>
                      <a:pt x="558294" y="28537"/>
                    </a:cubicBezTo>
                    <a:cubicBezTo>
                      <a:pt x="558294" y="28537"/>
                      <a:pt x="558294" y="28537"/>
                      <a:pt x="558294" y="28537"/>
                    </a:cubicBezTo>
                    <a:cubicBezTo>
                      <a:pt x="558294" y="28537"/>
                      <a:pt x="556699" y="28537"/>
                      <a:pt x="556699" y="28537"/>
                    </a:cubicBezTo>
                    <a:cubicBezTo>
                      <a:pt x="515233" y="36511"/>
                      <a:pt x="472173" y="49270"/>
                      <a:pt x="430706" y="60434"/>
                    </a:cubicBezTo>
                    <a:cubicBezTo>
                      <a:pt x="424327" y="60434"/>
                      <a:pt x="417948" y="60434"/>
                      <a:pt x="409973" y="60434"/>
                    </a:cubicBezTo>
                    <a:cubicBezTo>
                      <a:pt x="397215" y="60434"/>
                      <a:pt x="384456" y="60434"/>
                      <a:pt x="371697" y="58839"/>
                    </a:cubicBezTo>
                    <a:cubicBezTo>
                      <a:pt x="368508" y="58839"/>
                      <a:pt x="366913" y="58839"/>
                      <a:pt x="363723" y="57244"/>
                    </a:cubicBezTo>
                    <a:cubicBezTo>
                      <a:pt x="357344" y="57244"/>
                      <a:pt x="360533" y="57244"/>
                      <a:pt x="371697" y="58839"/>
                    </a:cubicBezTo>
                    <a:cubicBezTo>
                      <a:pt x="365318" y="60434"/>
                      <a:pt x="355749" y="55649"/>
                      <a:pt x="349369" y="55649"/>
                    </a:cubicBezTo>
                    <a:cubicBezTo>
                      <a:pt x="330231" y="52460"/>
                      <a:pt x="312688" y="47675"/>
                      <a:pt x="295145" y="41296"/>
                    </a:cubicBezTo>
                    <a:cubicBezTo>
                      <a:pt x="282386" y="34917"/>
                      <a:pt x="269627" y="30132"/>
                      <a:pt x="256868" y="23753"/>
                    </a:cubicBezTo>
                    <a:cubicBezTo>
                      <a:pt x="250489" y="20563"/>
                      <a:pt x="244110" y="17373"/>
                      <a:pt x="237730" y="15778"/>
                    </a:cubicBezTo>
                    <a:cubicBezTo>
                      <a:pt x="226566" y="10994"/>
                      <a:pt x="215402" y="4614"/>
                      <a:pt x="202643" y="3020"/>
                    </a:cubicBezTo>
                    <a:cubicBezTo>
                      <a:pt x="186695" y="-170"/>
                      <a:pt x="170747" y="-1765"/>
                      <a:pt x="156393" y="3020"/>
                    </a:cubicBezTo>
                    <a:cubicBezTo>
                      <a:pt x="135660" y="3020"/>
                      <a:pt x="113332" y="6209"/>
                      <a:pt x="92599" y="15778"/>
                    </a:cubicBezTo>
                    <a:cubicBezTo>
                      <a:pt x="33590" y="41296"/>
                      <a:pt x="1693" y="100305"/>
                      <a:pt x="98" y="162504"/>
                    </a:cubicBezTo>
                    <a:cubicBezTo>
                      <a:pt x="-3092" y="275739"/>
                      <a:pt x="71866" y="380998"/>
                      <a:pt x="173936" y="424059"/>
                    </a:cubicBezTo>
                    <a:cubicBezTo>
                      <a:pt x="213808" y="440007"/>
                      <a:pt x="256868" y="451172"/>
                      <a:pt x="303119" y="457551"/>
                    </a:cubicBezTo>
                    <a:cubicBezTo>
                      <a:pt x="323852" y="460740"/>
                      <a:pt x="344585" y="463930"/>
                      <a:pt x="365318" y="463930"/>
                    </a:cubicBezTo>
                    <a:cubicBezTo>
                      <a:pt x="384456" y="465525"/>
                      <a:pt x="401999" y="465525"/>
                      <a:pt x="419543" y="462335"/>
                    </a:cubicBezTo>
                    <a:cubicBezTo>
                      <a:pt x="502475" y="457551"/>
                      <a:pt x="582217" y="432033"/>
                      <a:pt x="646011" y="387378"/>
                    </a:cubicBezTo>
                    <a:cubicBezTo>
                      <a:pt x="652390" y="384188"/>
                      <a:pt x="658770" y="380998"/>
                      <a:pt x="665149" y="377809"/>
                    </a:cubicBezTo>
                    <a:cubicBezTo>
                      <a:pt x="732133" y="339532"/>
                      <a:pt x="783168" y="264574"/>
                      <a:pt x="775193" y="186427"/>
                    </a:cubicBezTo>
                    <a:close/>
                  </a:path>
                </a:pathLst>
              </a:custGeom>
              <a:solidFill>
                <a:srgbClr val="931923"/>
              </a:solidFill>
              <a:ln w="159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74" name="รูปแบบอิสระ: รูปร่าง 73">
                <a:extLst>
                  <a:ext uri="{FF2B5EF4-FFF2-40B4-BE49-F238E27FC236}">
                    <a16:creationId xmlns:a16="http://schemas.microsoft.com/office/drawing/2014/main" id="{8790C992-17D0-498E-AF6C-4E43ECC65739}"/>
                  </a:ext>
                </a:extLst>
              </p:cNvPr>
              <p:cNvSpPr/>
              <p:nvPr/>
            </p:nvSpPr>
            <p:spPr>
              <a:xfrm>
                <a:off x="3243586" y="3631669"/>
                <a:ext cx="666650" cy="273258"/>
              </a:xfrm>
              <a:custGeom>
                <a:avLst/>
                <a:gdLst>
                  <a:gd name="connsiteX0" fmla="*/ 5 w 666650"/>
                  <a:gd name="connsiteY0" fmla="*/ 89614 h 273258"/>
                  <a:gd name="connsiteX1" fmla="*/ 666650 w 666650"/>
                  <a:gd name="connsiteY1" fmla="*/ 153408 h 273258"/>
                  <a:gd name="connsiteX2" fmla="*/ 293456 w 666650"/>
                  <a:gd name="connsiteY2" fmla="*/ 271427 h 273258"/>
                  <a:gd name="connsiteX3" fmla="*/ 5 w 666650"/>
                  <a:gd name="connsiteY3" fmla="*/ 89614 h 27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650" h="273258">
                    <a:moveTo>
                      <a:pt x="5" y="89614"/>
                    </a:moveTo>
                    <a:cubicBezTo>
                      <a:pt x="-1590" y="84830"/>
                      <a:pt x="416259" y="-146423"/>
                      <a:pt x="666650" y="153408"/>
                    </a:cubicBezTo>
                    <a:cubicBezTo>
                      <a:pt x="666650" y="153408"/>
                      <a:pt x="511950" y="290565"/>
                      <a:pt x="293456" y="271427"/>
                    </a:cubicBezTo>
                    <a:cubicBezTo>
                      <a:pt x="293456" y="271427"/>
                      <a:pt x="84531" y="288970"/>
                      <a:pt x="5" y="89614"/>
                    </a:cubicBezTo>
                    <a:close/>
                  </a:path>
                </a:pathLst>
              </a:custGeom>
              <a:solidFill>
                <a:srgbClr val="D8758A"/>
              </a:solidFill>
              <a:ln w="159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grpSp>
          <p:nvGrpSpPr>
            <p:cNvPr id="75" name="กราฟิก 5">
              <a:extLst>
                <a:ext uri="{FF2B5EF4-FFF2-40B4-BE49-F238E27FC236}">
                  <a16:creationId xmlns:a16="http://schemas.microsoft.com/office/drawing/2014/main" id="{60A33C29-9AEF-4C09-B050-3023C4E71C73}"/>
                </a:ext>
              </a:extLst>
            </p:cNvPr>
            <p:cNvGrpSpPr/>
            <p:nvPr/>
          </p:nvGrpSpPr>
          <p:grpSpPr>
            <a:xfrm>
              <a:off x="4307353" y="-409368"/>
              <a:ext cx="2575125" cy="4424371"/>
              <a:chOff x="4307353" y="-409368"/>
              <a:chExt cx="2575125" cy="4424371"/>
            </a:xfrm>
            <a:solidFill>
              <a:schemeClr val="accent1"/>
            </a:solidFill>
          </p:grpSpPr>
          <p:grpSp>
            <p:nvGrpSpPr>
              <p:cNvPr id="76" name="กราฟิก 5">
                <a:extLst>
                  <a:ext uri="{FF2B5EF4-FFF2-40B4-BE49-F238E27FC236}">
                    <a16:creationId xmlns:a16="http://schemas.microsoft.com/office/drawing/2014/main" id="{60A33C29-9AEF-4C09-B050-3023C4E71C73}"/>
                  </a:ext>
                </a:extLst>
              </p:cNvPr>
              <p:cNvGrpSpPr/>
              <p:nvPr/>
            </p:nvGrpSpPr>
            <p:grpSpPr>
              <a:xfrm>
                <a:off x="4307353" y="-409368"/>
                <a:ext cx="1870029" cy="4424371"/>
                <a:chOff x="4307353" y="-409368"/>
                <a:chExt cx="1870029" cy="4424371"/>
              </a:xfrm>
              <a:solidFill>
                <a:schemeClr val="accent1"/>
              </a:solidFill>
            </p:grpSpPr>
            <p:grpSp>
              <p:nvGrpSpPr>
                <p:cNvPr id="77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4572097" y="805905"/>
                  <a:ext cx="1479025" cy="3209098"/>
                  <a:chOff x="4572097" y="805905"/>
                  <a:chExt cx="1479025" cy="3209098"/>
                </a:xfrm>
                <a:solidFill>
                  <a:schemeClr val="accent1"/>
                </a:solidFill>
              </p:grpSpPr>
              <p:grpSp>
                <p:nvGrpSpPr>
                  <p:cNvPr id="78" name="กราฟิก 5">
                    <a:extLst>
                      <a:ext uri="{FF2B5EF4-FFF2-40B4-BE49-F238E27FC236}">
                        <a16:creationId xmlns:a16="http://schemas.microsoft.com/office/drawing/2014/main" id="{60A33C29-9AEF-4C09-B050-3023C4E71C73}"/>
                      </a:ext>
                    </a:extLst>
                  </p:cNvPr>
                  <p:cNvGrpSpPr/>
                  <p:nvPr/>
                </p:nvGrpSpPr>
                <p:grpSpPr>
                  <a:xfrm>
                    <a:off x="4572097" y="805905"/>
                    <a:ext cx="1479025" cy="3209098"/>
                    <a:chOff x="4572097" y="805905"/>
                    <a:chExt cx="1479025" cy="3209098"/>
                  </a:xfrm>
                  <a:solidFill>
                    <a:schemeClr val="accent1"/>
                  </a:solidFill>
                </p:grpSpPr>
                <p:sp>
                  <p:nvSpPr>
                    <p:cNvPr id="79" name="รูปแบบอิสระ: รูปร่าง 78">
                      <a:extLst>
                        <a:ext uri="{FF2B5EF4-FFF2-40B4-BE49-F238E27FC236}">
                          <a16:creationId xmlns:a16="http://schemas.microsoft.com/office/drawing/2014/main" id="{889ED2DA-3B9E-4E06-B84F-D9949EC56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3692" y="805905"/>
                      <a:ext cx="1472048" cy="2689894"/>
                    </a:xfrm>
                    <a:custGeom>
                      <a:avLst/>
                      <a:gdLst>
                        <a:gd name="connsiteX0" fmla="*/ 985615 w 1472048"/>
                        <a:gd name="connsiteY0" fmla="*/ 0 h 2689894"/>
                        <a:gd name="connsiteX1" fmla="*/ 1472043 w 1472048"/>
                        <a:gd name="connsiteY1" fmla="*/ 1446525 h 2689894"/>
                        <a:gd name="connsiteX2" fmla="*/ 738413 w 1472048"/>
                        <a:gd name="connsiteY2" fmla="*/ 2688910 h 2689894"/>
                        <a:gd name="connsiteX3" fmla="*/ 0 w 1472048"/>
                        <a:gd name="connsiteY3" fmla="*/ 1540621 h 2689894"/>
                        <a:gd name="connsiteX4" fmla="*/ 411470 w 1472048"/>
                        <a:gd name="connsiteY4" fmla="*/ 0 h 2689894"/>
                        <a:gd name="connsiteX5" fmla="*/ 985615 w 1472048"/>
                        <a:gd name="connsiteY5" fmla="*/ 0 h 2689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472048" h="2689894">
                          <a:moveTo>
                            <a:pt x="985615" y="0"/>
                          </a:moveTo>
                          <a:cubicBezTo>
                            <a:pt x="985615" y="0"/>
                            <a:pt x="1470448" y="735224"/>
                            <a:pt x="1472043" y="1446525"/>
                          </a:cubicBezTo>
                          <a:cubicBezTo>
                            <a:pt x="1473638" y="2157827"/>
                            <a:pt x="1175401" y="2664988"/>
                            <a:pt x="738413" y="2688910"/>
                          </a:cubicBezTo>
                          <a:cubicBezTo>
                            <a:pt x="301426" y="2712833"/>
                            <a:pt x="1594" y="2299768"/>
                            <a:pt x="0" y="1540621"/>
                          </a:cubicBezTo>
                          <a:cubicBezTo>
                            <a:pt x="0" y="1172212"/>
                            <a:pt x="113234" y="505566"/>
                            <a:pt x="411470" y="0"/>
                          </a:cubicBezTo>
                          <a:lnTo>
                            <a:pt x="985615" y="0"/>
                          </a:lnTo>
                          <a:close/>
                        </a:path>
                      </a:pathLst>
                    </a:custGeom>
                    <a:solidFill>
                      <a:srgbClr val="4F994C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0" name="รูปแบบอิสระ: รูปร่าง 79">
                      <a:extLst>
                        <a:ext uri="{FF2B5EF4-FFF2-40B4-BE49-F238E27FC236}">
                          <a16:creationId xmlns:a16="http://schemas.microsoft.com/office/drawing/2014/main" id="{27B0ED9F-002F-4A1B-8872-DA380E436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97" y="805905"/>
                      <a:ext cx="1479025" cy="2691489"/>
                    </a:xfrm>
                    <a:custGeom>
                      <a:avLst/>
                      <a:gdLst>
                        <a:gd name="connsiteX0" fmla="*/ 20733 w 1479025"/>
                        <a:gd name="connsiteY0" fmla="*/ 1228031 h 2691489"/>
                        <a:gd name="connsiteX1" fmla="*/ 0 w 1479025"/>
                        <a:gd name="connsiteY1" fmla="*/ 1542216 h 2691489"/>
                        <a:gd name="connsiteX2" fmla="*/ 738413 w 1479025"/>
                        <a:gd name="connsiteY2" fmla="*/ 2690505 h 2691489"/>
                        <a:gd name="connsiteX3" fmla="*/ 1409844 w 1479025"/>
                        <a:gd name="connsiteY3" fmla="*/ 1979204 h 2691489"/>
                        <a:gd name="connsiteX4" fmla="*/ 1465663 w 1479025"/>
                        <a:gd name="connsiteY4" fmla="*/ 1299799 h 2691489"/>
                        <a:gd name="connsiteX5" fmla="*/ 985615 w 1479025"/>
                        <a:gd name="connsiteY5" fmla="*/ 0 h 2691489"/>
                        <a:gd name="connsiteX6" fmla="*/ 409875 w 1479025"/>
                        <a:gd name="connsiteY6" fmla="*/ 1595 h 2691489"/>
                        <a:gd name="connsiteX7" fmla="*/ 103665 w 1479025"/>
                        <a:gd name="connsiteY7" fmla="*/ 775095 h 2691489"/>
                        <a:gd name="connsiteX8" fmla="*/ 20733 w 1479025"/>
                        <a:gd name="connsiteY8" fmla="*/ 1228031 h 2691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79025" h="2691489">
                          <a:moveTo>
                            <a:pt x="20733" y="1228031"/>
                          </a:moveTo>
                          <a:cubicBezTo>
                            <a:pt x="6379" y="1346050"/>
                            <a:pt x="0" y="1452905"/>
                            <a:pt x="0" y="1542216"/>
                          </a:cubicBezTo>
                          <a:cubicBezTo>
                            <a:pt x="1595" y="2301363"/>
                            <a:pt x="301426" y="2714428"/>
                            <a:pt x="738413" y="2690505"/>
                          </a:cubicBezTo>
                          <a:cubicBezTo>
                            <a:pt x="1055788" y="2672962"/>
                            <a:pt x="1301394" y="2400243"/>
                            <a:pt x="1409844" y="1979204"/>
                          </a:cubicBezTo>
                          <a:cubicBezTo>
                            <a:pt x="1441741" y="1837263"/>
                            <a:pt x="1507129" y="1492776"/>
                            <a:pt x="1465663" y="1299799"/>
                          </a:cubicBezTo>
                          <a:cubicBezTo>
                            <a:pt x="1406654" y="636343"/>
                            <a:pt x="985615" y="0"/>
                            <a:pt x="985615" y="0"/>
                          </a:cubicBezTo>
                          <a:lnTo>
                            <a:pt x="409875" y="1595"/>
                          </a:lnTo>
                          <a:cubicBezTo>
                            <a:pt x="269529" y="239227"/>
                            <a:pt x="170648" y="513540"/>
                            <a:pt x="103665" y="775095"/>
                          </a:cubicBezTo>
                          <a:cubicBezTo>
                            <a:pt x="59009" y="968071"/>
                            <a:pt x="23923" y="1228031"/>
                            <a:pt x="20733" y="1228031"/>
                          </a:cubicBezTo>
                          <a:close/>
                        </a:path>
                      </a:pathLst>
                    </a:custGeom>
                    <a:noFill/>
                    <a:ln w="47812" cap="rnd">
                      <a:solidFill>
                        <a:srgbClr val="53474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1" name="รูปแบบอิสระ: รูปร่าง 80">
                      <a:extLst>
                        <a:ext uri="{FF2B5EF4-FFF2-40B4-BE49-F238E27FC236}">
                          <a16:creationId xmlns:a16="http://schemas.microsoft.com/office/drawing/2014/main" id="{5E3E6942-4A74-4124-A53B-CFD55041C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2633" y="3276720"/>
                      <a:ext cx="53825" cy="62996"/>
                    </a:xfrm>
                    <a:custGeom>
                      <a:avLst/>
                      <a:gdLst>
                        <a:gd name="connsiteX0" fmla="*/ 1196 w 53825"/>
                        <a:gd name="connsiteY0" fmla="*/ 45852 h 62996"/>
                        <a:gd name="connsiteX1" fmla="*/ 5981 w 53825"/>
                        <a:gd name="connsiteY1" fmla="*/ 53826 h 62996"/>
                        <a:gd name="connsiteX2" fmla="*/ 12360 w 53825"/>
                        <a:gd name="connsiteY2" fmla="*/ 60205 h 62996"/>
                        <a:gd name="connsiteX3" fmla="*/ 17145 w 53825"/>
                        <a:gd name="connsiteY3" fmla="*/ 61800 h 62996"/>
                        <a:gd name="connsiteX4" fmla="*/ 29903 w 53825"/>
                        <a:gd name="connsiteY4" fmla="*/ 61800 h 62996"/>
                        <a:gd name="connsiteX5" fmla="*/ 34688 w 53825"/>
                        <a:gd name="connsiteY5" fmla="*/ 60205 h 62996"/>
                        <a:gd name="connsiteX6" fmla="*/ 42662 w 53825"/>
                        <a:gd name="connsiteY6" fmla="*/ 52231 h 62996"/>
                        <a:gd name="connsiteX7" fmla="*/ 50637 w 53825"/>
                        <a:gd name="connsiteY7" fmla="*/ 34688 h 62996"/>
                        <a:gd name="connsiteX8" fmla="*/ 53826 w 53825"/>
                        <a:gd name="connsiteY8" fmla="*/ 26714 h 62996"/>
                        <a:gd name="connsiteX9" fmla="*/ 53826 w 53825"/>
                        <a:gd name="connsiteY9" fmla="*/ 17145 h 62996"/>
                        <a:gd name="connsiteX10" fmla="*/ 49042 w 53825"/>
                        <a:gd name="connsiteY10" fmla="*/ 9170 h 62996"/>
                        <a:gd name="connsiteX11" fmla="*/ 42662 w 53825"/>
                        <a:gd name="connsiteY11" fmla="*/ 2791 h 62996"/>
                        <a:gd name="connsiteX12" fmla="*/ 37877 w 53825"/>
                        <a:gd name="connsiteY12" fmla="*/ 1196 h 62996"/>
                        <a:gd name="connsiteX13" fmla="*/ 25119 w 53825"/>
                        <a:gd name="connsiteY13" fmla="*/ 1196 h 62996"/>
                        <a:gd name="connsiteX14" fmla="*/ 20334 w 53825"/>
                        <a:gd name="connsiteY14" fmla="*/ 2791 h 62996"/>
                        <a:gd name="connsiteX15" fmla="*/ 12360 w 53825"/>
                        <a:gd name="connsiteY15" fmla="*/ 10765 h 62996"/>
                        <a:gd name="connsiteX16" fmla="*/ 4386 w 53825"/>
                        <a:gd name="connsiteY16" fmla="*/ 28309 h 62996"/>
                        <a:gd name="connsiteX17" fmla="*/ 1196 w 53825"/>
                        <a:gd name="connsiteY17" fmla="*/ 36283 h 62996"/>
                        <a:gd name="connsiteX18" fmla="*/ 1196 w 53825"/>
                        <a:gd name="connsiteY18" fmla="*/ 45852 h 629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3825" h="62996">
                          <a:moveTo>
                            <a:pt x="1196" y="45852"/>
                          </a:moveTo>
                          <a:cubicBezTo>
                            <a:pt x="1196" y="49042"/>
                            <a:pt x="2791" y="52231"/>
                            <a:pt x="5981" y="53826"/>
                          </a:cubicBezTo>
                          <a:cubicBezTo>
                            <a:pt x="7575" y="57016"/>
                            <a:pt x="9170" y="58611"/>
                            <a:pt x="12360" y="60205"/>
                          </a:cubicBezTo>
                          <a:cubicBezTo>
                            <a:pt x="13955" y="60205"/>
                            <a:pt x="15550" y="61800"/>
                            <a:pt x="17145" y="61800"/>
                          </a:cubicBezTo>
                          <a:cubicBezTo>
                            <a:pt x="21929" y="63395"/>
                            <a:pt x="25119" y="63395"/>
                            <a:pt x="29903" y="61800"/>
                          </a:cubicBezTo>
                          <a:cubicBezTo>
                            <a:pt x="31498" y="61800"/>
                            <a:pt x="33093" y="60205"/>
                            <a:pt x="34688" y="60205"/>
                          </a:cubicBezTo>
                          <a:cubicBezTo>
                            <a:pt x="37877" y="58611"/>
                            <a:pt x="41067" y="55421"/>
                            <a:pt x="42662" y="52231"/>
                          </a:cubicBezTo>
                          <a:cubicBezTo>
                            <a:pt x="45852" y="45852"/>
                            <a:pt x="49042" y="41067"/>
                            <a:pt x="50637" y="34688"/>
                          </a:cubicBezTo>
                          <a:cubicBezTo>
                            <a:pt x="52231" y="31498"/>
                            <a:pt x="53826" y="29903"/>
                            <a:pt x="53826" y="26714"/>
                          </a:cubicBezTo>
                          <a:cubicBezTo>
                            <a:pt x="53826" y="23524"/>
                            <a:pt x="53826" y="20334"/>
                            <a:pt x="53826" y="17145"/>
                          </a:cubicBezTo>
                          <a:cubicBezTo>
                            <a:pt x="53826" y="13955"/>
                            <a:pt x="52231" y="10765"/>
                            <a:pt x="49042" y="9170"/>
                          </a:cubicBezTo>
                          <a:cubicBezTo>
                            <a:pt x="47447" y="5981"/>
                            <a:pt x="45852" y="4386"/>
                            <a:pt x="42662" y="2791"/>
                          </a:cubicBezTo>
                          <a:cubicBezTo>
                            <a:pt x="41067" y="2791"/>
                            <a:pt x="39472" y="1196"/>
                            <a:pt x="37877" y="1196"/>
                          </a:cubicBezTo>
                          <a:cubicBezTo>
                            <a:pt x="33093" y="-399"/>
                            <a:pt x="29903" y="-399"/>
                            <a:pt x="25119" y="1196"/>
                          </a:cubicBezTo>
                          <a:cubicBezTo>
                            <a:pt x="23524" y="1196"/>
                            <a:pt x="21929" y="2791"/>
                            <a:pt x="20334" y="2791"/>
                          </a:cubicBezTo>
                          <a:cubicBezTo>
                            <a:pt x="17145" y="4386"/>
                            <a:pt x="13955" y="7575"/>
                            <a:pt x="12360" y="10765"/>
                          </a:cubicBezTo>
                          <a:cubicBezTo>
                            <a:pt x="9170" y="17145"/>
                            <a:pt x="5981" y="21929"/>
                            <a:pt x="4386" y="28309"/>
                          </a:cubicBezTo>
                          <a:cubicBezTo>
                            <a:pt x="2791" y="31498"/>
                            <a:pt x="1196" y="33093"/>
                            <a:pt x="1196" y="36283"/>
                          </a:cubicBezTo>
                          <a:cubicBezTo>
                            <a:pt x="-399" y="39472"/>
                            <a:pt x="-399" y="42662"/>
                            <a:pt x="1196" y="45852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2" name="รูปแบบอิสระ: รูปร่าง 81">
                      <a:extLst>
                        <a:ext uri="{FF2B5EF4-FFF2-40B4-BE49-F238E27FC236}">
                          <a16:creationId xmlns:a16="http://schemas.microsoft.com/office/drawing/2014/main" id="{D014132B-D2E2-4386-8DDA-12E2C7C88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1320" y="3163087"/>
                      <a:ext cx="54725" cy="81336"/>
                    </a:xfrm>
                    <a:custGeom>
                      <a:avLst/>
                      <a:gdLst>
                        <a:gd name="connsiteX0" fmla="*/ 1048 w 54725"/>
                        <a:gd name="connsiteY0" fmla="*/ 28707 h 81336"/>
                        <a:gd name="connsiteX1" fmla="*/ 9022 w 54725"/>
                        <a:gd name="connsiteY1" fmla="*/ 63794 h 81336"/>
                        <a:gd name="connsiteX2" fmla="*/ 20186 w 54725"/>
                        <a:gd name="connsiteY2" fmla="*/ 78147 h 81336"/>
                        <a:gd name="connsiteX3" fmla="*/ 28160 w 54725"/>
                        <a:gd name="connsiteY3" fmla="*/ 81337 h 81336"/>
                        <a:gd name="connsiteX4" fmla="*/ 37729 w 54725"/>
                        <a:gd name="connsiteY4" fmla="*/ 81337 h 81336"/>
                        <a:gd name="connsiteX5" fmla="*/ 52082 w 54725"/>
                        <a:gd name="connsiteY5" fmla="*/ 70173 h 81336"/>
                        <a:gd name="connsiteX6" fmla="*/ 53677 w 54725"/>
                        <a:gd name="connsiteY6" fmla="*/ 52630 h 81336"/>
                        <a:gd name="connsiteX7" fmla="*/ 45703 w 54725"/>
                        <a:gd name="connsiteY7" fmla="*/ 17543 h 81336"/>
                        <a:gd name="connsiteX8" fmla="*/ 34539 w 54725"/>
                        <a:gd name="connsiteY8" fmla="*/ 3190 h 81336"/>
                        <a:gd name="connsiteX9" fmla="*/ 26565 w 54725"/>
                        <a:gd name="connsiteY9" fmla="*/ 0 h 81336"/>
                        <a:gd name="connsiteX10" fmla="*/ 16996 w 54725"/>
                        <a:gd name="connsiteY10" fmla="*/ 0 h 81336"/>
                        <a:gd name="connsiteX11" fmla="*/ 2642 w 54725"/>
                        <a:gd name="connsiteY11" fmla="*/ 11164 h 81336"/>
                        <a:gd name="connsiteX12" fmla="*/ 1048 w 54725"/>
                        <a:gd name="connsiteY12" fmla="*/ 28707 h 81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4725" h="81336">
                          <a:moveTo>
                            <a:pt x="1048" y="28707"/>
                          </a:moveTo>
                          <a:cubicBezTo>
                            <a:pt x="4237" y="39871"/>
                            <a:pt x="7427" y="51035"/>
                            <a:pt x="9022" y="63794"/>
                          </a:cubicBezTo>
                          <a:cubicBezTo>
                            <a:pt x="10616" y="68578"/>
                            <a:pt x="15401" y="74958"/>
                            <a:pt x="20186" y="78147"/>
                          </a:cubicBezTo>
                          <a:cubicBezTo>
                            <a:pt x="23375" y="79742"/>
                            <a:pt x="24970" y="81337"/>
                            <a:pt x="28160" y="81337"/>
                          </a:cubicBezTo>
                          <a:cubicBezTo>
                            <a:pt x="31350" y="81337"/>
                            <a:pt x="34539" y="81337"/>
                            <a:pt x="37729" y="81337"/>
                          </a:cubicBezTo>
                          <a:cubicBezTo>
                            <a:pt x="42513" y="79742"/>
                            <a:pt x="48893" y="76552"/>
                            <a:pt x="52082" y="70173"/>
                          </a:cubicBezTo>
                          <a:cubicBezTo>
                            <a:pt x="55272" y="65389"/>
                            <a:pt x="55272" y="59009"/>
                            <a:pt x="53677" y="52630"/>
                          </a:cubicBezTo>
                          <a:cubicBezTo>
                            <a:pt x="50488" y="41466"/>
                            <a:pt x="47298" y="30302"/>
                            <a:pt x="45703" y="17543"/>
                          </a:cubicBezTo>
                          <a:cubicBezTo>
                            <a:pt x="44108" y="12759"/>
                            <a:pt x="39324" y="6379"/>
                            <a:pt x="34539" y="3190"/>
                          </a:cubicBezTo>
                          <a:cubicBezTo>
                            <a:pt x="31350" y="1595"/>
                            <a:pt x="29755" y="0"/>
                            <a:pt x="26565" y="0"/>
                          </a:cubicBezTo>
                          <a:cubicBezTo>
                            <a:pt x="23375" y="0"/>
                            <a:pt x="20186" y="0"/>
                            <a:pt x="16996" y="0"/>
                          </a:cubicBezTo>
                          <a:cubicBezTo>
                            <a:pt x="12211" y="1595"/>
                            <a:pt x="5832" y="4784"/>
                            <a:pt x="2642" y="11164"/>
                          </a:cubicBezTo>
                          <a:cubicBezTo>
                            <a:pt x="-547" y="15948"/>
                            <a:pt x="-547" y="22328"/>
                            <a:pt x="1048" y="2870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3" name="รูปแบบอิสระ: รูปร่าง 82">
                      <a:extLst>
                        <a:ext uri="{FF2B5EF4-FFF2-40B4-BE49-F238E27FC236}">
                          <a16:creationId xmlns:a16="http://schemas.microsoft.com/office/drawing/2014/main" id="{0F2A911D-FD69-4E1E-9A6E-12B5B85FE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1417" y="2957352"/>
                      <a:ext cx="44655" cy="87716"/>
                    </a:xfrm>
                    <a:custGeom>
                      <a:avLst/>
                      <a:gdLst>
                        <a:gd name="connsiteX0" fmla="*/ 6379 w 44655"/>
                        <a:gd name="connsiteY0" fmla="*/ 81337 h 87716"/>
                        <a:gd name="connsiteX1" fmla="*/ 22328 w 44655"/>
                        <a:gd name="connsiteY1" fmla="*/ 87717 h 87716"/>
                        <a:gd name="connsiteX2" fmla="*/ 38276 w 44655"/>
                        <a:gd name="connsiteY2" fmla="*/ 81337 h 87716"/>
                        <a:gd name="connsiteX3" fmla="*/ 44655 w 44655"/>
                        <a:gd name="connsiteY3" fmla="*/ 65389 h 87716"/>
                        <a:gd name="connsiteX4" fmla="*/ 44655 w 44655"/>
                        <a:gd name="connsiteY4" fmla="*/ 22328 h 87716"/>
                        <a:gd name="connsiteX5" fmla="*/ 38276 w 44655"/>
                        <a:gd name="connsiteY5" fmla="*/ 6380 h 87716"/>
                        <a:gd name="connsiteX6" fmla="*/ 22328 w 44655"/>
                        <a:gd name="connsiteY6" fmla="*/ 0 h 87716"/>
                        <a:gd name="connsiteX7" fmla="*/ 6379 w 44655"/>
                        <a:gd name="connsiteY7" fmla="*/ 6380 h 87716"/>
                        <a:gd name="connsiteX8" fmla="*/ 0 w 44655"/>
                        <a:gd name="connsiteY8" fmla="*/ 22328 h 87716"/>
                        <a:gd name="connsiteX9" fmla="*/ 0 w 44655"/>
                        <a:gd name="connsiteY9" fmla="*/ 65389 h 87716"/>
                        <a:gd name="connsiteX10" fmla="*/ 6379 w 44655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87716">
                          <a:moveTo>
                            <a:pt x="6379" y="81337"/>
                          </a:moveTo>
                          <a:cubicBezTo>
                            <a:pt x="11164" y="84527"/>
                            <a:pt x="17543" y="87717"/>
                            <a:pt x="22328" y="87717"/>
                          </a:cubicBezTo>
                          <a:cubicBezTo>
                            <a:pt x="28707" y="87717"/>
                            <a:pt x="35086" y="86122"/>
                            <a:pt x="38276" y="81337"/>
                          </a:cubicBezTo>
                          <a:cubicBezTo>
                            <a:pt x="43061" y="76553"/>
                            <a:pt x="44655" y="71768"/>
                            <a:pt x="44655" y="65389"/>
                          </a:cubicBezTo>
                          <a:lnTo>
                            <a:pt x="44655" y="22328"/>
                          </a:lnTo>
                          <a:cubicBezTo>
                            <a:pt x="44655" y="15948"/>
                            <a:pt x="41466" y="9569"/>
                            <a:pt x="38276" y="6380"/>
                          </a:cubicBezTo>
                          <a:cubicBezTo>
                            <a:pt x="33492" y="3190"/>
                            <a:pt x="27112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80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65389"/>
                          </a:lnTo>
                          <a:cubicBezTo>
                            <a:pt x="0" y="70173"/>
                            <a:pt x="1595" y="76553"/>
                            <a:pt x="6379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4" name="รูปแบบอิสระ: รูปร่าง 83">
                      <a:extLst>
                        <a:ext uri="{FF2B5EF4-FFF2-40B4-BE49-F238E27FC236}">
                          <a16:creationId xmlns:a16="http://schemas.microsoft.com/office/drawing/2014/main" id="{29A6CB3D-F7DD-412B-9FE9-AB225525A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6270" y="3204553"/>
                      <a:ext cx="46911" cy="65388"/>
                    </a:xfrm>
                    <a:custGeom>
                      <a:avLst/>
                      <a:gdLst>
                        <a:gd name="connsiteX0" fmla="*/ 2256 w 46911"/>
                        <a:gd name="connsiteY0" fmla="*/ 51035 h 65388"/>
                        <a:gd name="connsiteX1" fmla="*/ 7040 w 46911"/>
                        <a:gd name="connsiteY1" fmla="*/ 59009 h 65388"/>
                        <a:gd name="connsiteX2" fmla="*/ 15014 w 46911"/>
                        <a:gd name="connsiteY2" fmla="*/ 63794 h 65388"/>
                        <a:gd name="connsiteX3" fmla="*/ 24583 w 46911"/>
                        <a:gd name="connsiteY3" fmla="*/ 65389 h 65388"/>
                        <a:gd name="connsiteX4" fmla="*/ 30963 w 46911"/>
                        <a:gd name="connsiteY4" fmla="*/ 63794 h 65388"/>
                        <a:gd name="connsiteX5" fmla="*/ 40532 w 46911"/>
                        <a:gd name="connsiteY5" fmla="*/ 57415 h 65388"/>
                        <a:gd name="connsiteX6" fmla="*/ 43722 w 46911"/>
                        <a:gd name="connsiteY6" fmla="*/ 52630 h 65388"/>
                        <a:gd name="connsiteX7" fmla="*/ 46911 w 46911"/>
                        <a:gd name="connsiteY7" fmla="*/ 41466 h 65388"/>
                        <a:gd name="connsiteX8" fmla="*/ 46911 w 46911"/>
                        <a:gd name="connsiteY8" fmla="*/ 23923 h 65388"/>
                        <a:gd name="connsiteX9" fmla="*/ 45316 w 46911"/>
                        <a:gd name="connsiteY9" fmla="*/ 14354 h 65388"/>
                        <a:gd name="connsiteX10" fmla="*/ 40532 w 46911"/>
                        <a:gd name="connsiteY10" fmla="*/ 6380 h 65388"/>
                        <a:gd name="connsiteX11" fmla="*/ 32558 w 46911"/>
                        <a:gd name="connsiteY11" fmla="*/ 1595 h 65388"/>
                        <a:gd name="connsiteX12" fmla="*/ 22988 w 46911"/>
                        <a:gd name="connsiteY12" fmla="*/ 0 h 65388"/>
                        <a:gd name="connsiteX13" fmla="*/ 16609 w 46911"/>
                        <a:gd name="connsiteY13" fmla="*/ 1595 h 65388"/>
                        <a:gd name="connsiteX14" fmla="*/ 7040 w 46911"/>
                        <a:gd name="connsiteY14" fmla="*/ 7974 h 65388"/>
                        <a:gd name="connsiteX15" fmla="*/ 3851 w 46911"/>
                        <a:gd name="connsiteY15" fmla="*/ 12759 h 65388"/>
                        <a:gd name="connsiteX16" fmla="*/ 661 w 46911"/>
                        <a:gd name="connsiteY16" fmla="*/ 23923 h 65388"/>
                        <a:gd name="connsiteX17" fmla="*/ 661 w 46911"/>
                        <a:gd name="connsiteY17" fmla="*/ 41466 h 65388"/>
                        <a:gd name="connsiteX18" fmla="*/ 2256 w 46911"/>
                        <a:gd name="connsiteY18" fmla="*/ 51035 h 65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6911" h="65388">
                          <a:moveTo>
                            <a:pt x="2256" y="51035"/>
                          </a:moveTo>
                          <a:cubicBezTo>
                            <a:pt x="3851" y="54225"/>
                            <a:pt x="5445" y="55820"/>
                            <a:pt x="7040" y="59009"/>
                          </a:cubicBezTo>
                          <a:cubicBezTo>
                            <a:pt x="8635" y="60604"/>
                            <a:pt x="11825" y="62199"/>
                            <a:pt x="15014" y="63794"/>
                          </a:cubicBezTo>
                          <a:cubicBezTo>
                            <a:pt x="18204" y="65389"/>
                            <a:pt x="21393" y="65389"/>
                            <a:pt x="24583" y="65389"/>
                          </a:cubicBezTo>
                          <a:lnTo>
                            <a:pt x="30963" y="63794"/>
                          </a:lnTo>
                          <a:cubicBezTo>
                            <a:pt x="34153" y="62199"/>
                            <a:pt x="38937" y="60604"/>
                            <a:pt x="40532" y="57415"/>
                          </a:cubicBezTo>
                          <a:cubicBezTo>
                            <a:pt x="42127" y="55820"/>
                            <a:pt x="43722" y="54225"/>
                            <a:pt x="43722" y="52630"/>
                          </a:cubicBezTo>
                          <a:cubicBezTo>
                            <a:pt x="45316" y="49440"/>
                            <a:pt x="46911" y="44656"/>
                            <a:pt x="46911" y="41466"/>
                          </a:cubicBezTo>
                          <a:lnTo>
                            <a:pt x="46911" y="23923"/>
                          </a:lnTo>
                          <a:cubicBezTo>
                            <a:pt x="46911" y="20733"/>
                            <a:pt x="46911" y="17543"/>
                            <a:pt x="45316" y="14354"/>
                          </a:cubicBezTo>
                          <a:cubicBezTo>
                            <a:pt x="43722" y="11164"/>
                            <a:pt x="42127" y="9569"/>
                            <a:pt x="40532" y="6380"/>
                          </a:cubicBezTo>
                          <a:cubicBezTo>
                            <a:pt x="38937" y="4785"/>
                            <a:pt x="35747" y="3190"/>
                            <a:pt x="32558" y="1595"/>
                          </a:cubicBezTo>
                          <a:cubicBezTo>
                            <a:pt x="29368" y="0"/>
                            <a:pt x="26178" y="0"/>
                            <a:pt x="22988" y="0"/>
                          </a:cubicBezTo>
                          <a:cubicBezTo>
                            <a:pt x="21393" y="0"/>
                            <a:pt x="18204" y="0"/>
                            <a:pt x="16609" y="1595"/>
                          </a:cubicBezTo>
                          <a:cubicBezTo>
                            <a:pt x="13419" y="3190"/>
                            <a:pt x="8635" y="4785"/>
                            <a:pt x="7040" y="7974"/>
                          </a:cubicBezTo>
                          <a:cubicBezTo>
                            <a:pt x="5445" y="9569"/>
                            <a:pt x="3851" y="11164"/>
                            <a:pt x="3851" y="12759"/>
                          </a:cubicBezTo>
                          <a:cubicBezTo>
                            <a:pt x="2256" y="15948"/>
                            <a:pt x="661" y="20733"/>
                            <a:pt x="661" y="23923"/>
                          </a:cubicBezTo>
                          <a:lnTo>
                            <a:pt x="661" y="41466"/>
                          </a:lnTo>
                          <a:cubicBezTo>
                            <a:pt x="-934" y="46251"/>
                            <a:pt x="661" y="49440"/>
                            <a:pt x="2256" y="51035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5" name="รูปแบบอิสระ: รูปร่าง 84">
                      <a:extLst>
                        <a:ext uri="{FF2B5EF4-FFF2-40B4-BE49-F238E27FC236}">
                          <a16:creationId xmlns:a16="http://schemas.microsoft.com/office/drawing/2014/main" id="{8E25FB8B-8B3A-4686-A4E7-78C4C55BBC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3483" y="2895153"/>
                      <a:ext cx="46250" cy="65388"/>
                    </a:xfrm>
                    <a:custGeom>
                      <a:avLst/>
                      <a:gdLst>
                        <a:gd name="connsiteX0" fmla="*/ 1595 w 46250"/>
                        <a:gd name="connsiteY0" fmla="*/ 51035 h 65388"/>
                        <a:gd name="connsiteX1" fmla="*/ 6380 w 46250"/>
                        <a:gd name="connsiteY1" fmla="*/ 59009 h 65388"/>
                        <a:gd name="connsiteX2" fmla="*/ 14354 w 46250"/>
                        <a:gd name="connsiteY2" fmla="*/ 63794 h 65388"/>
                        <a:gd name="connsiteX3" fmla="*/ 23923 w 46250"/>
                        <a:gd name="connsiteY3" fmla="*/ 65389 h 65388"/>
                        <a:gd name="connsiteX4" fmla="*/ 30302 w 46250"/>
                        <a:gd name="connsiteY4" fmla="*/ 63794 h 65388"/>
                        <a:gd name="connsiteX5" fmla="*/ 39871 w 46250"/>
                        <a:gd name="connsiteY5" fmla="*/ 57414 h 65388"/>
                        <a:gd name="connsiteX6" fmla="*/ 43061 w 46250"/>
                        <a:gd name="connsiteY6" fmla="*/ 52630 h 65388"/>
                        <a:gd name="connsiteX7" fmla="*/ 46251 w 46250"/>
                        <a:gd name="connsiteY7" fmla="*/ 41466 h 65388"/>
                        <a:gd name="connsiteX8" fmla="*/ 46251 w 46250"/>
                        <a:gd name="connsiteY8" fmla="*/ 23923 h 65388"/>
                        <a:gd name="connsiteX9" fmla="*/ 44656 w 46250"/>
                        <a:gd name="connsiteY9" fmla="*/ 14354 h 65388"/>
                        <a:gd name="connsiteX10" fmla="*/ 39871 w 46250"/>
                        <a:gd name="connsiteY10" fmla="*/ 6379 h 65388"/>
                        <a:gd name="connsiteX11" fmla="*/ 31897 w 46250"/>
                        <a:gd name="connsiteY11" fmla="*/ 1595 h 65388"/>
                        <a:gd name="connsiteX12" fmla="*/ 22328 w 46250"/>
                        <a:gd name="connsiteY12" fmla="*/ 0 h 65388"/>
                        <a:gd name="connsiteX13" fmla="*/ 15948 w 46250"/>
                        <a:gd name="connsiteY13" fmla="*/ 1595 h 65388"/>
                        <a:gd name="connsiteX14" fmla="*/ 6380 w 46250"/>
                        <a:gd name="connsiteY14" fmla="*/ 7974 h 65388"/>
                        <a:gd name="connsiteX15" fmla="*/ 3190 w 46250"/>
                        <a:gd name="connsiteY15" fmla="*/ 12759 h 65388"/>
                        <a:gd name="connsiteX16" fmla="*/ 0 w 46250"/>
                        <a:gd name="connsiteY16" fmla="*/ 23923 h 65388"/>
                        <a:gd name="connsiteX17" fmla="*/ 0 w 46250"/>
                        <a:gd name="connsiteY17" fmla="*/ 41466 h 65388"/>
                        <a:gd name="connsiteX18" fmla="*/ 1595 w 46250"/>
                        <a:gd name="connsiteY18" fmla="*/ 51035 h 65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6250" h="65388">
                          <a:moveTo>
                            <a:pt x="1595" y="51035"/>
                          </a:moveTo>
                          <a:cubicBezTo>
                            <a:pt x="3190" y="54225"/>
                            <a:pt x="4785" y="55820"/>
                            <a:pt x="6380" y="59009"/>
                          </a:cubicBezTo>
                          <a:cubicBezTo>
                            <a:pt x="7974" y="60604"/>
                            <a:pt x="11164" y="62199"/>
                            <a:pt x="14354" y="63794"/>
                          </a:cubicBezTo>
                          <a:cubicBezTo>
                            <a:pt x="17543" y="65389"/>
                            <a:pt x="20733" y="65389"/>
                            <a:pt x="23923" y="65389"/>
                          </a:cubicBezTo>
                          <a:cubicBezTo>
                            <a:pt x="25518" y="65389"/>
                            <a:pt x="28708" y="65389"/>
                            <a:pt x="30302" y="63794"/>
                          </a:cubicBezTo>
                          <a:cubicBezTo>
                            <a:pt x="33492" y="62199"/>
                            <a:pt x="38277" y="60604"/>
                            <a:pt x="39871" y="57414"/>
                          </a:cubicBezTo>
                          <a:cubicBezTo>
                            <a:pt x="41466" y="55820"/>
                            <a:pt x="43061" y="54225"/>
                            <a:pt x="43061" y="52630"/>
                          </a:cubicBezTo>
                          <a:cubicBezTo>
                            <a:pt x="44656" y="49440"/>
                            <a:pt x="46251" y="44656"/>
                            <a:pt x="46251" y="41466"/>
                          </a:cubicBezTo>
                          <a:lnTo>
                            <a:pt x="46251" y="23923"/>
                          </a:lnTo>
                          <a:cubicBezTo>
                            <a:pt x="46251" y="20733"/>
                            <a:pt x="46251" y="17543"/>
                            <a:pt x="44656" y="14354"/>
                          </a:cubicBezTo>
                          <a:cubicBezTo>
                            <a:pt x="43061" y="11164"/>
                            <a:pt x="41466" y="9569"/>
                            <a:pt x="39871" y="6379"/>
                          </a:cubicBezTo>
                          <a:cubicBezTo>
                            <a:pt x="38277" y="4785"/>
                            <a:pt x="35087" y="3190"/>
                            <a:pt x="31897" y="1595"/>
                          </a:cubicBezTo>
                          <a:cubicBezTo>
                            <a:pt x="28708" y="0"/>
                            <a:pt x="25518" y="0"/>
                            <a:pt x="22328" y="0"/>
                          </a:cubicBezTo>
                          <a:lnTo>
                            <a:pt x="15948" y="1595"/>
                          </a:lnTo>
                          <a:cubicBezTo>
                            <a:pt x="12759" y="3190"/>
                            <a:pt x="7974" y="4785"/>
                            <a:pt x="6380" y="7974"/>
                          </a:cubicBezTo>
                          <a:cubicBezTo>
                            <a:pt x="4785" y="9569"/>
                            <a:pt x="3190" y="11164"/>
                            <a:pt x="3190" y="12759"/>
                          </a:cubicBezTo>
                          <a:cubicBezTo>
                            <a:pt x="1595" y="15948"/>
                            <a:pt x="0" y="20733"/>
                            <a:pt x="0" y="23923"/>
                          </a:cubicBezTo>
                          <a:lnTo>
                            <a:pt x="0" y="41466"/>
                          </a:lnTo>
                          <a:cubicBezTo>
                            <a:pt x="0" y="44656"/>
                            <a:pt x="0" y="47845"/>
                            <a:pt x="1595" y="51035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6" name="รูปแบบอิสระ: รูปร่าง 85">
                      <a:extLst>
                        <a:ext uri="{FF2B5EF4-FFF2-40B4-BE49-F238E27FC236}">
                          <a16:creationId xmlns:a16="http://schemas.microsoft.com/office/drawing/2014/main" id="{CB9BB8B7-70D7-4B4F-B254-476F15E05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7160" y="3009982"/>
                      <a:ext cx="45070" cy="79742"/>
                    </a:xfrm>
                    <a:custGeom>
                      <a:avLst/>
                      <a:gdLst>
                        <a:gd name="connsiteX0" fmla="*/ 6794 w 45070"/>
                        <a:gd name="connsiteY0" fmla="*/ 73363 h 79742"/>
                        <a:gd name="connsiteX1" fmla="*/ 22743 w 45070"/>
                        <a:gd name="connsiteY1" fmla="*/ 79742 h 79742"/>
                        <a:gd name="connsiteX2" fmla="*/ 38691 w 45070"/>
                        <a:gd name="connsiteY2" fmla="*/ 73363 h 79742"/>
                        <a:gd name="connsiteX3" fmla="*/ 45070 w 45070"/>
                        <a:gd name="connsiteY3" fmla="*/ 57415 h 79742"/>
                        <a:gd name="connsiteX4" fmla="*/ 45070 w 45070"/>
                        <a:gd name="connsiteY4" fmla="*/ 22328 h 79742"/>
                        <a:gd name="connsiteX5" fmla="*/ 38691 w 45070"/>
                        <a:gd name="connsiteY5" fmla="*/ 6379 h 79742"/>
                        <a:gd name="connsiteX6" fmla="*/ 22743 w 45070"/>
                        <a:gd name="connsiteY6" fmla="*/ 0 h 79742"/>
                        <a:gd name="connsiteX7" fmla="*/ 6794 w 45070"/>
                        <a:gd name="connsiteY7" fmla="*/ 6379 h 79742"/>
                        <a:gd name="connsiteX8" fmla="*/ 415 w 45070"/>
                        <a:gd name="connsiteY8" fmla="*/ 22328 h 79742"/>
                        <a:gd name="connsiteX9" fmla="*/ 415 w 45070"/>
                        <a:gd name="connsiteY9" fmla="*/ 57415 h 79742"/>
                        <a:gd name="connsiteX10" fmla="*/ 6794 w 45070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79742">
                          <a:moveTo>
                            <a:pt x="6794" y="73363"/>
                          </a:moveTo>
                          <a:cubicBezTo>
                            <a:pt x="11579" y="76553"/>
                            <a:pt x="17958" y="79742"/>
                            <a:pt x="22743" y="79742"/>
                          </a:cubicBezTo>
                          <a:cubicBezTo>
                            <a:pt x="29122" y="79742"/>
                            <a:pt x="35502" y="78147"/>
                            <a:pt x="38691" y="73363"/>
                          </a:cubicBezTo>
                          <a:cubicBezTo>
                            <a:pt x="43476" y="68578"/>
                            <a:pt x="45070" y="63794"/>
                            <a:pt x="45070" y="57415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7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10" y="11164"/>
                            <a:pt x="415" y="15948"/>
                            <a:pt x="415" y="22328"/>
                          </a:cubicBezTo>
                          <a:lnTo>
                            <a:pt x="415" y="57415"/>
                          </a:lnTo>
                          <a:cubicBezTo>
                            <a:pt x="-1180" y="62199"/>
                            <a:pt x="2010" y="68578"/>
                            <a:pt x="6794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7" name="รูปแบบอิสระ: รูปร่าง 86">
                      <a:extLst>
                        <a:ext uri="{FF2B5EF4-FFF2-40B4-BE49-F238E27FC236}">
                          <a16:creationId xmlns:a16="http://schemas.microsoft.com/office/drawing/2014/main" id="{8461EC07-AC15-4173-9B23-5AB0056F4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0559" y="2783514"/>
                      <a:ext cx="44655" cy="87716"/>
                    </a:xfrm>
                    <a:custGeom>
                      <a:avLst/>
                      <a:gdLst>
                        <a:gd name="connsiteX0" fmla="*/ 6379 w 44655"/>
                        <a:gd name="connsiteY0" fmla="*/ 81337 h 87716"/>
                        <a:gd name="connsiteX1" fmla="*/ 22328 w 44655"/>
                        <a:gd name="connsiteY1" fmla="*/ 87717 h 87716"/>
                        <a:gd name="connsiteX2" fmla="*/ 38276 w 44655"/>
                        <a:gd name="connsiteY2" fmla="*/ 81337 h 87716"/>
                        <a:gd name="connsiteX3" fmla="*/ 44655 w 44655"/>
                        <a:gd name="connsiteY3" fmla="*/ 65389 h 87716"/>
                        <a:gd name="connsiteX4" fmla="*/ 44655 w 44655"/>
                        <a:gd name="connsiteY4" fmla="*/ 22328 h 87716"/>
                        <a:gd name="connsiteX5" fmla="*/ 38276 w 44655"/>
                        <a:gd name="connsiteY5" fmla="*/ 6379 h 87716"/>
                        <a:gd name="connsiteX6" fmla="*/ 22328 w 44655"/>
                        <a:gd name="connsiteY6" fmla="*/ 0 h 87716"/>
                        <a:gd name="connsiteX7" fmla="*/ 6379 w 44655"/>
                        <a:gd name="connsiteY7" fmla="*/ 6379 h 87716"/>
                        <a:gd name="connsiteX8" fmla="*/ 0 w 44655"/>
                        <a:gd name="connsiteY8" fmla="*/ 22328 h 87716"/>
                        <a:gd name="connsiteX9" fmla="*/ 0 w 44655"/>
                        <a:gd name="connsiteY9" fmla="*/ 65389 h 87716"/>
                        <a:gd name="connsiteX10" fmla="*/ 6379 w 44655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87716">
                          <a:moveTo>
                            <a:pt x="6379" y="81337"/>
                          </a:moveTo>
                          <a:cubicBezTo>
                            <a:pt x="11164" y="84527"/>
                            <a:pt x="17543" y="87717"/>
                            <a:pt x="22328" y="87717"/>
                          </a:cubicBezTo>
                          <a:cubicBezTo>
                            <a:pt x="28707" y="87717"/>
                            <a:pt x="35087" y="86122"/>
                            <a:pt x="38276" y="81337"/>
                          </a:cubicBezTo>
                          <a:cubicBezTo>
                            <a:pt x="43061" y="76553"/>
                            <a:pt x="44655" y="71768"/>
                            <a:pt x="44655" y="65389"/>
                          </a:cubicBezTo>
                          <a:lnTo>
                            <a:pt x="44655" y="22328"/>
                          </a:lnTo>
                          <a:cubicBezTo>
                            <a:pt x="44655" y="15948"/>
                            <a:pt x="41466" y="9569"/>
                            <a:pt x="38276" y="6379"/>
                          </a:cubicBezTo>
                          <a:cubicBezTo>
                            <a:pt x="33492" y="3190"/>
                            <a:pt x="27113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65389"/>
                          </a:lnTo>
                          <a:cubicBezTo>
                            <a:pt x="0" y="71768"/>
                            <a:pt x="1595" y="78147"/>
                            <a:pt x="6379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8" name="รูปแบบอิสระ: รูปร่าง 87">
                      <a:extLst>
                        <a:ext uri="{FF2B5EF4-FFF2-40B4-BE49-F238E27FC236}">
                          <a16:creationId xmlns:a16="http://schemas.microsoft.com/office/drawing/2014/main" id="{383600CC-C154-4304-B24C-387661B8C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9005" y="2611270"/>
                      <a:ext cx="46250" cy="70173"/>
                    </a:xfrm>
                    <a:custGeom>
                      <a:avLst/>
                      <a:gdLst>
                        <a:gd name="connsiteX0" fmla="*/ 0 w 46250"/>
                        <a:gd name="connsiteY0" fmla="*/ 47845 h 70173"/>
                        <a:gd name="connsiteX1" fmla="*/ 6379 w 46250"/>
                        <a:gd name="connsiteY1" fmla="*/ 63794 h 70173"/>
                        <a:gd name="connsiteX2" fmla="*/ 14354 w 46250"/>
                        <a:gd name="connsiteY2" fmla="*/ 68578 h 70173"/>
                        <a:gd name="connsiteX3" fmla="*/ 23923 w 46250"/>
                        <a:gd name="connsiteY3" fmla="*/ 70173 h 70173"/>
                        <a:gd name="connsiteX4" fmla="*/ 39871 w 46250"/>
                        <a:gd name="connsiteY4" fmla="*/ 63794 h 70173"/>
                        <a:gd name="connsiteX5" fmla="*/ 46250 w 46250"/>
                        <a:gd name="connsiteY5" fmla="*/ 47845 h 70173"/>
                        <a:gd name="connsiteX6" fmla="*/ 46250 w 46250"/>
                        <a:gd name="connsiteY6" fmla="*/ 22328 h 70173"/>
                        <a:gd name="connsiteX7" fmla="*/ 39871 w 46250"/>
                        <a:gd name="connsiteY7" fmla="*/ 6379 h 70173"/>
                        <a:gd name="connsiteX8" fmla="*/ 31897 w 46250"/>
                        <a:gd name="connsiteY8" fmla="*/ 1595 h 70173"/>
                        <a:gd name="connsiteX9" fmla="*/ 22328 w 46250"/>
                        <a:gd name="connsiteY9" fmla="*/ 0 h 70173"/>
                        <a:gd name="connsiteX10" fmla="*/ 6379 w 46250"/>
                        <a:gd name="connsiteY10" fmla="*/ 6379 h 70173"/>
                        <a:gd name="connsiteX11" fmla="*/ 0 w 46250"/>
                        <a:gd name="connsiteY11" fmla="*/ 22328 h 70173"/>
                        <a:gd name="connsiteX12" fmla="*/ 0 w 46250"/>
                        <a:gd name="connsiteY12" fmla="*/ 47845 h 70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250" h="70173">
                          <a:moveTo>
                            <a:pt x="0" y="47845"/>
                          </a:moveTo>
                          <a:cubicBezTo>
                            <a:pt x="0" y="54225"/>
                            <a:pt x="3189" y="60604"/>
                            <a:pt x="6379" y="63794"/>
                          </a:cubicBezTo>
                          <a:cubicBezTo>
                            <a:pt x="7974" y="65389"/>
                            <a:pt x="11164" y="66983"/>
                            <a:pt x="14354" y="68578"/>
                          </a:cubicBezTo>
                          <a:cubicBezTo>
                            <a:pt x="17543" y="70173"/>
                            <a:pt x="20733" y="70173"/>
                            <a:pt x="23923" y="70173"/>
                          </a:cubicBezTo>
                          <a:cubicBezTo>
                            <a:pt x="30302" y="70173"/>
                            <a:pt x="36681" y="68578"/>
                            <a:pt x="39871" y="63794"/>
                          </a:cubicBezTo>
                          <a:cubicBezTo>
                            <a:pt x="44655" y="59009"/>
                            <a:pt x="46250" y="54225"/>
                            <a:pt x="46250" y="47845"/>
                          </a:cubicBezTo>
                          <a:cubicBezTo>
                            <a:pt x="46250" y="39871"/>
                            <a:pt x="46250" y="30302"/>
                            <a:pt x="46250" y="22328"/>
                          </a:cubicBezTo>
                          <a:cubicBezTo>
                            <a:pt x="46250" y="15948"/>
                            <a:pt x="43061" y="9569"/>
                            <a:pt x="39871" y="6379"/>
                          </a:cubicBezTo>
                          <a:cubicBezTo>
                            <a:pt x="38276" y="4785"/>
                            <a:pt x="35086" y="3190"/>
                            <a:pt x="31897" y="1595"/>
                          </a:cubicBezTo>
                          <a:cubicBezTo>
                            <a:pt x="28707" y="0"/>
                            <a:pt x="25518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cubicBezTo>
                            <a:pt x="0" y="30302"/>
                            <a:pt x="0" y="39871"/>
                            <a:pt x="0" y="47845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89" name="รูปแบบอิสระ: รูปร่าง 88">
                      <a:extLst>
                        <a:ext uri="{FF2B5EF4-FFF2-40B4-BE49-F238E27FC236}">
                          <a16:creationId xmlns:a16="http://schemas.microsoft.com/office/drawing/2014/main" id="{4DB67806-9467-4987-8730-224C5458D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5979" y="2742446"/>
                      <a:ext cx="55819" cy="64591"/>
                    </a:xfrm>
                    <a:custGeom>
                      <a:avLst/>
                      <a:gdLst>
                        <a:gd name="connsiteX0" fmla="*/ 3190 w 55819"/>
                        <a:gd name="connsiteY0" fmla="*/ 34688 h 64591"/>
                        <a:gd name="connsiteX1" fmla="*/ 11164 w 55819"/>
                        <a:gd name="connsiteY1" fmla="*/ 52231 h 64591"/>
                        <a:gd name="connsiteX2" fmla="*/ 17543 w 55819"/>
                        <a:gd name="connsiteY2" fmla="*/ 58611 h 64591"/>
                        <a:gd name="connsiteX3" fmla="*/ 25518 w 55819"/>
                        <a:gd name="connsiteY3" fmla="*/ 63395 h 64591"/>
                        <a:gd name="connsiteX4" fmla="*/ 35087 w 55819"/>
                        <a:gd name="connsiteY4" fmla="*/ 63395 h 64591"/>
                        <a:gd name="connsiteX5" fmla="*/ 43061 w 55819"/>
                        <a:gd name="connsiteY5" fmla="*/ 60205 h 64591"/>
                        <a:gd name="connsiteX6" fmla="*/ 47845 w 55819"/>
                        <a:gd name="connsiteY6" fmla="*/ 57016 h 64591"/>
                        <a:gd name="connsiteX7" fmla="*/ 54225 w 55819"/>
                        <a:gd name="connsiteY7" fmla="*/ 47447 h 64591"/>
                        <a:gd name="connsiteX8" fmla="*/ 55820 w 55819"/>
                        <a:gd name="connsiteY8" fmla="*/ 41067 h 64591"/>
                        <a:gd name="connsiteX9" fmla="*/ 52630 w 55819"/>
                        <a:gd name="connsiteY9" fmla="*/ 29903 h 64591"/>
                        <a:gd name="connsiteX10" fmla="*/ 44656 w 55819"/>
                        <a:gd name="connsiteY10" fmla="*/ 12360 h 64591"/>
                        <a:gd name="connsiteX11" fmla="*/ 38276 w 55819"/>
                        <a:gd name="connsiteY11" fmla="*/ 5981 h 64591"/>
                        <a:gd name="connsiteX12" fmla="*/ 30302 w 55819"/>
                        <a:gd name="connsiteY12" fmla="*/ 1196 h 64591"/>
                        <a:gd name="connsiteX13" fmla="*/ 20733 w 55819"/>
                        <a:gd name="connsiteY13" fmla="*/ 1196 h 64591"/>
                        <a:gd name="connsiteX14" fmla="*/ 12759 w 55819"/>
                        <a:gd name="connsiteY14" fmla="*/ 4386 h 64591"/>
                        <a:gd name="connsiteX15" fmla="*/ 7974 w 55819"/>
                        <a:gd name="connsiteY15" fmla="*/ 7575 h 64591"/>
                        <a:gd name="connsiteX16" fmla="*/ 1595 w 55819"/>
                        <a:gd name="connsiteY16" fmla="*/ 17145 h 64591"/>
                        <a:gd name="connsiteX17" fmla="*/ 0 w 55819"/>
                        <a:gd name="connsiteY17" fmla="*/ 23524 h 64591"/>
                        <a:gd name="connsiteX18" fmla="*/ 3190 w 55819"/>
                        <a:gd name="connsiteY18" fmla="*/ 34688 h 64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5819" h="64591">
                          <a:moveTo>
                            <a:pt x="3190" y="34688"/>
                          </a:moveTo>
                          <a:cubicBezTo>
                            <a:pt x="6379" y="41067"/>
                            <a:pt x="9569" y="45852"/>
                            <a:pt x="11164" y="52231"/>
                          </a:cubicBezTo>
                          <a:cubicBezTo>
                            <a:pt x="12759" y="55421"/>
                            <a:pt x="14354" y="57016"/>
                            <a:pt x="17543" y="58611"/>
                          </a:cubicBezTo>
                          <a:cubicBezTo>
                            <a:pt x="19138" y="60205"/>
                            <a:pt x="22328" y="61800"/>
                            <a:pt x="25518" y="63395"/>
                          </a:cubicBezTo>
                          <a:cubicBezTo>
                            <a:pt x="28708" y="64990"/>
                            <a:pt x="31897" y="64990"/>
                            <a:pt x="35087" y="63395"/>
                          </a:cubicBezTo>
                          <a:cubicBezTo>
                            <a:pt x="38276" y="63395"/>
                            <a:pt x="41466" y="61800"/>
                            <a:pt x="43061" y="60205"/>
                          </a:cubicBezTo>
                          <a:cubicBezTo>
                            <a:pt x="44656" y="58611"/>
                            <a:pt x="46250" y="57016"/>
                            <a:pt x="47845" y="57016"/>
                          </a:cubicBezTo>
                          <a:cubicBezTo>
                            <a:pt x="51035" y="53826"/>
                            <a:pt x="52630" y="50636"/>
                            <a:pt x="54225" y="47447"/>
                          </a:cubicBezTo>
                          <a:lnTo>
                            <a:pt x="55820" y="41067"/>
                          </a:lnTo>
                          <a:cubicBezTo>
                            <a:pt x="55820" y="36283"/>
                            <a:pt x="54225" y="33093"/>
                            <a:pt x="52630" y="29903"/>
                          </a:cubicBezTo>
                          <a:cubicBezTo>
                            <a:pt x="49440" y="23524"/>
                            <a:pt x="46250" y="18739"/>
                            <a:pt x="44656" y="12360"/>
                          </a:cubicBezTo>
                          <a:cubicBezTo>
                            <a:pt x="43061" y="9170"/>
                            <a:pt x="41466" y="7575"/>
                            <a:pt x="38276" y="5981"/>
                          </a:cubicBezTo>
                          <a:cubicBezTo>
                            <a:pt x="36682" y="4386"/>
                            <a:pt x="33492" y="2791"/>
                            <a:pt x="30302" y="1196"/>
                          </a:cubicBezTo>
                          <a:cubicBezTo>
                            <a:pt x="27113" y="-399"/>
                            <a:pt x="23923" y="-399"/>
                            <a:pt x="20733" y="1196"/>
                          </a:cubicBezTo>
                          <a:cubicBezTo>
                            <a:pt x="17543" y="1196"/>
                            <a:pt x="14354" y="2791"/>
                            <a:pt x="12759" y="4386"/>
                          </a:cubicBezTo>
                          <a:lnTo>
                            <a:pt x="7974" y="7575"/>
                          </a:lnTo>
                          <a:cubicBezTo>
                            <a:pt x="4785" y="10765"/>
                            <a:pt x="3190" y="13955"/>
                            <a:pt x="1595" y="17145"/>
                          </a:cubicBezTo>
                          <a:cubicBezTo>
                            <a:pt x="1595" y="18739"/>
                            <a:pt x="1595" y="21929"/>
                            <a:pt x="0" y="23524"/>
                          </a:cubicBezTo>
                          <a:cubicBezTo>
                            <a:pt x="0" y="26714"/>
                            <a:pt x="0" y="29903"/>
                            <a:pt x="3190" y="34688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0" name="รูปแบบอิสระ: รูปร่าง 89">
                      <a:extLst>
                        <a:ext uri="{FF2B5EF4-FFF2-40B4-BE49-F238E27FC236}">
                          <a16:creationId xmlns:a16="http://schemas.microsoft.com/office/drawing/2014/main" id="{A3F1CD57-B324-48CD-8659-181C1F8249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5484" y="2611669"/>
                      <a:ext cx="54933" cy="64591"/>
                    </a:xfrm>
                    <a:custGeom>
                      <a:avLst/>
                      <a:gdLst>
                        <a:gd name="connsiteX0" fmla="*/ 709 w 54933"/>
                        <a:gd name="connsiteY0" fmla="*/ 33093 h 64591"/>
                        <a:gd name="connsiteX1" fmla="*/ 709 w 54933"/>
                        <a:gd name="connsiteY1" fmla="*/ 37877 h 64591"/>
                        <a:gd name="connsiteX2" fmla="*/ 3899 w 54933"/>
                        <a:gd name="connsiteY2" fmla="*/ 45852 h 64591"/>
                        <a:gd name="connsiteX3" fmla="*/ 5493 w 54933"/>
                        <a:gd name="connsiteY3" fmla="*/ 49042 h 64591"/>
                        <a:gd name="connsiteX4" fmla="*/ 10278 w 54933"/>
                        <a:gd name="connsiteY4" fmla="*/ 55421 h 64591"/>
                        <a:gd name="connsiteX5" fmla="*/ 24632 w 54933"/>
                        <a:gd name="connsiteY5" fmla="*/ 63395 h 64591"/>
                        <a:gd name="connsiteX6" fmla="*/ 34201 w 54933"/>
                        <a:gd name="connsiteY6" fmla="*/ 63395 h 64591"/>
                        <a:gd name="connsiteX7" fmla="*/ 42175 w 54933"/>
                        <a:gd name="connsiteY7" fmla="*/ 60205 h 64591"/>
                        <a:gd name="connsiteX8" fmla="*/ 48554 w 54933"/>
                        <a:gd name="connsiteY8" fmla="*/ 53826 h 64591"/>
                        <a:gd name="connsiteX9" fmla="*/ 53339 w 54933"/>
                        <a:gd name="connsiteY9" fmla="*/ 45852 h 64591"/>
                        <a:gd name="connsiteX10" fmla="*/ 54934 w 54933"/>
                        <a:gd name="connsiteY10" fmla="*/ 39472 h 64591"/>
                        <a:gd name="connsiteX11" fmla="*/ 51744 w 54933"/>
                        <a:gd name="connsiteY11" fmla="*/ 28309 h 64591"/>
                        <a:gd name="connsiteX12" fmla="*/ 48554 w 54933"/>
                        <a:gd name="connsiteY12" fmla="*/ 23524 h 64591"/>
                        <a:gd name="connsiteX13" fmla="*/ 46959 w 54933"/>
                        <a:gd name="connsiteY13" fmla="*/ 21929 h 64591"/>
                        <a:gd name="connsiteX14" fmla="*/ 46959 w 54933"/>
                        <a:gd name="connsiteY14" fmla="*/ 17145 h 64591"/>
                        <a:gd name="connsiteX15" fmla="*/ 42175 w 54933"/>
                        <a:gd name="connsiteY15" fmla="*/ 9170 h 64591"/>
                        <a:gd name="connsiteX16" fmla="*/ 35796 w 54933"/>
                        <a:gd name="connsiteY16" fmla="*/ 2791 h 64591"/>
                        <a:gd name="connsiteX17" fmla="*/ 31011 w 54933"/>
                        <a:gd name="connsiteY17" fmla="*/ 1196 h 64591"/>
                        <a:gd name="connsiteX18" fmla="*/ 18252 w 54933"/>
                        <a:gd name="connsiteY18" fmla="*/ 1196 h 64591"/>
                        <a:gd name="connsiteX19" fmla="*/ 13467 w 54933"/>
                        <a:gd name="connsiteY19" fmla="*/ 2791 h 64591"/>
                        <a:gd name="connsiteX20" fmla="*/ 5493 w 54933"/>
                        <a:gd name="connsiteY20" fmla="*/ 10765 h 64591"/>
                        <a:gd name="connsiteX21" fmla="*/ 2304 w 54933"/>
                        <a:gd name="connsiteY21" fmla="*/ 18739 h 64591"/>
                        <a:gd name="connsiteX22" fmla="*/ 709 w 54933"/>
                        <a:gd name="connsiteY22" fmla="*/ 26714 h 64591"/>
                        <a:gd name="connsiteX23" fmla="*/ 709 w 54933"/>
                        <a:gd name="connsiteY23" fmla="*/ 33093 h 645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54933" h="64591">
                          <a:moveTo>
                            <a:pt x="709" y="33093"/>
                          </a:moveTo>
                          <a:cubicBezTo>
                            <a:pt x="709" y="34688"/>
                            <a:pt x="709" y="36283"/>
                            <a:pt x="709" y="37877"/>
                          </a:cubicBezTo>
                          <a:cubicBezTo>
                            <a:pt x="709" y="41067"/>
                            <a:pt x="2304" y="44257"/>
                            <a:pt x="3899" y="45852"/>
                          </a:cubicBezTo>
                          <a:cubicBezTo>
                            <a:pt x="3899" y="47447"/>
                            <a:pt x="5493" y="47447"/>
                            <a:pt x="5493" y="49042"/>
                          </a:cubicBezTo>
                          <a:cubicBezTo>
                            <a:pt x="7088" y="50636"/>
                            <a:pt x="8683" y="53826"/>
                            <a:pt x="10278" y="55421"/>
                          </a:cubicBezTo>
                          <a:cubicBezTo>
                            <a:pt x="15062" y="58611"/>
                            <a:pt x="19847" y="61800"/>
                            <a:pt x="24632" y="63395"/>
                          </a:cubicBezTo>
                          <a:cubicBezTo>
                            <a:pt x="27821" y="64990"/>
                            <a:pt x="31011" y="64990"/>
                            <a:pt x="34201" y="63395"/>
                          </a:cubicBezTo>
                          <a:cubicBezTo>
                            <a:pt x="37390" y="63395"/>
                            <a:pt x="40580" y="61800"/>
                            <a:pt x="42175" y="60205"/>
                          </a:cubicBezTo>
                          <a:cubicBezTo>
                            <a:pt x="45364" y="58611"/>
                            <a:pt x="46959" y="57016"/>
                            <a:pt x="48554" y="53826"/>
                          </a:cubicBezTo>
                          <a:cubicBezTo>
                            <a:pt x="50149" y="52231"/>
                            <a:pt x="51744" y="49042"/>
                            <a:pt x="53339" y="45852"/>
                          </a:cubicBezTo>
                          <a:cubicBezTo>
                            <a:pt x="53339" y="44257"/>
                            <a:pt x="53339" y="41067"/>
                            <a:pt x="54934" y="39472"/>
                          </a:cubicBezTo>
                          <a:cubicBezTo>
                            <a:pt x="54934" y="34688"/>
                            <a:pt x="53339" y="31498"/>
                            <a:pt x="51744" y="28309"/>
                          </a:cubicBezTo>
                          <a:cubicBezTo>
                            <a:pt x="50149" y="26714"/>
                            <a:pt x="48554" y="25119"/>
                            <a:pt x="48554" y="23524"/>
                          </a:cubicBezTo>
                          <a:cubicBezTo>
                            <a:pt x="48554" y="23524"/>
                            <a:pt x="46959" y="21929"/>
                            <a:pt x="46959" y="21929"/>
                          </a:cubicBezTo>
                          <a:cubicBezTo>
                            <a:pt x="46959" y="20334"/>
                            <a:pt x="46959" y="18739"/>
                            <a:pt x="46959" y="17145"/>
                          </a:cubicBezTo>
                          <a:cubicBezTo>
                            <a:pt x="46959" y="13955"/>
                            <a:pt x="45364" y="10765"/>
                            <a:pt x="42175" y="9170"/>
                          </a:cubicBezTo>
                          <a:cubicBezTo>
                            <a:pt x="40580" y="5981"/>
                            <a:pt x="38985" y="4386"/>
                            <a:pt x="35796" y="2791"/>
                          </a:cubicBezTo>
                          <a:cubicBezTo>
                            <a:pt x="34201" y="2791"/>
                            <a:pt x="32606" y="1196"/>
                            <a:pt x="31011" y="1196"/>
                          </a:cubicBezTo>
                          <a:cubicBezTo>
                            <a:pt x="26226" y="-399"/>
                            <a:pt x="23037" y="-399"/>
                            <a:pt x="18252" y="1196"/>
                          </a:cubicBezTo>
                          <a:cubicBezTo>
                            <a:pt x="16657" y="1196"/>
                            <a:pt x="15062" y="2791"/>
                            <a:pt x="13467" y="2791"/>
                          </a:cubicBezTo>
                          <a:cubicBezTo>
                            <a:pt x="10278" y="4386"/>
                            <a:pt x="7088" y="7575"/>
                            <a:pt x="5493" y="10765"/>
                          </a:cubicBezTo>
                          <a:cubicBezTo>
                            <a:pt x="3899" y="13955"/>
                            <a:pt x="2304" y="15550"/>
                            <a:pt x="2304" y="18739"/>
                          </a:cubicBezTo>
                          <a:cubicBezTo>
                            <a:pt x="2304" y="21929"/>
                            <a:pt x="709" y="25119"/>
                            <a:pt x="709" y="26714"/>
                          </a:cubicBezTo>
                          <a:cubicBezTo>
                            <a:pt x="-886" y="31498"/>
                            <a:pt x="709" y="31498"/>
                            <a:pt x="709" y="3309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1" name="รูปแบบอิสระ: รูปร่าง 90">
                      <a:extLst>
                        <a:ext uri="{FF2B5EF4-FFF2-40B4-BE49-F238E27FC236}">
                          <a16:creationId xmlns:a16="http://schemas.microsoft.com/office/drawing/2014/main" id="{7AA5A56A-8F06-4BEC-9F5B-77482ADA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1682" y="2568757"/>
                      <a:ext cx="56468" cy="89811"/>
                    </a:xfrm>
                    <a:custGeom>
                      <a:avLst/>
                      <a:gdLst>
                        <a:gd name="connsiteX0" fmla="*/ 1196 w 56468"/>
                        <a:gd name="connsiteY0" fmla="*/ 50488 h 89811"/>
                        <a:gd name="connsiteX1" fmla="*/ 4386 w 56468"/>
                        <a:gd name="connsiteY1" fmla="*/ 61652 h 89811"/>
                        <a:gd name="connsiteX2" fmla="*/ 12360 w 56468"/>
                        <a:gd name="connsiteY2" fmla="*/ 77600 h 89811"/>
                        <a:gd name="connsiteX3" fmla="*/ 26714 w 56468"/>
                        <a:gd name="connsiteY3" fmla="*/ 88764 h 89811"/>
                        <a:gd name="connsiteX4" fmla="*/ 44257 w 56468"/>
                        <a:gd name="connsiteY4" fmla="*/ 87169 h 89811"/>
                        <a:gd name="connsiteX5" fmla="*/ 55421 w 56468"/>
                        <a:gd name="connsiteY5" fmla="*/ 72816 h 89811"/>
                        <a:gd name="connsiteX6" fmla="*/ 53826 w 56468"/>
                        <a:gd name="connsiteY6" fmla="*/ 55272 h 89811"/>
                        <a:gd name="connsiteX7" fmla="*/ 50637 w 56468"/>
                        <a:gd name="connsiteY7" fmla="*/ 48893 h 89811"/>
                        <a:gd name="connsiteX8" fmla="*/ 47447 w 56468"/>
                        <a:gd name="connsiteY8" fmla="*/ 39324 h 89811"/>
                        <a:gd name="connsiteX9" fmla="*/ 47447 w 56468"/>
                        <a:gd name="connsiteY9" fmla="*/ 28160 h 89811"/>
                        <a:gd name="connsiteX10" fmla="*/ 44257 w 56468"/>
                        <a:gd name="connsiteY10" fmla="*/ 12212 h 89811"/>
                        <a:gd name="connsiteX11" fmla="*/ 29903 w 56468"/>
                        <a:gd name="connsiteY11" fmla="*/ 1047 h 89811"/>
                        <a:gd name="connsiteX12" fmla="*/ 12360 w 56468"/>
                        <a:gd name="connsiteY12" fmla="*/ 2642 h 89811"/>
                        <a:gd name="connsiteX13" fmla="*/ 1196 w 56468"/>
                        <a:gd name="connsiteY13" fmla="*/ 16996 h 89811"/>
                        <a:gd name="connsiteX14" fmla="*/ 1196 w 56468"/>
                        <a:gd name="connsiteY14" fmla="*/ 50488 h 8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6468" h="89811">
                          <a:moveTo>
                            <a:pt x="1196" y="50488"/>
                          </a:moveTo>
                          <a:cubicBezTo>
                            <a:pt x="1196" y="53677"/>
                            <a:pt x="2791" y="58462"/>
                            <a:pt x="4386" y="61652"/>
                          </a:cubicBezTo>
                          <a:cubicBezTo>
                            <a:pt x="5981" y="66436"/>
                            <a:pt x="9170" y="72816"/>
                            <a:pt x="12360" y="77600"/>
                          </a:cubicBezTo>
                          <a:cubicBezTo>
                            <a:pt x="15550" y="82385"/>
                            <a:pt x="20335" y="87169"/>
                            <a:pt x="26714" y="88764"/>
                          </a:cubicBezTo>
                          <a:cubicBezTo>
                            <a:pt x="31498" y="90359"/>
                            <a:pt x="39472" y="90359"/>
                            <a:pt x="44257" y="87169"/>
                          </a:cubicBezTo>
                          <a:cubicBezTo>
                            <a:pt x="49042" y="83980"/>
                            <a:pt x="53826" y="79195"/>
                            <a:pt x="55421" y="72816"/>
                          </a:cubicBezTo>
                          <a:cubicBezTo>
                            <a:pt x="57016" y="66436"/>
                            <a:pt x="57016" y="60057"/>
                            <a:pt x="53826" y="55272"/>
                          </a:cubicBezTo>
                          <a:cubicBezTo>
                            <a:pt x="52231" y="53677"/>
                            <a:pt x="50637" y="50488"/>
                            <a:pt x="50637" y="48893"/>
                          </a:cubicBezTo>
                          <a:cubicBezTo>
                            <a:pt x="49042" y="45703"/>
                            <a:pt x="49042" y="42514"/>
                            <a:pt x="47447" y="39324"/>
                          </a:cubicBezTo>
                          <a:cubicBezTo>
                            <a:pt x="47447" y="36134"/>
                            <a:pt x="47447" y="31350"/>
                            <a:pt x="47447" y="28160"/>
                          </a:cubicBezTo>
                          <a:cubicBezTo>
                            <a:pt x="49042" y="21781"/>
                            <a:pt x="47447" y="16996"/>
                            <a:pt x="44257" y="12212"/>
                          </a:cubicBezTo>
                          <a:cubicBezTo>
                            <a:pt x="41067" y="7427"/>
                            <a:pt x="36283" y="2642"/>
                            <a:pt x="29903" y="1047"/>
                          </a:cubicBezTo>
                          <a:cubicBezTo>
                            <a:pt x="23524" y="-547"/>
                            <a:pt x="17145" y="-547"/>
                            <a:pt x="12360" y="2642"/>
                          </a:cubicBezTo>
                          <a:cubicBezTo>
                            <a:pt x="7575" y="5832"/>
                            <a:pt x="2791" y="10617"/>
                            <a:pt x="1196" y="16996"/>
                          </a:cubicBezTo>
                          <a:cubicBezTo>
                            <a:pt x="-399" y="28160"/>
                            <a:pt x="-399" y="39324"/>
                            <a:pt x="1196" y="50488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2" name="รูปแบบอิสระ: รูปร่าง 91">
                      <a:extLst>
                        <a:ext uri="{FF2B5EF4-FFF2-40B4-BE49-F238E27FC236}">
                          <a16:creationId xmlns:a16="http://schemas.microsoft.com/office/drawing/2014/main" id="{C3AB8FC6-3832-422B-A4AF-EF053B563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308" y="2395966"/>
                      <a:ext cx="56319" cy="81337"/>
                    </a:xfrm>
                    <a:custGeom>
                      <a:avLst/>
                      <a:gdLst>
                        <a:gd name="connsiteX0" fmla="*/ 1048 w 56319"/>
                        <a:gd name="connsiteY0" fmla="*/ 28707 h 81337"/>
                        <a:gd name="connsiteX1" fmla="*/ 10617 w 56319"/>
                        <a:gd name="connsiteY1" fmla="*/ 63794 h 81337"/>
                        <a:gd name="connsiteX2" fmla="*/ 21781 w 56319"/>
                        <a:gd name="connsiteY2" fmla="*/ 78147 h 81337"/>
                        <a:gd name="connsiteX3" fmla="*/ 29755 w 56319"/>
                        <a:gd name="connsiteY3" fmla="*/ 81337 h 81337"/>
                        <a:gd name="connsiteX4" fmla="*/ 39324 w 56319"/>
                        <a:gd name="connsiteY4" fmla="*/ 81337 h 81337"/>
                        <a:gd name="connsiteX5" fmla="*/ 53678 w 56319"/>
                        <a:gd name="connsiteY5" fmla="*/ 70173 h 81337"/>
                        <a:gd name="connsiteX6" fmla="*/ 55272 w 56319"/>
                        <a:gd name="connsiteY6" fmla="*/ 52630 h 81337"/>
                        <a:gd name="connsiteX7" fmla="*/ 45704 w 56319"/>
                        <a:gd name="connsiteY7" fmla="*/ 17543 h 81337"/>
                        <a:gd name="connsiteX8" fmla="*/ 34540 w 56319"/>
                        <a:gd name="connsiteY8" fmla="*/ 3190 h 81337"/>
                        <a:gd name="connsiteX9" fmla="*/ 26565 w 56319"/>
                        <a:gd name="connsiteY9" fmla="*/ 0 h 81337"/>
                        <a:gd name="connsiteX10" fmla="*/ 16996 w 56319"/>
                        <a:gd name="connsiteY10" fmla="*/ 0 h 81337"/>
                        <a:gd name="connsiteX11" fmla="*/ 2643 w 56319"/>
                        <a:gd name="connsiteY11" fmla="*/ 11164 h 81337"/>
                        <a:gd name="connsiteX12" fmla="*/ 1048 w 56319"/>
                        <a:gd name="connsiteY12" fmla="*/ 28707 h 81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6319" h="81337">
                          <a:moveTo>
                            <a:pt x="1048" y="28707"/>
                          </a:moveTo>
                          <a:cubicBezTo>
                            <a:pt x="4238" y="39871"/>
                            <a:pt x="7427" y="51035"/>
                            <a:pt x="10617" y="63794"/>
                          </a:cubicBezTo>
                          <a:cubicBezTo>
                            <a:pt x="12212" y="68578"/>
                            <a:pt x="16996" y="74958"/>
                            <a:pt x="21781" y="78147"/>
                          </a:cubicBezTo>
                          <a:cubicBezTo>
                            <a:pt x="24970" y="79742"/>
                            <a:pt x="26565" y="81337"/>
                            <a:pt x="29755" y="81337"/>
                          </a:cubicBezTo>
                          <a:cubicBezTo>
                            <a:pt x="32945" y="81337"/>
                            <a:pt x="36134" y="81337"/>
                            <a:pt x="39324" y="81337"/>
                          </a:cubicBezTo>
                          <a:cubicBezTo>
                            <a:pt x="44109" y="79742"/>
                            <a:pt x="50488" y="76553"/>
                            <a:pt x="53678" y="70173"/>
                          </a:cubicBezTo>
                          <a:cubicBezTo>
                            <a:pt x="56867" y="65389"/>
                            <a:pt x="56867" y="59009"/>
                            <a:pt x="55272" y="52630"/>
                          </a:cubicBezTo>
                          <a:lnTo>
                            <a:pt x="45704" y="17543"/>
                          </a:lnTo>
                          <a:cubicBezTo>
                            <a:pt x="44109" y="12759"/>
                            <a:pt x="39324" y="6379"/>
                            <a:pt x="34540" y="3190"/>
                          </a:cubicBezTo>
                          <a:cubicBezTo>
                            <a:pt x="31350" y="1595"/>
                            <a:pt x="29755" y="0"/>
                            <a:pt x="26565" y="0"/>
                          </a:cubicBezTo>
                          <a:cubicBezTo>
                            <a:pt x="23375" y="0"/>
                            <a:pt x="20186" y="0"/>
                            <a:pt x="16996" y="0"/>
                          </a:cubicBezTo>
                          <a:cubicBezTo>
                            <a:pt x="12212" y="1595"/>
                            <a:pt x="5832" y="4785"/>
                            <a:pt x="2643" y="11164"/>
                          </a:cubicBezTo>
                          <a:cubicBezTo>
                            <a:pt x="-547" y="15948"/>
                            <a:pt x="-547" y="22328"/>
                            <a:pt x="1048" y="2870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3" name="รูปแบบอิสระ: รูปร่าง 92">
                      <a:extLst>
                        <a:ext uri="{FF2B5EF4-FFF2-40B4-BE49-F238E27FC236}">
                          <a16:creationId xmlns:a16="http://schemas.microsoft.com/office/drawing/2014/main" id="{D2336946-89CB-4463-91C7-B3C48629C5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8119" y="2472519"/>
                      <a:ext cx="45070" cy="79742"/>
                    </a:xfrm>
                    <a:custGeom>
                      <a:avLst/>
                      <a:gdLst>
                        <a:gd name="connsiteX0" fmla="*/ 6794 w 45070"/>
                        <a:gd name="connsiteY0" fmla="*/ 73363 h 79742"/>
                        <a:gd name="connsiteX1" fmla="*/ 22743 w 45070"/>
                        <a:gd name="connsiteY1" fmla="*/ 79742 h 79742"/>
                        <a:gd name="connsiteX2" fmla="*/ 38691 w 45070"/>
                        <a:gd name="connsiteY2" fmla="*/ 73363 h 79742"/>
                        <a:gd name="connsiteX3" fmla="*/ 45070 w 45070"/>
                        <a:gd name="connsiteY3" fmla="*/ 57414 h 79742"/>
                        <a:gd name="connsiteX4" fmla="*/ 45070 w 45070"/>
                        <a:gd name="connsiteY4" fmla="*/ 22328 h 79742"/>
                        <a:gd name="connsiteX5" fmla="*/ 38691 w 45070"/>
                        <a:gd name="connsiteY5" fmla="*/ 6379 h 79742"/>
                        <a:gd name="connsiteX6" fmla="*/ 22743 w 45070"/>
                        <a:gd name="connsiteY6" fmla="*/ 0 h 79742"/>
                        <a:gd name="connsiteX7" fmla="*/ 6794 w 45070"/>
                        <a:gd name="connsiteY7" fmla="*/ 6379 h 79742"/>
                        <a:gd name="connsiteX8" fmla="*/ 415 w 45070"/>
                        <a:gd name="connsiteY8" fmla="*/ 22328 h 79742"/>
                        <a:gd name="connsiteX9" fmla="*/ 415 w 45070"/>
                        <a:gd name="connsiteY9" fmla="*/ 57414 h 79742"/>
                        <a:gd name="connsiteX10" fmla="*/ 6794 w 45070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79742">
                          <a:moveTo>
                            <a:pt x="6794" y="73363"/>
                          </a:moveTo>
                          <a:cubicBezTo>
                            <a:pt x="11579" y="76553"/>
                            <a:pt x="17958" y="79742"/>
                            <a:pt x="22743" y="79742"/>
                          </a:cubicBezTo>
                          <a:cubicBezTo>
                            <a:pt x="29122" y="79742"/>
                            <a:pt x="35502" y="78147"/>
                            <a:pt x="38691" y="73363"/>
                          </a:cubicBezTo>
                          <a:cubicBezTo>
                            <a:pt x="43476" y="68578"/>
                            <a:pt x="45070" y="63794"/>
                            <a:pt x="45070" y="57414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7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10" y="11164"/>
                            <a:pt x="415" y="15948"/>
                            <a:pt x="415" y="22328"/>
                          </a:cubicBezTo>
                          <a:lnTo>
                            <a:pt x="415" y="57414"/>
                          </a:lnTo>
                          <a:cubicBezTo>
                            <a:pt x="-1180" y="63794"/>
                            <a:pt x="2010" y="68578"/>
                            <a:pt x="6794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4" name="รูปแบบอิสระ: รูปร่าง 93">
                      <a:extLst>
                        <a:ext uri="{FF2B5EF4-FFF2-40B4-BE49-F238E27FC236}">
                          <a16:creationId xmlns:a16="http://schemas.microsoft.com/office/drawing/2014/main" id="{EAA86C95-2957-4FD1-882F-FF2E47A85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0720" y="2188492"/>
                      <a:ext cx="56867" cy="107142"/>
                    </a:xfrm>
                    <a:custGeom>
                      <a:avLst/>
                      <a:gdLst>
                        <a:gd name="connsiteX0" fmla="*/ 7427 w 56867"/>
                        <a:gd name="connsiteY0" fmla="*/ 49584 h 107142"/>
                        <a:gd name="connsiteX1" fmla="*/ 1048 w 56867"/>
                        <a:gd name="connsiteY1" fmla="*/ 73507 h 107142"/>
                        <a:gd name="connsiteX2" fmla="*/ 2643 w 56867"/>
                        <a:gd name="connsiteY2" fmla="*/ 71912 h 107142"/>
                        <a:gd name="connsiteX3" fmla="*/ 1048 w 56867"/>
                        <a:gd name="connsiteY3" fmla="*/ 89455 h 107142"/>
                        <a:gd name="connsiteX4" fmla="*/ 12211 w 56867"/>
                        <a:gd name="connsiteY4" fmla="*/ 103809 h 107142"/>
                        <a:gd name="connsiteX5" fmla="*/ 29755 w 56867"/>
                        <a:gd name="connsiteY5" fmla="*/ 105404 h 107142"/>
                        <a:gd name="connsiteX6" fmla="*/ 44108 w 56867"/>
                        <a:gd name="connsiteY6" fmla="*/ 94240 h 107142"/>
                        <a:gd name="connsiteX7" fmla="*/ 55272 w 56867"/>
                        <a:gd name="connsiteY7" fmla="*/ 59153 h 107142"/>
                        <a:gd name="connsiteX8" fmla="*/ 56867 w 56867"/>
                        <a:gd name="connsiteY8" fmla="*/ 38420 h 107142"/>
                        <a:gd name="connsiteX9" fmla="*/ 55272 w 56867"/>
                        <a:gd name="connsiteY9" fmla="*/ 17687 h 107142"/>
                        <a:gd name="connsiteX10" fmla="*/ 44108 w 56867"/>
                        <a:gd name="connsiteY10" fmla="*/ 3333 h 107142"/>
                        <a:gd name="connsiteX11" fmla="*/ 26565 w 56867"/>
                        <a:gd name="connsiteY11" fmla="*/ 1739 h 107142"/>
                        <a:gd name="connsiteX12" fmla="*/ 12211 w 56867"/>
                        <a:gd name="connsiteY12" fmla="*/ 12903 h 107142"/>
                        <a:gd name="connsiteX13" fmla="*/ 10617 w 56867"/>
                        <a:gd name="connsiteY13" fmla="*/ 17687 h 107142"/>
                        <a:gd name="connsiteX14" fmla="*/ 10617 w 56867"/>
                        <a:gd name="connsiteY14" fmla="*/ 25661 h 107142"/>
                        <a:gd name="connsiteX15" fmla="*/ 7427 w 56867"/>
                        <a:gd name="connsiteY15" fmla="*/ 49584 h 107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6867" h="107142">
                          <a:moveTo>
                            <a:pt x="7427" y="49584"/>
                          </a:moveTo>
                          <a:cubicBezTo>
                            <a:pt x="5832" y="57558"/>
                            <a:pt x="4237" y="65533"/>
                            <a:pt x="1048" y="73507"/>
                          </a:cubicBezTo>
                          <a:cubicBezTo>
                            <a:pt x="1048" y="73507"/>
                            <a:pt x="1048" y="71912"/>
                            <a:pt x="2643" y="71912"/>
                          </a:cubicBezTo>
                          <a:cubicBezTo>
                            <a:pt x="-547" y="78291"/>
                            <a:pt x="-547" y="83076"/>
                            <a:pt x="1048" y="89455"/>
                          </a:cubicBezTo>
                          <a:cubicBezTo>
                            <a:pt x="2643" y="94240"/>
                            <a:pt x="7427" y="100619"/>
                            <a:pt x="12211" y="103809"/>
                          </a:cubicBezTo>
                          <a:cubicBezTo>
                            <a:pt x="16996" y="106998"/>
                            <a:pt x="23375" y="108593"/>
                            <a:pt x="29755" y="105404"/>
                          </a:cubicBezTo>
                          <a:cubicBezTo>
                            <a:pt x="34540" y="103809"/>
                            <a:pt x="40919" y="100619"/>
                            <a:pt x="44108" y="94240"/>
                          </a:cubicBezTo>
                          <a:cubicBezTo>
                            <a:pt x="48893" y="83076"/>
                            <a:pt x="53677" y="71912"/>
                            <a:pt x="55272" y="59153"/>
                          </a:cubicBezTo>
                          <a:cubicBezTo>
                            <a:pt x="56867" y="52774"/>
                            <a:pt x="56867" y="44800"/>
                            <a:pt x="56867" y="38420"/>
                          </a:cubicBezTo>
                          <a:cubicBezTo>
                            <a:pt x="56867" y="32041"/>
                            <a:pt x="55272" y="24067"/>
                            <a:pt x="55272" y="17687"/>
                          </a:cubicBezTo>
                          <a:cubicBezTo>
                            <a:pt x="55272" y="12903"/>
                            <a:pt x="48893" y="6523"/>
                            <a:pt x="44108" y="3333"/>
                          </a:cubicBezTo>
                          <a:cubicBezTo>
                            <a:pt x="39324" y="144"/>
                            <a:pt x="31350" y="-1451"/>
                            <a:pt x="26565" y="1739"/>
                          </a:cubicBezTo>
                          <a:cubicBezTo>
                            <a:pt x="21780" y="3333"/>
                            <a:pt x="15401" y="6523"/>
                            <a:pt x="12211" y="12903"/>
                          </a:cubicBezTo>
                          <a:cubicBezTo>
                            <a:pt x="12211" y="14497"/>
                            <a:pt x="10617" y="16092"/>
                            <a:pt x="10617" y="17687"/>
                          </a:cubicBezTo>
                          <a:cubicBezTo>
                            <a:pt x="10617" y="20877"/>
                            <a:pt x="10617" y="24067"/>
                            <a:pt x="10617" y="25661"/>
                          </a:cubicBezTo>
                          <a:cubicBezTo>
                            <a:pt x="9022" y="32041"/>
                            <a:pt x="9022" y="40015"/>
                            <a:pt x="7427" y="49584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5" name="รูปแบบอิสระ: รูปร่าง 94">
                      <a:extLst>
                        <a:ext uri="{FF2B5EF4-FFF2-40B4-BE49-F238E27FC236}">
                          <a16:creationId xmlns:a16="http://schemas.microsoft.com/office/drawing/2014/main" id="{0EEBAB4C-4AF4-47AA-B896-1933E16D1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1634" y="2223723"/>
                      <a:ext cx="44655" cy="95690"/>
                    </a:xfrm>
                    <a:custGeom>
                      <a:avLst/>
                      <a:gdLst>
                        <a:gd name="connsiteX0" fmla="*/ 6379 w 44655"/>
                        <a:gd name="connsiteY0" fmla="*/ 89311 h 95690"/>
                        <a:gd name="connsiteX1" fmla="*/ 22328 w 44655"/>
                        <a:gd name="connsiteY1" fmla="*/ 95691 h 95690"/>
                        <a:gd name="connsiteX2" fmla="*/ 44656 w 44655"/>
                        <a:gd name="connsiteY2" fmla="*/ 73363 h 95690"/>
                        <a:gd name="connsiteX3" fmla="*/ 44656 w 44655"/>
                        <a:gd name="connsiteY3" fmla="*/ 22328 h 95690"/>
                        <a:gd name="connsiteX4" fmla="*/ 38276 w 44655"/>
                        <a:gd name="connsiteY4" fmla="*/ 6380 h 95690"/>
                        <a:gd name="connsiteX5" fmla="*/ 22328 w 44655"/>
                        <a:gd name="connsiteY5" fmla="*/ 0 h 95690"/>
                        <a:gd name="connsiteX6" fmla="*/ 0 w 44655"/>
                        <a:gd name="connsiteY6" fmla="*/ 22328 h 95690"/>
                        <a:gd name="connsiteX7" fmla="*/ 0 w 44655"/>
                        <a:gd name="connsiteY7" fmla="*/ 73363 h 95690"/>
                        <a:gd name="connsiteX8" fmla="*/ 6379 w 44655"/>
                        <a:gd name="connsiteY8" fmla="*/ 89311 h 95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655" h="95690">
                          <a:moveTo>
                            <a:pt x="6379" y="89311"/>
                          </a:moveTo>
                          <a:cubicBezTo>
                            <a:pt x="11164" y="92501"/>
                            <a:pt x="17543" y="95691"/>
                            <a:pt x="22328" y="95691"/>
                          </a:cubicBezTo>
                          <a:cubicBezTo>
                            <a:pt x="35087" y="95691"/>
                            <a:pt x="44656" y="86122"/>
                            <a:pt x="44656" y="73363"/>
                          </a:cubicBezTo>
                          <a:lnTo>
                            <a:pt x="44656" y="22328"/>
                          </a:lnTo>
                          <a:cubicBezTo>
                            <a:pt x="44656" y="15948"/>
                            <a:pt x="41466" y="9569"/>
                            <a:pt x="38276" y="6380"/>
                          </a:cubicBezTo>
                          <a:cubicBezTo>
                            <a:pt x="33492" y="3190"/>
                            <a:pt x="27113" y="0"/>
                            <a:pt x="22328" y="0"/>
                          </a:cubicBezTo>
                          <a:cubicBezTo>
                            <a:pt x="9569" y="0"/>
                            <a:pt x="0" y="9569"/>
                            <a:pt x="0" y="22328"/>
                          </a:cubicBezTo>
                          <a:lnTo>
                            <a:pt x="0" y="73363"/>
                          </a:lnTo>
                          <a:cubicBezTo>
                            <a:pt x="0" y="79742"/>
                            <a:pt x="1595" y="86122"/>
                            <a:pt x="6379" y="89311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6" name="รูปแบบอิสระ: รูปร่าง 95">
                      <a:extLst>
                        <a:ext uri="{FF2B5EF4-FFF2-40B4-BE49-F238E27FC236}">
                          <a16:creationId xmlns:a16="http://schemas.microsoft.com/office/drawing/2014/main" id="{F403F261-A84B-4443-B435-0F1BD1676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6801" y="2284327"/>
                      <a:ext cx="46250" cy="71768"/>
                    </a:xfrm>
                    <a:custGeom>
                      <a:avLst/>
                      <a:gdLst>
                        <a:gd name="connsiteX0" fmla="*/ 1595 w 46250"/>
                        <a:gd name="connsiteY0" fmla="*/ 57415 h 71768"/>
                        <a:gd name="connsiteX1" fmla="*/ 6379 w 46250"/>
                        <a:gd name="connsiteY1" fmla="*/ 65389 h 71768"/>
                        <a:gd name="connsiteX2" fmla="*/ 14354 w 46250"/>
                        <a:gd name="connsiteY2" fmla="*/ 70173 h 71768"/>
                        <a:gd name="connsiteX3" fmla="*/ 23923 w 46250"/>
                        <a:gd name="connsiteY3" fmla="*/ 71768 h 71768"/>
                        <a:gd name="connsiteX4" fmla="*/ 39871 w 46250"/>
                        <a:gd name="connsiteY4" fmla="*/ 65389 h 71768"/>
                        <a:gd name="connsiteX5" fmla="*/ 46250 w 46250"/>
                        <a:gd name="connsiteY5" fmla="*/ 49440 h 71768"/>
                        <a:gd name="connsiteX6" fmla="*/ 46250 w 46250"/>
                        <a:gd name="connsiteY6" fmla="*/ 23923 h 71768"/>
                        <a:gd name="connsiteX7" fmla="*/ 44655 w 46250"/>
                        <a:gd name="connsiteY7" fmla="*/ 14354 h 71768"/>
                        <a:gd name="connsiteX8" fmla="*/ 39871 w 46250"/>
                        <a:gd name="connsiteY8" fmla="*/ 6379 h 71768"/>
                        <a:gd name="connsiteX9" fmla="*/ 31897 w 46250"/>
                        <a:gd name="connsiteY9" fmla="*/ 1595 h 71768"/>
                        <a:gd name="connsiteX10" fmla="*/ 22328 w 46250"/>
                        <a:gd name="connsiteY10" fmla="*/ 0 h 71768"/>
                        <a:gd name="connsiteX11" fmla="*/ 6379 w 46250"/>
                        <a:gd name="connsiteY11" fmla="*/ 6379 h 71768"/>
                        <a:gd name="connsiteX12" fmla="*/ 0 w 46250"/>
                        <a:gd name="connsiteY12" fmla="*/ 22328 h 71768"/>
                        <a:gd name="connsiteX13" fmla="*/ 0 w 46250"/>
                        <a:gd name="connsiteY13" fmla="*/ 47845 h 71768"/>
                        <a:gd name="connsiteX14" fmla="*/ 1595 w 46250"/>
                        <a:gd name="connsiteY14" fmla="*/ 57415 h 7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6250" h="71768">
                          <a:moveTo>
                            <a:pt x="1595" y="57415"/>
                          </a:moveTo>
                          <a:cubicBezTo>
                            <a:pt x="3190" y="60604"/>
                            <a:pt x="4784" y="62199"/>
                            <a:pt x="6379" y="65389"/>
                          </a:cubicBezTo>
                          <a:cubicBezTo>
                            <a:pt x="7974" y="66983"/>
                            <a:pt x="11164" y="68578"/>
                            <a:pt x="14354" y="70173"/>
                          </a:cubicBezTo>
                          <a:cubicBezTo>
                            <a:pt x="17543" y="71768"/>
                            <a:pt x="20733" y="71768"/>
                            <a:pt x="23923" y="71768"/>
                          </a:cubicBezTo>
                          <a:cubicBezTo>
                            <a:pt x="30302" y="71768"/>
                            <a:pt x="36681" y="70173"/>
                            <a:pt x="39871" y="65389"/>
                          </a:cubicBezTo>
                          <a:cubicBezTo>
                            <a:pt x="44655" y="60604"/>
                            <a:pt x="46250" y="55820"/>
                            <a:pt x="46250" y="49440"/>
                          </a:cubicBezTo>
                          <a:lnTo>
                            <a:pt x="46250" y="23923"/>
                          </a:lnTo>
                          <a:cubicBezTo>
                            <a:pt x="46250" y="20733"/>
                            <a:pt x="46250" y="17543"/>
                            <a:pt x="44655" y="14354"/>
                          </a:cubicBezTo>
                          <a:cubicBezTo>
                            <a:pt x="43061" y="11164"/>
                            <a:pt x="41466" y="9569"/>
                            <a:pt x="39871" y="6379"/>
                          </a:cubicBezTo>
                          <a:cubicBezTo>
                            <a:pt x="38276" y="4785"/>
                            <a:pt x="35087" y="3190"/>
                            <a:pt x="31897" y="1595"/>
                          </a:cubicBezTo>
                          <a:cubicBezTo>
                            <a:pt x="28707" y="0"/>
                            <a:pt x="25518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47845"/>
                          </a:lnTo>
                          <a:cubicBezTo>
                            <a:pt x="0" y="51035"/>
                            <a:pt x="1595" y="54225"/>
                            <a:pt x="1595" y="57415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7" name="รูปแบบอิสระ: รูปร่าง 96">
                      <a:extLst>
                        <a:ext uri="{FF2B5EF4-FFF2-40B4-BE49-F238E27FC236}">
                          <a16:creationId xmlns:a16="http://schemas.microsoft.com/office/drawing/2014/main" id="{777604BD-A5AC-44E6-95AE-DA1B1BAC8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919" y="2413509"/>
                      <a:ext cx="44655" cy="79742"/>
                    </a:xfrm>
                    <a:custGeom>
                      <a:avLst/>
                      <a:gdLst>
                        <a:gd name="connsiteX0" fmla="*/ 6379 w 44655"/>
                        <a:gd name="connsiteY0" fmla="*/ 73363 h 79742"/>
                        <a:gd name="connsiteX1" fmla="*/ 22328 w 44655"/>
                        <a:gd name="connsiteY1" fmla="*/ 79742 h 79742"/>
                        <a:gd name="connsiteX2" fmla="*/ 38276 w 44655"/>
                        <a:gd name="connsiteY2" fmla="*/ 73363 h 79742"/>
                        <a:gd name="connsiteX3" fmla="*/ 44655 w 44655"/>
                        <a:gd name="connsiteY3" fmla="*/ 57414 h 79742"/>
                        <a:gd name="connsiteX4" fmla="*/ 44655 w 44655"/>
                        <a:gd name="connsiteY4" fmla="*/ 22328 h 79742"/>
                        <a:gd name="connsiteX5" fmla="*/ 38276 w 44655"/>
                        <a:gd name="connsiteY5" fmla="*/ 6379 h 79742"/>
                        <a:gd name="connsiteX6" fmla="*/ 22328 w 44655"/>
                        <a:gd name="connsiteY6" fmla="*/ 0 h 79742"/>
                        <a:gd name="connsiteX7" fmla="*/ 6379 w 44655"/>
                        <a:gd name="connsiteY7" fmla="*/ 6379 h 79742"/>
                        <a:gd name="connsiteX8" fmla="*/ 0 w 44655"/>
                        <a:gd name="connsiteY8" fmla="*/ 22328 h 79742"/>
                        <a:gd name="connsiteX9" fmla="*/ 0 w 44655"/>
                        <a:gd name="connsiteY9" fmla="*/ 57414 h 79742"/>
                        <a:gd name="connsiteX10" fmla="*/ 6379 w 44655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79742">
                          <a:moveTo>
                            <a:pt x="6379" y="73363"/>
                          </a:moveTo>
                          <a:cubicBezTo>
                            <a:pt x="11164" y="76552"/>
                            <a:pt x="17543" y="79742"/>
                            <a:pt x="22328" y="79742"/>
                          </a:cubicBezTo>
                          <a:cubicBezTo>
                            <a:pt x="28707" y="79742"/>
                            <a:pt x="35086" y="78147"/>
                            <a:pt x="38276" y="73363"/>
                          </a:cubicBezTo>
                          <a:cubicBezTo>
                            <a:pt x="43061" y="68578"/>
                            <a:pt x="44655" y="63794"/>
                            <a:pt x="44655" y="57414"/>
                          </a:cubicBezTo>
                          <a:lnTo>
                            <a:pt x="44655" y="22328"/>
                          </a:lnTo>
                          <a:cubicBezTo>
                            <a:pt x="44655" y="15948"/>
                            <a:pt x="41466" y="9569"/>
                            <a:pt x="38276" y="6379"/>
                          </a:cubicBezTo>
                          <a:cubicBezTo>
                            <a:pt x="33491" y="3190"/>
                            <a:pt x="27112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4" y="11164"/>
                            <a:pt x="0" y="15948"/>
                            <a:pt x="0" y="22328"/>
                          </a:cubicBezTo>
                          <a:lnTo>
                            <a:pt x="0" y="57414"/>
                          </a:lnTo>
                          <a:cubicBezTo>
                            <a:pt x="0" y="63794"/>
                            <a:pt x="1594" y="70173"/>
                            <a:pt x="6379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8" name="รูปแบบอิสระ: รูปร่าง 97">
                      <a:extLst>
                        <a:ext uri="{FF2B5EF4-FFF2-40B4-BE49-F238E27FC236}">
                          <a16:creationId xmlns:a16="http://schemas.microsoft.com/office/drawing/2014/main" id="{A1CD738D-A74F-4BD4-A677-C1A6FC5CA2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1376" y="2153406"/>
                      <a:ext cx="56617" cy="108737"/>
                    </a:xfrm>
                    <a:custGeom>
                      <a:avLst/>
                      <a:gdLst>
                        <a:gd name="connsiteX0" fmla="*/ 1196 w 56617"/>
                        <a:gd name="connsiteY0" fmla="*/ 30446 h 108737"/>
                        <a:gd name="connsiteX1" fmla="*/ 10765 w 56617"/>
                        <a:gd name="connsiteY1" fmla="*/ 91050 h 108737"/>
                        <a:gd name="connsiteX2" fmla="*/ 21929 w 56617"/>
                        <a:gd name="connsiteY2" fmla="*/ 105404 h 108737"/>
                        <a:gd name="connsiteX3" fmla="*/ 39472 w 56617"/>
                        <a:gd name="connsiteY3" fmla="*/ 106999 h 108737"/>
                        <a:gd name="connsiteX4" fmla="*/ 53826 w 56617"/>
                        <a:gd name="connsiteY4" fmla="*/ 95835 h 108737"/>
                        <a:gd name="connsiteX5" fmla="*/ 55421 w 56617"/>
                        <a:gd name="connsiteY5" fmla="*/ 91050 h 108737"/>
                        <a:gd name="connsiteX6" fmla="*/ 55421 w 56617"/>
                        <a:gd name="connsiteY6" fmla="*/ 78291 h 108737"/>
                        <a:gd name="connsiteX7" fmla="*/ 45852 w 56617"/>
                        <a:gd name="connsiteY7" fmla="*/ 17687 h 108737"/>
                        <a:gd name="connsiteX8" fmla="*/ 34688 w 56617"/>
                        <a:gd name="connsiteY8" fmla="*/ 3334 h 108737"/>
                        <a:gd name="connsiteX9" fmla="*/ 17145 w 56617"/>
                        <a:gd name="connsiteY9" fmla="*/ 1739 h 108737"/>
                        <a:gd name="connsiteX10" fmla="*/ 2791 w 56617"/>
                        <a:gd name="connsiteY10" fmla="*/ 12903 h 108737"/>
                        <a:gd name="connsiteX11" fmla="*/ 1196 w 56617"/>
                        <a:gd name="connsiteY11" fmla="*/ 17687 h 108737"/>
                        <a:gd name="connsiteX12" fmla="*/ 1196 w 56617"/>
                        <a:gd name="connsiteY12" fmla="*/ 30446 h 108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6617" h="108737">
                          <a:moveTo>
                            <a:pt x="1196" y="30446"/>
                          </a:moveTo>
                          <a:cubicBezTo>
                            <a:pt x="4386" y="51179"/>
                            <a:pt x="7575" y="70317"/>
                            <a:pt x="10765" y="91050"/>
                          </a:cubicBezTo>
                          <a:cubicBezTo>
                            <a:pt x="12360" y="95835"/>
                            <a:pt x="17145" y="102214"/>
                            <a:pt x="21929" y="105404"/>
                          </a:cubicBezTo>
                          <a:cubicBezTo>
                            <a:pt x="26714" y="108593"/>
                            <a:pt x="34688" y="110188"/>
                            <a:pt x="39472" y="106999"/>
                          </a:cubicBezTo>
                          <a:cubicBezTo>
                            <a:pt x="44257" y="105404"/>
                            <a:pt x="50637" y="102214"/>
                            <a:pt x="53826" y="95835"/>
                          </a:cubicBezTo>
                          <a:cubicBezTo>
                            <a:pt x="53826" y="94240"/>
                            <a:pt x="55421" y="92645"/>
                            <a:pt x="55421" y="91050"/>
                          </a:cubicBezTo>
                          <a:cubicBezTo>
                            <a:pt x="57016" y="86265"/>
                            <a:pt x="57016" y="83076"/>
                            <a:pt x="55421" y="78291"/>
                          </a:cubicBezTo>
                          <a:lnTo>
                            <a:pt x="45852" y="17687"/>
                          </a:lnTo>
                          <a:cubicBezTo>
                            <a:pt x="44257" y="12903"/>
                            <a:pt x="39472" y="6523"/>
                            <a:pt x="34688" y="3334"/>
                          </a:cubicBezTo>
                          <a:cubicBezTo>
                            <a:pt x="29904" y="144"/>
                            <a:pt x="21929" y="-1451"/>
                            <a:pt x="17145" y="1739"/>
                          </a:cubicBezTo>
                          <a:cubicBezTo>
                            <a:pt x="12360" y="3334"/>
                            <a:pt x="5981" y="6523"/>
                            <a:pt x="2791" y="12903"/>
                          </a:cubicBezTo>
                          <a:cubicBezTo>
                            <a:pt x="2791" y="14497"/>
                            <a:pt x="1196" y="16092"/>
                            <a:pt x="1196" y="17687"/>
                          </a:cubicBezTo>
                          <a:cubicBezTo>
                            <a:pt x="-399" y="22472"/>
                            <a:pt x="-399" y="27256"/>
                            <a:pt x="1196" y="30446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99" name="รูปแบบอิสระ: รูปร่าง 98">
                      <a:extLst>
                        <a:ext uri="{FF2B5EF4-FFF2-40B4-BE49-F238E27FC236}">
                          <a16:creationId xmlns:a16="http://schemas.microsoft.com/office/drawing/2014/main" id="{744DAEE5-B713-4C39-967E-93F82020E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5758" y="1059485"/>
                      <a:ext cx="56867" cy="104712"/>
                    </a:xfrm>
                    <a:custGeom>
                      <a:avLst/>
                      <a:gdLst>
                        <a:gd name="connsiteX0" fmla="*/ 1048 w 56867"/>
                        <a:gd name="connsiteY0" fmla="*/ 57415 h 104712"/>
                        <a:gd name="connsiteX1" fmla="*/ 12211 w 56867"/>
                        <a:gd name="connsiteY1" fmla="*/ 92501 h 104712"/>
                        <a:gd name="connsiteX2" fmla="*/ 26565 w 56867"/>
                        <a:gd name="connsiteY2" fmla="*/ 103665 h 104712"/>
                        <a:gd name="connsiteX3" fmla="*/ 44108 w 56867"/>
                        <a:gd name="connsiteY3" fmla="*/ 102070 h 104712"/>
                        <a:gd name="connsiteX4" fmla="*/ 55272 w 56867"/>
                        <a:gd name="connsiteY4" fmla="*/ 87717 h 104712"/>
                        <a:gd name="connsiteX5" fmla="*/ 56867 w 56867"/>
                        <a:gd name="connsiteY5" fmla="*/ 81337 h 104712"/>
                        <a:gd name="connsiteX6" fmla="*/ 55272 w 56867"/>
                        <a:gd name="connsiteY6" fmla="*/ 73363 h 104712"/>
                        <a:gd name="connsiteX7" fmla="*/ 47298 w 56867"/>
                        <a:gd name="connsiteY7" fmla="*/ 47845 h 104712"/>
                        <a:gd name="connsiteX8" fmla="*/ 47298 w 56867"/>
                        <a:gd name="connsiteY8" fmla="*/ 22328 h 104712"/>
                        <a:gd name="connsiteX9" fmla="*/ 40919 w 56867"/>
                        <a:gd name="connsiteY9" fmla="*/ 6379 h 104712"/>
                        <a:gd name="connsiteX10" fmla="*/ 24970 w 56867"/>
                        <a:gd name="connsiteY10" fmla="*/ 0 h 104712"/>
                        <a:gd name="connsiteX11" fmla="*/ 9022 w 56867"/>
                        <a:gd name="connsiteY11" fmla="*/ 6379 h 104712"/>
                        <a:gd name="connsiteX12" fmla="*/ 5832 w 56867"/>
                        <a:gd name="connsiteY12" fmla="*/ 11164 h 104712"/>
                        <a:gd name="connsiteX13" fmla="*/ 2642 w 56867"/>
                        <a:gd name="connsiteY13" fmla="*/ 22328 h 104712"/>
                        <a:gd name="connsiteX14" fmla="*/ 1048 w 56867"/>
                        <a:gd name="connsiteY14" fmla="*/ 57415 h 1047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56867" h="104712">
                          <a:moveTo>
                            <a:pt x="1048" y="57415"/>
                          </a:moveTo>
                          <a:cubicBezTo>
                            <a:pt x="2642" y="70173"/>
                            <a:pt x="7427" y="81337"/>
                            <a:pt x="12211" y="92501"/>
                          </a:cubicBezTo>
                          <a:cubicBezTo>
                            <a:pt x="13806" y="97286"/>
                            <a:pt x="21780" y="102070"/>
                            <a:pt x="26565" y="103665"/>
                          </a:cubicBezTo>
                          <a:cubicBezTo>
                            <a:pt x="31350" y="105260"/>
                            <a:pt x="39324" y="105260"/>
                            <a:pt x="44108" y="102070"/>
                          </a:cubicBezTo>
                          <a:cubicBezTo>
                            <a:pt x="48893" y="98881"/>
                            <a:pt x="53677" y="94096"/>
                            <a:pt x="55272" y="87717"/>
                          </a:cubicBezTo>
                          <a:cubicBezTo>
                            <a:pt x="55272" y="86122"/>
                            <a:pt x="55272" y="82932"/>
                            <a:pt x="56867" y="81337"/>
                          </a:cubicBezTo>
                          <a:cubicBezTo>
                            <a:pt x="56867" y="78147"/>
                            <a:pt x="56867" y="74958"/>
                            <a:pt x="55272" y="73363"/>
                          </a:cubicBezTo>
                          <a:cubicBezTo>
                            <a:pt x="52082" y="65389"/>
                            <a:pt x="48893" y="55820"/>
                            <a:pt x="47298" y="47845"/>
                          </a:cubicBezTo>
                          <a:cubicBezTo>
                            <a:pt x="45703" y="39871"/>
                            <a:pt x="45703" y="30302"/>
                            <a:pt x="47298" y="22328"/>
                          </a:cubicBezTo>
                          <a:cubicBezTo>
                            <a:pt x="47298" y="17543"/>
                            <a:pt x="44108" y="9569"/>
                            <a:pt x="40919" y="6379"/>
                          </a:cubicBezTo>
                          <a:cubicBezTo>
                            <a:pt x="36134" y="3190"/>
                            <a:pt x="29755" y="0"/>
                            <a:pt x="24970" y="0"/>
                          </a:cubicBezTo>
                          <a:cubicBezTo>
                            <a:pt x="18591" y="0"/>
                            <a:pt x="12211" y="1595"/>
                            <a:pt x="9022" y="6379"/>
                          </a:cubicBezTo>
                          <a:cubicBezTo>
                            <a:pt x="7427" y="7974"/>
                            <a:pt x="5832" y="9569"/>
                            <a:pt x="5832" y="11164"/>
                          </a:cubicBezTo>
                          <a:cubicBezTo>
                            <a:pt x="4237" y="14354"/>
                            <a:pt x="2642" y="19138"/>
                            <a:pt x="2642" y="22328"/>
                          </a:cubicBezTo>
                          <a:cubicBezTo>
                            <a:pt x="-547" y="33492"/>
                            <a:pt x="-547" y="46251"/>
                            <a:pt x="1048" y="57415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0" name="รูปแบบอิสระ: รูปร่าง 99">
                      <a:extLst>
                        <a:ext uri="{FF2B5EF4-FFF2-40B4-BE49-F238E27FC236}">
                          <a16:creationId xmlns:a16="http://schemas.microsoft.com/office/drawing/2014/main" id="{9656B176-AAFD-44AF-9385-C164EC94E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8272" y="1021991"/>
                      <a:ext cx="60635" cy="116454"/>
                    </a:xfrm>
                    <a:custGeom>
                      <a:avLst/>
                      <a:gdLst>
                        <a:gd name="connsiteX0" fmla="*/ 16761 w 60635"/>
                        <a:gd name="connsiteY0" fmla="*/ 115642 h 116454"/>
                        <a:gd name="connsiteX1" fmla="*/ 45468 w 60635"/>
                        <a:gd name="connsiteY1" fmla="*/ 99693 h 116454"/>
                        <a:gd name="connsiteX2" fmla="*/ 59822 w 60635"/>
                        <a:gd name="connsiteY2" fmla="*/ 29520 h 116454"/>
                        <a:gd name="connsiteX3" fmla="*/ 43874 w 60635"/>
                        <a:gd name="connsiteY3" fmla="*/ 813 h 116454"/>
                        <a:gd name="connsiteX4" fmla="*/ 15166 w 60635"/>
                        <a:gd name="connsiteY4" fmla="*/ 16761 h 116454"/>
                        <a:gd name="connsiteX5" fmla="*/ 813 w 60635"/>
                        <a:gd name="connsiteY5" fmla="*/ 86935 h 116454"/>
                        <a:gd name="connsiteX6" fmla="*/ 16761 w 60635"/>
                        <a:gd name="connsiteY6" fmla="*/ 115642 h 116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635" h="116454">
                          <a:moveTo>
                            <a:pt x="16761" y="115642"/>
                          </a:moveTo>
                          <a:cubicBezTo>
                            <a:pt x="27925" y="118831"/>
                            <a:pt x="42279" y="112452"/>
                            <a:pt x="45468" y="99693"/>
                          </a:cubicBezTo>
                          <a:cubicBezTo>
                            <a:pt x="50253" y="75771"/>
                            <a:pt x="55038" y="53443"/>
                            <a:pt x="59822" y="29520"/>
                          </a:cubicBezTo>
                          <a:cubicBezTo>
                            <a:pt x="63012" y="18356"/>
                            <a:pt x="56633" y="4003"/>
                            <a:pt x="43874" y="813"/>
                          </a:cubicBezTo>
                          <a:cubicBezTo>
                            <a:pt x="32710" y="-2377"/>
                            <a:pt x="18356" y="4003"/>
                            <a:pt x="15166" y="16761"/>
                          </a:cubicBezTo>
                          <a:cubicBezTo>
                            <a:pt x="10382" y="40684"/>
                            <a:pt x="5597" y="63012"/>
                            <a:pt x="813" y="86935"/>
                          </a:cubicBezTo>
                          <a:cubicBezTo>
                            <a:pt x="-2377" y="99693"/>
                            <a:pt x="4003" y="114047"/>
                            <a:pt x="16761" y="115642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1" name="รูปแบบอิสระ: รูปร่าง 100">
                      <a:extLst>
                        <a:ext uri="{FF2B5EF4-FFF2-40B4-BE49-F238E27FC236}">
                          <a16:creationId xmlns:a16="http://schemas.microsoft.com/office/drawing/2014/main" id="{795752CC-D586-4D5B-B6F5-870418091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3543" y="1145607"/>
                      <a:ext cx="45070" cy="79742"/>
                    </a:xfrm>
                    <a:custGeom>
                      <a:avLst/>
                      <a:gdLst>
                        <a:gd name="connsiteX0" fmla="*/ 6794 w 45070"/>
                        <a:gd name="connsiteY0" fmla="*/ 73363 h 79742"/>
                        <a:gd name="connsiteX1" fmla="*/ 22743 w 45070"/>
                        <a:gd name="connsiteY1" fmla="*/ 79742 h 79742"/>
                        <a:gd name="connsiteX2" fmla="*/ 38691 w 45070"/>
                        <a:gd name="connsiteY2" fmla="*/ 73363 h 79742"/>
                        <a:gd name="connsiteX3" fmla="*/ 45070 w 45070"/>
                        <a:gd name="connsiteY3" fmla="*/ 57414 h 79742"/>
                        <a:gd name="connsiteX4" fmla="*/ 45070 w 45070"/>
                        <a:gd name="connsiteY4" fmla="*/ 22328 h 79742"/>
                        <a:gd name="connsiteX5" fmla="*/ 38691 w 45070"/>
                        <a:gd name="connsiteY5" fmla="*/ 6379 h 79742"/>
                        <a:gd name="connsiteX6" fmla="*/ 22743 w 45070"/>
                        <a:gd name="connsiteY6" fmla="*/ 0 h 79742"/>
                        <a:gd name="connsiteX7" fmla="*/ 6794 w 45070"/>
                        <a:gd name="connsiteY7" fmla="*/ 6379 h 79742"/>
                        <a:gd name="connsiteX8" fmla="*/ 415 w 45070"/>
                        <a:gd name="connsiteY8" fmla="*/ 22328 h 79742"/>
                        <a:gd name="connsiteX9" fmla="*/ 415 w 45070"/>
                        <a:gd name="connsiteY9" fmla="*/ 57414 h 79742"/>
                        <a:gd name="connsiteX10" fmla="*/ 6794 w 45070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79742">
                          <a:moveTo>
                            <a:pt x="6794" y="73363"/>
                          </a:moveTo>
                          <a:cubicBezTo>
                            <a:pt x="11579" y="76553"/>
                            <a:pt x="17958" y="79742"/>
                            <a:pt x="22743" y="79742"/>
                          </a:cubicBezTo>
                          <a:cubicBezTo>
                            <a:pt x="29122" y="79742"/>
                            <a:pt x="35501" y="78147"/>
                            <a:pt x="38691" y="73363"/>
                          </a:cubicBezTo>
                          <a:cubicBezTo>
                            <a:pt x="43475" y="68578"/>
                            <a:pt x="45070" y="63794"/>
                            <a:pt x="45070" y="57414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7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10" y="11164"/>
                            <a:pt x="415" y="15948"/>
                            <a:pt x="415" y="22328"/>
                          </a:cubicBezTo>
                          <a:lnTo>
                            <a:pt x="415" y="57414"/>
                          </a:lnTo>
                          <a:cubicBezTo>
                            <a:pt x="-1180" y="62199"/>
                            <a:pt x="2010" y="68578"/>
                            <a:pt x="6794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2" name="รูปแบบอิสระ: รูปร่าง 101">
                      <a:extLst>
                        <a:ext uri="{FF2B5EF4-FFF2-40B4-BE49-F238E27FC236}">
                          <a16:creationId xmlns:a16="http://schemas.microsoft.com/office/drawing/2014/main" id="{A1890F36-6115-4945-8648-D851A384E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126" y="1307233"/>
                      <a:ext cx="66983" cy="89811"/>
                    </a:xfrm>
                    <a:custGeom>
                      <a:avLst/>
                      <a:gdLst>
                        <a:gd name="connsiteX0" fmla="*/ 3190 w 66983"/>
                        <a:gd name="connsiteY0" fmla="*/ 34539 h 89811"/>
                        <a:gd name="connsiteX1" fmla="*/ 22328 w 66983"/>
                        <a:gd name="connsiteY1" fmla="*/ 77600 h 89811"/>
                        <a:gd name="connsiteX2" fmla="*/ 36681 w 66983"/>
                        <a:gd name="connsiteY2" fmla="*/ 88764 h 89811"/>
                        <a:gd name="connsiteX3" fmla="*/ 54225 w 66983"/>
                        <a:gd name="connsiteY3" fmla="*/ 87169 h 89811"/>
                        <a:gd name="connsiteX4" fmla="*/ 65389 w 66983"/>
                        <a:gd name="connsiteY4" fmla="*/ 72816 h 89811"/>
                        <a:gd name="connsiteX5" fmla="*/ 66984 w 66983"/>
                        <a:gd name="connsiteY5" fmla="*/ 66436 h 89811"/>
                        <a:gd name="connsiteX6" fmla="*/ 63794 w 66983"/>
                        <a:gd name="connsiteY6" fmla="*/ 55272 h 89811"/>
                        <a:gd name="connsiteX7" fmla="*/ 44655 w 66983"/>
                        <a:gd name="connsiteY7" fmla="*/ 12212 h 89811"/>
                        <a:gd name="connsiteX8" fmla="*/ 30302 w 66983"/>
                        <a:gd name="connsiteY8" fmla="*/ 1048 h 89811"/>
                        <a:gd name="connsiteX9" fmla="*/ 12759 w 66983"/>
                        <a:gd name="connsiteY9" fmla="*/ 2642 h 89811"/>
                        <a:gd name="connsiteX10" fmla="*/ 1595 w 66983"/>
                        <a:gd name="connsiteY10" fmla="*/ 16996 h 89811"/>
                        <a:gd name="connsiteX11" fmla="*/ 0 w 66983"/>
                        <a:gd name="connsiteY11" fmla="*/ 23375 h 89811"/>
                        <a:gd name="connsiteX12" fmla="*/ 3190 w 66983"/>
                        <a:gd name="connsiteY12" fmla="*/ 34539 h 8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6983" h="89811">
                          <a:moveTo>
                            <a:pt x="3190" y="34539"/>
                          </a:moveTo>
                          <a:cubicBezTo>
                            <a:pt x="9569" y="48893"/>
                            <a:pt x="15948" y="63247"/>
                            <a:pt x="22328" y="77600"/>
                          </a:cubicBezTo>
                          <a:cubicBezTo>
                            <a:pt x="23923" y="82385"/>
                            <a:pt x="31897" y="87169"/>
                            <a:pt x="36681" y="88764"/>
                          </a:cubicBezTo>
                          <a:cubicBezTo>
                            <a:pt x="41466" y="90359"/>
                            <a:pt x="49440" y="90359"/>
                            <a:pt x="54225" y="87169"/>
                          </a:cubicBezTo>
                          <a:cubicBezTo>
                            <a:pt x="59009" y="83980"/>
                            <a:pt x="63794" y="79195"/>
                            <a:pt x="65389" y="72816"/>
                          </a:cubicBezTo>
                          <a:cubicBezTo>
                            <a:pt x="65389" y="71221"/>
                            <a:pt x="65389" y="68031"/>
                            <a:pt x="66984" y="66436"/>
                          </a:cubicBezTo>
                          <a:cubicBezTo>
                            <a:pt x="66984" y="61652"/>
                            <a:pt x="65389" y="58462"/>
                            <a:pt x="63794" y="55272"/>
                          </a:cubicBezTo>
                          <a:cubicBezTo>
                            <a:pt x="57415" y="40919"/>
                            <a:pt x="51035" y="26565"/>
                            <a:pt x="44655" y="12212"/>
                          </a:cubicBezTo>
                          <a:cubicBezTo>
                            <a:pt x="43061" y="7427"/>
                            <a:pt x="35087" y="2642"/>
                            <a:pt x="30302" y="1048"/>
                          </a:cubicBezTo>
                          <a:cubicBezTo>
                            <a:pt x="25518" y="-547"/>
                            <a:pt x="17543" y="-547"/>
                            <a:pt x="12759" y="2642"/>
                          </a:cubicBezTo>
                          <a:cubicBezTo>
                            <a:pt x="7974" y="5832"/>
                            <a:pt x="3190" y="10617"/>
                            <a:pt x="1595" y="16996"/>
                          </a:cubicBezTo>
                          <a:lnTo>
                            <a:pt x="0" y="23375"/>
                          </a:lnTo>
                          <a:cubicBezTo>
                            <a:pt x="0" y="26565"/>
                            <a:pt x="0" y="31350"/>
                            <a:pt x="3190" y="34539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3" name="รูปแบบอิสระ: รูปร่าง 102">
                      <a:extLst>
                        <a:ext uri="{FF2B5EF4-FFF2-40B4-BE49-F238E27FC236}">
                          <a16:creationId xmlns:a16="http://schemas.microsoft.com/office/drawing/2014/main" id="{90783547-8065-434E-B91B-C716E04F2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6201" y="1376859"/>
                      <a:ext cx="44655" cy="79742"/>
                    </a:xfrm>
                    <a:custGeom>
                      <a:avLst/>
                      <a:gdLst>
                        <a:gd name="connsiteX0" fmla="*/ 6379 w 44655"/>
                        <a:gd name="connsiteY0" fmla="*/ 73363 h 79742"/>
                        <a:gd name="connsiteX1" fmla="*/ 22328 w 44655"/>
                        <a:gd name="connsiteY1" fmla="*/ 79742 h 79742"/>
                        <a:gd name="connsiteX2" fmla="*/ 38276 w 44655"/>
                        <a:gd name="connsiteY2" fmla="*/ 73363 h 79742"/>
                        <a:gd name="connsiteX3" fmla="*/ 44656 w 44655"/>
                        <a:gd name="connsiteY3" fmla="*/ 57414 h 79742"/>
                        <a:gd name="connsiteX4" fmla="*/ 44656 w 44655"/>
                        <a:gd name="connsiteY4" fmla="*/ 22328 h 79742"/>
                        <a:gd name="connsiteX5" fmla="*/ 38276 w 44655"/>
                        <a:gd name="connsiteY5" fmla="*/ 6379 h 79742"/>
                        <a:gd name="connsiteX6" fmla="*/ 22328 w 44655"/>
                        <a:gd name="connsiteY6" fmla="*/ 0 h 79742"/>
                        <a:gd name="connsiteX7" fmla="*/ 6379 w 44655"/>
                        <a:gd name="connsiteY7" fmla="*/ 6379 h 79742"/>
                        <a:gd name="connsiteX8" fmla="*/ 0 w 44655"/>
                        <a:gd name="connsiteY8" fmla="*/ 22328 h 79742"/>
                        <a:gd name="connsiteX9" fmla="*/ 0 w 44655"/>
                        <a:gd name="connsiteY9" fmla="*/ 57414 h 79742"/>
                        <a:gd name="connsiteX10" fmla="*/ 6379 w 44655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79742">
                          <a:moveTo>
                            <a:pt x="6379" y="73363"/>
                          </a:moveTo>
                          <a:cubicBezTo>
                            <a:pt x="11164" y="76553"/>
                            <a:pt x="17543" y="79742"/>
                            <a:pt x="22328" y="79742"/>
                          </a:cubicBezTo>
                          <a:cubicBezTo>
                            <a:pt x="28708" y="79742"/>
                            <a:pt x="35087" y="78147"/>
                            <a:pt x="38276" y="73363"/>
                          </a:cubicBezTo>
                          <a:cubicBezTo>
                            <a:pt x="43061" y="68578"/>
                            <a:pt x="44656" y="63794"/>
                            <a:pt x="44656" y="57414"/>
                          </a:cubicBezTo>
                          <a:lnTo>
                            <a:pt x="44656" y="22328"/>
                          </a:lnTo>
                          <a:cubicBezTo>
                            <a:pt x="44656" y="15948"/>
                            <a:pt x="41466" y="9569"/>
                            <a:pt x="38276" y="6379"/>
                          </a:cubicBezTo>
                          <a:cubicBezTo>
                            <a:pt x="33492" y="3190"/>
                            <a:pt x="27113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57414"/>
                          </a:lnTo>
                          <a:cubicBezTo>
                            <a:pt x="0" y="63794"/>
                            <a:pt x="3190" y="70173"/>
                            <a:pt x="6379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4" name="รูปแบบอิสระ: รูปร่าง 103">
                      <a:extLst>
                        <a:ext uri="{FF2B5EF4-FFF2-40B4-BE49-F238E27FC236}">
                          <a16:creationId xmlns:a16="http://schemas.microsoft.com/office/drawing/2014/main" id="{16C31ADB-95A1-4426-9BD1-B8F17A4C7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8079" y="1318397"/>
                      <a:ext cx="63003" cy="89811"/>
                    </a:xfrm>
                    <a:custGeom>
                      <a:avLst/>
                      <a:gdLst>
                        <a:gd name="connsiteX0" fmla="*/ 3333 w 63003"/>
                        <a:gd name="connsiteY0" fmla="*/ 77600 h 89811"/>
                        <a:gd name="connsiteX1" fmla="*/ 17687 w 63003"/>
                        <a:gd name="connsiteY1" fmla="*/ 88764 h 89811"/>
                        <a:gd name="connsiteX2" fmla="*/ 35230 w 63003"/>
                        <a:gd name="connsiteY2" fmla="*/ 87169 h 89811"/>
                        <a:gd name="connsiteX3" fmla="*/ 46394 w 63003"/>
                        <a:gd name="connsiteY3" fmla="*/ 72816 h 89811"/>
                        <a:gd name="connsiteX4" fmla="*/ 62343 w 63003"/>
                        <a:gd name="connsiteY4" fmla="*/ 29755 h 89811"/>
                        <a:gd name="connsiteX5" fmla="*/ 60748 w 63003"/>
                        <a:gd name="connsiteY5" fmla="*/ 12211 h 89811"/>
                        <a:gd name="connsiteX6" fmla="*/ 46394 w 63003"/>
                        <a:gd name="connsiteY6" fmla="*/ 1048 h 89811"/>
                        <a:gd name="connsiteX7" fmla="*/ 28851 w 63003"/>
                        <a:gd name="connsiteY7" fmla="*/ 2642 h 89811"/>
                        <a:gd name="connsiteX8" fmla="*/ 17687 w 63003"/>
                        <a:gd name="connsiteY8" fmla="*/ 16996 h 89811"/>
                        <a:gd name="connsiteX9" fmla="*/ 1738 w 63003"/>
                        <a:gd name="connsiteY9" fmla="*/ 60057 h 89811"/>
                        <a:gd name="connsiteX10" fmla="*/ 3333 w 63003"/>
                        <a:gd name="connsiteY10" fmla="*/ 77600 h 8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3003" h="89811">
                          <a:moveTo>
                            <a:pt x="3333" y="77600"/>
                          </a:moveTo>
                          <a:cubicBezTo>
                            <a:pt x="6523" y="82385"/>
                            <a:pt x="11308" y="87169"/>
                            <a:pt x="17687" y="88764"/>
                          </a:cubicBezTo>
                          <a:cubicBezTo>
                            <a:pt x="24067" y="90359"/>
                            <a:pt x="30446" y="90359"/>
                            <a:pt x="35230" y="87169"/>
                          </a:cubicBezTo>
                          <a:cubicBezTo>
                            <a:pt x="40015" y="83980"/>
                            <a:pt x="43205" y="79195"/>
                            <a:pt x="46394" y="72816"/>
                          </a:cubicBezTo>
                          <a:cubicBezTo>
                            <a:pt x="51179" y="58462"/>
                            <a:pt x="55964" y="44108"/>
                            <a:pt x="62343" y="29755"/>
                          </a:cubicBezTo>
                          <a:cubicBezTo>
                            <a:pt x="63938" y="24970"/>
                            <a:pt x="62343" y="16996"/>
                            <a:pt x="60748" y="12211"/>
                          </a:cubicBezTo>
                          <a:cubicBezTo>
                            <a:pt x="57558" y="7427"/>
                            <a:pt x="52774" y="2642"/>
                            <a:pt x="46394" y="1048"/>
                          </a:cubicBezTo>
                          <a:cubicBezTo>
                            <a:pt x="40015" y="-547"/>
                            <a:pt x="33635" y="-547"/>
                            <a:pt x="28851" y="2642"/>
                          </a:cubicBezTo>
                          <a:cubicBezTo>
                            <a:pt x="24067" y="5832"/>
                            <a:pt x="20877" y="10617"/>
                            <a:pt x="17687" y="16996"/>
                          </a:cubicBezTo>
                          <a:cubicBezTo>
                            <a:pt x="12903" y="31350"/>
                            <a:pt x="8118" y="45703"/>
                            <a:pt x="1738" y="60057"/>
                          </a:cubicBezTo>
                          <a:cubicBezTo>
                            <a:pt x="-1451" y="64841"/>
                            <a:pt x="144" y="72816"/>
                            <a:pt x="3333" y="77600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5" name="รูปแบบอิสระ: รูปร่าง 104">
                      <a:extLst>
                        <a:ext uri="{FF2B5EF4-FFF2-40B4-BE49-F238E27FC236}">
                          <a16:creationId xmlns:a16="http://schemas.microsoft.com/office/drawing/2014/main" id="{8293B9B2-281B-43E8-9540-D13EBAF16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3637" y="1455554"/>
                      <a:ext cx="55416" cy="89811"/>
                    </a:xfrm>
                    <a:custGeom>
                      <a:avLst/>
                      <a:gdLst>
                        <a:gd name="connsiteX0" fmla="*/ 3334 w 55416"/>
                        <a:gd name="connsiteY0" fmla="*/ 77600 h 89811"/>
                        <a:gd name="connsiteX1" fmla="*/ 17687 w 55416"/>
                        <a:gd name="connsiteY1" fmla="*/ 88764 h 89811"/>
                        <a:gd name="connsiteX2" fmla="*/ 35231 w 55416"/>
                        <a:gd name="connsiteY2" fmla="*/ 87169 h 89811"/>
                        <a:gd name="connsiteX3" fmla="*/ 46394 w 55416"/>
                        <a:gd name="connsiteY3" fmla="*/ 72816 h 89811"/>
                        <a:gd name="connsiteX4" fmla="*/ 54368 w 55416"/>
                        <a:gd name="connsiteY4" fmla="*/ 29755 h 89811"/>
                        <a:gd name="connsiteX5" fmla="*/ 52774 w 55416"/>
                        <a:gd name="connsiteY5" fmla="*/ 12212 h 89811"/>
                        <a:gd name="connsiteX6" fmla="*/ 38420 w 55416"/>
                        <a:gd name="connsiteY6" fmla="*/ 1048 h 89811"/>
                        <a:gd name="connsiteX7" fmla="*/ 20877 w 55416"/>
                        <a:gd name="connsiteY7" fmla="*/ 2642 h 89811"/>
                        <a:gd name="connsiteX8" fmla="*/ 9713 w 55416"/>
                        <a:gd name="connsiteY8" fmla="*/ 16996 h 89811"/>
                        <a:gd name="connsiteX9" fmla="*/ 1739 w 55416"/>
                        <a:gd name="connsiteY9" fmla="*/ 60057 h 89811"/>
                        <a:gd name="connsiteX10" fmla="*/ 3334 w 55416"/>
                        <a:gd name="connsiteY10" fmla="*/ 77600 h 8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5416" h="89811">
                          <a:moveTo>
                            <a:pt x="3334" y="77600"/>
                          </a:moveTo>
                          <a:cubicBezTo>
                            <a:pt x="6523" y="82385"/>
                            <a:pt x="11308" y="87169"/>
                            <a:pt x="17687" y="88764"/>
                          </a:cubicBezTo>
                          <a:cubicBezTo>
                            <a:pt x="24067" y="90359"/>
                            <a:pt x="30446" y="90359"/>
                            <a:pt x="35231" y="87169"/>
                          </a:cubicBezTo>
                          <a:cubicBezTo>
                            <a:pt x="40015" y="83980"/>
                            <a:pt x="44799" y="79195"/>
                            <a:pt x="46394" y="72816"/>
                          </a:cubicBezTo>
                          <a:cubicBezTo>
                            <a:pt x="49584" y="58462"/>
                            <a:pt x="52774" y="44108"/>
                            <a:pt x="54368" y="29755"/>
                          </a:cubicBezTo>
                          <a:cubicBezTo>
                            <a:pt x="55963" y="23375"/>
                            <a:pt x="55963" y="16996"/>
                            <a:pt x="52774" y="12212"/>
                          </a:cubicBezTo>
                          <a:cubicBezTo>
                            <a:pt x="49584" y="7427"/>
                            <a:pt x="44799" y="2642"/>
                            <a:pt x="38420" y="1048"/>
                          </a:cubicBezTo>
                          <a:cubicBezTo>
                            <a:pt x="32041" y="-547"/>
                            <a:pt x="25661" y="-547"/>
                            <a:pt x="20877" y="2642"/>
                          </a:cubicBezTo>
                          <a:cubicBezTo>
                            <a:pt x="16092" y="5832"/>
                            <a:pt x="11308" y="10617"/>
                            <a:pt x="9713" y="16996"/>
                          </a:cubicBezTo>
                          <a:cubicBezTo>
                            <a:pt x="6523" y="31350"/>
                            <a:pt x="3334" y="45703"/>
                            <a:pt x="1739" y="60057"/>
                          </a:cubicBezTo>
                          <a:cubicBezTo>
                            <a:pt x="-1451" y="66436"/>
                            <a:pt x="144" y="72816"/>
                            <a:pt x="3334" y="77600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6" name="รูปแบบอิสระ: รูปร่าง 105">
                      <a:extLst>
                        <a:ext uri="{FF2B5EF4-FFF2-40B4-BE49-F238E27FC236}">
                          <a16:creationId xmlns:a16="http://schemas.microsoft.com/office/drawing/2014/main" id="{1CF62AFB-E76E-4376-8ADD-044F3EA19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3354" y="1542723"/>
                      <a:ext cx="44655" cy="87716"/>
                    </a:xfrm>
                    <a:custGeom>
                      <a:avLst/>
                      <a:gdLst>
                        <a:gd name="connsiteX0" fmla="*/ 6380 w 44655"/>
                        <a:gd name="connsiteY0" fmla="*/ 81337 h 87716"/>
                        <a:gd name="connsiteX1" fmla="*/ 22328 w 44655"/>
                        <a:gd name="connsiteY1" fmla="*/ 87717 h 87716"/>
                        <a:gd name="connsiteX2" fmla="*/ 38277 w 44655"/>
                        <a:gd name="connsiteY2" fmla="*/ 81337 h 87716"/>
                        <a:gd name="connsiteX3" fmla="*/ 44656 w 44655"/>
                        <a:gd name="connsiteY3" fmla="*/ 65389 h 87716"/>
                        <a:gd name="connsiteX4" fmla="*/ 44656 w 44655"/>
                        <a:gd name="connsiteY4" fmla="*/ 22328 h 87716"/>
                        <a:gd name="connsiteX5" fmla="*/ 38277 w 44655"/>
                        <a:gd name="connsiteY5" fmla="*/ 6379 h 87716"/>
                        <a:gd name="connsiteX6" fmla="*/ 22328 w 44655"/>
                        <a:gd name="connsiteY6" fmla="*/ 0 h 87716"/>
                        <a:gd name="connsiteX7" fmla="*/ 6380 w 44655"/>
                        <a:gd name="connsiteY7" fmla="*/ 6379 h 87716"/>
                        <a:gd name="connsiteX8" fmla="*/ 0 w 44655"/>
                        <a:gd name="connsiteY8" fmla="*/ 22328 h 87716"/>
                        <a:gd name="connsiteX9" fmla="*/ 0 w 44655"/>
                        <a:gd name="connsiteY9" fmla="*/ 65389 h 87716"/>
                        <a:gd name="connsiteX10" fmla="*/ 6380 w 44655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87716">
                          <a:moveTo>
                            <a:pt x="6380" y="81337"/>
                          </a:moveTo>
                          <a:cubicBezTo>
                            <a:pt x="11164" y="84527"/>
                            <a:pt x="17543" y="87717"/>
                            <a:pt x="22328" y="87717"/>
                          </a:cubicBezTo>
                          <a:cubicBezTo>
                            <a:pt x="28708" y="87717"/>
                            <a:pt x="35087" y="86122"/>
                            <a:pt x="38277" y="81337"/>
                          </a:cubicBezTo>
                          <a:cubicBezTo>
                            <a:pt x="43061" y="76553"/>
                            <a:pt x="44656" y="71768"/>
                            <a:pt x="44656" y="65389"/>
                          </a:cubicBezTo>
                          <a:lnTo>
                            <a:pt x="44656" y="22328"/>
                          </a:lnTo>
                          <a:cubicBezTo>
                            <a:pt x="44656" y="15948"/>
                            <a:pt x="41466" y="9569"/>
                            <a:pt x="38277" y="6379"/>
                          </a:cubicBezTo>
                          <a:cubicBezTo>
                            <a:pt x="33492" y="3190"/>
                            <a:pt x="27113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80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65389"/>
                          </a:lnTo>
                          <a:cubicBezTo>
                            <a:pt x="0" y="70173"/>
                            <a:pt x="3190" y="76553"/>
                            <a:pt x="6380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7" name="รูปแบบอิสระ: รูปร่าง 106">
                      <a:extLst>
                        <a:ext uri="{FF2B5EF4-FFF2-40B4-BE49-F238E27FC236}">
                          <a16:creationId xmlns:a16="http://schemas.microsoft.com/office/drawing/2014/main" id="{5982E693-7491-4A40-B658-B4E54763A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0902" y="1539390"/>
                      <a:ext cx="53825" cy="108737"/>
                    </a:xfrm>
                    <a:custGeom>
                      <a:avLst/>
                      <a:gdLst>
                        <a:gd name="connsiteX0" fmla="*/ 0 w 53825"/>
                        <a:gd name="connsiteY0" fmla="*/ 30446 h 108737"/>
                        <a:gd name="connsiteX1" fmla="*/ 7974 w 53825"/>
                        <a:gd name="connsiteY1" fmla="*/ 91050 h 108737"/>
                        <a:gd name="connsiteX2" fmla="*/ 19138 w 53825"/>
                        <a:gd name="connsiteY2" fmla="*/ 105404 h 108737"/>
                        <a:gd name="connsiteX3" fmla="*/ 36681 w 53825"/>
                        <a:gd name="connsiteY3" fmla="*/ 106998 h 108737"/>
                        <a:gd name="connsiteX4" fmla="*/ 51035 w 53825"/>
                        <a:gd name="connsiteY4" fmla="*/ 95835 h 108737"/>
                        <a:gd name="connsiteX5" fmla="*/ 52630 w 53825"/>
                        <a:gd name="connsiteY5" fmla="*/ 91050 h 108737"/>
                        <a:gd name="connsiteX6" fmla="*/ 52630 w 53825"/>
                        <a:gd name="connsiteY6" fmla="*/ 78291 h 108737"/>
                        <a:gd name="connsiteX7" fmla="*/ 44655 w 53825"/>
                        <a:gd name="connsiteY7" fmla="*/ 17687 h 108737"/>
                        <a:gd name="connsiteX8" fmla="*/ 33492 w 53825"/>
                        <a:gd name="connsiteY8" fmla="*/ 3334 h 108737"/>
                        <a:gd name="connsiteX9" fmla="*/ 15948 w 53825"/>
                        <a:gd name="connsiteY9" fmla="*/ 1739 h 108737"/>
                        <a:gd name="connsiteX10" fmla="*/ 1595 w 53825"/>
                        <a:gd name="connsiteY10" fmla="*/ 12903 h 108737"/>
                        <a:gd name="connsiteX11" fmla="*/ 0 w 53825"/>
                        <a:gd name="connsiteY11" fmla="*/ 17687 h 108737"/>
                        <a:gd name="connsiteX12" fmla="*/ 0 w 53825"/>
                        <a:gd name="connsiteY12" fmla="*/ 30446 h 1087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3825" h="108737">
                          <a:moveTo>
                            <a:pt x="0" y="30446"/>
                          </a:moveTo>
                          <a:cubicBezTo>
                            <a:pt x="3189" y="51179"/>
                            <a:pt x="6379" y="70317"/>
                            <a:pt x="7974" y="91050"/>
                          </a:cubicBezTo>
                          <a:cubicBezTo>
                            <a:pt x="7974" y="95835"/>
                            <a:pt x="14354" y="102214"/>
                            <a:pt x="19138" y="105404"/>
                          </a:cubicBezTo>
                          <a:cubicBezTo>
                            <a:pt x="23923" y="108593"/>
                            <a:pt x="31897" y="110188"/>
                            <a:pt x="36681" y="106998"/>
                          </a:cubicBezTo>
                          <a:cubicBezTo>
                            <a:pt x="41466" y="105404"/>
                            <a:pt x="47845" y="102214"/>
                            <a:pt x="51035" y="95835"/>
                          </a:cubicBezTo>
                          <a:cubicBezTo>
                            <a:pt x="51035" y="94240"/>
                            <a:pt x="52630" y="92645"/>
                            <a:pt x="52630" y="91050"/>
                          </a:cubicBezTo>
                          <a:cubicBezTo>
                            <a:pt x="54225" y="86265"/>
                            <a:pt x="54225" y="83076"/>
                            <a:pt x="52630" y="78291"/>
                          </a:cubicBezTo>
                          <a:cubicBezTo>
                            <a:pt x="49440" y="57558"/>
                            <a:pt x="46250" y="38420"/>
                            <a:pt x="44655" y="17687"/>
                          </a:cubicBezTo>
                          <a:cubicBezTo>
                            <a:pt x="44655" y="12903"/>
                            <a:pt x="38276" y="6523"/>
                            <a:pt x="33492" y="3334"/>
                          </a:cubicBezTo>
                          <a:cubicBezTo>
                            <a:pt x="28707" y="144"/>
                            <a:pt x="20733" y="-1451"/>
                            <a:pt x="15948" y="1739"/>
                          </a:cubicBezTo>
                          <a:cubicBezTo>
                            <a:pt x="11164" y="3334"/>
                            <a:pt x="4784" y="6523"/>
                            <a:pt x="1595" y="12903"/>
                          </a:cubicBezTo>
                          <a:cubicBezTo>
                            <a:pt x="1595" y="14497"/>
                            <a:pt x="0" y="16092"/>
                            <a:pt x="0" y="17687"/>
                          </a:cubicBezTo>
                          <a:cubicBezTo>
                            <a:pt x="0" y="22472"/>
                            <a:pt x="0" y="27256"/>
                            <a:pt x="0" y="30446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8" name="รูปแบบอิสระ: รูปร่าง 107">
                      <a:extLst>
                        <a:ext uri="{FF2B5EF4-FFF2-40B4-BE49-F238E27FC236}">
                          <a16:creationId xmlns:a16="http://schemas.microsoft.com/office/drawing/2014/main" id="{28A7A8CD-B1E6-49B9-BFDA-5BC5604DC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3463" y="1662337"/>
                      <a:ext cx="45070" cy="87716"/>
                    </a:xfrm>
                    <a:custGeom>
                      <a:avLst/>
                      <a:gdLst>
                        <a:gd name="connsiteX0" fmla="*/ 6794 w 45070"/>
                        <a:gd name="connsiteY0" fmla="*/ 81337 h 87716"/>
                        <a:gd name="connsiteX1" fmla="*/ 22743 w 45070"/>
                        <a:gd name="connsiteY1" fmla="*/ 87717 h 87716"/>
                        <a:gd name="connsiteX2" fmla="*/ 38691 w 45070"/>
                        <a:gd name="connsiteY2" fmla="*/ 81337 h 87716"/>
                        <a:gd name="connsiteX3" fmla="*/ 45070 w 45070"/>
                        <a:gd name="connsiteY3" fmla="*/ 65389 h 87716"/>
                        <a:gd name="connsiteX4" fmla="*/ 45070 w 45070"/>
                        <a:gd name="connsiteY4" fmla="*/ 22328 h 87716"/>
                        <a:gd name="connsiteX5" fmla="*/ 38691 w 45070"/>
                        <a:gd name="connsiteY5" fmla="*/ 6379 h 87716"/>
                        <a:gd name="connsiteX6" fmla="*/ 22743 w 45070"/>
                        <a:gd name="connsiteY6" fmla="*/ 0 h 87716"/>
                        <a:gd name="connsiteX7" fmla="*/ 6794 w 45070"/>
                        <a:gd name="connsiteY7" fmla="*/ 6379 h 87716"/>
                        <a:gd name="connsiteX8" fmla="*/ 415 w 45070"/>
                        <a:gd name="connsiteY8" fmla="*/ 22328 h 87716"/>
                        <a:gd name="connsiteX9" fmla="*/ 415 w 45070"/>
                        <a:gd name="connsiteY9" fmla="*/ 65389 h 87716"/>
                        <a:gd name="connsiteX10" fmla="*/ 6794 w 45070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87716">
                          <a:moveTo>
                            <a:pt x="6794" y="81337"/>
                          </a:moveTo>
                          <a:cubicBezTo>
                            <a:pt x="11579" y="84527"/>
                            <a:pt x="17958" y="87717"/>
                            <a:pt x="22743" y="87717"/>
                          </a:cubicBezTo>
                          <a:cubicBezTo>
                            <a:pt x="29122" y="87717"/>
                            <a:pt x="35501" y="86122"/>
                            <a:pt x="38691" y="81337"/>
                          </a:cubicBezTo>
                          <a:cubicBezTo>
                            <a:pt x="43475" y="76553"/>
                            <a:pt x="45070" y="71768"/>
                            <a:pt x="45070" y="65389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6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09" y="11164"/>
                            <a:pt x="415" y="15948"/>
                            <a:pt x="415" y="22328"/>
                          </a:cubicBezTo>
                          <a:lnTo>
                            <a:pt x="415" y="65389"/>
                          </a:lnTo>
                          <a:cubicBezTo>
                            <a:pt x="-1180" y="70173"/>
                            <a:pt x="2009" y="76553"/>
                            <a:pt x="6794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09" name="รูปแบบอิสระ: รูปร่าง 108">
                      <a:extLst>
                        <a:ext uri="{FF2B5EF4-FFF2-40B4-BE49-F238E27FC236}">
                          <a16:creationId xmlns:a16="http://schemas.microsoft.com/office/drawing/2014/main" id="{E20E75D9-4861-427D-9E82-9006AD5D5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5751" y="1998697"/>
                      <a:ext cx="44807" cy="105412"/>
                    </a:xfrm>
                    <a:custGeom>
                      <a:avLst/>
                      <a:gdLst>
                        <a:gd name="connsiteX0" fmla="*/ 22480 w 44807"/>
                        <a:gd name="connsiteY0" fmla="*/ 105412 h 105412"/>
                        <a:gd name="connsiteX1" fmla="*/ 44808 w 44807"/>
                        <a:gd name="connsiteY1" fmla="*/ 83084 h 105412"/>
                        <a:gd name="connsiteX2" fmla="*/ 44808 w 44807"/>
                        <a:gd name="connsiteY2" fmla="*/ 22480 h 105412"/>
                        <a:gd name="connsiteX3" fmla="*/ 22480 w 44807"/>
                        <a:gd name="connsiteY3" fmla="*/ 152 h 105412"/>
                        <a:gd name="connsiteX4" fmla="*/ 152 w 44807"/>
                        <a:gd name="connsiteY4" fmla="*/ 22480 h 105412"/>
                        <a:gd name="connsiteX5" fmla="*/ 152 w 44807"/>
                        <a:gd name="connsiteY5" fmla="*/ 83084 h 105412"/>
                        <a:gd name="connsiteX6" fmla="*/ 22480 w 44807"/>
                        <a:gd name="connsiteY6" fmla="*/ 105412 h 105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4807" h="105412">
                          <a:moveTo>
                            <a:pt x="22480" y="105412"/>
                          </a:moveTo>
                          <a:cubicBezTo>
                            <a:pt x="35239" y="105412"/>
                            <a:pt x="44808" y="95843"/>
                            <a:pt x="44808" y="83084"/>
                          </a:cubicBezTo>
                          <a:lnTo>
                            <a:pt x="44808" y="22480"/>
                          </a:lnTo>
                          <a:cubicBezTo>
                            <a:pt x="44808" y="9721"/>
                            <a:pt x="33644" y="-1443"/>
                            <a:pt x="22480" y="152"/>
                          </a:cubicBezTo>
                          <a:cubicBezTo>
                            <a:pt x="9721" y="152"/>
                            <a:pt x="152" y="9721"/>
                            <a:pt x="152" y="22480"/>
                          </a:cubicBezTo>
                          <a:lnTo>
                            <a:pt x="152" y="83084"/>
                          </a:lnTo>
                          <a:cubicBezTo>
                            <a:pt x="-1443" y="94248"/>
                            <a:pt x="9721" y="105412"/>
                            <a:pt x="22480" y="105412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0" name="รูปแบบอิสระ: รูปร่าง 109">
                      <a:extLst>
                        <a:ext uri="{FF2B5EF4-FFF2-40B4-BE49-F238E27FC236}">
                          <a16:creationId xmlns:a16="http://schemas.microsoft.com/office/drawing/2014/main" id="{AE33BA9C-8A9C-406D-9192-6B2889BE9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3072" y="1860098"/>
                      <a:ext cx="45070" cy="79742"/>
                    </a:xfrm>
                    <a:custGeom>
                      <a:avLst/>
                      <a:gdLst>
                        <a:gd name="connsiteX0" fmla="*/ 6794 w 45070"/>
                        <a:gd name="connsiteY0" fmla="*/ 73363 h 79742"/>
                        <a:gd name="connsiteX1" fmla="*/ 22743 w 45070"/>
                        <a:gd name="connsiteY1" fmla="*/ 79742 h 79742"/>
                        <a:gd name="connsiteX2" fmla="*/ 38691 w 45070"/>
                        <a:gd name="connsiteY2" fmla="*/ 73363 h 79742"/>
                        <a:gd name="connsiteX3" fmla="*/ 45070 w 45070"/>
                        <a:gd name="connsiteY3" fmla="*/ 57415 h 79742"/>
                        <a:gd name="connsiteX4" fmla="*/ 45070 w 45070"/>
                        <a:gd name="connsiteY4" fmla="*/ 22328 h 79742"/>
                        <a:gd name="connsiteX5" fmla="*/ 38691 w 45070"/>
                        <a:gd name="connsiteY5" fmla="*/ 6380 h 79742"/>
                        <a:gd name="connsiteX6" fmla="*/ 22743 w 45070"/>
                        <a:gd name="connsiteY6" fmla="*/ 0 h 79742"/>
                        <a:gd name="connsiteX7" fmla="*/ 6794 w 45070"/>
                        <a:gd name="connsiteY7" fmla="*/ 6380 h 79742"/>
                        <a:gd name="connsiteX8" fmla="*/ 415 w 45070"/>
                        <a:gd name="connsiteY8" fmla="*/ 22328 h 79742"/>
                        <a:gd name="connsiteX9" fmla="*/ 415 w 45070"/>
                        <a:gd name="connsiteY9" fmla="*/ 57415 h 79742"/>
                        <a:gd name="connsiteX10" fmla="*/ 6794 w 45070"/>
                        <a:gd name="connsiteY10" fmla="*/ 73363 h 797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79742">
                          <a:moveTo>
                            <a:pt x="6794" y="73363"/>
                          </a:moveTo>
                          <a:cubicBezTo>
                            <a:pt x="11579" y="76553"/>
                            <a:pt x="17958" y="79742"/>
                            <a:pt x="22743" y="79742"/>
                          </a:cubicBezTo>
                          <a:cubicBezTo>
                            <a:pt x="29122" y="79742"/>
                            <a:pt x="35502" y="78148"/>
                            <a:pt x="38691" y="73363"/>
                          </a:cubicBezTo>
                          <a:cubicBezTo>
                            <a:pt x="43476" y="68578"/>
                            <a:pt x="45070" y="63794"/>
                            <a:pt x="45070" y="57415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80"/>
                          </a:cubicBezTo>
                          <a:cubicBezTo>
                            <a:pt x="33907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80"/>
                          </a:cubicBezTo>
                          <a:cubicBezTo>
                            <a:pt x="2010" y="11164"/>
                            <a:pt x="415" y="15948"/>
                            <a:pt x="415" y="22328"/>
                          </a:cubicBezTo>
                          <a:lnTo>
                            <a:pt x="415" y="57415"/>
                          </a:lnTo>
                          <a:cubicBezTo>
                            <a:pt x="-1180" y="63794"/>
                            <a:pt x="2010" y="70173"/>
                            <a:pt x="6794" y="7336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1" name="รูปแบบอิสระ: รูปร่าง 110">
                      <a:extLst>
                        <a:ext uri="{FF2B5EF4-FFF2-40B4-BE49-F238E27FC236}">
                          <a16:creationId xmlns:a16="http://schemas.microsoft.com/office/drawing/2014/main" id="{844931E3-4B2B-470C-8B17-F1F394B4F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0829" y="2094540"/>
                      <a:ext cx="45070" cy="87716"/>
                    </a:xfrm>
                    <a:custGeom>
                      <a:avLst/>
                      <a:gdLst>
                        <a:gd name="connsiteX0" fmla="*/ 6794 w 45070"/>
                        <a:gd name="connsiteY0" fmla="*/ 81337 h 87716"/>
                        <a:gd name="connsiteX1" fmla="*/ 22743 w 45070"/>
                        <a:gd name="connsiteY1" fmla="*/ 87717 h 87716"/>
                        <a:gd name="connsiteX2" fmla="*/ 38691 w 45070"/>
                        <a:gd name="connsiteY2" fmla="*/ 81337 h 87716"/>
                        <a:gd name="connsiteX3" fmla="*/ 45070 w 45070"/>
                        <a:gd name="connsiteY3" fmla="*/ 65389 h 87716"/>
                        <a:gd name="connsiteX4" fmla="*/ 45070 w 45070"/>
                        <a:gd name="connsiteY4" fmla="*/ 22328 h 87716"/>
                        <a:gd name="connsiteX5" fmla="*/ 38691 w 45070"/>
                        <a:gd name="connsiteY5" fmla="*/ 6379 h 87716"/>
                        <a:gd name="connsiteX6" fmla="*/ 22743 w 45070"/>
                        <a:gd name="connsiteY6" fmla="*/ 0 h 87716"/>
                        <a:gd name="connsiteX7" fmla="*/ 6794 w 45070"/>
                        <a:gd name="connsiteY7" fmla="*/ 6379 h 87716"/>
                        <a:gd name="connsiteX8" fmla="*/ 415 w 45070"/>
                        <a:gd name="connsiteY8" fmla="*/ 22328 h 87716"/>
                        <a:gd name="connsiteX9" fmla="*/ 415 w 45070"/>
                        <a:gd name="connsiteY9" fmla="*/ 65389 h 87716"/>
                        <a:gd name="connsiteX10" fmla="*/ 6794 w 45070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87716">
                          <a:moveTo>
                            <a:pt x="6794" y="81337"/>
                          </a:moveTo>
                          <a:cubicBezTo>
                            <a:pt x="11579" y="84527"/>
                            <a:pt x="17958" y="87717"/>
                            <a:pt x="22743" y="87717"/>
                          </a:cubicBezTo>
                          <a:cubicBezTo>
                            <a:pt x="29122" y="87717"/>
                            <a:pt x="35501" y="86122"/>
                            <a:pt x="38691" y="81337"/>
                          </a:cubicBezTo>
                          <a:cubicBezTo>
                            <a:pt x="43475" y="76552"/>
                            <a:pt x="45070" y="71768"/>
                            <a:pt x="45070" y="65389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6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09" y="11164"/>
                            <a:pt x="415" y="15948"/>
                            <a:pt x="415" y="22328"/>
                          </a:cubicBezTo>
                          <a:lnTo>
                            <a:pt x="415" y="65389"/>
                          </a:lnTo>
                          <a:cubicBezTo>
                            <a:pt x="-1180" y="70173"/>
                            <a:pt x="2009" y="76552"/>
                            <a:pt x="6794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2" name="รูปแบบอิสระ: รูปร่าง 111">
                      <a:extLst>
                        <a:ext uri="{FF2B5EF4-FFF2-40B4-BE49-F238E27FC236}">
                          <a16:creationId xmlns:a16="http://schemas.microsoft.com/office/drawing/2014/main" id="{006D70B1-ABE8-479A-A2FD-CB60A3912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0496" y="1713919"/>
                      <a:ext cx="70977" cy="107355"/>
                    </a:xfrm>
                    <a:custGeom>
                      <a:avLst/>
                      <a:gdLst>
                        <a:gd name="connsiteX0" fmla="*/ 3334 w 70977"/>
                        <a:gd name="connsiteY0" fmla="*/ 95143 h 107355"/>
                        <a:gd name="connsiteX1" fmla="*/ 17687 w 70977"/>
                        <a:gd name="connsiteY1" fmla="*/ 106307 h 107355"/>
                        <a:gd name="connsiteX2" fmla="*/ 35231 w 70977"/>
                        <a:gd name="connsiteY2" fmla="*/ 104713 h 107355"/>
                        <a:gd name="connsiteX3" fmla="*/ 46394 w 70977"/>
                        <a:gd name="connsiteY3" fmla="*/ 90359 h 107355"/>
                        <a:gd name="connsiteX4" fmla="*/ 70317 w 70977"/>
                        <a:gd name="connsiteY4" fmla="*/ 29755 h 107355"/>
                        <a:gd name="connsiteX5" fmla="*/ 68722 w 70977"/>
                        <a:gd name="connsiteY5" fmla="*/ 12212 h 107355"/>
                        <a:gd name="connsiteX6" fmla="*/ 54368 w 70977"/>
                        <a:gd name="connsiteY6" fmla="*/ 1048 h 107355"/>
                        <a:gd name="connsiteX7" fmla="*/ 36826 w 70977"/>
                        <a:gd name="connsiteY7" fmla="*/ 2642 h 107355"/>
                        <a:gd name="connsiteX8" fmla="*/ 25661 w 70977"/>
                        <a:gd name="connsiteY8" fmla="*/ 16996 h 107355"/>
                        <a:gd name="connsiteX9" fmla="*/ 1739 w 70977"/>
                        <a:gd name="connsiteY9" fmla="*/ 77600 h 107355"/>
                        <a:gd name="connsiteX10" fmla="*/ 3334 w 70977"/>
                        <a:gd name="connsiteY10" fmla="*/ 95143 h 1073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977" h="107355">
                          <a:moveTo>
                            <a:pt x="3334" y="95143"/>
                          </a:moveTo>
                          <a:cubicBezTo>
                            <a:pt x="6523" y="99928"/>
                            <a:pt x="11308" y="104713"/>
                            <a:pt x="17687" y="106307"/>
                          </a:cubicBezTo>
                          <a:cubicBezTo>
                            <a:pt x="24067" y="107902"/>
                            <a:pt x="30446" y="107902"/>
                            <a:pt x="35231" y="104713"/>
                          </a:cubicBezTo>
                          <a:cubicBezTo>
                            <a:pt x="40015" y="101523"/>
                            <a:pt x="43205" y="96738"/>
                            <a:pt x="46394" y="90359"/>
                          </a:cubicBezTo>
                          <a:cubicBezTo>
                            <a:pt x="54368" y="69626"/>
                            <a:pt x="62343" y="48893"/>
                            <a:pt x="70317" y="29755"/>
                          </a:cubicBezTo>
                          <a:cubicBezTo>
                            <a:pt x="71912" y="24970"/>
                            <a:pt x="70317" y="16996"/>
                            <a:pt x="68722" y="12212"/>
                          </a:cubicBezTo>
                          <a:cubicBezTo>
                            <a:pt x="65533" y="7427"/>
                            <a:pt x="60748" y="2642"/>
                            <a:pt x="54368" y="1048"/>
                          </a:cubicBezTo>
                          <a:cubicBezTo>
                            <a:pt x="47989" y="-547"/>
                            <a:pt x="41610" y="-547"/>
                            <a:pt x="36826" y="2642"/>
                          </a:cubicBezTo>
                          <a:cubicBezTo>
                            <a:pt x="32041" y="5832"/>
                            <a:pt x="28851" y="10617"/>
                            <a:pt x="25661" y="16996"/>
                          </a:cubicBezTo>
                          <a:cubicBezTo>
                            <a:pt x="17687" y="37729"/>
                            <a:pt x="9713" y="58462"/>
                            <a:pt x="1739" y="77600"/>
                          </a:cubicBezTo>
                          <a:cubicBezTo>
                            <a:pt x="-1451" y="83980"/>
                            <a:pt x="144" y="90359"/>
                            <a:pt x="3334" y="95143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3" name="รูปแบบอิสระ: รูปร่าง 112">
                      <a:extLst>
                        <a:ext uri="{FF2B5EF4-FFF2-40B4-BE49-F238E27FC236}">
                          <a16:creationId xmlns:a16="http://schemas.microsoft.com/office/drawing/2014/main" id="{7E0B388D-8BD7-426D-BEFF-654850CC6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9471" y="2129627"/>
                      <a:ext cx="44655" cy="87716"/>
                    </a:xfrm>
                    <a:custGeom>
                      <a:avLst/>
                      <a:gdLst>
                        <a:gd name="connsiteX0" fmla="*/ 6379 w 44655"/>
                        <a:gd name="connsiteY0" fmla="*/ 81337 h 87716"/>
                        <a:gd name="connsiteX1" fmla="*/ 22328 w 44655"/>
                        <a:gd name="connsiteY1" fmla="*/ 87717 h 87716"/>
                        <a:gd name="connsiteX2" fmla="*/ 38276 w 44655"/>
                        <a:gd name="connsiteY2" fmla="*/ 81337 h 87716"/>
                        <a:gd name="connsiteX3" fmla="*/ 44655 w 44655"/>
                        <a:gd name="connsiteY3" fmla="*/ 65389 h 87716"/>
                        <a:gd name="connsiteX4" fmla="*/ 44655 w 44655"/>
                        <a:gd name="connsiteY4" fmla="*/ 22328 h 87716"/>
                        <a:gd name="connsiteX5" fmla="*/ 38276 w 44655"/>
                        <a:gd name="connsiteY5" fmla="*/ 6379 h 87716"/>
                        <a:gd name="connsiteX6" fmla="*/ 22328 w 44655"/>
                        <a:gd name="connsiteY6" fmla="*/ 0 h 87716"/>
                        <a:gd name="connsiteX7" fmla="*/ 6379 w 44655"/>
                        <a:gd name="connsiteY7" fmla="*/ 6379 h 87716"/>
                        <a:gd name="connsiteX8" fmla="*/ 0 w 44655"/>
                        <a:gd name="connsiteY8" fmla="*/ 22328 h 87716"/>
                        <a:gd name="connsiteX9" fmla="*/ 0 w 44655"/>
                        <a:gd name="connsiteY9" fmla="*/ 65389 h 87716"/>
                        <a:gd name="connsiteX10" fmla="*/ 6379 w 44655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4655" h="87716">
                          <a:moveTo>
                            <a:pt x="6379" y="81337"/>
                          </a:moveTo>
                          <a:cubicBezTo>
                            <a:pt x="11164" y="84527"/>
                            <a:pt x="17543" y="87717"/>
                            <a:pt x="22328" y="87717"/>
                          </a:cubicBezTo>
                          <a:cubicBezTo>
                            <a:pt x="28707" y="87717"/>
                            <a:pt x="35087" y="86122"/>
                            <a:pt x="38276" y="81337"/>
                          </a:cubicBezTo>
                          <a:cubicBezTo>
                            <a:pt x="43061" y="76553"/>
                            <a:pt x="44655" y="71768"/>
                            <a:pt x="44655" y="65389"/>
                          </a:cubicBezTo>
                          <a:lnTo>
                            <a:pt x="44655" y="22328"/>
                          </a:lnTo>
                          <a:cubicBezTo>
                            <a:pt x="44655" y="15948"/>
                            <a:pt x="41466" y="9569"/>
                            <a:pt x="38276" y="6379"/>
                          </a:cubicBezTo>
                          <a:cubicBezTo>
                            <a:pt x="33492" y="3190"/>
                            <a:pt x="27113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79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65389"/>
                          </a:lnTo>
                          <a:cubicBezTo>
                            <a:pt x="0" y="71768"/>
                            <a:pt x="3190" y="78147"/>
                            <a:pt x="6379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4" name="รูปแบบอิสระ: รูปร่าง 113">
                      <a:extLst>
                        <a:ext uri="{FF2B5EF4-FFF2-40B4-BE49-F238E27FC236}">
                          <a16:creationId xmlns:a16="http://schemas.microsoft.com/office/drawing/2014/main" id="{3C9BC937-F60A-4F16-8CA0-D9D320209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4461" y="1948362"/>
                      <a:ext cx="56319" cy="89811"/>
                    </a:xfrm>
                    <a:custGeom>
                      <a:avLst/>
                      <a:gdLst>
                        <a:gd name="connsiteX0" fmla="*/ 2642 w 56319"/>
                        <a:gd name="connsiteY0" fmla="*/ 77600 h 89811"/>
                        <a:gd name="connsiteX1" fmla="*/ 16996 w 56319"/>
                        <a:gd name="connsiteY1" fmla="*/ 88764 h 89811"/>
                        <a:gd name="connsiteX2" fmla="*/ 34539 w 56319"/>
                        <a:gd name="connsiteY2" fmla="*/ 87169 h 89811"/>
                        <a:gd name="connsiteX3" fmla="*/ 45703 w 56319"/>
                        <a:gd name="connsiteY3" fmla="*/ 72816 h 89811"/>
                        <a:gd name="connsiteX4" fmla="*/ 55272 w 56319"/>
                        <a:gd name="connsiteY4" fmla="*/ 29755 h 89811"/>
                        <a:gd name="connsiteX5" fmla="*/ 53677 w 56319"/>
                        <a:gd name="connsiteY5" fmla="*/ 12212 h 89811"/>
                        <a:gd name="connsiteX6" fmla="*/ 39324 w 56319"/>
                        <a:gd name="connsiteY6" fmla="*/ 1048 h 89811"/>
                        <a:gd name="connsiteX7" fmla="*/ 21781 w 56319"/>
                        <a:gd name="connsiteY7" fmla="*/ 2643 h 89811"/>
                        <a:gd name="connsiteX8" fmla="*/ 10616 w 56319"/>
                        <a:gd name="connsiteY8" fmla="*/ 16996 h 89811"/>
                        <a:gd name="connsiteX9" fmla="*/ 1047 w 56319"/>
                        <a:gd name="connsiteY9" fmla="*/ 60057 h 89811"/>
                        <a:gd name="connsiteX10" fmla="*/ 2642 w 56319"/>
                        <a:gd name="connsiteY10" fmla="*/ 77600 h 8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6319" h="89811">
                          <a:moveTo>
                            <a:pt x="2642" y="77600"/>
                          </a:moveTo>
                          <a:cubicBezTo>
                            <a:pt x="5832" y="82385"/>
                            <a:pt x="10616" y="87169"/>
                            <a:pt x="16996" y="88764"/>
                          </a:cubicBezTo>
                          <a:cubicBezTo>
                            <a:pt x="23376" y="90359"/>
                            <a:pt x="29755" y="90359"/>
                            <a:pt x="34539" y="87169"/>
                          </a:cubicBezTo>
                          <a:cubicBezTo>
                            <a:pt x="39324" y="83980"/>
                            <a:pt x="44108" y="79195"/>
                            <a:pt x="45703" y="72816"/>
                          </a:cubicBezTo>
                          <a:cubicBezTo>
                            <a:pt x="48893" y="58462"/>
                            <a:pt x="52083" y="44108"/>
                            <a:pt x="55272" y="29755"/>
                          </a:cubicBezTo>
                          <a:cubicBezTo>
                            <a:pt x="56867" y="23375"/>
                            <a:pt x="56867" y="16996"/>
                            <a:pt x="53677" y="12212"/>
                          </a:cubicBezTo>
                          <a:cubicBezTo>
                            <a:pt x="50488" y="7427"/>
                            <a:pt x="45703" y="2643"/>
                            <a:pt x="39324" y="1048"/>
                          </a:cubicBezTo>
                          <a:cubicBezTo>
                            <a:pt x="32944" y="-547"/>
                            <a:pt x="26565" y="-547"/>
                            <a:pt x="21781" y="2643"/>
                          </a:cubicBezTo>
                          <a:cubicBezTo>
                            <a:pt x="16996" y="5832"/>
                            <a:pt x="12211" y="10617"/>
                            <a:pt x="10616" y="16996"/>
                          </a:cubicBezTo>
                          <a:cubicBezTo>
                            <a:pt x="7427" y="31350"/>
                            <a:pt x="4237" y="45703"/>
                            <a:pt x="1047" y="60057"/>
                          </a:cubicBezTo>
                          <a:cubicBezTo>
                            <a:pt x="-547" y="64841"/>
                            <a:pt x="-547" y="71221"/>
                            <a:pt x="2642" y="77600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6AA4EBF8-9C9C-4819-9328-49A9565AE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2935" y="1863288"/>
                      <a:ext cx="45070" cy="87716"/>
                    </a:xfrm>
                    <a:custGeom>
                      <a:avLst/>
                      <a:gdLst>
                        <a:gd name="connsiteX0" fmla="*/ 6794 w 45070"/>
                        <a:gd name="connsiteY0" fmla="*/ 81337 h 87716"/>
                        <a:gd name="connsiteX1" fmla="*/ 22743 w 45070"/>
                        <a:gd name="connsiteY1" fmla="*/ 87717 h 87716"/>
                        <a:gd name="connsiteX2" fmla="*/ 38691 w 45070"/>
                        <a:gd name="connsiteY2" fmla="*/ 81337 h 87716"/>
                        <a:gd name="connsiteX3" fmla="*/ 45070 w 45070"/>
                        <a:gd name="connsiteY3" fmla="*/ 65389 h 87716"/>
                        <a:gd name="connsiteX4" fmla="*/ 45070 w 45070"/>
                        <a:gd name="connsiteY4" fmla="*/ 22328 h 87716"/>
                        <a:gd name="connsiteX5" fmla="*/ 38691 w 45070"/>
                        <a:gd name="connsiteY5" fmla="*/ 6379 h 87716"/>
                        <a:gd name="connsiteX6" fmla="*/ 22743 w 45070"/>
                        <a:gd name="connsiteY6" fmla="*/ 0 h 87716"/>
                        <a:gd name="connsiteX7" fmla="*/ 6794 w 45070"/>
                        <a:gd name="connsiteY7" fmla="*/ 6379 h 87716"/>
                        <a:gd name="connsiteX8" fmla="*/ 415 w 45070"/>
                        <a:gd name="connsiteY8" fmla="*/ 22328 h 87716"/>
                        <a:gd name="connsiteX9" fmla="*/ 415 w 45070"/>
                        <a:gd name="connsiteY9" fmla="*/ 65389 h 87716"/>
                        <a:gd name="connsiteX10" fmla="*/ 6794 w 45070"/>
                        <a:gd name="connsiteY10" fmla="*/ 81337 h 87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70" h="87716">
                          <a:moveTo>
                            <a:pt x="6794" y="81337"/>
                          </a:moveTo>
                          <a:cubicBezTo>
                            <a:pt x="11579" y="84527"/>
                            <a:pt x="17958" y="87717"/>
                            <a:pt x="22743" y="87717"/>
                          </a:cubicBezTo>
                          <a:cubicBezTo>
                            <a:pt x="29122" y="87717"/>
                            <a:pt x="35501" y="86122"/>
                            <a:pt x="38691" y="81337"/>
                          </a:cubicBezTo>
                          <a:cubicBezTo>
                            <a:pt x="43475" y="76552"/>
                            <a:pt x="45070" y="71768"/>
                            <a:pt x="45070" y="65389"/>
                          </a:cubicBezTo>
                          <a:lnTo>
                            <a:pt x="45070" y="22328"/>
                          </a:lnTo>
                          <a:cubicBezTo>
                            <a:pt x="45070" y="15948"/>
                            <a:pt x="41881" y="9569"/>
                            <a:pt x="38691" y="6379"/>
                          </a:cubicBezTo>
                          <a:cubicBezTo>
                            <a:pt x="33907" y="3190"/>
                            <a:pt x="27527" y="0"/>
                            <a:pt x="22743" y="0"/>
                          </a:cubicBezTo>
                          <a:cubicBezTo>
                            <a:pt x="16363" y="0"/>
                            <a:pt x="9984" y="1595"/>
                            <a:pt x="6794" y="6379"/>
                          </a:cubicBezTo>
                          <a:cubicBezTo>
                            <a:pt x="2010" y="11164"/>
                            <a:pt x="415" y="15948"/>
                            <a:pt x="415" y="22328"/>
                          </a:cubicBezTo>
                          <a:lnTo>
                            <a:pt x="415" y="65389"/>
                          </a:lnTo>
                          <a:cubicBezTo>
                            <a:pt x="-1180" y="70173"/>
                            <a:pt x="2010" y="76552"/>
                            <a:pt x="6794" y="81337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6A6604E0-509A-4201-844D-AF10BC316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8654" y="1756433"/>
                      <a:ext cx="54224" cy="81337"/>
                    </a:xfrm>
                    <a:custGeom>
                      <a:avLst/>
                      <a:gdLst>
                        <a:gd name="connsiteX0" fmla="*/ 7974 w 54224"/>
                        <a:gd name="connsiteY0" fmla="*/ 39871 h 81337"/>
                        <a:gd name="connsiteX1" fmla="*/ 4784 w 54224"/>
                        <a:gd name="connsiteY1" fmla="*/ 44656 h 81337"/>
                        <a:gd name="connsiteX2" fmla="*/ 6379 w 54224"/>
                        <a:gd name="connsiteY2" fmla="*/ 43061 h 81337"/>
                        <a:gd name="connsiteX3" fmla="*/ 0 w 54224"/>
                        <a:gd name="connsiteY3" fmla="*/ 59009 h 81337"/>
                        <a:gd name="connsiteX4" fmla="*/ 6379 w 54224"/>
                        <a:gd name="connsiteY4" fmla="*/ 74958 h 81337"/>
                        <a:gd name="connsiteX5" fmla="*/ 22328 w 54224"/>
                        <a:gd name="connsiteY5" fmla="*/ 81337 h 81337"/>
                        <a:gd name="connsiteX6" fmla="*/ 38276 w 54224"/>
                        <a:gd name="connsiteY6" fmla="*/ 74958 h 81337"/>
                        <a:gd name="connsiteX7" fmla="*/ 52630 w 54224"/>
                        <a:gd name="connsiteY7" fmla="*/ 47845 h 81337"/>
                        <a:gd name="connsiteX8" fmla="*/ 54225 w 54224"/>
                        <a:gd name="connsiteY8" fmla="*/ 38276 h 81337"/>
                        <a:gd name="connsiteX9" fmla="*/ 54225 w 54224"/>
                        <a:gd name="connsiteY9" fmla="*/ 33492 h 81337"/>
                        <a:gd name="connsiteX10" fmla="*/ 52630 w 54224"/>
                        <a:gd name="connsiteY10" fmla="*/ 22328 h 81337"/>
                        <a:gd name="connsiteX11" fmla="*/ 51035 w 54224"/>
                        <a:gd name="connsiteY11" fmla="*/ 17543 h 81337"/>
                        <a:gd name="connsiteX12" fmla="*/ 39871 w 54224"/>
                        <a:gd name="connsiteY12" fmla="*/ 3190 h 81337"/>
                        <a:gd name="connsiteX13" fmla="*/ 31897 w 54224"/>
                        <a:gd name="connsiteY13" fmla="*/ 0 h 81337"/>
                        <a:gd name="connsiteX14" fmla="*/ 22328 w 54224"/>
                        <a:gd name="connsiteY14" fmla="*/ 0 h 81337"/>
                        <a:gd name="connsiteX15" fmla="*/ 7974 w 54224"/>
                        <a:gd name="connsiteY15" fmla="*/ 11164 h 81337"/>
                        <a:gd name="connsiteX16" fmla="*/ 6379 w 54224"/>
                        <a:gd name="connsiteY16" fmla="*/ 28707 h 81337"/>
                        <a:gd name="connsiteX17" fmla="*/ 6379 w 54224"/>
                        <a:gd name="connsiteY17" fmla="*/ 30302 h 81337"/>
                        <a:gd name="connsiteX18" fmla="*/ 6379 w 54224"/>
                        <a:gd name="connsiteY18" fmla="*/ 35087 h 81337"/>
                        <a:gd name="connsiteX19" fmla="*/ 7974 w 54224"/>
                        <a:gd name="connsiteY19" fmla="*/ 39871 h 81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54224" h="81337">
                          <a:moveTo>
                            <a:pt x="7974" y="39871"/>
                          </a:moveTo>
                          <a:cubicBezTo>
                            <a:pt x="6379" y="41466"/>
                            <a:pt x="6379" y="43061"/>
                            <a:pt x="4784" y="44656"/>
                          </a:cubicBezTo>
                          <a:cubicBezTo>
                            <a:pt x="4784" y="44656"/>
                            <a:pt x="4784" y="43061"/>
                            <a:pt x="6379" y="43061"/>
                          </a:cubicBezTo>
                          <a:cubicBezTo>
                            <a:pt x="3189" y="47845"/>
                            <a:pt x="0" y="52630"/>
                            <a:pt x="0" y="59009"/>
                          </a:cubicBezTo>
                          <a:cubicBezTo>
                            <a:pt x="0" y="65389"/>
                            <a:pt x="3189" y="71768"/>
                            <a:pt x="6379" y="74958"/>
                          </a:cubicBezTo>
                          <a:cubicBezTo>
                            <a:pt x="11164" y="79742"/>
                            <a:pt x="15948" y="81337"/>
                            <a:pt x="22328" y="81337"/>
                          </a:cubicBezTo>
                          <a:cubicBezTo>
                            <a:pt x="28707" y="81337"/>
                            <a:pt x="35086" y="79742"/>
                            <a:pt x="38276" y="74958"/>
                          </a:cubicBezTo>
                          <a:cubicBezTo>
                            <a:pt x="44655" y="66984"/>
                            <a:pt x="51035" y="59009"/>
                            <a:pt x="52630" y="47845"/>
                          </a:cubicBezTo>
                          <a:cubicBezTo>
                            <a:pt x="52630" y="44656"/>
                            <a:pt x="54225" y="41466"/>
                            <a:pt x="54225" y="38276"/>
                          </a:cubicBezTo>
                          <a:cubicBezTo>
                            <a:pt x="54225" y="36682"/>
                            <a:pt x="54225" y="35087"/>
                            <a:pt x="54225" y="33492"/>
                          </a:cubicBezTo>
                          <a:cubicBezTo>
                            <a:pt x="54225" y="30302"/>
                            <a:pt x="54225" y="27113"/>
                            <a:pt x="52630" y="22328"/>
                          </a:cubicBezTo>
                          <a:cubicBezTo>
                            <a:pt x="52630" y="20733"/>
                            <a:pt x="52630" y="19138"/>
                            <a:pt x="51035" y="17543"/>
                          </a:cubicBezTo>
                          <a:cubicBezTo>
                            <a:pt x="49440" y="12759"/>
                            <a:pt x="44655" y="6380"/>
                            <a:pt x="39871" y="3190"/>
                          </a:cubicBezTo>
                          <a:cubicBezTo>
                            <a:pt x="36681" y="1595"/>
                            <a:pt x="35086" y="0"/>
                            <a:pt x="31897" y="0"/>
                          </a:cubicBezTo>
                          <a:cubicBezTo>
                            <a:pt x="28707" y="0"/>
                            <a:pt x="25518" y="0"/>
                            <a:pt x="22328" y="0"/>
                          </a:cubicBezTo>
                          <a:cubicBezTo>
                            <a:pt x="17543" y="1595"/>
                            <a:pt x="11164" y="4785"/>
                            <a:pt x="7974" y="11164"/>
                          </a:cubicBezTo>
                          <a:cubicBezTo>
                            <a:pt x="4784" y="15948"/>
                            <a:pt x="3189" y="22328"/>
                            <a:pt x="6379" y="28707"/>
                          </a:cubicBezTo>
                          <a:cubicBezTo>
                            <a:pt x="6379" y="28707"/>
                            <a:pt x="6379" y="30302"/>
                            <a:pt x="6379" y="30302"/>
                          </a:cubicBezTo>
                          <a:cubicBezTo>
                            <a:pt x="6379" y="31897"/>
                            <a:pt x="6379" y="33492"/>
                            <a:pt x="6379" y="35087"/>
                          </a:cubicBezTo>
                          <a:cubicBezTo>
                            <a:pt x="7974" y="36682"/>
                            <a:pt x="7974" y="38276"/>
                            <a:pt x="7974" y="39871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B1C8A8A5-86A5-4B14-8007-24C7F1E09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8694" y="1663932"/>
                      <a:ext cx="46250" cy="71768"/>
                    </a:xfrm>
                    <a:custGeom>
                      <a:avLst/>
                      <a:gdLst>
                        <a:gd name="connsiteX0" fmla="*/ 1595 w 46250"/>
                        <a:gd name="connsiteY0" fmla="*/ 57414 h 71768"/>
                        <a:gd name="connsiteX1" fmla="*/ 6380 w 46250"/>
                        <a:gd name="connsiteY1" fmla="*/ 65389 h 71768"/>
                        <a:gd name="connsiteX2" fmla="*/ 14354 w 46250"/>
                        <a:gd name="connsiteY2" fmla="*/ 70173 h 71768"/>
                        <a:gd name="connsiteX3" fmla="*/ 23923 w 46250"/>
                        <a:gd name="connsiteY3" fmla="*/ 71768 h 71768"/>
                        <a:gd name="connsiteX4" fmla="*/ 39871 w 46250"/>
                        <a:gd name="connsiteY4" fmla="*/ 65389 h 71768"/>
                        <a:gd name="connsiteX5" fmla="*/ 46251 w 46250"/>
                        <a:gd name="connsiteY5" fmla="*/ 49440 h 71768"/>
                        <a:gd name="connsiteX6" fmla="*/ 46251 w 46250"/>
                        <a:gd name="connsiteY6" fmla="*/ 23923 h 71768"/>
                        <a:gd name="connsiteX7" fmla="*/ 44656 w 46250"/>
                        <a:gd name="connsiteY7" fmla="*/ 14354 h 71768"/>
                        <a:gd name="connsiteX8" fmla="*/ 39871 w 46250"/>
                        <a:gd name="connsiteY8" fmla="*/ 6379 h 71768"/>
                        <a:gd name="connsiteX9" fmla="*/ 31897 w 46250"/>
                        <a:gd name="connsiteY9" fmla="*/ 1595 h 71768"/>
                        <a:gd name="connsiteX10" fmla="*/ 22328 w 46250"/>
                        <a:gd name="connsiteY10" fmla="*/ 0 h 71768"/>
                        <a:gd name="connsiteX11" fmla="*/ 6380 w 46250"/>
                        <a:gd name="connsiteY11" fmla="*/ 6379 h 71768"/>
                        <a:gd name="connsiteX12" fmla="*/ 0 w 46250"/>
                        <a:gd name="connsiteY12" fmla="*/ 22328 h 71768"/>
                        <a:gd name="connsiteX13" fmla="*/ 0 w 46250"/>
                        <a:gd name="connsiteY13" fmla="*/ 47845 h 71768"/>
                        <a:gd name="connsiteX14" fmla="*/ 1595 w 46250"/>
                        <a:gd name="connsiteY14" fmla="*/ 57414 h 7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6250" h="71768">
                          <a:moveTo>
                            <a:pt x="1595" y="57414"/>
                          </a:moveTo>
                          <a:cubicBezTo>
                            <a:pt x="3190" y="60604"/>
                            <a:pt x="4785" y="62199"/>
                            <a:pt x="6380" y="65389"/>
                          </a:cubicBezTo>
                          <a:cubicBezTo>
                            <a:pt x="7974" y="66983"/>
                            <a:pt x="11164" y="68578"/>
                            <a:pt x="14354" y="70173"/>
                          </a:cubicBezTo>
                          <a:cubicBezTo>
                            <a:pt x="17543" y="71768"/>
                            <a:pt x="20733" y="71768"/>
                            <a:pt x="23923" y="71768"/>
                          </a:cubicBezTo>
                          <a:cubicBezTo>
                            <a:pt x="30302" y="71768"/>
                            <a:pt x="36682" y="70173"/>
                            <a:pt x="39871" y="65389"/>
                          </a:cubicBezTo>
                          <a:cubicBezTo>
                            <a:pt x="44656" y="60604"/>
                            <a:pt x="46251" y="55820"/>
                            <a:pt x="46251" y="49440"/>
                          </a:cubicBezTo>
                          <a:lnTo>
                            <a:pt x="46251" y="23923"/>
                          </a:lnTo>
                          <a:cubicBezTo>
                            <a:pt x="46251" y="20733"/>
                            <a:pt x="46251" y="17543"/>
                            <a:pt x="44656" y="14354"/>
                          </a:cubicBezTo>
                          <a:cubicBezTo>
                            <a:pt x="43061" y="11164"/>
                            <a:pt x="41466" y="9569"/>
                            <a:pt x="39871" y="6379"/>
                          </a:cubicBezTo>
                          <a:cubicBezTo>
                            <a:pt x="38277" y="4784"/>
                            <a:pt x="35087" y="3190"/>
                            <a:pt x="31897" y="1595"/>
                          </a:cubicBezTo>
                          <a:cubicBezTo>
                            <a:pt x="28708" y="0"/>
                            <a:pt x="25518" y="0"/>
                            <a:pt x="22328" y="0"/>
                          </a:cubicBezTo>
                          <a:cubicBezTo>
                            <a:pt x="15948" y="0"/>
                            <a:pt x="9569" y="1595"/>
                            <a:pt x="6380" y="6379"/>
                          </a:cubicBezTo>
                          <a:cubicBezTo>
                            <a:pt x="1595" y="11164"/>
                            <a:pt x="0" y="15948"/>
                            <a:pt x="0" y="22328"/>
                          </a:cubicBezTo>
                          <a:lnTo>
                            <a:pt x="0" y="47845"/>
                          </a:lnTo>
                          <a:cubicBezTo>
                            <a:pt x="0" y="51035"/>
                            <a:pt x="0" y="54225"/>
                            <a:pt x="1595" y="57414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D9287861-DA11-4CA2-BF69-C556A7C69C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5105" y="1576071"/>
                      <a:ext cx="55272" cy="91193"/>
                    </a:xfrm>
                    <a:custGeom>
                      <a:avLst/>
                      <a:gdLst>
                        <a:gd name="connsiteX0" fmla="*/ 5832 w 55272"/>
                        <a:gd name="connsiteY0" fmla="*/ 49584 h 91193"/>
                        <a:gd name="connsiteX1" fmla="*/ 2642 w 55272"/>
                        <a:gd name="connsiteY1" fmla="*/ 55964 h 91193"/>
                        <a:gd name="connsiteX2" fmla="*/ 1047 w 55272"/>
                        <a:gd name="connsiteY2" fmla="*/ 73507 h 91193"/>
                        <a:gd name="connsiteX3" fmla="*/ 12211 w 55272"/>
                        <a:gd name="connsiteY3" fmla="*/ 87860 h 91193"/>
                        <a:gd name="connsiteX4" fmla="*/ 29755 w 55272"/>
                        <a:gd name="connsiteY4" fmla="*/ 89455 h 91193"/>
                        <a:gd name="connsiteX5" fmla="*/ 34539 w 55272"/>
                        <a:gd name="connsiteY5" fmla="*/ 87860 h 91193"/>
                        <a:gd name="connsiteX6" fmla="*/ 42513 w 55272"/>
                        <a:gd name="connsiteY6" fmla="*/ 79886 h 91193"/>
                        <a:gd name="connsiteX7" fmla="*/ 50488 w 55272"/>
                        <a:gd name="connsiteY7" fmla="*/ 63938 h 91193"/>
                        <a:gd name="connsiteX8" fmla="*/ 53677 w 55272"/>
                        <a:gd name="connsiteY8" fmla="*/ 52774 h 91193"/>
                        <a:gd name="connsiteX9" fmla="*/ 55272 w 55272"/>
                        <a:gd name="connsiteY9" fmla="*/ 35230 h 91193"/>
                        <a:gd name="connsiteX10" fmla="*/ 52083 w 55272"/>
                        <a:gd name="connsiteY10" fmla="*/ 17687 h 91193"/>
                        <a:gd name="connsiteX11" fmla="*/ 40918 w 55272"/>
                        <a:gd name="connsiteY11" fmla="*/ 3334 h 91193"/>
                        <a:gd name="connsiteX12" fmla="*/ 23376 w 55272"/>
                        <a:gd name="connsiteY12" fmla="*/ 1739 h 91193"/>
                        <a:gd name="connsiteX13" fmla="*/ 9022 w 55272"/>
                        <a:gd name="connsiteY13" fmla="*/ 12903 h 91193"/>
                        <a:gd name="connsiteX14" fmla="*/ 7427 w 55272"/>
                        <a:gd name="connsiteY14" fmla="*/ 30446 h 91193"/>
                        <a:gd name="connsiteX15" fmla="*/ 9022 w 55272"/>
                        <a:gd name="connsiteY15" fmla="*/ 36825 h 91193"/>
                        <a:gd name="connsiteX16" fmla="*/ 9022 w 55272"/>
                        <a:gd name="connsiteY16" fmla="*/ 43205 h 91193"/>
                        <a:gd name="connsiteX17" fmla="*/ 5832 w 55272"/>
                        <a:gd name="connsiteY17" fmla="*/ 49584 h 911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5272" h="91193">
                          <a:moveTo>
                            <a:pt x="5832" y="49584"/>
                          </a:moveTo>
                          <a:cubicBezTo>
                            <a:pt x="4237" y="51179"/>
                            <a:pt x="4237" y="54369"/>
                            <a:pt x="2642" y="55964"/>
                          </a:cubicBezTo>
                          <a:cubicBezTo>
                            <a:pt x="-547" y="60748"/>
                            <a:pt x="-547" y="68722"/>
                            <a:pt x="1047" y="73507"/>
                          </a:cubicBezTo>
                          <a:cubicBezTo>
                            <a:pt x="2642" y="78291"/>
                            <a:pt x="7427" y="84671"/>
                            <a:pt x="12211" y="87860"/>
                          </a:cubicBezTo>
                          <a:cubicBezTo>
                            <a:pt x="16996" y="91050"/>
                            <a:pt x="23376" y="92645"/>
                            <a:pt x="29755" y="89455"/>
                          </a:cubicBezTo>
                          <a:cubicBezTo>
                            <a:pt x="31350" y="89455"/>
                            <a:pt x="32944" y="87860"/>
                            <a:pt x="34539" y="87860"/>
                          </a:cubicBezTo>
                          <a:cubicBezTo>
                            <a:pt x="37729" y="86266"/>
                            <a:pt x="40918" y="83076"/>
                            <a:pt x="42513" y="79886"/>
                          </a:cubicBezTo>
                          <a:cubicBezTo>
                            <a:pt x="45703" y="75102"/>
                            <a:pt x="48893" y="70317"/>
                            <a:pt x="50488" y="63938"/>
                          </a:cubicBezTo>
                          <a:cubicBezTo>
                            <a:pt x="52083" y="60748"/>
                            <a:pt x="53677" y="55964"/>
                            <a:pt x="53677" y="52774"/>
                          </a:cubicBezTo>
                          <a:cubicBezTo>
                            <a:pt x="55272" y="46394"/>
                            <a:pt x="55272" y="41610"/>
                            <a:pt x="55272" y="35230"/>
                          </a:cubicBezTo>
                          <a:cubicBezTo>
                            <a:pt x="55272" y="28851"/>
                            <a:pt x="53677" y="24066"/>
                            <a:pt x="52083" y="17687"/>
                          </a:cubicBezTo>
                          <a:cubicBezTo>
                            <a:pt x="50488" y="11308"/>
                            <a:pt x="47298" y="6523"/>
                            <a:pt x="40918" y="3334"/>
                          </a:cubicBezTo>
                          <a:cubicBezTo>
                            <a:pt x="36134" y="144"/>
                            <a:pt x="28160" y="-1451"/>
                            <a:pt x="23376" y="1739"/>
                          </a:cubicBezTo>
                          <a:cubicBezTo>
                            <a:pt x="18591" y="3334"/>
                            <a:pt x="12211" y="6523"/>
                            <a:pt x="9022" y="12903"/>
                          </a:cubicBezTo>
                          <a:cubicBezTo>
                            <a:pt x="5832" y="17687"/>
                            <a:pt x="4237" y="24066"/>
                            <a:pt x="7427" y="30446"/>
                          </a:cubicBezTo>
                          <a:cubicBezTo>
                            <a:pt x="7427" y="32041"/>
                            <a:pt x="9022" y="35230"/>
                            <a:pt x="9022" y="36825"/>
                          </a:cubicBezTo>
                          <a:cubicBezTo>
                            <a:pt x="9022" y="38420"/>
                            <a:pt x="9022" y="41610"/>
                            <a:pt x="9022" y="43205"/>
                          </a:cubicBezTo>
                          <a:cubicBezTo>
                            <a:pt x="7427" y="44799"/>
                            <a:pt x="7427" y="46394"/>
                            <a:pt x="5832" y="49584"/>
                          </a:cubicBezTo>
                          <a:close/>
                        </a:path>
                      </a:pathLst>
                    </a:custGeom>
                    <a:solidFill>
                      <a:srgbClr val="7FC97E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grpSp>
                  <p:nvGrpSpPr>
                    <p:cNvPr id="119" name="กราฟิก 5">
                      <a:extLst>
                        <a:ext uri="{FF2B5EF4-FFF2-40B4-BE49-F238E27FC236}">
                          <a16:creationId xmlns:a16="http://schemas.microsoft.com/office/drawing/2014/main" id="{60A33C29-9AEF-4C09-B050-3023C4E71C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5466" y="2134105"/>
                      <a:ext cx="297342" cy="332354"/>
                      <a:chOff x="4785466" y="2134105"/>
                      <a:chExt cx="297342" cy="332354"/>
                    </a:xfrm>
                    <a:solidFill>
                      <a:schemeClr val="accent1"/>
                    </a:solidFill>
                  </p:grpSpPr>
                  <p:sp>
                    <p:nvSpPr>
                      <p:cNvPr id="120" name="รูปแบบอิสระ: รูปร่าง 119">
                        <a:extLst>
                          <a:ext uri="{FF2B5EF4-FFF2-40B4-BE49-F238E27FC236}">
                            <a16:creationId xmlns:a16="http://schemas.microsoft.com/office/drawing/2014/main" id="{6A2AA9DD-E5F0-45D5-BD1C-4740B692B0CF}"/>
                          </a:ext>
                        </a:extLst>
                      </p:cNvPr>
                      <p:cNvSpPr/>
                      <p:nvPr/>
                    </p:nvSpPr>
                    <p:spPr>
                      <a:xfrm rot="-7263">
                        <a:off x="4785816" y="2134418"/>
                        <a:ext cx="296641" cy="331728"/>
                      </a:xfrm>
                      <a:custGeom>
                        <a:avLst/>
                        <a:gdLst>
                          <a:gd name="connsiteX0" fmla="*/ 296642 w 296641"/>
                          <a:gd name="connsiteY0" fmla="*/ 165864 h 331728"/>
                          <a:gd name="connsiteX1" fmla="*/ 148321 w 296641"/>
                          <a:gd name="connsiteY1" fmla="*/ 331729 h 331728"/>
                          <a:gd name="connsiteX2" fmla="*/ 0 w 296641"/>
                          <a:gd name="connsiteY2" fmla="*/ 165864 h 331728"/>
                          <a:gd name="connsiteX3" fmla="*/ 148321 w 296641"/>
                          <a:gd name="connsiteY3" fmla="*/ 0 h 331728"/>
                          <a:gd name="connsiteX4" fmla="*/ 296642 w 296641"/>
                          <a:gd name="connsiteY4" fmla="*/ 165864 h 3317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6641" h="331728">
                            <a:moveTo>
                              <a:pt x="296642" y="165864"/>
                            </a:moveTo>
                            <a:cubicBezTo>
                              <a:pt x="296642" y="257469"/>
                              <a:pt x="230236" y="331729"/>
                              <a:pt x="148321" y="331729"/>
                            </a:cubicBezTo>
                            <a:cubicBezTo>
                              <a:pt x="66406" y="331729"/>
                              <a:pt x="0" y="257469"/>
                              <a:pt x="0" y="165864"/>
                            </a:cubicBezTo>
                            <a:cubicBezTo>
                              <a:pt x="0" y="74260"/>
                              <a:pt x="66406" y="0"/>
                              <a:pt x="148321" y="0"/>
                            </a:cubicBezTo>
                            <a:cubicBezTo>
                              <a:pt x="230237" y="0"/>
                              <a:pt x="296642" y="74260"/>
                              <a:pt x="296642" y="165864"/>
                            </a:cubicBezTo>
                            <a:close/>
                          </a:path>
                        </a:pathLst>
                      </a:custGeom>
                      <a:solidFill>
                        <a:srgbClr val="080808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  <p:sp>
                    <p:nvSpPr>
                      <p:cNvPr id="121" name="รูปแบบอิสระ: รูปร่าง 120">
                        <a:extLst>
                          <a:ext uri="{FF2B5EF4-FFF2-40B4-BE49-F238E27FC236}">
                            <a16:creationId xmlns:a16="http://schemas.microsoft.com/office/drawing/2014/main" id="{D1D565DE-3A75-4BCD-ACE2-926AF670C7B7}"/>
                          </a:ext>
                        </a:extLst>
                      </p:cNvPr>
                      <p:cNvSpPr/>
                      <p:nvPr/>
                    </p:nvSpPr>
                    <p:spPr>
                      <a:xfrm rot="-7263">
                        <a:off x="4843231" y="2346530"/>
                        <a:ext cx="82932" cy="82932"/>
                      </a:xfrm>
                      <a:custGeom>
                        <a:avLst/>
                        <a:gdLst>
                          <a:gd name="connsiteX0" fmla="*/ 82932 w 82932"/>
                          <a:gd name="connsiteY0" fmla="*/ 41466 h 82932"/>
                          <a:gd name="connsiteX1" fmla="*/ 41466 w 82932"/>
                          <a:gd name="connsiteY1" fmla="*/ 82932 h 82932"/>
                          <a:gd name="connsiteX2" fmla="*/ 0 w 82932"/>
                          <a:gd name="connsiteY2" fmla="*/ 41466 h 82932"/>
                          <a:gd name="connsiteX3" fmla="*/ 41466 w 82932"/>
                          <a:gd name="connsiteY3" fmla="*/ 0 h 82932"/>
                          <a:gd name="connsiteX4" fmla="*/ 82932 w 82932"/>
                          <a:gd name="connsiteY4" fmla="*/ 41466 h 82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2932" h="82932">
                            <a:moveTo>
                              <a:pt x="82932" y="41466"/>
                            </a:moveTo>
                            <a:cubicBezTo>
                              <a:pt x="82932" y="64367"/>
                              <a:pt x="64367" y="82932"/>
                              <a:pt x="41466" y="82932"/>
                            </a:cubicBezTo>
                            <a:cubicBezTo>
                              <a:pt x="18565" y="82932"/>
                              <a:pt x="0" y="64367"/>
                              <a:pt x="0" y="41466"/>
                            </a:cubicBezTo>
                            <a:cubicBezTo>
                              <a:pt x="0" y="18565"/>
                              <a:pt x="18565" y="0"/>
                              <a:pt x="41466" y="0"/>
                            </a:cubicBezTo>
                            <a:cubicBezTo>
                              <a:pt x="64367" y="0"/>
                              <a:pt x="82932" y="18565"/>
                              <a:pt x="82932" y="414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</p:grpSp>
                <p:grpSp>
                  <p:nvGrpSpPr>
                    <p:cNvPr id="122" name="กราฟิก 5">
                      <a:extLst>
                        <a:ext uri="{FF2B5EF4-FFF2-40B4-BE49-F238E27FC236}">
                          <a16:creationId xmlns:a16="http://schemas.microsoft.com/office/drawing/2014/main" id="{60A33C29-9AEF-4C09-B050-3023C4E71C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5174" y="2132510"/>
                      <a:ext cx="297342" cy="332354"/>
                      <a:chOff x="5495174" y="2132510"/>
                      <a:chExt cx="297342" cy="332354"/>
                    </a:xfrm>
                    <a:solidFill>
                      <a:schemeClr val="accent1"/>
                    </a:solidFill>
                  </p:grpSpPr>
                  <p:sp>
                    <p:nvSpPr>
                      <p:cNvPr id="123" name="รูปแบบอิสระ: รูปร่าง 122">
                        <a:extLst>
                          <a:ext uri="{FF2B5EF4-FFF2-40B4-BE49-F238E27FC236}">
                            <a16:creationId xmlns:a16="http://schemas.microsoft.com/office/drawing/2014/main" id="{F19AF4DC-E8D6-4E1F-9785-532F1E04E9EA}"/>
                          </a:ext>
                        </a:extLst>
                      </p:cNvPr>
                      <p:cNvSpPr/>
                      <p:nvPr/>
                    </p:nvSpPr>
                    <p:spPr>
                      <a:xfrm rot="-7263">
                        <a:off x="5495524" y="2132823"/>
                        <a:ext cx="296641" cy="331728"/>
                      </a:xfrm>
                      <a:custGeom>
                        <a:avLst/>
                        <a:gdLst>
                          <a:gd name="connsiteX0" fmla="*/ 296642 w 296641"/>
                          <a:gd name="connsiteY0" fmla="*/ 165864 h 331728"/>
                          <a:gd name="connsiteX1" fmla="*/ 148321 w 296641"/>
                          <a:gd name="connsiteY1" fmla="*/ 331729 h 331728"/>
                          <a:gd name="connsiteX2" fmla="*/ 0 w 296641"/>
                          <a:gd name="connsiteY2" fmla="*/ 165864 h 331728"/>
                          <a:gd name="connsiteX3" fmla="*/ 148321 w 296641"/>
                          <a:gd name="connsiteY3" fmla="*/ 0 h 331728"/>
                          <a:gd name="connsiteX4" fmla="*/ 296642 w 296641"/>
                          <a:gd name="connsiteY4" fmla="*/ 165864 h 3317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6641" h="331728">
                            <a:moveTo>
                              <a:pt x="296642" y="165864"/>
                            </a:moveTo>
                            <a:cubicBezTo>
                              <a:pt x="296642" y="257469"/>
                              <a:pt x="230236" y="331729"/>
                              <a:pt x="148321" y="331729"/>
                            </a:cubicBezTo>
                            <a:cubicBezTo>
                              <a:pt x="66406" y="331729"/>
                              <a:pt x="0" y="257469"/>
                              <a:pt x="0" y="165864"/>
                            </a:cubicBezTo>
                            <a:cubicBezTo>
                              <a:pt x="0" y="74260"/>
                              <a:pt x="66406" y="0"/>
                              <a:pt x="148321" y="0"/>
                            </a:cubicBezTo>
                            <a:cubicBezTo>
                              <a:pt x="230237" y="0"/>
                              <a:pt x="296642" y="74260"/>
                              <a:pt x="296642" y="165864"/>
                            </a:cubicBezTo>
                            <a:close/>
                          </a:path>
                        </a:pathLst>
                      </a:custGeom>
                      <a:solidFill>
                        <a:srgbClr val="080808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  <p:sp>
                    <p:nvSpPr>
                      <p:cNvPr id="124" name="รูปแบบอิสระ: รูปร่าง 123">
                        <a:extLst>
                          <a:ext uri="{FF2B5EF4-FFF2-40B4-BE49-F238E27FC236}">
                            <a16:creationId xmlns:a16="http://schemas.microsoft.com/office/drawing/2014/main" id="{BD70C056-2613-455C-A768-12070972D259}"/>
                          </a:ext>
                        </a:extLst>
                      </p:cNvPr>
                      <p:cNvSpPr/>
                      <p:nvPr/>
                    </p:nvSpPr>
                    <p:spPr>
                      <a:xfrm rot="-7263">
                        <a:off x="5541775" y="2344938"/>
                        <a:ext cx="82932" cy="82932"/>
                      </a:xfrm>
                      <a:custGeom>
                        <a:avLst/>
                        <a:gdLst>
                          <a:gd name="connsiteX0" fmla="*/ 82932 w 82932"/>
                          <a:gd name="connsiteY0" fmla="*/ 41466 h 82932"/>
                          <a:gd name="connsiteX1" fmla="*/ 41466 w 82932"/>
                          <a:gd name="connsiteY1" fmla="*/ 82932 h 82932"/>
                          <a:gd name="connsiteX2" fmla="*/ 0 w 82932"/>
                          <a:gd name="connsiteY2" fmla="*/ 41466 h 82932"/>
                          <a:gd name="connsiteX3" fmla="*/ 41466 w 82932"/>
                          <a:gd name="connsiteY3" fmla="*/ 0 h 82932"/>
                          <a:gd name="connsiteX4" fmla="*/ 82932 w 82932"/>
                          <a:gd name="connsiteY4" fmla="*/ 41466 h 82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2932" h="82932">
                            <a:moveTo>
                              <a:pt x="82932" y="41466"/>
                            </a:moveTo>
                            <a:cubicBezTo>
                              <a:pt x="82932" y="64367"/>
                              <a:pt x="64367" y="82932"/>
                              <a:pt x="41466" y="82932"/>
                            </a:cubicBezTo>
                            <a:cubicBezTo>
                              <a:pt x="18565" y="82932"/>
                              <a:pt x="0" y="64367"/>
                              <a:pt x="0" y="41466"/>
                            </a:cubicBezTo>
                            <a:cubicBezTo>
                              <a:pt x="0" y="18565"/>
                              <a:pt x="18565" y="0"/>
                              <a:pt x="41466" y="0"/>
                            </a:cubicBezTo>
                            <a:cubicBezTo>
                              <a:pt x="64367" y="0"/>
                              <a:pt x="82932" y="18565"/>
                              <a:pt x="82932" y="414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</p:grpSp>
                <p:sp>
                  <p:nvSpPr>
                    <p:cNvPr id="125" name="รูปแบบอิสระ: รูปร่าง 124">
                      <a:extLst>
                        <a:ext uri="{FF2B5EF4-FFF2-40B4-BE49-F238E27FC236}">
                          <a16:creationId xmlns:a16="http://schemas.microsoft.com/office/drawing/2014/main" id="{2026391B-D40A-4182-9485-7F2AF09CE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6873" y="2642337"/>
                      <a:ext cx="147555" cy="55253"/>
                    </a:xfrm>
                    <a:custGeom>
                      <a:avLst/>
                      <a:gdLst>
                        <a:gd name="connsiteX0" fmla="*/ 13588 w 147555"/>
                        <a:gd name="connsiteY0" fmla="*/ 39106 h 55253"/>
                        <a:gd name="connsiteX1" fmla="*/ 128417 w 147555"/>
                        <a:gd name="connsiteY1" fmla="*/ 53460 h 55253"/>
                        <a:gd name="connsiteX2" fmla="*/ 147556 w 147555"/>
                        <a:gd name="connsiteY2" fmla="*/ 34322 h 55253"/>
                        <a:gd name="connsiteX3" fmla="*/ 128417 w 147555"/>
                        <a:gd name="connsiteY3" fmla="*/ 15183 h 55253"/>
                        <a:gd name="connsiteX4" fmla="*/ 23158 w 147555"/>
                        <a:gd name="connsiteY4" fmla="*/ 830 h 55253"/>
                        <a:gd name="connsiteX5" fmla="*/ 830 w 147555"/>
                        <a:gd name="connsiteY5" fmla="*/ 13589 h 55253"/>
                        <a:gd name="connsiteX6" fmla="*/ 13588 w 147555"/>
                        <a:gd name="connsiteY6" fmla="*/ 39106 h 552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7555" h="55253">
                          <a:moveTo>
                            <a:pt x="13588" y="39106"/>
                          </a:moveTo>
                          <a:cubicBezTo>
                            <a:pt x="50270" y="53460"/>
                            <a:pt x="90141" y="58244"/>
                            <a:pt x="128417" y="53460"/>
                          </a:cubicBezTo>
                          <a:cubicBezTo>
                            <a:pt x="137987" y="51865"/>
                            <a:pt x="147556" y="45485"/>
                            <a:pt x="147556" y="34322"/>
                          </a:cubicBezTo>
                          <a:cubicBezTo>
                            <a:pt x="147556" y="24752"/>
                            <a:pt x="139582" y="15183"/>
                            <a:pt x="128417" y="15183"/>
                          </a:cubicBezTo>
                          <a:cubicBezTo>
                            <a:pt x="91736" y="19968"/>
                            <a:pt x="58244" y="15183"/>
                            <a:pt x="23158" y="830"/>
                          </a:cubicBezTo>
                          <a:cubicBezTo>
                            <a:pt x="13588" y="-2360"/>
                            <a:pt x="2425" y="4019"/>
                            <a:pt x="830" y="13589"/>
                          </a:cubicBezTo>
                          <a:cubicBezTo>
                            <a:pt x="-2360" y="27942"/>
                            <a:pt x="4020" y="35916"/>
                            <a:pt x="13588" y="39106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26" name="รูปแบบอิสระ: รูปร่าง 125">
                      <a:extLst>
                        <a:ext uri="{FF2B5EF4-FFF2-40B4-BE49-F238E27FC236}">
                          <a16:creationId xmlns:a16="http://schemas.microsoft.com/office/drawing/2014/main" id="{06246DFB-D863-44D3-AF74-89C79DAE1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5782" y="2635691"/>
                      <a:ext cx="139192" cy="59042"/>
                    </a:xfrm>
                    <a:custGeom>
                      <a:avLst/>
                      <a:gdLst>
                        <a:gd name="connsiteX0" fmla="*/ 13698 w 139192"/>
                        <a:gd name="connsiteY0" fmla="*/ 56916 h 59042"/>
                        <a:gd name="connsiteX1" fmla="*/ 131717 w 139192"/>
                        <a:gd name="connsiteY1" fmla="*/ 32994 h 59042"/>
                        <a:gd name="connsiteX2" fmla="*/ 136501 w 139192"/>
                        <a:gd name="connsiteY2" fmla="*/ 7476 h 59042"/>
                        <a:gd name="connsiteX3" fmla="*/ 110984 w 139192"/>
                        <a:gd name="connsiteY3" fmla="*/ 2691 h 59042"/>
                        <a:gd name="connsiteX4" fmla="*/ 107794 w 139192"/>
                        <a:gd name="connsiteY4" fmla="*/ 4286 h 59042"/>
                        <a:gd name="connsiteX5" fmla="*/ 103010 w 139192"/>
                        <a:gd name="connsiteY5" fmla="*/ 7476 h 59042"/>
                        <a:gd name="connsiteX6" fmla="*/ 91845 w 139192"/>
                        <a:gd name="connsiteY6" fmla="*/ 12260 h 59042"/>
                        <a:gd name="connsiteX7" fmla="*/ 79087 w 139192"/>
                        <a:gd name="connsiteY7" fmla="*/ 17045 h 59042"/>
                        <a:gd name="connsiteX8" fmla="*/ 75897 w 139192"/>
                        <a:gd name="connsiteY8" fmla="*/ 18640 h 59042"/>
                        <a:gd name="connsiteX9" fmla="*/ 74303 w 139192"/>
                        <a:gd name="connsiteY9" fmla="*/ 18640 h 59042"/>
                        <a:gd name="connsiteX10" fmla="*/ 74303 w 139192"/>
                        <a:gd name="connsiteY10" fmla="*/ 18640 h 59042"/>
                        <a:gd name="connsiteX11" fmla="*/ 71113 w 139192"/>
                        <a:gd name="connsiteY11" fmla="*/ 18640 h 59042"/>
                        <a:gd name="connsiteX12" fmla="*/ 45595 w 139192"/>
                        <a:gd name="connsiteY12" fmla="*/ 21829 h 59042"/>
                        <a:gd name="connsiteX13" fmla="*/ 40811 w 139192"/>
                        <a:gd name="connsiteY13" fmla="*/ 21829 h 59042"/>
                        <a:gd name="connsiteX14" fmla="*/ 36026 w 139192"/>
                        <a:gd name="connsiteY14" fmla="*/ 21829 h 59042"/>
                        <a:gd name="connsiteX15" fmla="*/ 23267 w 139192"/>
                        <a:gd name="connsiteY15" fmla="*/ 20235 h 59042"/>
                        <a:gd name="connsiteX16" fmla="*/ 2534 w 139192"/>
                        <a:gd name="connsiteY16" fmla="*/ 34588 h 59042"/>
                        <a:gd name="connsiteX17" fmla="*/ 13698 w 139192"/>
                        <a:gd name="connsiteY17" fmla="*/ 56916 h 59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9192" h="59042">
                          <a:moveTo>
                            <a:pt x="13698" y="56916"/>
                          </a:moveTo>
                          <a:cubicBezTo>
                            <a:pt x="55164" y="63296"/>
                            <a:pt x="96630" y="55321"/>
                            <a:pt x="131717" y="32994"/>
                          </a:cubicBezTo>
                          <a:cubicBezTo>
                            <a:pt x="139691" y="28209"/>
                            <a:pt x="141286" y="13855"/>
                            <a:pt x="136501" y="7476"/>
                          </a:cubicBezTo>
                          <a:cubicBezTo>
                            <a:pt x="130122" y="-498"/>
                            <a:pt x="118958" y="-2093"/>
                            <a:pt x="110984" y="2691"/>
                          </a:cubicBezTo>
                          <a:cubicBezTo>
                            <a:pt x="110984" y="2691"/>
                            <a:pt x="104604" y="5881"/>
                            <a:pt x="107794" y="4286"/>
                          </a:cubicBezTo>
                          <a:cubicBezTo>
                            <a:pt x="106199" y="5881"/>
                            <a:pt x="104604" y="5881"/>
                            <a:pt x="103010" y="7476"/>
                          </a:cubicBezTo>
                          <a:cubicBezTo>
                            <a:pt x="99820" y="9071"/>
                            <a:pt x="95035" y="10666"/>
                            <a:pt x="91845" y="12260"/>
                          </a:cubicBezTo>
                          <a:cubicBezTo>
                            <a:pt x="88656" y="13855"/>
                            <a:pt x="83871" y="15450"/>
                            <a:pt x="79087" y="17045"/>
                          </a:cubicBezTo>
                          <a:cubicBezTo>
                            <a:pt x="77492" y="17045"/>
                            <a:pt x="77492" y="17045"/>
                            <a:pt x="75897" y="18640"/>
                          </a:cubicBezTo>
                          <a:cubicBezTo>
                            <a:pt x="74303" y="18640"/>
                            <a:pt x="74303" y="18640"/>
                            <a:pt x="74303" y="18640"/>
                          </a:cubicBezTo>
                          <a:cubicBezTo>
                            <a:pt x="74303" y="18640"/>
                            <a:pt x="74303" y="18640"/>
                            <a:pt x="74303" y="18640"/>
                          </a:cubicBezTo>
                          <a:cubicBezTo>
                            <a:pt x="72708" y="18640"/>
                            <a:pt x="71113" y="18640"/>
                            <a:pt x="71113" y="18640"/>
                          </a:cubicBezTo>
                          <a:cubicBezTo>
                            <a:pt x="63138" y="20235"/>
                            <a:pt x="53569" y="21829"/>
                            <a:pt x="45595" y="21829"/>
                          </a:cubicBezTo>
                          <a:cubicBezTo>
                            <a:pt x="44000" y="21829"/>
                            <a:pt x="42406" y="21829"/>
                            <a:pt x="40811" y="21829"/>
                          </a:cubicBezTo>
                          <a:cubicBezTo>
                            <a:pt x="44000" y="21829"/>
                            <a:pt x="37621" y="21829"/>
                            <a:pt x="36026" y="21829"/>
                          </a:cubicBezTo>
                          <a:cubicBezTo>
                            <a:pt x="31241" y="21829"/>
                            <a:pt x="28052" y="20235"/>
                            <a:pt x="23267" y="20235"/>
                          </a:cubicBezTo>
                          <a:cubicBezTo>
                            <a:pt x="13698" y="18640"/>
                            <a:pt x="2534" y="25019"/>
                            <a:pt x="2534" y="34588"/>
                          </a:cubicBezTo>
                          <a:cubicBezTo>
                            <a:pt x="-3845" y="45752"/>
                            <a:pt x="2534" y="55321"/>
                            <a:pt x="13698" y="56916"/>
                          </a:cubicBezTo>
                          <a:close/>
                        </a:path>
                      </a:pathLst>
                    </a:custGeom>
                    <a:solidFill>
                      <a:srgbClr val="080808"/>
                    </a:solidFill>
                    <a:ln w="1593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sp>
                  <p:nvSpPr>
                    <p:cNvPr id="127" name="รูปแบบอิสระ: รูปร่าง 126">
                      <a:extLst>
                        <a:ext uri="{FF2B5EF4-FFF2-40B4-BE49-F238E27FC236}">
                          <a16:creationId xmlns:a16="http://schemas.microsoft.com/office/drawing/2014/main" id="{6E120B0E-177E-4754-BE1A-B58A1CB868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6785" y="3479414"/>
                      <a:ext cx="876461" cy="535589"/>
                    </a:xfrm>
                    <a:custGeom>
                      <a:avLst/>
                      <a:gdLst>
                        <a:gd name="connsiteX0" fmla="*/ 45272 w 876461"/>
                        <a:gd name="connsiteY0" fmla="*/ 174886 h 535589"/>
                        <a:gd name="connsiteX1" fmla="*/ 125014 w 876461"/>
                        <a:gd name="connsiteY1" fmla="*/ 173291 h 535589"/>
                        <a:gd name="connsiteX2" fmla="*/ 214326 w 876461"/>
                        <a:gd name="connsiteY2" fmla="*/ 150963 h 535589"/>
                        <a:gd name="connsiteX3" fmla="*/ 281310 w 876461"/>
                        <a:gd name="connsiteY3" fmla="*/ 127040 h 535589"/>
                        <a:gd name="connsiteX4" fmla="*/ 207947 w 876461"/>
                        <a:gd name="connsiteY4" fmla="*/ 184455 h 535589"/>
                        <a:gd name="connsiteX5" fmla="*/ 117040 w 876461"/>
                        <a:gd name="connsiteY5" fmla="*/ 320017 h 535589"/>
                        <a:gd name="connsiteX6" fmla="*/ 164886 w 876461"/>
                        <a:gd name="connsiteY6" fmla="*/ 385406 h 535589"/>
                        <a:gd name="connsiteX7" fmla="*/ 244628 w 876461"/>
                        <a:gd name="connsiteY7" fmla="*/ 372647 h 535589"/>
                        <a:gd name="connsiteX8" fmla="*/ 303637 w 876461"/>
                        <a:gd name="connsiteY8" fmla="*/ 312043 h 535589"/>
                        <a:gd name="connsiteX9" fmla="*/ 354672 w 876461"/>
                        <a:gd name="connsiteY9" fmla="*/ 232300 h 535589"/>
                        <a:gd name="connsiteX10" fmla="*/ 392949 w 876461"/>
                        <a:gd name="connsiteY10" fmla="*/ 160532 h 535589"/>
                        <a:gd name="connsiteX11" fmla="*/ 391354 w 876461"/>
                        <a:gd name="connsiteY11" fmla="*/ 302473 h 535589"/>
                        <a:gd name="connsiteX12" fmla="*/ 399328 w 876461"/>
                        <a:gd name="connsiteY12" fmla="*/ 420492 h 535589"/>
                        <a:gd name="connsiteX13" fmla="*/ 428035 w 876461"/>
                        <a:gd name="connsiteY13" fmla="*/ 506614 h 535589"/>
                        <a:gd name="connsiteX14" fmla="*/ 579546 w 876461"/>
                        <a:gd name="connsiteY14" fmla="*/ 465148 h 535589"/>
                        <a:gd name="connsiteX15" fmla="*/ 582735 w 876461"/>
                        <a:gd name="connsiteY15" fmla="*/ 359888 h 535589"/>
                        <a:gd name="connsiteX16" fmla="*/ 562002 w 876461"/>
                        <a:gd name="connsiteY16" fmla="*/ 249844 h 535589"/>
                        <a:gd name="connsiteX17" fmla="*/ 517347 w 876461"/>
                        <a:gd name="connsiteY17" fmla="*/ 111092 h 535589"/>
                        <a:gd name="connsiteX18" fmla="*/ 632176 w 876461"/>
                        <a:gd name="connsiteY18" fmla="*/ 230705 h 535589"/>
                        <a:gd name="connsiteX19" fmla="*/ 705538 w 876461"/>
                        <a:gd name="connsiteY19" fmla="*/ 299284 h 535589"/>
                        <a:gd name="connsiteX20" fmla="*/ 799635 w 876461"/>
                        <a:gd name="connsiteY20" fmla="*/ 347129 h 535589"/>
                        <a:gd name="connsiteX21" fmla="*/ 872997 w 876461"/>
                        <a:gd name="connsiteY21" fmla="*/ 292904 h 535589"/>
                        <a:gd name="connsiteX22" fmla="*/ 850669 w 876461"/>
                        <a:gd name="connsiteY22" fmla="*/ 201998 h 535589"/>
                        <a:gd name="connsiteX23" fmla="*/ 699159 w 876461"/>
                        <a:gd name="connsiteY23" fmla="*/ 79195 h 535589"/>
                        <a:gd name="connsiteX24" fmla="*/ 490234 w 876461"/>
                        <a:gd name="connsiteY24" fmla="*/ 4237 h 535589"/>
                        <a:gd name="connsiteX25" fmla="*/ 467906 w 876461"/>
                        <a:gd name="connsiteY25" fmla="*/ 7427 h 535589"/>
                        <a:gd name="connsiteX26" fmla="*/ 436009 w 876461"/>
                        <a:gd name="connsiteY26" fmla="*/ 7427 h 535589"/>
                        <a:gd name="connsiteX27" fmla="*/ 424846 w 876461"/>
                        <a:gd name="connsiteY27" fmla="*/ 1048 h 535589"/>
                        <a:gd name="connsiteX28" fmla="*/ 407302 w 876461"/>
                        <a:gd name="connsiteY28" fmla="*/ 2643 h 535589"/>
                        <a:gd name="connsiteX29" fmla="*/ 357862 w 876461"/>
                        <a:gd name="connsiteY29" fmla="*/ 5832 h 535589"/>
                        <a:gd name="connsiteX30" fmla="*/ 329155 w 876461"/>
                        <a:gd name="connsiteY30" fmla="*/ 15401 h 535589"/>
                        <a:gd name="connsiteX31" fmla="*/ 228679 w 876461"/>
                        <a:gd name="connsiteY31" fmla="*/ 20186 h 535589"/>
                        <a:gd name="connsiteX32" fmla="*/ 126609 w 876461"/>
                        <a:gd name="connsiteY32" fmla="*/ 24970 h 535589"/>
                        <a:gd name="connsiteX33" fmla="*/ 42083 w 876461"/>
                        <a:gd name="connsiteY33" fmla="*/ 42514 h 535589"/>
                        <a:gd name="connsiteX34" fmla="*/ 45272 w 876461"/>
                        <a:gd name="connsiteY34" fmla="*/ 174886 h 535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876461" h="535589">
                          <a:moveTo>
                            <a:pt x="45272" y="174886"/>
                          </a:moveTo>
                          <a:cubicBezTo>
                            <a:pt x="70790" y="184455"/>
                            <a:pt x="99497" y="178076"/>
                            <a:pt x="125014" y="173291"/>
                          </a:cubicBezTo>
                          <a:cubicBezTo>
                            <a:pt x="155316" y="166912"/>
                            <a:pt x="184024" y="158937"/>
                            <a:pt x="214326" y="150963"/>
                          </a:cubicBezTo>
                          <a:cubicBezTo>
                            <a:pt x="236654" y="144584"/>
                            <a:pt x="258981" y="136610"/>
                            <a:pt x="281310" y="127040"/>
                          </a:cubicBezTo>
                          <a:cubicBezTo>
                            <a:pt x="257387" y="146179"/>
                            <a:pt x="231869" y="165317"/>
                            <a:pt x="207947" y="184455"/>
                          </a:cubicBezTo>
                          <a:cubicBezTo>
                            <a:pt x="164886" y="219542"/>
                            <a:pt x="110661" y="257818"/>
                            <a:pt x="117040" y="320017"/>
                          </a:cubicBezTo>
                          <a:cubicBezTo>
                            <a:pt x="120230" y="348724"/>
                            <a:pt x="136179" y="374242"/>
                            <a:pt x="164886" y="385406"/>
                          </a:cubicBezTo>
                          <a:cubicBezTo>
                            <a:pt x="191998" y="396569"/>
                            <a:pt x="222300" y="388595"/>
                            <a:pt x="244628" y="372647"/>
                          </a:cubicBezTo>
                          <a:cubicBezTo>
                            <a:pt x="268551" y="356698"/>
                            <a:pt x="286094" y="335965"/>
                            <a:pt x="303637" y="312043"/>
                          </a:cubicBezTo>
                          <a:cubicBezTo>
                            <a:pt x="321181" y="286525"/>
                            <a:pt x="338724" y="259413"/>
                            <a:pt x="354672" y="232300"/>
                          </a:cubicBezTo>
                          <a:cubicBezTo>
                            <a:pt x="367431" y="208378"/>
                            <a:pt x="380190" y="186050"/>
                            <a:pt x="392949" y="160532"/>
                          </a:cubicBezTo>
                          <a:cubicBezTo>
                            <a:pt x="389759" y="208378"/>
                            <a:pt x="389759" y="254628"/>
                            <a:pt x="391354" y="302473"/>
                          </a:cubicBezTo>
                          <a:cubicBezTo>
                            <a:pt x="392949" y="342345"/>
                            <a:pt x="394543" y="380621"/>
                            <a:pt x="399328" y="420492"/>
                          </a:cubicBezTo>
                          <a:cubicBezTo>
                            <a:pt x="402518" y="450794"/>
                            <a:pt x="408897" y="482691"/>
                            <a:pt x="428035" y="506614"/>
                          </a:cubicBezTo>
                          <a:cubicBezTo>
                            <a:pt x="475881" y="565623"/>
                            <a:pt x="557218" y="525752"/>
                            <a:pt x="579546" y="465148"/>
                          </a:cubicBezTo>
                          <a:cubicBezTo>
                            <a:pt x="590710" y="431656"/>
                            <a:pt x="587520" y="393380"/>
                            <a:pt x="582735" y="359888"/>
                          </a:cubicBezTo>
                          <a:cubicBezTo>
                            <a:pt x="577951" y="323207"/>
                            <a:pt x="571571" y="286525"/>
                            <a:pt x="562002" y="249844"/>
                          </a:cubicBezTo>
                          <a:cubicBezTo>
                            <a:pt x="550838" y="203593"/>
                            <a:pt x="536485" y="157343"/>
                            <a:pt x="517347" y="111092"/>
                          </a:cubicBezTo>
                          <a:cubicBezTo>
                            <a:pt x="555623" y="150963"/>
                            <a:pt x="593899" y="190834"/>
                            <a:pt x="632176" y="230705"/>
                          </a:cubicBezTo>
                          <a:cubicBezTo>
                            <a:pt x="654503" y="254628"/>
                            <a:pt x="678426" y="278551"/>
                            <a:pt x="705538" y="299284"/>
                          </a:cubicBezTo>
                          <a:cubicBezTo>
                            <a:pt x="732651" y="320017"/>
                            <a:pt x="762953" y="343940"/>
                            <a:pt x="799635" y="347129"/>
                          </a:cubicBezTo>
                          <a:cubicBezTo>
                            <a:pt x="834721" y="350319"/>
                            <a:pt x="863428" y="326396"/>
                            <a:pt x="872997" y="292904"/>
                          </a:cubicBezTo>
                          <a:cubicBezTo>
                            <a:pt x="882566" y="261007"/>
                            <a:pt x="871403" y="227516"/>
                            <a:pt x="850669" y="201998"/>
                          </a:cubicBezTo>
                          <a:cubicBezTo>
                            <a:pt x="812393" y="150963"/>
                            <a:pt x="754979" y="111092"/>
                            <a:pt x="699159" y="79195"/>
                          </a:cubicBezTo>
                          <a:cubicBezTo>
                            <a:pt x="633770" y="42514"/>
                            <a:pt x="563597" y="16996"/>
                            <a:pt x="490234" y="4237"/>
                          </a:cubicBezTo>
                          <a:cubicBezTo>
                            <a:pt x="482260" y="2643"/>
                            <a:pt x="475881" y="4237"/>
                            <a:pt x="467906" y="7427"/>
                          </a:cubicBezTo>
                          <a:cubicBezTo>
                            <a:pt x="458337" y="-547"/>
                            <a:pt x="445579" y="1048"/>
                            <a:pt x="436009" y="7427"/>
                          </a:cubicBezTo>
                          <a:cubicBezTo>
                            <a:pt x="432820" y="4237"/>
                            <a:pt x="428035" y="2643"/>
                            <a:pt x="424846" y="1048"/>
                          </a:cubicBezTo>
                          <a:cubicBezTo>
                            <a:pt x="418466" y="-547"/>
                            <a:pt x="412087" y="-547"/>
                            <a:pt x="407302" y="2643"/>
                          </a:cubicBezTo>
                          <a:cubicBezTo>
                            <a:pt x="389759" y="1048"/>
                            <a:pt x="373810" y="1048"/>
                            <a:pt x="357862" y="5832"/>
                          </a:cubicBezTo>
                          <a:cubicBezTo>
                            <a:pt x="348293" y="7427"/>
                            <a:pt x="338724" y="12212"/>
                            <a:pt x="329155" y="15401"/>
                          </a:cubicBezTo>
                          <a:cubicBezTo>
                            <a:pt x="295663" y="16996"/>
                            <a:pt x="262171" y="18591"/>
                            <a:pt x="228679" y="20186"/>
                          </a:cubicBezTo>
                          <a:cubicBezTo>
                            <a:pt x="195188" y="21781"/>
                            <a:pt x="161696" y="23375"/>
                            <a:pt x="126609" y="24970"/>
                          </a:cubicBezTo>
                          <a:cubicBezTo>
                            <a:pt x="97902" y="26565"/>
                            <a:pt x="67600" y="28160"/>
                            <a:pt x="42083" y="42514"/>
                          </a:cubicBezTo>
                          <a:cubicBezTo>
                            <a:pt x="-10547" y="71221"/>
                            <a:pt x="-18522" y="152558"/>
                            <a:pt x="45272" y="174886"/>
                          </a:cubicBezTo>
                          <a:close/>
                        </a:path>
                      </a:pathLst>
                    </a:custGeom>
                    <a:solidFill>
                      <a:srgbClr val="FBB03B"/>
                    </a:solidFill>
                    <a:ln w="47812" cap="rnd">
                      <a:solidFill>
                        <a:srgbClr val="53474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 sz="2400"/>
                    </a:p>
                  </p:txBody>
                </p:sp>
                <p:grpSp>
                  <p:nvGrpSpPr>
                    <p:cNvPr id="128" name="กราฟิก 5">
                      <a:extLst>
                        <a:ext uri="{FF2B5EF4-FFF2-40B4-BE49-F238E27FC236}">
                          <a16:creationId xmlns:a16="http://schemas.microsoft.com/office/drawing/2014/main" id="{60A33C29-9AEF-4C09-B050-3023C4E71C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21456" y="1638490"/>
                      <a:ext cx="314636" cy="303045"/>
                      <a:chOff x="5121456" y="1638490"/>
                      <a:chExt cx="314636" cy="303045"/>
                    </a:xfrm>
                    <a:solidFill>
                      <a:srgbClr val="080808"/>
                    </a:solidFill>
                  </p:grpSpPr>
                  <p:sp>
                    <p:nvSpPr>
                      <p:cNvPr id="129" name="รูปแบบอิสระ: รูปร่าง 128">
                        <a:extLst>
                          <a:ext uri="{FF2B5EF4-FFF2-40B4-BE49-F238E27FC236}">
                            <a16:creationId xmlns:a16="http://schemas.microsoft.com/office/drawing/2014/main" id="{7363AF0F-3011-4AAE-9D46-4D167553F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1456" y="1638490"/>
                        <a:ext cx="314636" cy="303045"/>
                      </a:xfrm>
                      <a:custGeom>
                        <a:avLst/>
                        <a:gdLst>
                          <a:gd name="connsiteX0" fmla="*/ 13622 w 314636"/>
                          <a:gd name="connsiteY0" fmla="*/ 258289 h 303045"/>
                          <a:gd name="connsiteX1" fmla="*/ 66252 w 314636"/>
                          <a:gd name="connsiteY1" fmla="*/ 296566 h 303045"/>
                          <a:gd name="connsiteX2" fmla="*/ 104528 w 314636"/>
                          <a:gd name="connsiteY2" fmla="*/ 243936 h 303045"/>
                          <a:gd name="connsiteX3" fmla="*/ 94959 w 314636"/>
                          <a:gd name="connsiteY3" fmla="*/ 189711 h 303045"/>
                          <a:gd name="connsiteX4" fmla="*/ 93364 w 314636"/>
                          <a:gd name="connsiteY4" fmla="*/ 175357 h 303045"/>
                          <a:gd name="connsiteX5" fmla="*/ 93364 w 314636"/>
                          <a:gd name="connsiteY5" fmla="*/ 168978 h 303045"/>
                          <a:gd name="connsiteX6" fmla="*/ 93364 w 314636"/>
                          <a:gd name="connsiteY6" fmla="*/ 167383 h 303045"/>
                          <a:gd name="connsiteX7" fmla="*/ 93364 w 314636"/>
                          <a:gd name="connsiteY7" fmla="*/ 164193 h 303045"/>
                          <a:gd name="connsiteX8" fmla="*/ 93364 w 314636"/>
                          <a:gd name="connsiteY8" fmla="*/ 157814 h 303045"/>
                          <a:gd name="connsiteX9" fmla="*/ 94959 w 314636"/>
                          <a:gd name="connsiteY9" fmla="*/ 141865 h 303045"/>
                          <a:gd name="connsiteX10" fmla="*/ 94959 w 314636"/>
                          <a:gd name="connsiteY10" fmla="*/ 138676 h 303045"/>
                          <a:gd name="connsiteX11" fmla="*/ 96554 w 314636"/>
                          <a:gd name="connsiteY11" fmla="*/ 132296 h 303045"/>
                          <a:gd name="connsiteX12" fmla="*/ 101338 w 314636"/>
                          <a:gd name="connsiteY12" fmla="*/ 121132 h 303045"/>
                          <a:gd name="connsiteX13" fmla="*/ 102933 w 314636"/>
                          <a:gd name="connsiteY13" fmla="*/ 117943 h 303045"/>
                          <a:gd name="connsiteX14" fmla="*/ 112502 w 314636"/>
                          <a:gd name="connsiteY14" fmla="*/ 103589 h 303045"/>
                          <a:gd name="connsiteX15" fmla="*/ 114097 w 314636"/>
                          <a:gd name="connsiteY15" fmla="*/ 101994 h 303045"/>
                          <a:gd name="connsiteX16" fmla="*/ 117287 w 314636"/>
                          <a:gd name="connsiteY16" fmla="*/ 98804 h 303045"/>
                          <a:gd name="connsiteX17" fmla="*/ 118882 w 314636"/>
                          <a:gd name="connsiteY17" fmla="*/ 97210 h 303045"/>
                          <a:gd name="connsiteX18" fmla="*/ 117287 w 314636"/>
                          <a:gd name="connsiteY18" fmla="*/ 98804 h 303045"/>
                          <a:gd name="connsiteX19" fmla="*/ 117287 w 314636"/>
                          <a:gd name="connsiteY19" fmla="*/ 98804 h 303045"/>
                          <a:gd name="connsiteX20" fmla="*/ 118882 w 314636"/>
                          <a:gd name="connsiteY20" fmla="*/ 97210 h 303045"/>
                          <a:gd name="connsiteX21" fmla="*/ 118882 w 314636"/>
                          <a:gd name="connsiteY21" fmla="*/ 97210 h 303045"/>
                          <a:gd name="connsiteX22" fmla="*/ 123666 w 314636"/>
                          <a:gd name="connsiteY22" fmla="*/ 95615 h 303045"/>
                          <a:gd name="connsiteX23" fmla="*/ 128451 w 314636"/>
                          <a:gd name="connsiteY23" fmla="*/ 94020 h 303045"/>
                          <a:gd name="connsiteX24" fmla="*/ 139614 w 314636"/>
                          <a:gd name="connsiteY24" fmla="*/ 92425 h 303045"/>
                          <a:gd name="connsiteX25" fmla="*/ 141209 w 314636"/>
                          <a:gd name="connsiteY25" fmla="*/ 92425 h 303045"/>
                          <a:gd name="connsiteX26" fmla="*/ 145994 w 314636"/>
                          <a:gd name="connsiteY26" fmla="*/ 92425 h 303045"/>
                          <a:gd name="connsiteX27" fmla="*/ 171511 w 314636"/>
                          <a:gd name="connsiteY27" fmla="*/ 95615 h 303045"/>
                          <a:gd name="connsiteX28" fmla="*/ 176296 w 314636"/>
                          <a:gd name="connsiteY28" fmla="*/ 97210 h 303045"/>
                          <a:gd name="connsiteX29" fmla="*/ 173106 w 314636"/>
                          <a:gd name="connsiteY29" fmla="*/ 95615 h 303045"/>
                          <a:gd name="connsiteX30" fmla="*/ 187460 w 314636"/>
                          <a:gd name="connsiteY30" fmla="*/ 100399 h 303045"/>
                          <a:gd name="connsiteX31" fmla="*/ 193840 w 314636"/>
                          <a:gd name="connsiteY31" fmla="*/ 103589 h 303045"/>
                          <a:gd name="connsiteX32" fmla="*/ 193840 w 314636"/>
                          <a:gd name="connsiteY32" fmla="*/ 103589 h 303045"/>
                          <a:gd name="connsiteX33" fmla="*/ 198624 w 314636"/>
                          <a:gd name="connsiteY33" fmla="*/ 106779 h 303045"/>
                          <a:gd name="connsiteX34" fmla="*/ 201814 w 314636"/>
                          <a:gd name="connsiteY34" fmla="*/ 109968 h 303045"/>
                          <a:gd name="connsiteX35" fmla="*/ 208193 w 314636"/>
                          <a:gd name="connsiteY35" fmla="*/ 117943 h 303045"/>
                          <a:gd name="connsiteX36" fmla="*/ 209788 w 314636"/>
                          <a:gd name="connsiteY36" fmla="*/ 119538 h 303045"/>
                          <a:gd name="connsiteX37" fmla="*/ 214572 w 314636"/>
                          <a:gd name="connsiteY37" fmla="*/ 127512 h 303045"/>
                          <a:gd name="connsiteX38" fmla="*/ 219357 w 314636"/>
                          <a:gd name="connsiteY38" fmla="*/ 138676 h 303045"/>
                          <a:gd name="connsiteX39" fmla="*/ 219357 w 314636"/>
                          <a:gd name="connsiteY39" fmla="*/ 140271 h 303045"/>
                          <a:gd name="connsiteX40" fmla="*/ 219357 w 314636"/>
                          <a:gd name="connsiteY40" fmla="*/ 141865 h 303045"/>
                          <a:gd name="connsiteX41" fmla="*/ 219357 w 314636"/>
                          <a:gd name="connsiteY41" fmla="*/ 141865 h 303045"/>
                          <a:gd name="connsiteX42" fmla="*/ 219357 w 314636"/>
                          <a:gd name="connsiteY42" fmla="*/ 143460 h 303045"/>
                          <a:gd name="connsiteX43" fmla="*/ 219357 w 314636"/>
                          <a:gd name="connsiteY43" fmla="*/ 143460 h 303045"/>
                          <a:gd name="connsiteX44" fmla="*/ 222547 w 314636"/>
                          <a:gd name="connsiteY44" fmla="*/ 167383 h 303045"/>
                          <a:gd name="connsiteX45" fmla="*/ 222547 w 314636"/>
                          <a:gd name="connsiteY45" fmla="*/ 172167 h 303045"/>
                          <a:gd name="connsiteX46" fmla="*/ 222547 w 314636"/>
                          <a:gd name="connsiteY46" fmla="*/ 173762 h 303045"/>
                          <a:gd name="connsiteX47" fmla="*/ 220952 w 314636"/>
                          <a:gd name="connsiteY47" fmla="*/ 189711 h 303045"/>
                          <a:gd name="connsiteX48" fmla="*/ 211383 w 314636"/>
                          <a:gd name="connsiteY48" fmla="*/ 251910 h 303045"/>
                          <a:gd name="connsiteX49" fmla="*/ 252849 w 314636"/>
                          <a:gd name="connsiteY49" fmla="*/ 302945 h 303045"/>
                          <a:gd name="connsiteX50" fmla="*/ 303884 w 314636"/>
                          <a:gd name="connsiteY50" fmla="*/ 261479 h 303045"/>
                          <a:gd name="connsiteX51" fmla="*/ 310263 w 314636"/>
                          <a:gd name="connsiteY51" fmla="*/ 127512 h 303045"/>
                          <a:gd name="connsiteX52" fmla="*/ 228926 w 314636"/>
                          <a:gd name="connsiteY52" fmla="*/ 19062 h 303045"/>
                          <a:gd name="connsiteX53" fmla="*/ 88580 w 314636"/>
                          <a:gd name="connsiteY53" fmla="*/ 9493 h 303045"/>
                          <a:gd name="connsiteX54" fmla="*/ 7242 w 314636"/>
                          <a:gd name="connsiteY54" fmla="*/ 100399 h 303045"/>
                          <a:gd name="connsiteX55" fmla="*/ 13622 w 314636"/>
                          <a:gd name="connsiteY55" fmla="*/ 258289 h 303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4636" h="303045">
                            <a:moveTo>
                              <a:pt x="13622" y="258289"/>
                            </a:moveTo>
                            <a:cubicBezTo>
                              <a:pt x="18407" y="282212"/>
                              <a:pt x="40734" y="301350"/>
                              <a:pt x="66252" y="296566"/>
                            </a:cubicBezTo>
                            <a:cubicBezTo>
                              <a:pt x="90175" y="291781"/>
                              <a:pt x="110907" y="269453"/>
                              <a:pt x="104528" y="243936"/>
                            </a:cubicBezTo>
                            <a:cubicBezTo>
                              <a:pt x="101338" y="226392"/>
                              <a:pt x="96554" y="207254"/>
                              <a:pt x="94959" y="189711"/>
                            </a:cubicBezTo>
                            <a:cubicBezTo>
                              <a:pt x="94959" y="184926"/>
                              <a:pt x="93364" y="180142"/>
                              <a:pt x="93364" y="175357"/>
                            </a:cubicBezTo>
                            <a:cubicBezTo>
                              <a:pt x="93364" y="173762"/>
                              <a:pt x="93364" y="170573"/>
                              <a:pt x="93364" y="168978"/>
                            </a:cubicBezTo>
                            <a:cubicBezTo>
                              <a:pt x="93364" y="168978"/>
                              <a:pt x="93364" y="167383"/>
                              <a:pt x="93364" y="167383"/>
                            </a:cubicBezTo>
                            <a:cubicBezTo>
                              <a:pt x="93364" y="165788"/>
                              <a:pt x="93364" y="165788"/>
                              <a:pt x="93364" y="164193"/>
                            </a:cubicBezTo>
                            <a:cubicBezTo>
                              <a:pt x="93364" y="162598"/>
                              <a:pt x="93364" y="159409"/>
                              <a:pt x="93364" y="157814"/>
                            </a:cubicBezTo>
                            <a:cubicBezTo>
                              <a:pt x="93364" y="153029"/>
                              <a:pt x="94959" y="146650"/>
                              <a:pt x="94959" y="141865"/>
                            </a:cubicBezTo>
                            <a:cubicBezTo>
                              <a:pt x="94959" y="141865"/>
                              <a:pt x="94959" y="140271"/>
                              <a:pt x="94959" y="138676"/>
                            </a:cubicBezTo>
                            <a:cubicBezTo>
                              <a:pt x="94959" y="137081"/>
                              <a:pt x="96554" y="133891"/>
                              <a:pt x="96554" y="132296"/>
                            </a:cubicBezTo>
                            <a:cubicBezTo>
                              <a:pt x="98149" y="129107"/>
                              <a:pt x="99743" y="125917"/>
                              <a:pt x="101338" y="121132"/>
                            </a:cubicBezTo>
                            <a:cubicBezTo>
                              <a:pt x="101338" y="119538"/>
                              <a:pt x="102933" y="119538"/>
                              <a:pt x="102933" y="117943"/>
                            </a:cubicBezTo>
                            <a:cubicBezTo>
                              <a:pt x="106123" y="113158"/>
                              <a:pt x="109312" y="108374"/>
                              <a:pt x="112502" y="103589"/>
                            </a:cubicBezTo>
                            <a:cubicBezTo>
                              <a:pt x="112502" y="103589"/>
                              <a:pt x="114097" y="101994"/>
                              <a:pt x="114097" y="101994"/>
                            </a:cubicBezTo>
                            <a:cubicBezTo>
                              <a:pt x="115692" y="100399"/>
                              <a:pt x="115692" y="100399"/>
                              <a:pt x="117287" y="98804"/>
                            </a:cubicBezTo>
                            <a:cubicBezTo>
                              <a:pt x="117287" y="98804"/>
                              <a:pt x="117287" y="98804"/>
                              <a:pt x="118882" y="97210"/>
                            </a:cubicBezTo>
                            <a:cubicBezTo>
                              <a:pt x="118882" y="97210"/>
                              <a:pt x="117287" y="98804"/>
                              <a:pt x="117287" y="98804"/>
                            </a:cubicBezTo>
                            <a:cubicBezTo>
                              <a:pt x="117287" y="98804"/>
                              <a:pt x="117287" y="98804"/>
                              <a:pt x="117287" y="98804"/>
                            </a:cubicBezTo>
                            <a:cubicBezTo>
                              <a:pt x="117287" y="98804"/>
                              <a:pt x="117287" y="98804"/>
                              <a:pt x="118882" y="97210"/>
                            </a:cubicBezTo>
                            <a:cubicBezTo>
                              <a:pt x="118882" y="97210"/>
                              <a:pt x="118882" y="97210"/>
                              <a:pt x="118882" y="97210"/>
                            </a:cubicBezTo>
                            <a:cubicBezTo>
                              <a:pt x="120477" y="97210"/>
                              <a:pt x="122072" y="95615"/>
                              <a:pt x="123666" y="95615"/>
                            </a:cubicBezTo>
                            <a:cubicBezTo>
                              <a:pt x="125261" y="95615"/>
                              <a:pt x="126856" y="94020"/>
                              <a:pt x="128451" y="94020"/>
                            </a:cubicBezTo>
                            <a:cubicBezTo>
                              <a:pt x="131640" y="94020"/>
                              <a:pt x="136425" y="92425"/>
                              <a:pt x="139614" y="92425"/>
                            </a:cubicBezTo>
                            <a:cubicBezTo>
                              <a:pt x="139614" y="92425"/>
                              <a:pt x="139614" y="92425"/>
                              <a:pt x="141209" y="92425"/>
                            </a:cubicBezTo>
                            <a:cubicBezTo>
                              <a:pt x="142804" y="92425"/>
                              <a:pt x="144399" y="92425"/>
                              <a:pt x="145994" y="92425"/>
                            </a:cubicBezTo>
                            <a:cubicBezTo>
                              <a:pt x="153968" y="92425"/>
                              <a:pt x="161943" y="94020"/>
                              <a:pt x="171511" y="95615"/>
                            </a:cubicBezTo>
                            <a:cubicBezTo>
                              <a:pt x="173106" y="95615"/>
                              <a:pt x="174701" y="97210"/>
                              <a:pt x="176296" y="97210"/>
                            </a:cubicBezTo>
                            <a:cubicBezTo>
                              <a:pt x="182675" y="97210"/>
                              <a:pt x="173106" y="95615"/>
                              <a:pt x="173106" y="95615"/>
                            </a:cubicBezTo>
                            <a:cubicBezTo>
                              <a:pt x="176296" y="95615"/>
                              <a:pt x="184270" y="98804"/>
                              <a:pt x="187460" y="100399"/>
                            </a:cubicBezTo>
                            <a:cubicBezTo>
                              <a:pt x="189055" y="101994"/>
                              <a:pt x="192245" y="101994"/>
                              <a:pt x="193840" y="103589"/>
                            </a:cubicBezTo>
                            <a:cubicBezTo>
                              <a:pt x="193840" y="103589"/>
                              <a:pt x="193840" y="103589"/>
                              <a:pt x="193840" y="103589"/>
                            </a:cubicBezTo>
                            <a:cubicBezTo>
                              <a:pt x="195434" y="105184"/>
                              <a:pt x="197029" y="105184"/>
                              <a:pt x="198624" y="106779"/>
                            </a:cubicBezTo>
                            <a:cubicBezTo>
                              <a:pt x="200219" y="108374"/>
                              <a:pt x="201814" y="108374"/>
                              <a:pt x="201814" y="109968"/>
                            </a:cubicBezTo>
                            <a:cubicBezTo>
                              <a:pt x="203408" y="113158"/>
                              <a:pt x="206598" y="114753"/>
                              <a:pt x="208193" y="117943"/>
                            </a:cubicBezTo>
                            <a:cubicBezTo>
                              <a:pt x="208193" y="117943"/>
                              <a:pt x="209788" y="119538"/>
                              <a:pt x="209788" y="119538"/>
                            </a:cubicBezTo>
                            <a:cubicBezTo>
                              <a:pt x="211383" y="121132"/>
                              <a:pt x="212977" y="125917"/>
                              <a:pt x="214572" y="127512"/>
                            </a:cubicBezTo>
                            <a:cubicBezTo>
                              <a:pt x="216167" y="130701"/>
                              <a:pt x="217762" y="133891"/>
                              <a:pt x="219357" y="138676"/>
                            </a:cubicBezTo>
                            <a:cubicBezTo>
                              <a:pt x="219357" y="138676"/>
                              <a:pt x="219357" y="138676"/>
                              <a:pt x="219357" y="140271"/>
                            </a:cubicBezTo>
                            <a:cubicBezTo>
                              <a:pt x="219357" y="138676"/>
                              <a:pt x="219357" y="138676"/>
                              <a:pt x="219357" y="141865"/>
                            </a:cubicBezTo>
                            <a:cubicBezTo>
                              <a:pt x="219357" y="141865"/>
                              <a:pt x="219357" y="141865"/>
                              <a:pt x="219357" y="141865"/>
                            </a:cubicBezTo>
                            <a:cubicBezTo>
                              <a:pt x="219357" y="141865"/>
                              <a:pt x="219357" y="143460"/>
                              <a:pt x="219357" y="143460"/>
                            </a:cubicBezTo>
                            <a:cubicBezTo>
                              <a:pt x="219357" y="143460"/>
                              <a:pt x="219357" y="143460"/>
                              <a:pt x="219357" y="143460"/>
                            </a:cubicBezTo>
                            <a:cubicBezTo>
                              <a:pt x="220952" y="151434"/>
                              <a:pt x="222547" y="159409"/>
                              <a:pt x="222547" y="167383"/>
                            </a:cubicBezTo>
                            <a:cubicBezTo>
                              <a:pt x="222547" y="168978"/>
                              <a:pt x="222547" y="170573"/>
                              <a:pt x="222547" y="172167"/>
                            </a:cubicBezTo>
                            <a:cubicBezTo>
                              <a:pt x="222547" y="172167"/>
                              <a:pt x="222547" y="173762"/>
                              <a:pt x="222547" y="173762"/>
                            </a:cubicBezTo>
                            <a:cubicBezTo>
                              <a:pt x="222547" y="178547"/>
                              <a:pt x="222547" y="184926"/>
                              <a:pt x="220952" y="189711"/>
                            </a:cubicBezTo>
                            <a:cubicBezTo>
                              <a:pt x="219357" y="210444"/>
                              <a:pt x="214572" y="231177"/>
                              <a:pt x="211383" y="251910"/>
                            </a:cubicBezTo>
                            <a:cubicBezTo>
                              <a:pt x="206598" y="275832"/>
                              <a:pt x="228926" y="301350"/>
                              <a:pt x="252849" y="302945"/>
                            </a:cubicBezTo>
                            <a:cubicBezTo>
                              <a:pt x="279961" y="304540"/>
                              <a:pt x="299099" y="286996"/>
                              <a:pt x="303884" y="261479"/>
                            </a:cubicBezTo>
                            <a:cubicBezTo>
                              <a:pt x="311858" y="218418"/>
                              <a:pt x="319832" y="172167"/>
                              <a:pt x="310263" y="127512"/>
                            </a:cubicBezTo>
                            <a:cubicBezTo>
                              <a:pt x="299099" y="79666"/>
                              <a:pt x="273582" y="41390"/>
                              <a:pt x="228926" y="19062"/>
                            </a:cubicBezTo>
                            <a:cubicBezTo>
                              <a:pt x="187460" y="-1671"/>
                              <a:pt x="131640" y="-6455"/>
                              <a:pt x="88580" y="9493"/>
                            </a:cubicBezTo>
                            <a:cubicBezTo>
                              <a:pt x="50303" y="23847"/>
                              <a:pt x="20001" y="62123"/>
                              <a:pt x="7242" y="100399"/>
                            </a:cubicBezTo>
                            <a:cubicBezTo>
                              <a:pt x="-7111" y="151434"/>
                              <a:pt x="2458" y="205659"/>
                              <a:pt x="13622" y="258289"/>
                            </a:cubicBezTo>
                            <a:close/>
                          </a:path>
                        </a:pathLst>
                      </a:custGeom>
                      <a:solidFill>
                        <a:srgbClr val="080808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  <p:sp>
                    <p:nvSpPr>
                      <p:cNvPr id="130" name="รูปแบบอิสระ: รูปร่าง 129">
                        <a:extLst>
                          <a:ext uri="{FF2B5EF4-FFF2-40B4-BE49-F238E27FC236}">
                            <a16:creationId xmlns:a16="http://schemas.microsoft.com/office/drawing/2014/main" id="{96AD6D04-D576-4B95-83E4-29C515B1B1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0337" y="1737295"/>
                        <a:ext cx="15948" cy="15948"/>
                      </a:xfrm>
                      <a:custGeom>
                        <a:avLst/>
                        <a:gdLst>
                          <a:gd name="connsiteX0" fmla="*/ 0 w 15948"/>
                          <a:gd name="connsiteY0" fmla="*/ 0 h 15948"/>
                          <a:gd name="connsiteX1" fmla="*/ 0 w 15948"/>
                          <a:gd name="connsiteY1" fmla="*/ 0 h 15948"/>
                          <a:gd name="connsiteX2" fmla="*/ 0 w 15948"/>
                          <a:gd name="connsiteY2" fmla="*/ 0 h 159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948" h="15948">
                            <a:moveTo>
                              <a:pt x="0" y="0"/>
                            </a:moveTo>
                            <a:cubicBezTo>
                              <a:pt x="0" y="0"/>
                              <a:pt x="0" y="0"/>
                              <a:pt x="0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080808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  <p:sp>
                    <p:nvSpPr>
                      <p:cNvPr id="131" name="รูปแบบอิสระ: รูปร่าง 130">
                        <a:extLst>
                          <a:ext uri="{FF2B5EF4-FFF2-40B4-BE49-F238E27FC236}">
                            <a16:creationId xmlns:a16="http://schemas.microsoft.com/office/drawing/2014/main" id="{F2B93D5D-B08E-4196-97D1-8B7E90639F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2407" y="1777166"/>
                        <a:ext cx="1594" cy="3189"/>
                      </a:xfrm>
                      <a:custGeom>
                        <a:avLst/>
                        <a:gdLst>
                          <a:gd name="connsiteX0" fmla="*/ 0 w 1594"/>
                          <a:gd name="connsiteY0" fmla="*/ 0 h 3189"/>
                          <a:gd name="connsiteX1" fmla="*/ 1595 w 1594"/>
                          <a:gd name="connsiteY1" fmla="*/ 3190 h 3189"/>
                          <a:gd name="connsiteX2" fmla="*/ 1595 w 1594"/>
                          <a:gd name="connsiteY2" fmla="*/ 3190 h 3189"/>
                          <a:gd name="connsiteX3" fmla="*/ 0 w 1594"/>
                          <a:gd name="connsiteY3" fmla="*/ 0 h 31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94" h="3189">
                            <a:moveTo>
                              <a:pt x="0" y="0"/>
                            </a:moveTo>
                            <a:cubicBezTo>
                              <a:pt x="0" y="1595"/>
                              <a:pt x="0" y="1595"/>
                              <a:pt x="1595" y="3190"/>
                            </a:cubicBezTo>
                            <a:cubicBezTo>
                              <a:pt x="1595" y="3190"/>
                              <a:pt x="1595" y="3190"/>
                              <a:pt x="1595" y="3190"/>
                            </a:cubicBezTo>
                            <a:cubicBezTo>
                              <a:pt x="0" y="1595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080808"/>
                      </a:solidFill>
                      <a:ln w="1593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z="2400"/>
                      </a:p>
                    </p:txBody>
                  </p:sp>
                </p:grpSp>
              </p:grpSp>
              <p:sp>
                <p:nvSpPr>
                  <p:cNvPr id="132" name="รูปแบบอิสระ: รูปร่าง 131">
                    <a:extLst>
                      <a:ext uri="{FF2B5EF4-FFF2-40B4-BE49-F238E27FC236}">
                        <a16:creationId xmlns:a16="http://schemas.microsoft.com/office/drawing/2014/main" id="{AAFA91FC-4E60-48BD-9B99-88BC57DB01FF}"/>
                      </a:ext>
                    </a:extLst>
                  </p:cNvPr>
                  <p:cNvSpPr/>
                  <p:nvPr/>
                </p:nvSpPr>
                <p:spPr>
                  <a:xfrm>
                    <a:off x="4702874" y="1908244"/>
                    <a:ext cx="225670" cy="223807"/>
                  </a:xfrm>
                  <a:custGeom>
                    <a:avLst/>
                    <a:gdLst>
                      <a:gd name="connsiteX0" fmla="*/ 87717 w 225670"/>
                      <a:gd name="connsiteY0" fmla="*/ 221383 h 223807"/>
                      <a:gd name="connsiteX1" fmla="*/ 169054 w 225670"/>
                      <a:gd name="connsiteY1" fmla="*/ 210219 h 223807"/>
                      <a:gd name="connsiteX2" fmla="*/ 220089 w 225670"/>
                      <a:gd name="connsiteY2" fmla="*/ 148020 h 223807"/>
                      <a:gd name="connsiteX3" fmla="*/ 221684 w 225670"/>
                      <a:gd name="connsiteY3" fmla="*/ 81036 h 223807"/>
                      <a:gd name="connsiteX4" fmla="*/ 208925 w 225670"/>
                      <a:gd name="connsiteY4" fmla="*/ 52329 h 223807"/>
                      <a:gd name="connsiteX5" fmla="*/ 172244 w 225670"/>
                      <a:gd name="connsiteY5" fmla="*/ 15648 h 223807"/>
                      <a:gd name="connsiteX6" fmla="*/ 133967 w 225670"/>
                      <a:gd name="connsiteY6" fmla="*/ 4484 h 223807"/>
                      <a:gd name="connsiteX7" fmla="*/ 86122 w 225670"/>
                      <a:gd name="connsiteY7" fmla="*/ 2889 h 223807"/>
                      <a:gd name="connsiteX8" fmla="*/ 0 w 225670"/>
                      <a:gd name="connsiteY8" fmla="*/ 114528 h 223807"/>
                      <a:gd name="connsiteX9" fmla="*/ 87717 w 225670"/>
                      <a:gd name="connsiteY9" fmla="*/ 221383 h 223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5670" h="223807">
                        <a:moveTo>
                          <a:pt x="87717" y="221383"/>
                        </a:moveTo>
                        <a:cubicBezTo>
                          <a:pt x="114829" y="226167"/>
                          <a:pt x="145131" y="224572"/>
                          <a:pt x="169054" y="210219"/>
                        </a:cubicBezTo>
                        <a:cubicBezTo>
                          <a:pt x="192976" y="195865"/>
                          <a:pt x="210520" y="173537"/>
                          <a:pt x="220089" y="148020"/>
                        </a:cubicBezTo>
                        <a:cubicBezTo>
                          <a:pt x="228063" y="127287"/>
                          <a:pt x="226468" y="101769"/>
                          <a:pt x="221684" y="81036"/>
                        </a:cubicBezTo>
                        <a:cubicBezTo>
                          <a:pt x="218494" y="71467"/>
                          <a:pt x="213710" y="60303"/>
                          <a:pt x="208925" y="52329"/>
                        </a:cubicBezTo>
                        <a:cubicBezTo>
                          <a:pt x="199356" y="36381"/>
                          <a:pt x="188192" y="26812"/>
                          <a:pt x="172244" y="15648"/>
                        </a:cubicBezTo>
                        <a:cubicBezTo>
                          <a:pt x="162674" y="7673"/>
                          <a:pt x="148321" y="4484"/>
                          <a:pt x="133967" y="4484"/>
                        </a:cubicBezTo>
                        <a:cubicBezTo>
                          <a:pt x="119613" y="-301"/>
                          <a:pt x="102071" y="-1896"/>
                          <a:pt x="86122" y="2889"/>
                        </a:cubicBezTo>
                        <a:cubicBezTo>
                          <a:pt x="36682" y="15648"/>
                          <a:pt x="0" y="63493"/>
                          <a:pt x="0" y="114528"/>
                        </a:cubicBezTo>
                        <a:cubicBezTo>
                          <a:pt x="0" y="163968"/>
                          <a:pt x="38277" y="211814"/>
                          <a:pt x="87717" y="221383"/>
                        </a:cubicBezTo>
                        <a:close/>
                      </a:path>
                    </a:pathLst>
                  </a:custGeom>
                  <a:solidFill>
                    <a:srgbClr val="F9B4C4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33" name="รูปแบบอิสระ: รูปร่าง 132">
                    <a:extLst>
                      <a:ext uri="{FF2B5EF4-FFF2-40B4-BE49-F238E27FC236}">
                        <a16:creationId xmlns:a16="http://schemas.microsoft.com/office/drawing/2014/main" id="{B91B21D2-252D-4994-BFA4-02E4C0F66D55}"/>
                      </a:ext>
                    </a:extLst>
                  </p:cNvPr>
                  <p:cNvSpPr/>
                  <p:nvPr/>
                </p:nvSpPr>
                <p:spPr>
                  <a:xfrm>
                    <a:off x="5712291" y="1906009"/>
                    <a:ext cx="226482" cy="230172"/>
                  </a:xfrm>
                  <a:custGeom>
                    <a:avLst/>
                    <a:gdLst>
                      <a:gd name="connsiteX0" fmla="*/ 32018 w 226482"/>
                      <a:gd name="connsiteY0" fmla="*/ 194911 h 230172"/>
                      <a:gd name="connsiteX1" fmla="*/ 59130 w 226482"/>
                      <a:gd name="connsiteY1" fmla="*/ 215644 h 230172"/>
                      <a:gd name="connsiteX2" fmla="*/ 113355 w 226482"/>
                      <a:gd name="connsiteY2" fmla="*/ 229998 h 230172"/>
                      <a:gd name="connsiteX3" fmla="*/ 167580 w 226482"/>
                      <a:gd name="connsiteY3" fmla="*/ 210859 h 230172"/>
                      <a:gd name="connsiteX4" fmla="*/ 170769 w 226482"/>
                      <a:gd name="connsiteY4" fmla="*/ 209264 h 230172"/>
                      <a:gd name="connsiteX5" fmla="*/ 221805 w 226482"/>
                      <a:gd name="connsiteY5" fmla="*/ 78487 h 230172"/>
                      <a:gd name="connsiteX6" fmla="*/ 86243 w 226482"/>
                      <a:gd name="connsiteY6" fmla="*/ 3529 h 230172"/>
                      <a:gd name="connsiteX7" fmla="*/ 121 w 226482"/>
                      <a:gd name="connsiteY7" fmla="*/ 115169 h 230172"/>
                      <a:gd name="connsiteX8" fmla="*/ 32018 w 226482"/>
                      <a:gd name="connsiteY8" fmla="*/ 194911 h 2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6482" h="230172">
                        <a:moveTo>
                          <a:pt x="32018" y="194911"/>
                        </a:moveTo>
                        <a:cubicBezTo>
                          <a:pt x="39992" y="202885"/>
                          <a:pt x="49561" y="209264"/>
                          <a:pt x="59130" y="215644"/>
                        </a:cubicBezTo>
                        <a:cubicBezTo>
                          <a:pt x="76673" y="225213"/>
                          <a:pt x="92622" y="228403"/>
                          <a:pt x="113355" y="229998"/>
                        </a:cubicBezTo>
                        <a:cubicBezTo>
                          <a:pt x="130898" y="231592"/>
                          <a:pt x="153226" y="222023"/>
                          <a:pt x="167580" y="210859"/>
                        </a:cubicBezTo>
                        <a:cubicBezTo>
                          <a:pt x="169175" y="210859"/>
                          <a:pt x="169175" y="210859"/>
                          <a:pt x="170769" y="209264"/>
                        </a:cubicBezTo>
                        <a:cubicBezTo>
                          <a:pt x="217020" y="183747"/>
                          <a:pt x="236158" y="127927"/>
                          <a:pt x="221805" y="78487"/>
                        </a:cubicBezTo>
                        <a:cubicBezTo>
                          <a:pt x="205856" y="19478"/>
                          <a:pt x="143657" y="-10824"/>
                          <a:pt x="86243" y="3529"/>
                        </a:cubicBezTo>
                        <a:cubicBezTo>
                          <a:pt x="35207" y="16288"/>
                          <a:pt x="121" y="62539"/>
                          <a:pt x="121" y="115169"/>
                        </a:cubicBezTo>
                        <a:cubicBezTo>
                          <a:pt x="-1474" y="143876"/>
                          <a:pt x="12880" y="174178"/>
                          <a:pt x="32018" y="194911"/>
                        </a:cubicBezTo>
                        <a:close/>
                      </a:path>
                    </a:pathLst>
                  </a:custGeom>
                  <a:solidFill>
                    <a:srgbClr val="F9B4C4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  <p:grpSp>
              <p:nvGrpSpPr>
                <p:cNvPr id="134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4307353" y="-409368"/>
                  <a:ext cx="1870029" cy="1290782"/>
                  <a:chOff x="4307353" y="-409368"/>
                  <a:chExt cx="1870029" cy="1290782"/>
                </a:xfrm>
                <a:solidFill>
                  <a:schemeClr val="accent1"/>
                </a:solidFill>
              </p:grpSpPr>
              <p:sp>
                <p:nvSpPr>
                  <p:cNvPr id="135" name="รูปแบบอิสระ: รูปร่าง 134">
                    <a:extLst>
                      <a:ext uri="{FF2B5EF4-FFF2-40B4-BE49-F238E27FC236}">
                        <a16:creationId xmlns:a16="http://schemas.microsoft.com/office/drawing/2014/main" id="{39555BCB-CF14-4E63-B35E-DE8810CAE714}"/>
                      </a:ext>
                    </a:extLst>
                  </p:cNvPr>
                  <p:cNvSpPr/>
                  <p:nvPr/>
                </p:nvSpPr>
                <p:spPr>
                  <a:xfrm>
                    <a:off x="4584856" y="-409368"/>
                    <a:ext cx="1385920" cy="1051004"/>
                  </a:xfrm>
                  <a:custGeom>
                    <a:avLst/>
                    <a:gdLst>
                      <a:gd name="connsiteX0" fmla="*/ 1385921 w 1385920"/>
                      <a:gd name="connsiteY0" fmla="*/ 1047815 h 1051004"/>
                      <a:gd name="connsiteX1" fmla="*/ 1272687 w 1385920"/>
                      <a:gd name="connsiteY1" fmla="*/ 153106 h 1051004"/>
                      <a:gd name="connsiteX2" fmla="*/ 706517 w 1385920"/>
                      <a:gd name="connsiteY2" fmla="*/ 1 h 1051004"/>
                      <a:gd name="connsiteX3" fmla="*/ 113234 w 1385920"/>
                      <a:gd name="connsiteY3" fmla="*/ 143537 h 1051004"/>
                      <a:gd name="connsiteX4" fmla="*/ 0 w 1385920"/>
                      <a:gd name="connsiteY4" fmla="*/ 1051004 h 1051004"/>
                      <a:gd name="connsiteX5" fmla="*/ 1385921 w 1385920"/>
                      <a:gd name="connsiteY5" fmla="*/ 1047815 h 105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5920" h="1051004">
                        <a:moveTo>
                          <a:pt x="1385921" y="1047815"/>
                        </a:moveTo>
                        <a:cubicBezTo>
                          <a:pt x="1385921" y="1047815"/>
                          <a:pt x="1342860" y="306211"/>
                          <a:pt x="1272687" y="153106"/>
                        </a:cubicBezTo>
                        <a:cubicBezTo>
                          <a:pt x="1202514" y="-1594"/>
                          <a:pt x="846863" y="1"/>
                          <a:pt x="706517" y="1"/>
                        </a:cubicBezTo>
                        <a:cubicBezTo>
                          <a:pt x="495997" y="1"/>
                          <a:pt x="183407" y="1595"/>
                          <a:pt x="113234" y="143537"/>
                        </a:cubicBezTo>
                        <a:cubicBezTo>
                          <a:pt x="52630" y="269530"/>
                          <a:pt x="4785" y="923416"/>
                          <a:pt x="0" y="1051004"/>
                        </a:cubicBezTo>
                        <a:lnTo>
                          <a:pt x="1385921" y="1047815"/>
                        </a:lnTo>
                        <a:close/>
                      </a:path>
                    </a:pathLst>
                  </a:custGeom>
                  <a:solidFill>
                    <a:srgbClr val="A1C8E5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61FF1931-B1C6-4C91-9A3C-176C1EE0FCCA}"/>
                      </a:ext>
                    </a:extLst>
                  </p:cNvPr>
                  <p:cNvSpPr/>
                  <p:nvPr/>
                </p:nvSpPr>
                <p:spPr>
                  <a:xfrm>
                    <a:off x="4631224" y="-358211"/>
                    <a:ext cx="1173688" cy="616356"/>
                  </a:xfrm>
                  <a:custGeom>
                    <a:avLst/>
                    <a:gdLst>
                      <a:gd name="connsiteX0" fmla="*/ 6262 w 1173688"/>
                      <a:gd name="connsiteY0" fmla="*/ 554885 h 616356"/>
                      <a:gd name="connsiteX1" fmla="*/ 1173689 w 1173688"/>
                      <a:gd name="connsiteY1" fmla="*/ 607515 h 616356"/>
                      <a:gd name="connsiteX2" fmla="*/ 1079593 w 1173688"/>
                      <a:gd name="connsiteY2" fmla="*/ 183286 h 616356"/>
                      <a:gd name="connsiteX3" fmla="*/ 172126 w 1173688"/>
                      <a:gd name="connsiteY3" fmla="*/ 19017 h 616356"/>
                      <a:gd name="connsiteX4" fmla="*/ 6262 w 1173688"/>
                      <a:gd name="connsiteY4" fmla="*/ 554885 h 61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688" h="616356">
                        <a:moveTo>
                          <a:pt x="6262" y="554885"/>
                        </a:moveTo>
                        <a:cubicBezTo>
                          <a:pt x="6262" y="554885"/>
                          <a:pt x="1173689" y="644197"/>
                          <a:pt x="1173689" y="607515"/>
                        </a:cubicBezTo>
                        <a:cubicBezTo>
                          <a:pt x="1173689" y="570834"/>
                          <a:pt x="1173689" y="256649"/>
                          <a:pt x="1079593" y="183286"/>
                        </a:cubicBezTo>
                        <a:cubicBezTo>
                          <a:pt x="985497" y="109923"/>
                          <a:pt x="393809" y="-55941"/>
                          <a:pt x="172126" y="19017"/>
                        </a:cubicBezTo>
                        <a:cubicBezTo>
                          <a:pt x="-49558" y="93975"/>
                          <a:pt x="6262" y="554885"/>
                          <a:pt x="6262" y="554885"/>
                        </a:cubicBezTo>
                        <a:close/>
                      </a:path>
                    </a:pathLst>
                  </a:custGeom>
                  <a:solidFill>
                    <a:srgbClr val="D0E1F3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37" name="รูปแบบอิสระ: รูปร่าง 136">
                    <a:extLst>
                      <a:ext uri="{FF2B5EF4-FFF2-40B4-BE49-F238E27FC236}">
                        <a16:creationId xmlns:a16="http://schemas.microsoft.com/office/drawing/2014/main" id="{719B31CF-BCB0-4961-83B8-B746228D41D8}"/>
                      </a:ext>
                    </a:extLst>
                  </p:cNvPr>
                  <p:cNvSpPr/>
                  <p:nvPr/>
                </p:nvSpPr>
                <p:spPr>
                  <a:xfrm>
                    <a:off x="4584856" y="-409368"/>
                    <a:ext cx="1385920" cy="1051004"/>
                  </a:xfrm>
                  <a:custGeom>
                    <a:avLst/>
                    <a:gdLst>
                      <a:gd name="connsiteX0" fmla="*/ 1385921 w 1385920"/>
                      <a:gd name="connsiteY0" fmla="*/ 1047815 h 1051004"/>
                      <a:gd name="connsiteX1" fmla="*/ 1272687 w 1385920"/>
                      <a:gd name="connsiteY1" fmla="*/ 153106 h 1051004"/>
                      <a:gd name="connsiteX2" fmla="*/ 706517 w 1385920"/>
                      <a:gd name="connsiteY2" fmla="*/ 1 h 1051004"/>
                      <a:gd name="connsiteX3" fmla="*/ 113234 w 1385920"/>
                      <a:gd name="connsiteY3" fmla="*/ 143537 h 1051004"/>
                      <a:gd name="connsiteX4" fmla="*/ 0 w 1385920"/>
                      <a:gd name="connsiteY4" fmla="*/ 1051004 h 1051004"/>
                      <a:gd name="connsiteX5" fmla="*/ 1385921 w 1385920"/>
                      <a:gd name="connsiteY5" fmla="*/ 1047815 h 105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5920" h="1051004">
                        <a:moveTo>
                          <a:pt x="1385921" y="1047815"/>
                        </a:moveTo>
                        <a:cubicBezTo>
                          <a:pt x="1385921" y="1047815"/>
                          <a:pt x="1342860" y="306211"/>
                          <a:pt x="1272687" y="153106"/>
                        </a:cubicBezTo>
                        <a:cubicBezTo>
                          <a:pt x="1202514" y="-1594"/>
                          <a:pt x="846863" y="1"/>
                          <a:pt x="706517" y="1"/>
                        </a:cubicBezTo>
                        <a:cubicBezTo>
                          <a:pt x="495997" y="1"/>
                          <a:pt x="183407" y="1595"/>
                          <a:pt x="113234" y="143537"/>
                        </a:cubicBezTo>
                        <a:cubicBezTo>
                          <a:pt x="52630" y="269530"/>
                          <a:pt x="4785" y="923416"/>
                          <a:pt x="0" y="1051004"/>
                        </a:cubicBezTo>
                        <a:lnTo>
                          <a:pt x="1385921" y="1047815"/>
                        </a:lnTo>
                        <a:close/>
                      </a:path>
                    </a:pathLst>
                  </a:custGeom>
                  <a:noFill/>
                  <a:ln w="47812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38" name="รูปแบบอิสระ: รูปร่าง 137">
                    <a:extLst>
                      <a:ext uri="{FF2B5EF4-FFF2-40B4-BE49-F238E27FC236}">
                        <a16:creationId xmlns:a16="http://schemas.microsoft.com/office/drawing/2014/main" id="{7F884CDB-ED64-463A-A4D0-A5805A35BF7D}"/>
                      </a:ext>
                    </a:extLst>
                  </p:cNvPr>
                  <p:cNvSpPr/>
                  <p:nvPr/>
                </p:nvSpPr>
                <p:spPr>
                  <a:xfrm>
                    <a:off x="4307353" y="392840"/>
                    <a:ext cx="1870029" cy="485578"/>
                  </a:xfrm>
                  <a:custGeom>
                    <a:avLst/>
                    <a:gdLst>
                      <a:gd name="connsiteX0" fmla="*/ 1633122 w 1870029"/>
                      <a:gd name="connsiteY0" fmla="*/ 30302 h 485578"/>
                      <a:gd name="connsiteX1" fmla="*/ 1869160 w 1870029"/>
                      <a:gd name="connsiteY1" fmla="*/ 263150 h 485578"/>
                      <a:gd name="connsiteX2" fmla="*/ 1550190 w 1870029"/>
                      <a:gd name="connsiteY2" fmla="*/ 481643 h 485578"/>
                      <a:gd name="connsiteX3" fmla="*/ 151510 w 1870029"/>
                      <a:gd name="connsiteY3" fmla="*/ 452936 h 485578"/>
                      <a:gd name="connsiteX4" fmla="*/ 0 w 1870029"/>
                      <a:gd name="connsiteY4" fmla="*/ 267934 h 485578"/>
                      <a:gd name="connsiteX5" fmla="*/ 338108 w 1870029"/>
                      <a:gd name="connsiteY5" fmla="*/ 0 h 485578"/>
                      <a:gd name="connsiteX6" fmla="*/ 1633122 w 1870029"/>
                      <a:gd name="connsiteY6" fmla="*/ 30302 h 48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0029" h="485578">
                        <a:moveTo>
                          <a:pt x="1633122" y="30302"/>
                        </a:moveTo>
                        <a:cubicBezTo>
                          <a:pt x="1633122" y="30302"/>
                          <a:pt x="1886703" y="30302"/>
                          <a:pt x="1869160" y="263150"/>
                        </a:cubicBezTo>
                        <a:cubicBezTo>
                          <a:pt x="1853211" y="495997"/>
                          <a:pt x="1633122" y="480049"/>
                          <a:pt x="1550190" y="481643"/>
                        </a:cubicBezTo>
                        <a:cubicBezTo>
                          <a:pt x="1467258" y="483238"/>
                          <a:pt x="623585" y="499187"/>
                          <a:pt x="151510" y="452936"/>
                        </a:cubicBezTo>
                        <a:cubicBezTo>
                          <a:pt x="151510" y="452936"/>
                          <a:pt x="0" y="436988"/>
                          <a:pt x="0" y="267934"/>
                        </a:cubicBezTo>
                        <a:cubicBezTo>
                          <a:pt x="0" y="97286"/>
                          <a:pt x="7974" y="0"/>
                          <a:pt x="338108" y="0"/>
                        </a:cubicBezTo>
                        <a:cubicBezTo>
                          <a:pt x="606041" y="0"/>
                          <a:pt x="1279067" y="0"/>
                          <a:pt x="1633122" y="30302"/>
                        </a:cubicBezTo>
                        <a:close/>
                      </a:path>
                    </a:pathLst>
                  </a:custGeom>
                  <a:solidFill>
                    <a:srgbClr val="D0E1F3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39" name="รูปแบบอิสระ: รูปร่าง 138">
                    <a:extLst>
                      <a:ext uri="{FF2B5EF4-FFF2-40B4-BE49-F238E27FC236}">
                        <a16:creationId xmlns:a16="http://schemas.microsoft.com/office/drawing/2014/main" id="{C79EC0B3-E895-43AA-B210-F632AAF50808}"/>
                      </a:ext>
                    </a:extLst>
                  </p:cNvPr>
                  <p:cNvSpPr/>
                  <p:nvPr/>
                </p:nvSpPr>
                <p:spPr>
                  <a:xfrm>
                    <a:off x="5751685" y="413232"/>
                    <a:ext cx="425697" cy="468182"/>
                  </a:xfrm>
                  <a:custGeom>
                    <a:avLst/>
                    <a:gdLst>
                      <a:gd name="connsiteX0" fmla="*/ 188790 w 425697"/>
                      <a:gd name="connsiteY0" fmla="*/ 9910 h 468182"/>
                      <a:gd name="connsiteX1" fmla="*/ 424827 w 425697"/>
                      <a:gd name="connsiteY1" fmla="*/ 242757 h 468182"/>
                      <a:gd name="connsiteX2" fmla="*/ 105858 w 425697"/>
                      <a:gd name="connsiteY2" fmla="*/ 461251 h 468182"/>
                      <a:gd name="connsiteX3" fmla="*/ 16547 w 425697"/>
                      <a:gd name="connsiteY3" fmla="*/ 458061 h 468182"/>
                      <a:gd name="connsiteX4" fmla="*/ 89910 w 425697"/>
                      <a:gd name="connsiteY4" fmla="*/ 1935 h 468182"/>
                      <a:gd name="connsiteX5" fmla="*/ 188790 w 425697"/>
                      <a:gd name="connsiteY5" fmla="*/ 9910 h 468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5697" h="468182">
                        <a:moveTo>
                          <a:pt x="188790" y="9910"/>
                        </a:moveTo>
                        <a:cubicBezTo>
                          <a:pt x="188790" y="9910"/>
                          <a:pt x="442370" y="9910"/>
                          <a:pt x="424827" y="242757"/>
                        </a:cubicBezTo>
                        <a:cubicBezTo>
                          <a:pt x="408879" y="475605"/>
                          <a:pt x="188790" y="459656"/>
                          <a:pt x="105858" y="461251"/>
                        </a:cubicBezTo>
                        <a:cubicBezTo>
                          <a:pt x="93099" y="461251"/>
                          <a:pt x="-47247" y="478794"/>
                          <a:pt x="16547" y="458061"/>
                        </a:cubicBezTo>
                        <a:cubicBezTo>
                          <a:pt x="361033" y="346422"/>
                          <a:pt x="211118" y="13099"/>
                          <a:pt x="89910" y="1935"/>
                        </a:cubicBezTo>
                        <a:cubicBezTo>
                          <a:pt x="40469" y="-4444"/>
                          <a:pt x="147324" y="6720"/>
                          <a:pt x="188790" y="9910"/>
                        </a:cubicBezTo>
                        <a:close/>
                      </a:path>
                    </a:pathLst>
                  </a:custGeom>
                  <a:solidFill>
                    <a:srgbClr val="A1C8E5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D4FED6F9-6761-4488-9F39-AA09E6C373F3}"/>
                      </a:ext>
                    </a:extLst>
                  </p:cNvPr>
                  <p:cNvSpPr/>
                  <p:nvPr/>
                </p:nvSpPr>
                <p:spPr>
                  <a:xfrm>
                    <a:off x="4307353" y="392840"/>
                    <a:ext cx="1870029" cy="485578"/>
                  </a:xfrm>
                  <a:custGeom>
                    <a:avLst/>
                    <a:gdLst>
                      <a:gd name="connsiteX0" fmla="*/ 1633122 w 1870029"/>
                      <a:gd name="connsiteY0" fmla="*/ 30302 h 485578"/>
                      <a:gd name="connsiteX1" fmla="*/ 1869160 w 1870029"/>
                      <a:gd name="connsiteY1" fmla="*/ 263150 h 485578"/>
                      <a:gd name="connsiteX2" fmla="*/ 1550190 w 1870029"/>
                      <a:gd name="connsiteY2" fmla="*/ 481643 h 485578"/>
                      <a:gd name="connsiteX3" fmla="*/ 151510 w 1870029"/>
                      <a:gd name="connsiteY3" fmla="*/ 452936 h 485578"/>
                      <a:gd name="connsiteX4" fmla="*/ 0 w 1870029"/>
                      <a:gd name="connsiteY4" fmla="*/ 267934 h 485578"/>
                      <a:gd name="connsiteX5" fmla="*/ 338108 w 1870029"/>
                      <a:gd name="connsiteY5" fmla="*/ 0 h 485578"/>
                      <a:gd name="connsiteX6" fmla="*/ 1633122 w 1870029"/>
                      <a:gd name="connsiteY6" fmla="*/ 30302 h 48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0029" h="485578">
                        <a:moveTo>
                          <a:pt x="1633122" y="30302"/>
                        </a:moveTo>
                        <a:cubicBezTo>
                          <a:pt x="1633122" y="30302"/>
                          <a:pt x="1886703" y="30302"/>
                          <a:pt x="1869160" y="263150"/>
                        </a:cubicBezTo>
                        <a:cubicBezTo>
                          <a:pt x="1853211" y="495997"/>
                          <a:pt x="1633122" y="480049"/>
                          <a:pt x="1550190" y="481643"/>
                        </a:cubicBezTo>
                        <a:cubicBezTo>
                          <a:pt x="1467258" y="483238"/>
                          <a:pt x="623585" y="499187"/>
                          <a:pt x="151510" y="452936"/>
                        </a:cubicBezTo>
                        <a:cubicBezTo>
                          <a:pt x="151510" y="452936"/>
                          <a:pt x="0" y="436988"/>
                          <a:pt x="0" y="267934"/>
                        </a:cubicBezTo>
                        <a:cubicBezTo>
                          <a:pt x="0" y="97286"/>
                          <a:pt x="7974" y="0"/>
                          <a:pt x="338108" y="0"/>
                        </a:cubicBezTo>
                        <a:cubicBezTo>
                          <a:pt x="606041" y="0"/>
                          <a:pt x="1279067" y="0"/>
                          <a:pt x="1633122" y="30302"/>
                        </a:cubicBezTo>
                        <a:close/>
                      </a:path>
                    </a:pathLst>
                  </a:custGeom>
                  <a:noFill/>
                  <a:ln w="47812" cap="flat">
                    <a:solidFill>
                      <a:srgbClr val="53474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9266C579-66F6-4AA0-BE95-E7590C854C5B}"/>
                      </a:ext>
                    </a:extLst>
                  </p:cNvPr>
                  <p:cNvSpPr/>
                  <p:nvPr/>
                </p:nvSpPr>
                <p:spPr>
                  <a:xfrm>
                    <a:off x="4404877" y="656599"/>
                    <a:ext cx="457683" cy="101895"/>
                  </a:xfrm>
                  <a:custGeom>
                    <a:avLst/>
                    <a:gdLst>
                      <a:gd name="connsiteX0" fmla="*/ 47607 w 457683"/>
                      <a:gd name="connsiteY0" fmla="*/ 85512 h 101895"/>
                      <a:gd name="connsiteX1" fmla="*/ 398473 w 457683"/>
                      <a:gd name="connsiteY1" fmla="*/ 98271 h 101895"/>
                      <a:gd name="connsiteX2" fmla="*/ 398473 w 457683"/>
                      <a:gd name="connsiteY2" fmla="*/ 16933 h 101895"/>
                      <a:gd name="connsiteX3" fmla="*/ 81099 w 457683"/>
                      <a:gd name="connsiteY3" fmla="*/ 985 h 101895"/>
                      <a:gd name="connsiteX4" fmla="*/ 1357 w 457683"/>
                      <a:gd name="connsiteY4" fmla="*/ 31287 h 101895"/>
                      <a:gd name="connsiteX5" fmla="*/ 47607 w 457683"/>
                      <a:gd name="connsiteY5" fmla="*/ 85512 h 10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683" h="101895">
                        <a:moveTo>
                          <a:pt x="47607" y="85512"/>
                        </a:moveTo>
                        <a:cubicBezTo>
                          <a:pt x="164031" y="96676"/>
                          <a:pt x="282049" y="107840"/>
                          <a:pt x="398473" y="98271"/>
                        </a:cubicBezTo>
                        <a:cubicBezTo>
                          <a:pt x="476620" y="91891"/>
                          <a:pt x="478215" y="20123"/>
                          <a:pt x="398473" y="16933"/>
                        </a:cubicBezTo>
                        <a:cubicBezTo>
                          <a:pt x="293213" y="12149"/>
                          <a:pt x="187953" y="12149"/>
                          <a:pt x="81099" y="985"/>
                        </a:cubicBezTo>
                        <a:cubicBezTo>
                          <a:pt x="55581" y="-2205"/>
                          <a:pt x="10925" y="985"/>
                          <a:pt x="1357" y="31287"/>
                        </a:cubicBezTo>
                        <a:cubicBezTo>
                          <a:pt x="-6618" y="59994"/>
                          <a:pt x="22089" y="82322"/>
                          <a:pt x="47607" y="85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</p:grpSp>
          <p:grpSp>
            <p:nvGrpSpPr>
              <p:cNvPr id="142" name="กราฟิก 5">
                <a:extLst>
                  <a:ext uri="{FF2B5EF4-FFF2-40B4-BE49-F238E27FC236}">
                    <a16:creationId xmlns:a16="http://schemas.microsoft.com/office/drawing/2014/main" id="{60A33C29-9AEF-4C09-B050-3023C4E71C73}"/>
                  </a:ext>
                </a:extLst>
              </p:cNvPr>
              <p:cNvGrpSpPr/>
              <p:nvPr/>
            </p:nvGrpSpPr>
            <p:grpSpPr>
              <a:xfrm>
                <a:off x="4457281" y="664856"/>
                <a:ext cx="847110" cy="1002411"/>
                <a:chOff x="4457281" y="664856"/>
                <a:chExt cx="847110" cy="1002411"/>
              </a:xfrm>
              <a:solidFill>
                <a:schemeClr val="accent1"/>
              </a:solidFill>
            </p:grpSpPr>
            <p:grpSp>
              <p:nvGrpSpPr>
                <p:cNvPr id="143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4457281" y="666933"/>
                  <a:ext cx="847110" cy="1000334"/>
                  <a:chOff x="4457281" y="666933"/>
                  <a:chExt cx="847110" cy="1000334"/>
                </a:xfrm>
                <a:solidFill>
                  <a:schemeClr val="accent1"/>
                </a:solidFill>
              </p:grpSpPr>
              <p:sp>
                <p:nvSpPr>
                  <p:cNvPr id="144" name="รูปแบบอิสระ: รูปร่าง 143">
                    <a:extLst>
                      <a:ext uri="{FF2B5EF4-FFF2-40B4-BE49-F238E27FC236}">
                        <a16:creationId xmlns:a16="http://schemas.microsoft.com/office/drawing/2014/main" id="{6B638813-4402-4992-9594-F7A9D229D847}"/>
                      </a:ext>
                    </a:extLst>
                  </p:cNvPr>
                  <p:cNvSpPr/>
                  <p:nvPr/>
                </p:nvSpPr>
                <p:spPr>
                  <a:xfrm>
                    <a:off x="4457281" y="666933"/>
                    <a:ext cx="847110" cy="1000334"/>
                  </a:xfrm>
                  <a:custGeom>
                    <a:avLst/>
                    <a:gdLst>
                      <a:gd name="connsiteX0" fmla="*/ 27100 w 847110"/>
                      <a:gd name="connsiteY0" fmla="*/ 414880 h 1000334"/>
                      <a:gd name="connsiteX1" fmla="*/ 738401 w 847110"/>
                      <a:gd name="connsiteY1" fmla="*/ 28927 h 1000334"/>
                      <a:gd name="connsiteX2" fmla="*/ 652279 w 847110"/>
                      <a:gd name="connsiteY2" fmla="*/ 416474 h 1000334"/>
                      <a:gd name="connsiteX3" fmla="*/ 304603 w 847110"/>
                      <a:gd name="connsiteY3" fmla="*/ 606261 h 1000334"/>
                      <a:gd name="connsiteX4" fmla="*/ 274301 w 847110"/>
                      <a:gd name="connsiteY4" fmla="*/ 802427 h 1000334"/>
                      <a:gd name="connsiteX5" fmla="*/ 178610 w 847110"/>
                      <a:gd name="connsiteY5" fmla="*/ 1000188 h 1000334"/>
                      <a:gd name="connsiteX6" fmla="*/ 27100 w 847110"/>
                      <a:gd name="connsiteY6" fmla="*/ 414880 h 1000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7110" h="1000334">
                        <a:moveTo>
                          <a:pt x="27100" y="414880"/>
                        </a:moveTo>
                        <a:cubicBezTo>
                          <a:pt x="223266" y="-31677"/>
                          <a:pt x="588485" y="-33272"/>
                          <a:pt x="738401" y="28927"/>
                        </a:cubicBezTo>
                        <a:cubicBezTo>
                          <a:pt x="886722" y="89531"/>
                          <a:pt x="905860" y="346301"/>
                          <a:pt x="652279" y="416474"/>
                        </a:cubicBezTo>
                        <a:cubicBezTo>
                          <a:pt x="400294" y="486648"/>
                          <a:pt x="304603" y="606261"/>
                          <a:pt x="304603" y="606261"/>
                        </a:cubicBezTo>
                        <a:cubicBezTo>
                          <a:pt x="304603" y="606261"/>
                          <a:pt x="234430" y="716306"/>
                          <a:pt x="274301" y="802427"/>
                        </a:cubicBezTo>
                        <a:cubicBezTo>
                          <a:pt x="274301" y="802427"/>
                          <a:pt x="339690" y="1006567"/>
                          <a:pt x="178610" y="1000188"/>
                        </a:cubicBezTo>
                        <a:cubicBezTo>
                          <a:pt x="73350" y="995404"/>
                          <a:pt x="-57427" y="604666"/>
                          <a:pt x="27100" y="414880"/>
                        </a:cubicBezTo>
                        <a:close/>
                      </a:path>
                    </a:pathLst>
                  </a:custGeom>
                  <a:solidFill>
                    <a:srgbClr val="4F994C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5" name="รูปแบบอิสระ: รูปร่าง 144">
                    <a:extLst>
                      <a:ext uri="{FF2B5EF4-FFF2-40B4-BE49-F238E27FC236}">
                        <a16:creationId xmlns:a16="http://schemas.microsoft.com/office/drawing/2014/main" id="{A21A6272-5FB6-4DEF-AFDA-5425E9C8E537}"/>
                      </a:ext>
                    </a:extLst>
                  </p:cNvPr>
                  <p:cNvSpPr/>
                  <p:nvPr/>
                </p:nvSpPr>
                <p:spPr>
                  <a:xfrm>
                    <a:off x="4675762" y="1081813"/>
                    <a:ext cx="76552" cy="70419"/>
                  </a:xfrm>
                  <a:custGeom>
                    <a:avLst/>
                    <a:gdLst>
                      <a:gd name="connsiteX0" fmla="*/ 68578 w 76552"/>
                      <a:gd name="connsiteY0" fmla="*/ 6379 h 70419"/>
                      <a:gd name="connsiteX1" fmla="*/ 76552 w 76552"/>
                      <a:gd name="connsiteY1" fmla="*/ 20733 h 70419"/>
                      <a:gd name="connsiteX2" fmla="*/ 71768 w 76552"/>
                      <a:gd name="connsiteY2" fmla="*/ 38276 h 70419"/>
                      <a:gd name="connsiteX3" fmla="*/ 59009 w 76552"/>
                      <a:gd name="connsiteY3" fmla="*/ 46251 h 70419"/>
                      <a:gd name="connsiteX4" fmla="*/ 59009 w 76552"/>
                      <a:gd name="connsiteY4" fmla="*/ 46251 h 70419"/>
                      <a:gd name="connsiteX5" fmla="*/ 52630 w 76552"/>
                      <a:gd name="connsiteY5" fmla="*/ 47845 h 70419"/>
                      <a:gd name="connsiteX6" fmla="*/ 49440 w 76552"/>
                      <a:gd name="connsiteY6" fmla="*/ 49440 h 70419"/>
                      <a:gd name="connsiteX7" fmla="*/ 46250 w 76552"/>
                      <a:gd name="connsiteY7" fmla="*/ 52630 h 70419"/>
                      <a:gd name="connsiteX8" fmla="*/ 44655 w 76552"/>
                      <a:gd name="connsiteY8" fmla="*/ 55820 h 70419"/>
                      <a:gd name="connsiteX9" fmla="*/ 39871 w 76552"/>
                      <a:gd name="connsiteY9" fmla="*/ 63794 h 70419"/>
                      <a:gd name="connsiteX10" fmla="*/ 31897 w 76552"/>
                      <a:gd name="connsiteY10" fmla="*/ 68578 h 70419"/>
                      <a:gd name="connsiteX11" fmla="*/ 14354 w 76552"/>
                      <a:gd name="connsiteY11" fmla="*/ 68578 h 70419"/>
                      <a:gd name="connsiteX12" fmla="*/ 1595 w 76552"/>
                      <a:gd name="connsiteY12" fmla="*/ 55820 h 70419"/>
                      <a:gd name="connsiteX13" fmla="*/ 0 w 76552"/>
                      <a:gd name="connsiteY13" fmla="*/ 49440 h 70419"/>
                      <a:gd name="connsiteX14" fmla="*/ 1595 w 76552"/>
                      <a:gd name="connsiteY14" fmla="*/ 38276 h 70419"/>
                      <a:gd name="connsiteX15" fmla="*/ 9569 w 76552"/>
                      <a:gd name="connsiteY15" fmla="*/ 23923 h 70419"/>
                      <a:gd name="connsiteX16" fmla="*/ 20733 w 76552"/>
                      <a:gd name="connsiteY16" fmla="*/ 12759 h 70419"/>
                      <a:gd name="connsiteX17" fmla="*/ 49440 w 76552"/>
                      <a:gd name="connsiteY17" fmla="*/ 0 h 70419"/>
                      <a:gd name="connsiteX18" fmla="*/ 59009 w 76552"/>
                      <a:gd name="connsiteY18" fmla="*/ 0 h 70419"/>
                      <a:gd name="connsiteX19" fmla="*/ 68578 w 76552"/>
                      <a:gd name="connsiteY19" fmla="*/ 6379 h 7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6552" h="70419">
                        <a:moveTo>
                          <a:pt x="68578" y="6379"/>
                        </a:moveTo>
                        <a:cubicBezTo>
                          <a:pt x="73363" y="9569"/>
                          <a:pt x="76552" y="15948"/>
                          <a:pt x="76552" y="20733"/>
                        </a:cubicBezTo>
                        <a:cubicBezTo>
                          <a:pt x="76552" y="27112"/>
                          <a:pt x="76552" y="33492"/>
                          <a:pt x="71768" y="38276"/>
                        </a:cubicBezTo>
                        <a:cubicBezTo>
                          <a:pt x="68578" y="43061"/>
                          <a:pt x="63794" y="44656"/>
                          <a:pt x="59009" y="46251"/>
                        </a:cubicBezTo>
                        <a:cubicBezTo>
                          <a:pt x="59009" y="46251"/>
                          <a:pt x="59009" y="46251"/>
                          <a:pt x="59009" y="46251"/>
                        </a:cubicBezTo>
                        <a:cubicBezTo>
                          <a:pt x="57415" y="46251"/>
                          <a:pt x="55820" y="47845"/>
                          <a:pt x="52630" y="47845"/>
                        </a:cubicBezTo>
                        <a:cubicBezTo>
                          <a:pt x="51035" y="47845"/>
                          <a:pt x="51035" y="49440"/>
                          <a:pt x="49440" y="49440"/>
                        </a:cubicBezTo>
                        <a:cubicBezTo>
                          <a:pt x="47845" y="51035"/>
                          <a:pt x="47845" y="51035"/>
                          <a:pt x="46250" y="52630"/>
                        </a:cubicBezTo>
                        <a:cubicBezTo>
                          <a:pt x="46250" y="54225"/>
                          <a:pt x="44655" y="55820"/>
                          <a:pt x="44655" y="55820"/>
                        </a:cubicBezTo>
                        <a:cubicBezTo>
                          <a:pt x="43061" y="59009"/>
                          <a:pt x="41466" y="60604"/>
                          <a:pt x="39871" y="63794"/>
                        </a:cubicBezTo>
                        <a:cubicBezTo>
                          <a:pt x="38276" y="65389"/>
                          <a:pt x="35086" y="66984"/>
                          <a:pt x="31897" y="68578"/>
                        </a:cubicBezTo>
                        <a:cubicBezTo>
                          <a:pt x="27112" y="70173"/>
                          <a:pt x="19138" y="71768"/>
                          <a:pt x="14354" y="68578"/>
                        </a:cubicBezTo>
                        <a:cubicBezTo>
                          <a:pt x="9569" y="65389"/>
                          <a:pt x="4784" y="62199"/>
                          <a:pt x="1595" y="55820"/>
                        </a:cubicBezTo>
                        <a:cubicBezTo>
                          <a:pt x="1595" y="54225"/>
                          <a:pt x="0" y="52630"/>
                          <a:pt x="0" y="49440"/>
                        </a:cubicBezTo>
                        <a:cubicBezTo>
                          <a:pt x="0" y="44656"/>
                          <a:pt x="0" y="41466"/>
                          <a:pt x="1595" y="38276"/>
                        </a:cubicBezTo>
                        <a:cubicBezTo>
                          <a:pt x="3189" y="33492"/>
                          <a:pt x="6379" y="28707"/>
                          <a:pt x="9569" y="23923"/>
                        </a:cubicBezTo>
                        <a:cubicBezTo>
                          <a:pt x="12759" y="19138"/>
                          <a:pt x="15948" y="15948"/>
                          <a:pt x="20733" y="12759"/>
                        </a:cubicBezTo>
                        <a:cubicBezTo>
                          <a:pt x="28707" y="6379"/>
                          <a:pt x="39871" y="1595"/>
                          <a:pt x="49440" y="0"/>
                        </a:cubicBezTo>
                        <a:cubicBezTo>
                          <a:pt x="52630" y="0"/>
                          <a:pt x="55820" y="0"/>
                          <a:pt x="59009" y="0"/>
                        </a:cubicBezTo>
                        <a:cubicBezTo>
                          <a:pt x="62199" y="1595"/>
                          <a:pt x="65389" y="3190"/>
                          <a:pt x="68578" y="6379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6" name="รูปแบบอิสระ: รูปร่าง 145">
                    <a:extLst>
                      <a:ext uri="{FF2B5EF4-FFF2-40B4-BE49-F238E27FC236}">
                        <a16:creationId xmlns:a16="http://schemas.microsoft.com/office/drawing/2014/main" id="{A9CBBD55-96BC-4FBB-9A70-6670E851174E}"/>
                      </a:ext>
                    </a:extLst>
                  </p:cNvPr>
                  <p:cNvSpPr/>
                  <p:nvPr/>
                </p:nvSpPr>
                <p:spPr>
                  <a:xfrm>
                    <a:off x="4541795" y="1019614"/>
                    <a:ext cx="57414" cy="61264"/>
                  </a:xfrm>
                  <a:custGeom>
                    <a:avLst/>
                    <a:gdLst>
                      <a:gd name="connsiteX0" fmla="*/ 38276 w 57414"/>
                      <a:gd name="connsiteY0" fmla="*/ 0 h 61264"/>
                      <a:gd name="connsiteX1" fmla="*/ 31897 w 57414"/>
                      <a:gd name="connsiteY1" fmla="*/ 0 h 61264"/>
                      <a:gd name="connsiteX2" fmla="*/ 23923 w 57414"/>
                      <a:gd name="connsiteY2" fmla="*/ 3190 h 61264"/>
                      <a:gd name="connsiteX3" fmla="*/ 17543 w 57414"/>
                      <a:gd name="connsiteY3" fmla="*/ 9569 h 61264"/>
                      <a:gd name="connsiteX4" fmla="*/ 15948 w 57414"/>
                      <a:gd name="connsiteY4" fmla="*/ 14354 h 61264"/>
                      <a:gd name="connsiteX5" fmla="*/ 14354 w 57414"/>
                      <a:gd name="connsiteY5" fmla="*/ 14354 h 61264"/>
                      <a:gd name="connsiteX6" fmla="*/ 9569 w 57414"/>
                      <a:gd name="connsiteY6" fmla="*/ 17543 h 61264"/>
                      <a:gd name="connsiteX7" fmla="*/ 1594 w 57414"/>
                      <a:gd name="connsiteY7" fmla="*/ 27112 h 61264"/>
                      <a:gd name="connsiteX8" fmla="*/ 0 w 57414"/>
                      <a:gd name="connsiteY8" fmla="*/ 33492 h 61264"/>
                      <a:gd name="connsiteX9" fmla="*/ 1594 w 57414"/>
                      <a:gd name="connsiteY9" fmla="*/ 43061 h 61264"/>
                      <a:gd name="connsiteX10" fmla="*/ 4784 w 57414"/>
                      <a:gd name="connsiteY10" fmla="*/ 51035 h 61264"/>
                      <a:gd name="connsiteX11" fmla="*/ 11164 w 57414"/>
                      <a:gd name="connsiteY11" fmla="*/ 57415 h 61264"/>
                      <a:gd name="connsiteX12" fmla="*/ 19138 w 57414"/>
                      <a:gd name="connsiteY12" fmla="*/ 60604 h 61264"/>
                      <a:gd name="connsiteX13" fmla="*/ 36681 w 57414"/>
                      <a:gd name="connsiteY13" fmla="*/ 59009 h 61264"/>
                      <a:gd name="connsiteX14" fmla="*/ 44655 w 57414"/>
                      <a:gd name="connsiteY14" fmla="*/ 54225 h 61264"/>
                      <a:gd name="connsiteX15" fmla="*/ 46250 w 57414"/>
                      <a:gd name="connsiteY15" fmla="*/ 52630 h 61264"/>
                      <a:gd name="connsiteX16" fmla="*/ 52630 w 57414"/>
                      <a:gd name="connsiteY16" fmla="*/ 46251 h 61264"/>
                      <a:gd name="connsiteX17" fmla="*/ 54225 w 57414"/>
                      <a:gd name="connsiteY17" fmla="*/ 43061 h 61264"/>
                      <a:gd name="connsiteX18" fmla="*/ 55820 w 57414"/>
                      <a:gd name="connsiteY18" fmla="*/ 39871 h 61264"/>
                      <a:gd name="connsiteX19" fmla="*/ 57414 w 57414"/>
                      <a:gd name="connsiteY19" fmla="*/ 31897 h 61264"/>
                      <a:gd name="connsiteX20" fmla="*/ 57414 w 57414"/>
                      <a:gd name="connsiteY20" fmla="*/ 23923 h 61264"/>
                      <a:gd name="connsiteX21" fmla="*/ 52630 w 57414"/>
                      <a:gd name="connsiteY21" fmla="*/ 12759 h 61264"/>
                      <a:gd name="connsiteX22" fmla="*/ 47845 w 57414"/>
                      <a:gd name="connsiteY22" fmla="*/ 7974 h 61264"/>
                      <a:gd name="connsiteX23" fmla="*/ 38276 w 57414"/>
                      <a:gd name="connsiteY23" fmla="*/ 0 h 61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7414" h="61264">
                        <a:moveTo>
                          <a:pt x="38276" y="0"/>
                        </a:moveTo>
                        <a:cubicBezTo>
                          <a:pt x="36681" y="0"/>
                          <a:pt x="35086" y="0"/>
                          <a:pt x="31897" y="0"/>
                        </a:cubicBezTo>
                        <a:cubicBezTo>
                          <a:pt x="28707" y="0"/>
                          <a:pt x="25517" y="1595"/>
                          <a:pt x="23923" y="3190"/>
                        </a:cubicBezTo>
                        <a:cubicBezTo>
                          <a:pt x="20733" y="4785"/>
                          <a:pt x="19138" y="6379"/>
                          <a:pt x="17543" y="9569"/>
                        </a:cubicBezTo>
                        <a:cubicBezTo>
                          <a:pt x="15948" y="11164"/>
                          <a:pt x="15948" y="12759"/>
                          <a:pt x="15948" y="14354"/>
                        </a:cubicBezTo>
                        <a:cubicBezTo>
                          <a:pt x="15948" y="14354"/>
                          <a:pt x="14354" y="14354"/>
                          <a:pt x="14354" y="14354"/>
                        </a:cubicBezTo>
                        <a:cubicBezTo>
                          <a:pt x="12759" y="15948"/>
                          <a:pt x="11164" y="15948"/>
                          <a:pt x="9569" y="17543"/>
                        </a:cubicBezTo>
                        <a:cubicBezTo>
                          <a:pt x="6379" y="20733"/>
                          <a:pt x="3189" y="23923"/>
                          <a:pt x="1594" y="27112"/>
                        </a:cubicBezTo>
                        <a:lnTo>
                          <a:pt x="0" y="33492"/>
                        </a:lnTo>
                        <a:cubicBezTo>
                          <a:pt x="0" y="36682"/>
                          <a:pt x="0" y="39871"/>
                          <a:pt x="1594" y="43061"/>
                        </a:cubicBezTo>
                        <a:cubicBezTo>
                          <a:pt x="1594" y="46251"/>
                          <a:pt x="3189" y="47845"/>
                          <a:pt x="4784" y="51035"/>
                        </a:cubicBezTo>
                        <a:cubicBezTo>
                          <a:pt x="6379" y="54225"/>
                          <a:pt x="9569" y="55820"/>
                          <a:pt x="11164" y="57415"/>
                        </a:cubicBezTo>
                        <a:cubicBezTo>
                          <a:pt x="14354" y="59009"/>
                          <a:pt x="15948" y="60604"/>
                          <a:pt x="19138" y="60604"/>
                        </a:cubicBezTo>
                        <a:cubicBezTo>
                          <a:pt x="25517" y="62199"/>
                          <a:pt x="30302" y="60604"/>
                          <a:pt x="36681" y="59009"/>
                        </a:cubicBezTo>
                        <a:cubicBezTo>
                          <a:pt x="39871" y="57415"/>
                          <a:pt x="41466" y="55820"/>
                          <a:pt x="44655" y="54225"/>
                        </a:cubicBezTo>
                        <a:cubicBezTo>
                          <a:pt x="46250" y="54225"/>
                          <a:pt x="46250" y="52630"/>
                          <a:pt x="46250" y="52630"/>
                        </a:cubicBezTo>
                        <a:cubicBezTo>
                          <a:pt x="47845" y="51035"/>
                          <a:pt x="51035" y="49440"/>
                          <a:pt x="52630" y="46251"/>
                        </a:cubicBezTo>
                        <a:cubicBezTo>
                          <a:pt x="54225" y="44656"/>
                          <a:pt x="54225" y="43061"/>
                          <a:pt x="54225" y="43061"/>
                        </a:cubicBezTo>
                        <a:cubicBezTo>
                          <a:pt x="54225" y="41466"/>
                          <a:pt x="55820" y="39871"/>
                          <a:pt x="55820" y="39871"/>
                        </a:cubicBezTo>
                        <a:cubicBezTo>
                          <a:pt x="57414" y="36682"/>
                          <a:pt x="57414" y="33492"/>
                          <a:pt x="57414" y="31897"/>
                        </a:cubicBezTo>
                        <a:cubicBezTo>
                          <a:pt x="57414" y="28707"/>
                          <a:pt x="57414" y="25518"/>
                          <a:pt x="57414" y="23923"/>
                        </a:cubicBezTo>
                        <a:cubicBezTo>
                          <a:pt x="57414" y="20733"/>
                          <a:pt x="55820" y="15948"/>
                          <a:pt x="52630" y="12759"/>
                        </a:cubicBezTo>
                        <a:cubicBezTo>
                          <a:pt x="51035" y="11164"/>
                          <a:pt x="49440" y="9569"/>
                          <a:pt x="47845" y="7974"/>
                        </a:cubicBezTo>
                        <a:cubicBezTo>
                          <a:pt x="46250" y="3190"/>
                          <a:pt x="43061" y="1595"/>
                          <a:pt x="38276" y="0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7" name="รูปแบบอิสระ: รูปร่าง 146">
                    <a:extLst>
                      <a:ext uri="{FF2B5EF4-FFF2-40B4-BE49-F238E27FC236}">
                        <a16:creationId xmlns:a16="http://schemas.microsoft.com/office/drawing/2014/main" id="{675E054B-41A1-4484-8C77-5359D1E331EA}"/>
                      </a:ext>
                    </a:extLst>
                  </p:cNvPr>
                  <p:cNvSpPr/>
                  <p:nvPr/>
                </p:nvSpPr>
                <p:spPr>
                  <a:xfrm>
                    <a:off x="4733177" y="882457"/>
                    <a:ext cx="81336" cy="68578"/>
                  </a:xfrm>
                  <a:custGeom>
                    <a:avLst/>
                    <a:gdLst>
                      <a:gd name="connsiteX0" fmla="*/ 73363 w 81336"/>
                      <a:gd name="connsiteY0" fmla="*/ 6379 h 68578"/>
                      <a:gd name="connsiteX1" fmla="*/ 81337 w 81336"/>
                      <a:gd name="connsiteY1" fmla="*/ 20733 h 68578"/>
                      <a:gd name="connsiteX2" fmla="*/ 76552 w 81336"/>
                      <a:gd name="connsiteY2" fmla="*/ 38276 h 68578"/>
                      <a:gd name="connsiteX3" fmla="*/ 55820 w 81336"/>
                      <a:gd name="connsiteY3" fmla="*/ 55820 h 68578"/>
                      <a:gd name="connsiteX4" fmla="*/ 41466 w 81336"/>
                      <a:gd name="connsiteY4" fmla="*/ 63794 h 68578"/>
                      <a:gd name="connsiteX5" fmla="*/ 25517 w 81336"/>
                      <a:gd name="connsiteY5" fmla="*/ 68578 h 68578"/>
                      <a:gd name="connsiteX6" fmla="*/ 15948 w 81336"/>
                      <a:gd name="connsiteY6" fmla="*/ 68578 h 68578"/>
                      <a:gd name="connsiteX7" fmla="*/ 7974 w 81336"/>
                      <a:gd name="connsiteY7" fmla="*/ 65389 h 68578"/>
                      <a:gd name="connsiteX8" fmla="*/ 0 w 81336"/>
                      <a:gd name="connsiteY8" fmla="*/ 51035 h 68578"/>
                      <a:gd name="connsiteX9" fmla="*/ 4784 w 81336"/>
                      <a:gd name="connsiteY9" fmla="*/ 33492 h 68578"/>
                      <a:gd name="connsiteX10" fmla="*/ 9569 w 81336"/>
                      <a:gd name="connsiteY10" fmla="*/ 28707 h 68578"/>
                      <a:gd name="connsiteX11" fmla="*/ 19138 w 81336"/>
                      <a:gd name="connsiteY11" fmla="*/ 23923 h 68578"/>
                      <a:gd name="connsiteX12" fmla="*/ 17543 w 81336"/>
                      <a:gd name="connsiteY12" fmla="*/ 23923 h 68578"/>
                      <a:gd name="connsiteX13" fmla="*/ 31897 w 81336"/>
                      <a:gd name="connsiteY13" fmla="*/ 17543 h 68578"/>
                      <a:gd name="connsiteX14" fmla="*/ 43061 w 81336"/>
                      <a:gd name="connsiteY14" fmla="*/ 7974 h 68578"/>
                      <a:gd name="connsiteX15" fmla="*/ 57414 w 81336"/>
                      <a:gd name="connsiteY15" fmla="*/ 0 h 68578"/>
                      <a:gd name="connsiteX16" fmla="*/ 66983 w 81336"/>
                      <a:gd name="connsiteY16" fmla="*/ 0 h 68578"/>
                      <a:gd name="connsiteX17" fmla="*/ 73363 w 81336"/>
                      <a:gd name="connsiteY17" fmla="*/ 6379 h 68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1336" h="68578">
                        <a:moveTo>
                          <a:pt x="73363" y="6379"/>
                        </a:moveTo>
                        <a:cubicBezTo>
                          <a:pt x="78147" y="9569"/>
                          <a:pt x="81337" y="15948"/>
                          <a:pt x="81337" y="20733"/>
                        </a:cubicBezTo>
                        <a:cubicBezTo>
                          <a:pt x="81337" y="27112"/>
                          <a:pt x="81337" y="33492"/>
                          <a:pt x="76552" y="38276"/>
                        </a:cubicBezTo>
                        <a:cubicBezTo>
                          <a:pt x="70173" y="44656"/>
                          <a:pt x="63794" y="51035"/>
                          <a:pt x="55820" y="55820"/>
                        </a:cubicBezTo>
                        <a:cubicBezTo>
                          <a:pt x="51035" y="59009"/>
                          <a:pt x="46250" y="60604"/>
                          <a:pt x="41466" y="63794"/>
                        </a:cubicBezTo>
                        <a:cubicBezTo>
                          <a:pt x="36681" y="65389"/>
                          <a:pt x="30302" y="66984"/>
                          <a:pt x="25517" y="68578"/>
                        </a:cubicBezTo>
                        <a:cubicBezTo>
                          <a:pt x="22328" y="68578"/>
                          <a:pt x="19138" y="68578"/>
                          <a:pt x="15948" y="68578"/>
                        </a:cubicBezTo>
                        <a:cubicBezTo>
                          <a:pt x="12759" y="68578"/>
                          <a:pt x="9569" y="66984"/>
                          <a:pt x="7974" y="65389"/>
                        </a:cubicBezTo>
                        <a:cubicBezTo>
                          <a:pt x="3189" y="62199"/>
                          <a:pt x="0" y="55820"/>
                          <a:pt x="0" y="51035"/>
                        </a:cubicBezTo>
                        <a:cubicBezTo>
                          <a:pt x="0" y="44656"/>
                          <a:pt x="0" y="38276"/>
                          <a:pt x="4784" y="33492"/>
                        </a:cubicBezTo>
                        <a:cubicBezTo>
                          <a:pt x="6379" y="31897"/>
                          <a:pt x="7974" y="30302"/>
                          <a:pt x="9569" y="28707"/>
                        </a:cubicBezTo>
                        <a:cubicBezTo>
                          <a:pt x="12759" y="27112"/>
                          <a:pt x="15948" y="25518"/>
                          <a:pt x="19138" y="23923"/>
                        </a:cubicBezTo>
                        <a:cubicBezTo>
                          <a:pt x="19138" y="23923"/>
                          <a:pt x="19138" y="23923"/>
                          <a:pt x="17543" y="23923"/>
                        </a:cubicBezTo>
                        <a:cubicBezTo>
                          <a:pt x="22328" y="22328"/>
                          <a:pt x="27112" y="20733"/>
                          <a:pt x="31897" y="17543"/>
                        </a:cubicBezTo>
                        <a:cubicBezTo>
                          <a:pt x="36681" y="14354"/>
                          <a:pt x="39871" y="12759"/>
                          <a:pt x="43061" y="7974"/>
                        </a:cubicBezTo>
                        <a:cubicBezTo>
                          <a:pt x="46250" y="3190"/>
                          <a:pt x="51035" y="1595"/>
                          <a:pt x="57414" y="0"/>
                        </a:cubicBezTo>
                        <a:cubicBezTo>
                          <a:pt x="60604" y="0"/>
                          <a:pt x="63794" y="0"/>
                          <a:pt x="66983" y="0"/>
                        </a:cubicBezTo>
                        <a:cubicBezTo>
                          <a:pt x="68578" y="3190"/>
                          <a:pt x="71768" y="4785"/>
                          <a:pt x="73363" y="6379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8" name="รูปแบบอิสระ: รูปร่าง 147">
                    <a:extLst>
                      <a:ext uri="{FF2B5EF4-FFF2-40B4-BE49-F238E27FC236}">
                        <a16:creationId xmlns:a16="http://schemas.microsoft.com/office/drawing/2014/main" id="{01EAD6AE-98B0-4529-B8E3-6EB9F8E78A66}"/>
                      </a:ext>
                    </a:extLst>
                  </p:cNvPr>
                  <p:cNvSpPr/>
                  <p:nvPr/>
                </p:nvSpPr>
                <p:spPr>
                  <a:xfrm>
                    <a:off x="4913394" y="949441"/>
                    <a:ext cx="60603" cy="59009"/>
                  </a:xfrm>
                  <a:custGeom>
                    <a:avLst/>
                    <a:gdLst>
                      <a:gd name="connsiteX0" fmla="*/ 55820 w 60603"/>
                      <a:gd name="connsiteY0" fmla="*/ 9569 h 59009"/>
                      <a:gd name="connsiteX1" fmla="*/ 59009 w 60603"/>
                      <a:gd name="connsiteY1" fmla="*/ 14354 h 59009"/>
                      <a:gd name="connsiteX2" fmla="*/ 60604 w 60603"/>
                      <a:gd name="connsiteY2" fmla="*/ 25518 h 59009"/>
                      <a:gd name="connsiteX3" fmla="*/ 59009 w 60603"/>
                      <a:gd name="connsiteY3" fmla="*/ 31897 h 59009"/>
                      <a:gd name="connsiteX4" fmla="*/ 51035 w 60603"/>
                      <a:gd name="connsiteY4" fmla="*/ 41466 h 59009"/>
                      <a:gd name="connsiteX5" fmla="*/ 36681 w 60603"/>
                      <a:gd name="connsiteY5" fmla="*/ 54225 h 59009"/>
                      <a:gd name="connsiteX6" fmla="*/ 28707 w 60603"/>
                      <a:gd name="connsiteY6" fmla="*/ 57414 h 59009"/>
                      <a:gd name="connsiteX7" fmla="*/ 19138 w 60603"/>
                      <a:gd name="connsiteY7" fmla="*/ 59009 h 59009"/>
                      <a:gd name="connsiteX8" fmla="*/ 11164 w 60603"/>
                      <a:gd name="connsiteY8" fmla="*/ 55820 h 59009"/>
                      <a:gd name="connsiteX9" fmla="*/ 4784 w 60603"/>
                      <a:gd name="connsiteY9" fmla="*/ 49440 h 59009"/>
                      <a:gd name="connsiteX10" fmla="*/ 1595 w 60603"/>
                      <a:gd name="connsiteY10" fmla="*/ 44656 h 59009"/>
                      <a:gd name="connsiteX11" fmla="*/ 0 w 60603"/>
                      <a:gd name="connsiteY11" fmla="*/ 33492 h 59009"/>
                      <a:gd name="connsiteX12" fmla="*/ 1595 w 60603"/>
                      <a:gd name="connsiteY12" fmla="*/ 27112 h 59009"/>
                      <a:gd name="connsiteX13" fmla="*/ 9569 w 60603"/>
                      <a:gd name="connsiteY13" fmla="*/ 17543 h 59009"/>
                      <a:gd name="connsiteX14" fmla="*/ 23923 w 60603"/>
                      <a:gd name="connsiteY14" fmla="*/ 4784 h 59009"/>
                      <a:gd name="connsiteX15" fmla="*/ 31897 w 60603"/>
                      <a:gd name="connsiteY15" fmla="*/ 1595 h 59009"/>
                      <a:gd name="connsiteX16" fmla="*/ 41466 w 60603"/>
                      <a:gd name="connsiteY16" fmla="*/ 0 h 59009"/>
                      <a:gd name="connsiteX17" fmla="*/ 49440 w 60603"/>
                      <a:gd name="connsiteY17" fmla="*/ 3190 h 59009"/>
                      <a:gd name="connsiteX18" fmla="*/ 55820 w 60603"/>
                      <a:gd name="connsiteY18" fmla="*/ 9569 h 5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0603" h="59009">
                        <a:moveTo>
                          <a:pt x="55820" y="9569"/>
                        </a:moveTo>
                        <a:cubicBezTo>
                          <a:pt x="57415" y="11164"/>
                          <a:pt x="57415" y="12759"/>
                          <a:pt x="59009" y="14354"/>
                        </a:cubicBezTo>
                        <a:cubicBezTo>
                          <a:pt x="60604" y="17543"/>
                          <a:pt x="60604" y="22328"/>
                          <a:pt x="60604" y="25518"/>
                        </a:cubicBezTo>
                        <a:cubicBezTo>
                          <a:pt x="60604" y="27112"/>
                          <a:pt x="59009" y="28707"/>
                          <a:pt x="59009" y="31897"/>
                        </a:cubicBezTo>
                        <a:cubicBezTo>
                          <a:pt x="57415" y="35087"/>
                          <a:pt x="54225" y="38276"/>
                          <a:pt x="51035" y="41466"/>
                        </a:cubicBezTo>
                        <a:cubicBezTo>
                          <a:pt x="46250" y="46250"/>
                          <a:pt x="41466" y="49440"/>
                          <a:pt x="36681" y="54225"/>
                        </a:cubicBezTo>
                        <a:cubicBezTo>
                          <a:pt x="35087" y="55820"/>
                          <a:pt x="31897" y="57414"/>
                          <a:pt x="28707" y="57414"/>
                        </a:cubicBezTo>
                        <a:cubicBezTo>
                          <a:pt x="25518" y="59009"/>
                          <a:pt x="22328" y="59009"/>
                          <a:pt x="19138" y="59009"/>
                        </a:cubicBezTo>
                        <a:cubicBezTo>
                          <a:pt x="15948" y="59009"/>
                          <a:pt x="12759" y="57414"/>
                          <a:pt x="11164" y="55820"/>
                        </a:cubicBezTo>
                        <a:cubicBezTo>
                          <a:pt x="7974" y="54225"/>
                          <a:pt x="6379" y="52630"/>
                          <a:pt x="4784" y="49440"/>
                        </a:cubicBezTo>
                        <a:cubicBezTo>
                          <a:pt x="3190" y="47845"/>
                          <a:pt x="3190" y="46250"/>
                          <a:pt x="1595" y="44656"/>
                        </a:cubicBezTo>
                        <a:cubicBezTo>
                          <a:pt x="0" y="41466"/>
                          <a:pt x="0" y="36681"/>
                          <a:pt x="0" y="33492"/>
                        </a:cubicBezTo>
                        <a:cubicBezTo>
                          <a:pt x="0" y="31897"/>
                          <a:pt x="1595" y="30302"/>
                          <a:pt x="1595" y="27112"/>
                        </a:cubicBezTo>
                        <a:cubicBezTo>
                          <a:pt x="3190" y="23923"/>
                          <a:pt x="6379" y="20733"/>
                          <a:pt x="9569" y="17543"/>
                        </a:cubicBezTo>
                        <a:cubicBezTo>
                          <a:pt x="14354" y="12759"/>
                          <a:pt x="19138" y="9569"/>
                          <a:pt x="23923" y="4784"/>
                        </a:cubicBezTo>
                        <a:cubicBezTo>
                          <a:pt x="25518" y="3190"/>
                          <a:pt x="28707" y="1595"/>
                          <a:pt x="31897" y="1595"/>
                        </a:cubicBezTo>
                        <a:cubicBezTo>
                          <a:pt x="35087" y="0"/>
                          <a:pt x="38276" y="0"/>
                          <a:pt x="41466" y="0"/>
                        </a:cubicBezTo>
                        <a:cubicBezTo>
                          <a:pt x="44655" y="0"/>
                          <a:pt x="47845" y="1595"/>
                          <a:pt x="49440" y="3190"/>
                        </a:cubicBezTo>
                        <a:cubicBezTo>
                          <a:pt x="52630" y="4784"/>
                          <a:pt x="54225" y="6379"/>
                          <a:pt x="55820" y="9569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49" name="รูปแบบอิสระ: รูปร่าง 148">
                    <a:extLst>
                      <a:ext uri="{FF2B5EF4-FFF2-40B4-BE49-F238E27FC236}">
                        <a16:creationId xmlns:a16="http://schemas.microsoft.com/office/drawing/2014/main" id="{A5B76CD4-7C43-40B8-8DAA-F7ED5F59881C}"/>
                      </a:ext>
                    </a:extLst>
                  </p:cNvPr>
                  <p:cNvSpPr/>
                  <p:nvPr/>
                </p:nvSpPr>
                <p:spPr>
                  <a:xfrm>
                    <a:off x="4916584" y="786766"/>
                    <a:ext cx="87716" cy="55819"/>
                  </a:xfrm>
                  <a:custGeom>
                    <a:avLst/>
                    <a:gdLst>
                      <a:gd name="connsiteX0" fmla="*/ 79742 w 87716"/>
                      <a:gd name="connsiteY0" fmla="*/ 3190 h 55819"/>
                      <a:gd name="connsiteX1" fmla="*/ 87717 w 87716"/>
                      <a:gd name="connsiteY1" fmla="*/ 17543 h 55819"/>
                      <a:gd name="connsiteX2" fmla="*/ 82932 w 87716"/>
                      <a:gd name="connsiteY2" fmla="*/ 35087 h 55819"/>
                      <a:gd name="connsiteX3" fmla="*/ 78147 w 87716"/>
                      <a:gd name="connsiteY3" fmla="*/ 39871 h 55819"/>
                      <a:gd name="connsiteX4" fmla="*/ 66983 w 87716"/>
                      <a:gd name="connsiteY4" fmla="*/ 44656 h 55819"/>
                      <a:gd name="connsiteX5" fmla="*/ 25517 w 87716"/>
                      <a:gd name="connsiteY5" fmla="*/ 55820 h 55819"/>
                      <a:gd name="connsiteX6" fmla="*/ 15948 w 87716"/>
                      <a:gd name="connsiteY6" fmla="*/ 55820 h 55819"/>
                      <a:gd name="connsiteX7" fmla="*/ 7974 w 87716"/>
                      <a:gd name="connsiteY7" fmla="*/ 52630 h 55819"/>
                      <a:gd name="connsiteX8" fmla="*/ 0 w 87716"/>
                      <a:gd name="connsiteY8" fmla="*/ 38276 h 55819"/>
                      <a:gd name="connsiteX9" fmla="*/ 4784 w 87716"/>
                      <a:gd name="connsiteY9" fmla="*/ 20733 h 55819"/>
                      <a:gd name="connsiteX10" fmla="*/ 9569 w 87716"/>
                      <a:gd name="connsiteY10" fmla="*/ 15948 h 55819"/>
                      <a:gd name="connsiteX11" fmla="*/ 20733 w 87716"/>
                      <a:gd name="connsiteY11" fmla="*/ 11164 h 55819"/>
                      <a:gd name="connsiteX12" fmla="*/ 62199 w 87716"/>
                      <a:gd name="connsiteY12" fmla="*/ 0 h 55819"/>
                      <a:gd name="connsiteX13" fmla="*/ 71768 w 87716"/>
                      <a:gd name="connsiteY13" fmla="*/ 0 h 55819"/>
                      <a:gd name="connsiteX14" fmla="*/ 79742 w 87716"/>
                      <a:gd name="connsiteY14" fmla="*/ 3190 h 5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7716" h="55819">
                        <a:moveTo>
                          <a:pt x="79742" y="3190"/>
                        </a:moveTo>
                        <a:cubicBezTo>
                          <a:pt x="84527" y="6379"/>
                          <a:pt x="87717" y="12759"/>
                          <a:pt x="87717" y="17543"/>
                        </a:cubicBezTo>
                        <a:cubicBezTo>
                          <a:pt x="87717" y="23923"/>
                          <a:pt x="87717" y="30302"/>
                          <a:pt x="82932" y="35087"/>
                        </a:cubicBezTo>
                        <a:cubicBezTo>
                          <a:pt x="81337" y="36682"/>
                          <a:pt x="79742" y="38276"/>
                          <a:pt x="78147" y="39871"/>
                        </a:cubicBezTo>
                        <a:cubicBezTo>
                          <a:pt x="74957" y="43061"/>
                          <a:pt x="71768" y="43061"/>
                          <a:pt x="66983" y="44656"/>
                        </a:cubicBezTo>
                        <a:cubicBezTo>
                          <a:pt x="52630" y="47845"/>
                          <a:pt x="39871" y="51035"/>
                          <a:pt x="25517" y="55820"/>
                        </a:cubicBezTo>
                        <a:cubicBezTo>
                          <a:pt x="22328" y="55820"/>
                          <a:pt x="19138" y="55820"/>
                          <a:pt x="15948" y="55820"/>
                        </a:cubicBezTo>
                        <a:cubicBezTo>
                          <a:pt x="12759" y="55820"/>
                          <a:pt x="9569" y="54225"/>
                          <a:pt x="7974" y="52630"/>
                        </a:cubicBezTo>
                        <a:cubicBezTo>
                          <a:pt x="3189" y="49440"/>
                          <a:pt x="0" y="43061"/>
                          <a:pt x="0" y="38276"/>
                        </a:cubicBezTo>
                        <a:cubicBezTo>
                          <a:pt x="0" y="31897"/>
                          <a:pt x="0" y="25518"/>
                          <a:pt x="4784" y="20733"/>
                        </a:cubicBezTo>
                        <a:cubicBezTo>
                          <a:pt x="6379" y="19138"/>
                          <a:pt x="7974" y="17543"/>
                          <a:pt x="9569" y="15948"/>
                        </a:cubicBezTo>
                        <a:cubicBezTo>
                          <a:pt x="12759" y="12759"/>
                          <a:pt x="15948" y="12759"/>
                          <a:pt x="20733" y="11164"/>
                        </a:cubicBezTo>
                        <a:cubicBezTo>
                          <a:pt x="35086" y="7974"/>
                          <a:pt x="47845" y="4785"/>
                          <a:pt x="62199" y="0"/>
                        </a:cubicBezTo>
                        <a:cubicBezTo>
                          <a:pt x="65388" y="0"/>
                          <a:pt x="68578" y="0"/>
                          <a:pt x="71768" y="0"/>
                        </a:cubicBezTo>
                        <a:cubicBezTo>
                          <a:pt x="74957" y="0"/>
                          <a:pt x="78147" y="1595"/>
                          <a:pt x="79742" y="3190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50" name="รูปแบบอิสระ: รูปร่าง 149">
                    <a:extLst>
                      <a:ext uri="{FF2B5EF4-FFF2-40B4-BE49-F238E27FC236}">
                        <a16:creationId xmlns:a16="http://schemas.microsoft.com/office/drawing/2014/main" id="{D6095B68-C308-488A-AFD5-2D7D7547DD6B}"/>
                      </a:ext>
                    </a:extLst>
                  </p:cNvPr>
                  <p:cNvSpPr/>
                  <p:nvPr/>
                </p:nvSpPr>
                <p:spPr>
                  <a:xfrm>
                    <a:off x="5080606" y="853750"/>
                    <a:ext cx="84773" cy="52629"/>
                  </a:xfrm>
                  <a:custGeom>
                    <a:avLst/>
                    <a:gdLst>
                      <a:gd name="connsiteX0" fmla="*/ 79989 w 84773"/>
                      <a:gd name="connsiteY0" fmla="*/ 6379 h 52629"/>
                      <a:gd name="connsiteX1" fmla="*/ 84773 w 84773"/>
                      <a:gd name="connsiteY1" fmla="*/ 23923 h 52629"/>
                      <a:gd name="connsiteX2" fmla="*/ 75205 w 84773"/>
                      <a:gd name="connsiteY2" fmla="*/ 39871 h 52629"/>
                      <a:gd name="connsiteX3" fmla="*/ 60851 w 84773"/>
                      <a:gd name="connsiteY3" fmla="*/ 47845 h 52629"/>
                      <a:gd name="connsiteX4" fmla="*/ 51282 w 84773"/>
                      <a:gd name="connsiteY4" fmla="*/ 51035 h 52629"/>
                      <a:gd name="connsiteX5" fmla="*/ 46497 w 84773"/>
                      <a:gd name="connsiteY5" fmla="*/ 52630 h 52629"/>
                      <a:gd name="connsiteX6" fmla="*/ 30549 w 84773"/>
                      <a:gd name="connsiteY6" fmla="*/ 52630 h 52629"/>
                      <a:gd name="connsiteX7" fmla="*/ 14600 w 84773"/>
                      <a:gd name="connsiteY7" fmla="*/ 47845 h 52629"/>
                      <a:gd name="connsiteX8" fmla="*/ 6626 w 84773"/>
                      <a:gd name="connsiteY8" fmla="*/ 43061 h 52629"/>
                      <a:gd name="connsiteX9" fmla="*/ 1842 w 84773"/>
                      <a:gd name="connsiteY9" fmla="*/ 35087 h 52629"/>
                      <a:gd name="connsiteX10" fmla="*/ 1842 w 84773"/>
                      <a:gd name="connsiteY10" fmla="*/ 17543 h 52629"/>
                      <a:gd name="connsiteX11" fmla="*/ 14600 w 84773"/>
                      <a:gd name="connsiteY11" fmla="*/ 4784 h 52629"/>
                      <a:gd name="connsiteX12" fmla="*/ 32144 w 84773"/>
                      <a:gd name="connsiteY12" fmla="*/ 4784 h 52629"/>
                      <a:gd name="connsiteX13" fmla="*/ 36928 w 84773"/>
                      <a:gd name="connsiteY13" fmla="*/ 6379 h 52629"/>
                      <a:gd name="connsiteX14" fmla="*/ 40118 w 84773"/>
                      <a:gd name="connsiteY14" fmla="*/ 6379 h 52629"/>
                      <a:gd name="connsiteX15" fmla="*/ 43308 w 84773"/>
                      <a:gd name="connsiteY15" fmla="*/ 6379 h 52629"/>
                      <a:gd name="connsiteX16" fmla="*/ 46497 w 84773"/>
                      <a:gd name="connsiteY16" fmla="*/ 4784 h 52629"/>
                      <a:gd name="connsiteX17" fmla="*/ 48092 w 84773"/>
                      <a:gd name="connsiteY17" fmla="*/ 4784 h 52629"/>
                      <a:gd name="connsiteX18" fmla="*/ 64041 w 84773"/>
                      <a:gd name="connsiteY18" fmla="*/ 0 h 52629"/>
                      <a:gd name="connsiteX19" fmla="*/ 72015 w 84773"/>
                      <a:gd name="connsiteY19" fmla="*/ 3190 h 52629"/>
                      <a:gd name="connsiteX20" fmla="*/ 79989 w 84773"/>
                      <a:gd name="connsiteY20" fmla="*/ 6379 h 52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4773" h="52629">
                        <a:moveTo>
                          <a:pt x="79989" y="6379"/>
                        </a:moveTo>
                        <a:cubicBezTo>
                          <a:pt x="83179" y="11164"/>
                          <a:pt x="84773" y="17543"/>
                          <a:pt x="84773" y="23923"/>
                        </a:cubicBezTo>
                        <a:cubicBezTo>
                          <a:pt x="83179" y="30302"/>
                          <a:pt x="81584" y="35087"/>
                          <a:pt x="75205" y="39871"/>
                        </a:cubicBezTo>
                        <a:cubicBezTo>
                          <a:pt x="70420" y="43061"/>
                          <a:pt x="65636" y="46250"/>
                          <a:pt x="60851" y="47845"/>
                        </a:cubicBezTo>
                        <a:cubicBezTo>
                          <a:pt x="57661" y="49440"/>
                          <a:pt x="54471" y="49440"/>
                          <a:pt x="51282" y="51035"/>
                        </a:cubicBezTo>
                        <a:cubicBezTo>
                          <a:pt x="49687" y="51035"/>
                          <a:pt x="48092" y="51035"/>
                          <a:pt x="46497" y="52630"/>
                        </a:cubicBezTo>
                        <a:cubicBezTo>
                          <a:pt x="41713" y="52630"/>
                          <a:pt x="35334" y="52630"/>
                          <a:pt x="30549" y="52630"/>
                        </a:cubicBezTo>
                        <a:cubicBezTo>
                          <a:pt x="25764" y="51035"/>
                          <a:pt x="19385" y="49440"/>
                          <a:pt x="14600" y="47845"/>
                        </a:cubicBezTo>
                        <a:cubicBezTo>
                          <a:pt x="11411" y="46250"/>
                          <a:pt x="9816" y="44656"/>
                          <a:pt x="6626" y="43061"/>
                        </a:cubicBezTo>
                        <a:cubicBezTo>
                          <a:pt x="5031" y="41466"/>
                          <a:pt x="3437" y="38276"/>
                          <a:pt x="1842" y="35087"/>
                        </a:cubicBezTo>
                        <a:cubicBezTo>
                          <a:pt x="247" y="30302"/>
                          <a:pt x="-1348" y="22328"/>
                          <a:pt x="1842" y="17543"/>
                        </a:cubicBezTo>
                        <a:cubicBezTo>
                          <a:pt x="5031" y="12759"/>
                          <a:pt x="8221" y="6379"/>
                          <a:pt x="14600" y="4784"/>
                        </a:cubicBezTo>
                        <a:cubicBezTo>
                          <a:pt x="19385" y="3190"/>
                          <a:pt x="27359" y="1595"/>
                          <a:pt x="32144" y="4784"/>
                        </a:cubicBezTo>
                        <a:cubicBezTo>
                          <a:pt x="33739" y="4784"/>
                          <a:pt x="35334" y="6379"/>
                          <a:pt x="36928" y="6379"/>
                        </a:cubicBezTo>
                        <a:cubicBezTo>
                          <a:pt x="38523" y="6379"/>
                          <a:pt x="38523" y="6379"/>
                          <a:pt x="40118" y="6379"/>
                        </a:cubicBezTo>
                        <a:cubicBezTo>
                          <a:pt x="41713" y="6379"/>
                          <a:pt x="41713" y="6379"/>
                          <a:pt x="43308" y="6379"/>
                        </a:cubicBezTo>
                        <a:cubicBezTo>
                          <a:pt x="44902" y="6379"/>
                          <a:pt x="44902" y="4784"/>
                          <a:pt x="46497" y="4784"/>
                        </a:cubicBezTo>
                        <a:cubicBezTo>
                          <a:pt x="46497" y="4784"/>
                          <a:pt x="46497" y="4784"/>
                          <a:pt x="48092" y="4784"/>
                        </a:cubicBezTo>
                        <a:cubicBezTo>
                          <a:pt x="52876" y="1595"/>
                          <a:pt x="59256" y="0"/>
                          <a:pt x="64041" y="0"/>
                        </a:cubicBezTo>
                        <a:cubicBezTo>
                          <a:pt x="67230" y="0"/>
                          <a:pt x="70420" y="1595"/>
                          <a:pt x="72015" y="3190"/>
                        </a:cubicBezTo>
                        <a:cubicBezTo>
                          <a:pt x="75205" y="1595"/>
                          <a:pt x="78394" y="3190"/>
                          <a:pt x="79989" y="6379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  <p:grpSp>
              <p:nvGrpSpPr>
                <p:cNvPr id="151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4510493" y="1172506"/>
                  <a:ext cx="59161" cy="107311"/>
                  <a:chOff x="4510493" y="1172506"/>
                  <a:chExt cx="59161" cy="107311"/>
                </a:xfrm>
                <a:solidFill>
                  <a:srgbClr val="7FC97E"/>
                </a:solidFill>
              </p:grpSpPr>
              <p:sp>
                <p:nvSpPr>
                  <p:cNvPr id="152" name="รูปแบบอิสระ: รูปร่าง 151">
                    <a:extLst>
                      <a:ext uri="{FF2B5EF4-FFF2-40B4-BE49-F238E27FC236}">
                        <a16:creationId xmlns:a16="http://schemas.microsoft.com/office/drawing/2014/main" id="{FD281A10-C45E-4AF2-8861-A267C46504C0}"/>
                      </a:ext>
                    </a:extLst>
                  </p:cNvPr>
                  <p:cNvSpPr/>
                  <p:nvPr/>
                </p:nvSpPr>
                <p:spPr>
                  <a:xfrm>
                    <a:off x="4544985" y="1233323"/>
                    <a:ext cx="15948" cy="15948"/>
                  </a:xfrm>
                  <a:custGeom>
                    <a:avLst/>
                    <a:gdLst>
                      <a:gd name="connsiteX0" fmla="*/ 0 w 15948"/>
                      <a:gd name="connsiteY0" fmla="*/ 0 h 15948"/>
                      <a:gd name="connsiteX1" fmla="*/ 0 w 15948"/>
                      <a:gd name="connsiteY1" fmla="*/ 0 h 15948"/>
                      <a:gd name="connsiteX2" fmla="*/ 0 w 15948"/>
                      <a:gd name="connsiteY2" fmla="*/ 0 h 15948"/>
                      <a:gd name="connsiteX3" fmla="*/ 0 w 15948"/>
                      <a:gd name="connsiteY3" fmla="*/ 0 h 15948"/>
                      <a:gd name="connsiteX4" fmla="*/ 0 w 15948"/>
                      <a:gd name="connsiteY4" fmla="*/ 0 h 15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48" h="1594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53" name="รูปแบบอิสระ: รูปร่าง 152">
                    <a:extLst>
                      <a:ext uri="{FF2B5EF4-FFF2-40B4-BE49-F238E27FC236}">
                        <a16:creationId xmlns:a16="http://schemas.microsoft.com/office/drawing/2014/main" id="{E7B0C82E-754F-44E1-B99F-1C5E36C681A9}"/>
                      </a:ext>
                    </a:extLst>
                  </p:cNvPr>
                  <p:cNvSpPr/>
                  <p:nvPr/>
                </p:nvSpPr>
                <p:spPr>
                  <a:xfrm>
                    <a:off x="4510493" y="1172506"/>
                    <a:ext cx="59161" cy="107311"/>
                  </a:xfrm>
                  <a:custGeom>
                    <a:avLst/>
                    <a:gdLst>
                      <a:gd name="connsiteX0" fmla="*/ 55225 w 59161"/>
                      <a:gd name="connsiteY0" fmla="*/ 6592 h 107311"/>
                      <a:gd name="connsiteX1" fmla="*/ 52035 w 59161"/>
                      <a:gd name="connsiteY1" fmla="*/ 30515 h 107311"/>
                      <a:gd name="connsiteX2" fmla="*/ 50440 w 59161"/>
                      <a:gd name="connsiteY2" fmla="*/ 32110 h 107311"/>
                      <a:gd name="connsiteX3" fmla="*/ 47251 w 59161"/>
                      <a:gd name="connsiteY3" fmla="*/ 35300 h 107311"/>
                      <a:gd name="connsiteX4" fmla="*/ 42466 w 59161"/>
                      <a:gd name="connsiteY4" fmla="*/ 43274 h 107311"/>
                      <a:gd name="connsiteX5" fmla="*/ 40871 w 59161"/>
                      <a:gd name="connsiteY5" fmla="*/ 46463 h 107311"/>
                      <a:gd name="connsiteX6" fmla="*/ 39277 w 59161"/>
                      <a:gd name="connsiteY6" fmla="*/ 48058 h 107311"/>
                      <a:gd name="connsiteX7" fmla="*/ 36087 w 59161"/>
                      <a:gd name="connsiteY7" fmla="*/ 56033 h 107311"/>
                      <a:gd name="connsiteX8" fmla="*/ 34492 w 59161"/>
                      <a:gd name="connsiteY8" fmla="*/ 60817 h 107311"/>
                      <a:gd name="connsiteX9" fmla="*/ 34492 w 59161"/>
                      <a:gd name="connsiteY9" fmla="*/ 60817 h 107311"/>
                      <a:gd name="connsiteX10" fmla="*/ 34492 w 59161"/>
                      <a:gd name="connsiteY10" fmla="*/ 62412 h 107311"/>
                      <a:gd name="connsiteX11" fmla="*/ 34492 w 59161"/>
                      <a:gd name="connsiteY11" fmla="*/ 64007 h 107311"/>
                      <a:gd name="connsiteX12" fmla="*/ 34492 w 59161"/>
                      <a:gd name="connsiteY12" fmla="*/ 64007 h 107311"/>
                      <a:gd name="connsiteX13" fmla="*/ 32897 w 59161"/>
                      <a:gd name="connsiteY13" fmla="*/ 71981 h 107311"/>
                      <a:gd name="connsiteX14" fmla="*/ 32897 w 59161"/>
                      <a:gd name="connsiteY14" fmla="*/ 76766 h 107311"/>
                      <a:gd name="connsiteX15" fmla="*/ 32897 w 59161"/>
                      <a:gd name="connsiteY15" fmla="*/ 78360 h 107311"/>
                      <a:gd name="connsiteX16" fmla="*/ 34492 w 59161"/>
                      <a:gd name="connsiteY16" fmla="*/ 87930 h 107311"/>
                      <a:gd name="connsiteX17" fmla="*/ 20138 w 59161"/>
                      <a:gd name="connsiteY17" fmla="*/ 107068 h 107311"/>
                      <a:gd name="connsiteX18" fmla="*/ 1000 w 59161"/>
                      <a:gd name="connsiteY18" fmla="*/ 92714 h 107311"/>
                      <a:gd name="connsiteX19" fmla="*/ 31302 w 59161"/>
                      <a:gd name="connsiteY19" fmla="*/ 6592 h 107311"/>
                      <a:gd name="connsiteX20" fmla="*/ 55225 w 59161"/>
                      <a:gd name="connsiteY20" fmla="*/ 6592 h 107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161" h="107311">
                        <a:moveTo>
                          <a:pt x="55225" y="6592"/>
                        </a:moveTo>
                        <a:cubicBezTo>
                          <a:pt x="61604" y="14566"/>
                          <a:pt x="60009" y="24136"/>
                          <a:pt x="52035" y="30515"/>
                        </a:cubicBezTo>
                        <a:cubicBezTo>
                          <a:pt x="52035" y="30515"/>
                          <a:pt x="50440" y="32110"/>
                          <a:pt x="50440" y="32110"/>
                        </a:cubicBezTo>
                        <a:cubicBezTo>
                          <a:pt x="48845" y="33705"/>
                          <a:pt x="48845" y="33705"/>
                          <a:pt x="47251" y="35300"/>
                        </a:cubicBezTo>
                        <a:cubicBezTo>
                          <a:pt x="45656" y="36894"/>
                          <a:pt x="44061" y="40084"/>
                          <a:pt x="42466" y="43274"/>
                        </a:cubicBezTo>
                        <a:cubicBezTo>
                          <a:pt x="42466" y="44869"/>
                          <a:pt x="40871" y="44869"/>
                          <a:pt x="40871" y="46463"/>
                        </a:cubicBezTo>
                        <a:cubicBezTo>
                          <a:pt x="40871" y="46463"/>
                          <a:pt x="40871" y="48058"/>
                          <a:pt x="39277" y="48058"/>
                        </a:cubicBezTo>
                        <a:cubicBezTo>
                          <a:pt x="37682" y="51248"/>
                          <a:pt x="36087" y="54438"/>
                          <a:pt x="36087" y="56033"/>
                        </a:cubicBezTo>
                        <a:cubicBezTo>
                          <a:pt x="36087" y="57627"/>
                          <a:pt x="34492" y="59222"/>
                          <a:pt x="34492" y="60817"/>
                        </a:cubicBezTo>
                        <a:cubicBezTo>
                          <a:pt x="34492" y="60817"/>
                          <a:pt x="34492" y="60817"/>
                          <a:pt x="34492" y="60817"/>
                        </a:cubicBezTo>
                        <a:cubicBezTo>
                          <a:pt x="34492" y="60817"/>
                          <a:pt x="34492" y="60817"/>
                          <a:pt x="34492" y="62412"/>
                        </a:cubicBezTo>
                        <a:cubicBezTo>
                          <a:pt x="34492" y="62412"/>
                          <a:pt x="34492" y="62412"/>
                          <a:pt x="34492" y="64007"/>
                        </a:cubicBezTo>
                        <a:cubicBezTo>
                          <a:pt x="34492" y="64007"/>
                          <a:pt x="34492" y="64007"/>
                          <a:pt x="34492" y="64007"/>
                        </a:cubicBezTo>
                        <a:cubicBezTo>
                          <a:pt x="34492" y="67196"/>
                          <a:pt x="32897" y="70386"/>
                          <a:pt x="32897" y="71981"/>
                        </a:cubicBezTo>
                        <a:cubicBezTo>
                          <a:pt x="32897" y="73576"/>
                          <a:pt x="32897" y="75171"/>
                          <a:pt x="32897" y="76766"/>
                        </a:cubicBezTo>
                        <a:cubicBezTo>
                          <a:pt x="32897" y="78360"/>
                          <a:pt x="32897" y="83145"/>
                          <a:pt x="32897" y="78360"/>
                        </a:cubicBezTo>
                        <a:cubicBezTo>
                          <a:pt x="32897" y="81550"/>
                          <a:pt x="32897" y="84740"/>
                          <a:pt x="34492" y="87930"/>
                        </a:cubicBezTo>
                        <a:cubicBezTo>
                          <a:pt x="36087" y="97499"/>
                          <a:pt x="29707" y="107068"/>
                          <a:pt x="20138" y="107068"/>
                        </a:cubicBezTo>
                        <a:cubicBezTo>
                          <a:pt x="10569" y="108662"/>
                          <a:pt x="2595" y="102283"/>
                          <a:pt x="1000" y="92714"/>
                        </a:cubicBezTo>
                        <a:cubicBezTo>
                          <a:pt x="-3785" y="60817"/>
                          <a:pt x="8974" y="28920"/>
                          <a:pt x="31302" y="6592"/>
                        </a:cubicBezTo>
                        <a:cubicBezTo>
                          <a:pt x="37682" y="-2977"/>
                          <a:pt x="48845" y="-1382"/>
                          <a:pt x="55225" y="6592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7F49F6F4-FBD3-447A-BED9-7108236B467A}"/>
                    </a:ext>
                  </a:extLst>
                </p:cNvPr>
                <p:cNvSpPr/>
                <p:nvPr/>
              </p:nvSpPr>
              <p:spPr>
                <a:xfrm>
                  <a:off x="4575776" y="1312608"/>
                  <a:ext cx="56076" cy="91608"/>
                </a:xfrm>
                <a:custGeom>
                  <a:avLst/>
                  <a:gdLst>
                    <a:gd name="connsiteX0" fmla="*/ 52140 w 56076"/>
                    <a:gd name="connsiteY0" fmla="*/ 6837 h 91608"/>
                    <a:gd name="connsiteX1" fmla="*/ 48950 w 56076"/>
                    <a:gd name="connsiteY1" fmla="*/ 30760 h 91608"/>
                    <a:gd name="connsiteX2" fmla="*/ 47355 w 56076"/>
                    <a:gd name="connsiteY2" fmla="*/ 32355 h 91608"/>
                    <a:gd name="connsiteX3" fmla="*/ 40976 w 56076"/>
                    <a:gd name="connsiteY3" fmla="*/ 41924 h 91608"/>
                    <a:gd name="connsiteX4" fmla="*/ 36192 w 56076"/>
                    <a:gd name="connsiteY4" fmla="*/ 53088 h 91608"/>
                    <a:gd name="connsiteX5" fmla="*/ 34597 w 56076"/>
                    <a:gd name="connsiteY5" fmla="*/ 64252 h 91608"/>
                    <a:gd name="connsiteX6" fmla="*/ 34597 w 56076"/>
                    <a:gd name="connsiteY6" fmla="*/ 72226 h 91608"/>
                    <a:gd name="connsiteX7" fmla="*/ 20243 w 56076"/>
                    <a:gd name="connsiteY7" fmla="*/ 91364 h 91608"/>
                    <a:gd name="connsiteX8" fmla="*/ 1105 w 56076"/>
                    <a:gd name="connsiteY8" fmla="*/ 77011 h 91608"/>
                    <a:gd name="connsiteX9" fmla="*/ 26623 w 56076"/>
                    <a:gd name="connsiteY9" fmla="*/ 5243 h 91608"/>
                    <a:gd name="connsiteX10" fmla="*/ 52140 w 56076"/>
                    <a:gd name="connsiteY10" fmla="*/ 6837 h 91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076" h="91608">
                      <a:moveTo>
                        <a:pt x="52140" y="6837"/>
                      </a:moveTo>
                      <a:cubicBezTo>
                        <a:pt x="58520" y="14812"/>
                        <a:pt x="56925" y="24381"/>
                        <a:pt x="48950" y="30760"/>
                      </a:cubicBezTo>
                      <a:cubicBezTo>
                        <a:pt x="48950" y="30760"/>
                        <a:pt x="47355" y="32355"/>
                        <a:pt x="47355" y="32355"/>
                      </a:cubicBezTo>
                      <a:cubicBezTo>
                        <a:pt x="44166" y="35545"/>
                        <a:pt x="42571" y="38734"/>
                        <a:pt x="40976" y="41924"/>
                      </a:cubicBezTo>
                      <a:cubicBezTo>
                        <a:pt x="39381" y="45114"/>
                        <a:pt x="37787" y="49898"/>
                        <a:pt x="36192" y="53088"/>
                      </a:cubicBezTo>
                      <a:cubicBezTo>
                        <a:pt x="36192" y="56278"/>
                        <a:pt x="34597" y="59467"/>
                        <a:pt x="34597" y="64252"/>
                      </a:cubicBezTo>
                      <a:cubicBezTo>
                        <a:pt x="34597" y="67442"/>
                        <a:pt x="34597" y="69037"/>
                        <a:pt x="34597" y="72226"/>
                      </a:cubicBezTo>
                      <a:cubicBezTo>
                        <a:pt x="36192" y="81795"/>
                        <a:pt x="29813" y="91364"/>
                        <a:pt x="20243" y="91364"/>
                      </a:cubicBezTo>
                      <a:cubicBezTo>
                        <a:pt x="10674" y="92959"/>
                        <a:pt x="2700" y="86580"/>
                        <a:pt x="1105" y="77011"/>
                      </a:cubicBezTo>
                      <a:cubicBezTo>
                        <a:pt x="-3679" y="49898"/>
                        <a:pt x="7484" y="22786"/>
                        <a:pt x="26623" y="5243"/>
                      </a:cubicBezTo>
                      <a:cubicBezTo>
                        <a:pt x="34597" y="-2732"/>
                        <a:pt x="45761" y="-1137"/>
                        <a:pt x="52140" y="6837"/>
                      </a:cubicBezTo>
                      <a:close/>
                    </a:path>
                  </a:pathLst>
                </a:custGeom>
                <a:solidFill>
                  <a:srgbClr val="7FC97E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155" name="รูปแบบอิสระ: รูปร่าง 154">
                  <a:extLst>
                    <a:ext uri="{FF2B5EF4-FFF2-40B4-BE49-F238E27FC236}">
                      <a16:creationId xmlns:a16="http://schemas.microsoft.com/office/drawing/2014/main" id="{4CBE042F-39ED-4FEF-9907-57459866CEF3}"/>
                    </a:ext>
                  </a:extLst>
                </p:cNvPr>
                <p:cNvSpPr/>
                <p:nvPr/>
              </p:nvSpPr>
              <p:spPr>
                <a:xfrm>
                  <a:off x="4528601" y="1504203"/>
                  <a:ext cx="74993" cy="83229"/>
                </a:xfrm>
                <a:custGeom>
                  <a:avLst/>
                  <a:gdLst>
                    <a:gd name="connsiteX0" fmla="*/ 14788 w 74993"/>
                    <a:gd name="connsiteY0" fmla="*/ 244 h 83229"/>
                    <a:gd name="connsiteX1" fmla="*/ 33927 w 74993"/>
                    <a:gd name="connsiteY1" fmla="*/ 14598 h 83229"/>
                    <a:gd name="connsiteX2" fmla="*/ 33927 w 74993"/>
                    <a:gd name="connsiteY2" fmla="*/ 14598 h 83229"/>
                    <a:gd name="connsiteX3" fmla="*/ 33927 w 74993"/>
                    <a:gd name="connsiteY3" fmla="*/ 14598 h 83229"/>
                    <a:gd name="connsiteX4" fmla="*/ 35521 w 74993"/>
                    <a:gd name="connsiteY4" fmla="*/ 17788 h 83229"/>
                    <a:gd name="connsiteX5" fmla="*/ 38711 w 74993"/>
                    <a:gd name="connsiteY5" fmla="*/ 25762 h 83229"/>
                    <a:gd name="connsiteX6" fmla="*/ 40306 w 74993"/>
                    <a:gd name="connsiteY6" fmla="*/ 28952 h 83229"/>
                    <a:gd name="connsiteX7" fmla="*/ 40306 w 74993"/>
                    <a:gd name="connsiteY7" fmla="*/ 30546 h 83229"/>
                    <a:gd name="connsiteX8" fmla="*/ 45091 w 74993"/>
                    <a:gd name="connsiteY8" fmla="*/ 36926 h 83229"/>
                    <a:gd name="connsiteX9" fmla="*/ 49875 w 74993"/>
                    <a:gd name="connsiteY9" fmla="*/ 41710 h 83229"/>
                    <a:gd name="connsiteX10" fmla="*/ 49875 w 74993"/>
                    <a:gd name="connsiteY10" fmla="*/ 41710 h 83229"/>
                    <a:gd name="connsiteX11" fmla="*/ 53065 w 74993"/>
                    <a:gd name="connsiteY11" fmla="*/ 43305 h 83229"/>
                    <a:gd name="connsiteX12" fmla="*/ 59444 w 74993"/>
                    <a:gd name="connsiteY12" fmla="*/ 48090 h 83229"/>
                    <a:gd name="connsiteX13" fmla="*/ 62634 w 74993"/>
                    <a:gd name="connsiteY13" fmla="*/ 49684 h 83229"/>
                    <a:gd name="connsiteX14" fmla="*/ 64229 w 74993"/>
                    <a:gd name="connsiteY14" fmla="*/ 49684 h 83229"/>
                    <a:gd name="connsiteX15" fmla="*/ 73798 w 74993"/>
                    <a:gd name="connsiteY15" fmla="*/ 59254 h 83229"/>
                    <a:gd name="connsiteX16" fmla="*/ 73798 w 74993"/>
                    <a:gd name="connsiteY16" fmla="*/ 72012 h 83229"/>
                    <a:gd name="connsiteX17" fmla="*/ 51470 w 74993"/>
                    <a:gd name="connsiteY17" fmla="*/ 81581 h 83229"/>
                    <a:gd name="connsiteX18" fmla="*/ 435 w 74993"/>
                    <a:gd name="connsiteY18" fmla="*/ 17788 h 83229"/>
                    <a:gd name="connsiteX19" fmla="*/ 3625 w 74993"/>
                    <a:gd name="connsiteY19" fmla="*/ 5029 h 83229"/>
                    <a:gd name="connsiteX20" fmla="*/ 14788 w 74993"/>
                    <a:gd name="connsiteY20" fmla="*/ 244 h 83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993" h="83229">
                      <a:moveTo>
                        <a:pt x="14788" y="244"/>
                      </a:moveTo>
                      <a:cubicBezTo>
                        <a:pt x="24357" y="-1351"/>
                        <a:pt x="32332" y="5029"/>
                        <a:pt x="33927" y="14598"/>
                      </a:cubicBezTo>
                      <a:cubicBezTo>
                        <a:pt x="33927" y="14598"/>
                        <a:pt x="33927" y="14598"/>
                        <a:pt x="33927" y="14598"/>
                      </a:cubicBezTo>
                      <a:cubicBezTo>
                        <a:pt x="33927" y="14598"/>
                        <a:pt x="33927" y="14598"/>
                        <a:pt x="33927" y="14598"/>
                      </a:cubicBezTo>
                      <a:cubicBezTo>
                        <a:pt x="33927" y="16193"/>
                        <a:pt x="33927" y="16193"/>
                        <a:pt x="35521" y="17788"/>
                      </a:cubicBezTo>
                      <a:cubicBezTo>
                        <a:pt x="37116" y="20977"/>
                        <a:pt x="37116" y="22572"/>
                        <a:pt x="38711" y="25762"/>
                      </a:cubicBezTo>
                      <a:cubicBezTo>
                        <a:pt x="38711" y="27357"/>
                        <a:pt x="40306" y="27357"/>
                        <a:pt x="40306" y="28952"/>
                      </a:cubicBezTo>
                      <a:cubicBezTo>
                        <a:pt x="40306" y="28952"/>
                        <a:pt x="40306" y="28952"/>
                        <a:pt x="40306" y="30546"/>
                      </a:cubicBezTo>
                      <a:cubicBezTo>
                        <a:pt x="41901" y="32141"/>
                        <a:pt x="43496" y="35331"/>
                        <a:pt x="45091" y="36926"/>
                      </a:cubicBezTo>
                      <a:cubicBezTo>
                        <a:pt x="46685" y="38521"/>
                        <a:pt x="48280" y="40115"/>
                        <a:pt x="49875" y="41710"/>
                      </a:cubicBezTo>
                      <a:cubicBezTo>
                        <a:pt x="49875" y="41710"/>
                        <a:pt x="49875" y="41710"/>
                        <a:pt x="49875" y="41710"/>
                      </a:cubicBezTo>
                      <a:cubicBezTo>
                        <a:pt x="51470" y="41710"/>
                        <a:pt x="51470" y="43305"/>
                        <a:pt x="53065" y="43305"/>
                      </a:cubicBezTo>
                      <a:cubicBezTo>
                        <a:pt x="54659" y="44900"/>
                        <a:pt x="56254" y="46495"/>
                        <a:pt x="59444" y="48090"/>
                      </a:cubicBezTo>
                      <a:cubicBezTo>
                        <a:pt x="59444" y="48090"/>
                        <a:pt x="62634" y="49684"/>
                        <a:pt x="62634" y="49684"/>
                      </a:cubicBezTo>
                      <a:cubicBezTo>
                        <a:pt x="62634" y="49684"/>
                        <a:pt x="62634" y="49684"/>
                        <a:pt x="64229" y="49684"/>
                      </a:cubicBezTo>
                      <a:cubicBezTo>
                        <a:pt x="69013" y="51279"/>
                        <a:pt x="72203" y="54469"/>
                        <a:pt x="73798" y="59254"/>
                      </a:cubicBezTo>
                      <a:cubicBezTo>
                        <a:pt x="75393" y="62443"/>
                        <a:pt x="75393" y="68823"/>
                        <a:pt x="73798" y="72012"/>
                      </a:cubicBezTo>
                      <a:cubicBezTo>
                        <a:pt x="70608" y="79987"/>
                        <a:pt x="61039" y="86366"/>
                        <a:pt x="51470" y="81581"/>
                      </a:cubicBezTo>
                      <a:cubicBezTo>
                        <a:pt x="25952" y="68823"/>
                        <a:pt x="6814" y="46495"/>
                        <a:pt x="435" y="17788"/>
                      </a:cubicBezTo>
                      <a:cubicBezTo>
                        <a:pt x="-1160" y="14598"/>
                        <a:pt x="2030" y="8218"/>
                        <a:pt x="3625" y="5029"/>
                      </a:cubicBezTo>
                      <a:cubicBezTo>
                        <a:pt x="5220" y="3434"/>
                        <a:pt x="10004" y="1839"/>
                        <a:pt x="14788" y="244"/>
                      </a:cubicBezTo>
                      <a:close/>
                    </a:path>
                  </a:pathLst>
                </a:custGeom>
                <a:solidFill>
                  <a:srgbClr val="7FC97E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289A78DA-08CF-4238-8184-6DBFC42982F5}"/>
                    </a:ext>
                  </a:extLst>
                </p:cNvPr>
                <p:cNvSpPr/>
                <p:nvPr/>
              </p:nvSpPr>
              <p:spPr>
                <a:xfrm>
                  <a:off x="4459509" y="664856"/>
                  <a:ext cx="842203" cy="1000822"/>
                </a:xfrm>
                <a:custGeom>
                  <a:avLst/>
                  <a:gdLst>
                    <a:gd name="connsiteX0" fmla="*/ 31251 w 842203"/>
                    <a:gd name="connsiteY0" fmla="*/ 412172 h 1000822"/>
                    <a:gd name="connsiteX1" fmla="*/ 734578 w 842203"/>
                    <a:gd name="connsiteY1" fmla="*/ 31004 h 1000822"/>
                    <a:gd name="connsiteX2" fmla="*/ 648457 w 842203"/>
                    <a:gd name="connsiteY2" fmla="*/ 418552 h 1000822"/>
                    <a:gd name="connsiteX3" fmla="*/ 399661 w 842203"/>
                    <a:gd name="connsiteY3" fmla="*/ 536570 h 1000822"/>
                    <a:gd name="connsiteX4" fmla="*/ 276857 w 842203"/>
                    <a:gd name="connsiteY4" fmla="*/ 810884 h 1000822"/>
                    <a:gd name="connsiteX5" fmla="*/ 174787 w 842203"/>
                    <a:gd name="connsiteY5" fmla="*/ 1000671 h 1000822"/>
                    <a:gd name="connsiteX6" fmla="*/ 31251 w 842203"/>
                    <a:gd name="connsiteY6" fmla="*/ 412172 h 1000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2203" h="1000822">
                      <a:moveTo>
                        <a:pt x="31251" y="412172"/>
                      </a:moveTo>
                      <a:cubicBezTo>
                        <a:pt x="200305" y="-45548"/>
                        <a:pt x="586257" y="-29600"/>
                        <a:pt x="734578" y="31004"/>
                      </a:cubicBezTo>
                      <a:cubicBezTo>
                        <a:pt x="882899" y="91608"/>
                        <a:pt x="898847" y="337215"/>
                        <a:pt x="648457" y="418552"/>
                      </a:cubicBezTo>
                      <a:cubicBezTo>
                        <a:pt x="461860" y="479156"/>
                        <a:pt x="399661" y="536570"/>
                        <a:pt x="399661" y="536570"/>
                      </a:cubicBezTo>
                      <a:cubicBezTo>
                        <a:pt x="399661" y="536570"/>
                        <a:pt x="217848" y="668943"/>
                        <a:pt x="276857" y="810884"/>
                      </a:cubicBezTo>
                      <a:cubicBezTo>
                        <a:pt x="276857" y="810884"/>
                        <a:pt x="335867" y="1007050"/>
                        <a:pt x="174787" y="1000671"/>
                      </a:cubicBezTo>
                      <a:cubicBezTo>
                        <a:pt x="71122" y="997481"/>
                        <a:pt x="-61250" y="665753"/>
                        <a:pt x="31251" y="412172"/>
                      </a:cubicBezTo>
                      <a:close/>
                    </a:path>
                  </a:pathLst>
                </a:custGeom>
                <a:noFill/>
                <a:ln w="47812" cap="rnd">
                  <a:solidFill>
                    <a:srgbClr val="53474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157" name="กราฟิก 5">
                <a:extLst>
                  <a:ext uri="{FF2B5EF4-FFF2-40B4-BE49-F238E27FC236}">
                    <a16:creationId xmlns:a16="http://schemas.microsoft.com/office/drawing/2014/main" id="{60A33C29-9AEF-4C09-B050-3023C4E71C73}"/>
                  </a:ext>
                </a:extLst>
              </p:cNvPr>
              <p:cNvGrpSpPr/>
              <p:nvPr/>
            </p:nvGrpSpPr>
            <p:grpSpPr>
              <a:xfrm>
                <a:off x="5857543" y="1369569"/>
                <a:ext cx="1024934" cy="987855"/>
                <a:chOff x="5857543" y="1369569"/>
                <a:chExt cx="1024934" cy="987855"/>
              </a:xfrm>
              <a:solidFill>
                <a:schemeClr val="accent1"/>
              </a:solidFill>
            </p:grpSpPr>
            <p:sp>
              <p:nvSpPr>
                <p:cNvPr id="158" name="รูปแบบอิสระ: รูปร่าง 157">
                  <a:extLst>
                    <a:ext uri="{FF2B5EF4-FFF2-40B4-BE49-F238E27FC236}">
                      <a16:creationId xmlns:a16="http://schemas.microsoft.com/office/drawing/2014/main" id="{6E3EDE09-D976-4CF0-9E85-59D79DFC9330}"/>
                    </a:ext>
                  </a:extLst>
                </p:cNvPr>
                <p:cNvSpPr/>
                <p:nvPr/>
              </p:nvSpPr>
              <p:spPr>
                <a:xfrm>
                  <a:off x="5857543" y="1369569"/>
                  <a:ext cx="1024934" cy="987855"/>
                </a:xfrm>
                <a:custGeom>
                  <a:avLst/>
                  <a:gdLst>
                    <a:gd name="connsiteX0" fmla="*/ 132372 w 1024934"/>
                    <a:gd name="connsiteY0" fmla="*/ 482554 h 987855"/>
                    <a:gd name="connsiteX1" fmla="*/ 548627 w 1024934"/>
                    <a:gd name="connsiteY1" fmla="*/ 850964 h 987855"/>
                    <a:gd name="connsiteX2" fmla="*/ 1004753 w 1024934"/>
                    <a:gd name="connsiteY2" fmla="*/ 798334 h 987855"/>
                    <a:gd name="connsiteX3" fmla="*/ 0 w 1024934"/>
                    <a:gd name="connsiteY3" fmla="*/ 13670 h 987855"/>
                    <a:gd name="connsiteX4" fmla="*/ 132372 w 1024934"/>
                    <a:gd name="connsiteY4" fmla="*/ 482554 h 987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934" h="987855">
                      <a:moveTo>
                        <a:pt x="132372" y="482554"/>
                      </a:moveTo>
                      <a:cubicBezTo>
                        <a:pt x="132372" y="482554"/>
                        <a:pt x="352461" y="635660"/>
                        <a:pt x="548627" y="850964"/>
                      </a:cubicBezTo>
                      <a:cubicBezTo>
                        <a:pt x="744793" y="1064673"/>
                        <a:pt x="921821" y="1013638"/>
                        <a:pt x="1004753" y="798334"/>
                      </a:cubicBezTo>
                      <a:cubicBezTo>
                        <a:pt x="1098849" y="555918"/>
                        <a:pt x="880355" y="-102754"/>
                        <a:pt x="0" y="13670"/>
                      </a:cubicBezTo>
                      <a:lnTo>
                        <a:pt x="132372" y="482554"/>
                      </a:lnTo>
                      <a:close/>
                    </a:path>
                  </a:pathLst>
                </a:custGeom>
                <a:solidFill>
                  <a:srgbClr val="4F994C"/>
                </a:solidFill>
                <a:ln w="159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400"/>
                </a:p>
              </p:txBody>
            </p:sp>
            <p:grpSp>
              <p:nvGrpSpPr>
                <p:cNvPr id="159" name="กราฟิก 5">
                  <a:extLst>
                    <a:ext uri="{FF2B5EF4-FFF2-40B4-BE49-F238E27FC236}">
                      <a16:creationId xmlns:a16="http://schemas.microsoft.com/office/drawing/2014/main" id="{60A33C29-9AEF-4C09-B050-3023C4E71C73}"/>
                    </a:ext>
                  </a:extLst>
                </p:cNvPr>
                <p:cNvGrpSpPr/>
                <p:nvPr/>
              </p:nvGrpSpPr>
              <p:grpSpPr>
                <a:xfrm>
                  <a:off x="6084410" y="1552292"/>
                  <a:ext cx="650991" cy="588819"/>
                  <a:chOff x="6084410" y="1552292"/>
                  <a:chExt cx="650991" cy="588819"/>
                </a:xfrm>
                <a:solidFill>
                  <a:srgbClr val="7FC97E"/>
                </a:solidFill>
              </p:grpSpPr>
              <p:sp>
                <p:nvSpPr>
                  <p:cNvPr id="160" name="รูปแบบอิสระ: รูปร่าง 159">
                    <a:extLst>
                      <a:ext uri="{FF2B5EF4-FFF2-40B4-BE49-F238E27FC236}">
                        <a16:creationId xmlns:a16="http://schemas.microsoft.com/office/drawing/2014/main" id="{472DB91D-314D-46CD-8EA8-F19EEA8E5C74}"/>
                      </a:ext>
                    </a:extLst>
                  </p:cNvPr>
                  <p:cNvSpPr/>
                  <p:nvPr/>
                </p:nvSpPr>
                <p:spPr>
                  <a:xfrm>
                    <a:off x="6152988" y="1749807"/>
                    <a:ext cx="106057" cy="75451"/>
                  </a:xfrm>
                  <a:custGeom>
                    <a:avLst/>
                    <a:gdLst>
                      <a:gd name="connsiteX0" fmla="*/ 4386 w 106057"/>
                      <a:gd name="connsiteY0" fmla="*/ 36928 h 75451"/>
                      <a:gd name="connsiteX1" fmla="*/ 13955 w 106057"/>
                      <a:gd name="connsiteY1" fmla="*/ 43308 h 75451"/>
                      <a:gd name="connsiteX2" fmla="*/ 74559 w 106057"/>
                      <a:gd name="connsiteY2" fmla="*/ 73610 h 75451"/>
                      <a:gd name="connsiteX3" fmla="*/ 92102 w 106057"/>
                      <a:gd name="connsiteY3" fmla="*/ 73610 h 75451"/>
                      <a:gd name="connsiteX4" fmla="*/ 104861 w 106057"/>
                      <a:gd name="connsiteY4" fmla="*/ 60851 h 75451"/>
                      <a:gd name="connsiteX5" fmla="*/ 104861 w 106057"/>
                      <a:gd name="connsiteY5" fmla="*/ 43308 h 75451"/>
                      <a:gd name="connsiteX6" fmla="*/ 101671 w 106057"/>
                      <a:gd name="connsiteY6" fmla="*/ 38523 h 75451"/>
                      <a:gd name="connsiteX7" fmla="*/ 92102 w 106057"/>
                      <a:gd name="connsiteY7" fmla="*/ 32144 h 75451"/>
                      <a:gd name="connsiteX8" fmla="*/ 31498 w 106057"/>
                      <a:gd name="connsiteY8" fmla="*/ 1842 h 75451"/>
                      <a:gd name="connsiteX9" fmla="*/ 13955 w 106057"/>
                      <a:gd name="connsiteY9" fmla="*/ 1842 h 75451"/>
                      <a:gd name="connsiteX10" fmla="*/ 1196 w 106057"/>
                      <a:gd name="connsiteY10" fmla="*/ 14600 h 75451"/>
                      <a:gd name="connsiteX11" fmla="*/ 1196 w 106057"/>
                      <a:gd name="connsiteY11" fmla="*/ 32144 h 75451"/>
                      <a:gd name="connsiteX12" fmla="*/ 4386 w 106057"/>
                      <a:gd name="connsiteY12" fmla="*/ 36928 h 75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6057" h="75451">
                        <a:moveTo>
                          <a:pt x="4386" y="36928"/>
                        </a:moveTo>
                        <a:cubicBezTo>
                          <a:pt x="7576" y="40118"/>
                          <a:pt x="10765" y="41713"/>
                          <a:pt x="13955" y="43308"/>
                        </a:cubicBezTo>
                        <a:cubicBezTo>
                          <a:pt x="34688" y="52877"/>
                          <a:pt x="53826" y="64041"/>
                          <a:pt x="74559" y="73610"/>
                        </a:cubicBezTo>
                        <a:cubicBezTo>
                          <a:pt x="79344" y="76799"/>
                          <a:pt x="87318" y="75204"/>
                          <a:pt x="92102" y="73610"/>
                        </a:cubicBezTo>
                        <a:cubicBezTo>
                          <a:pt x="96887" y="72015"/>
                          <a:pt x="101671" y="65636"/>
                          <a:pt x="104861" y="60851"/>
                        </a:cubicBezTo>
                        <a:cubicBezTo>
                          <a:pt x="106456" y="54471"/>
                          <a:pt x="106456" y="48092"/>
                          <a:pt x="104861" y="43308"/>
                        </a:cubicBezTo>
                        <a:cubicBezTo>
                          <a:pt x="103266" y="41713"/>
                          <a:pt x="103266" y="40118"/>
                          <a:pt x="101671" y="38523"/>
                        </a:cubicBezTo>
                        <a:cubicBezTo>
                          <a:pt x="98482" y="35333"/>
                          <a:pt x="95292" y="33739"/>
                          <a:pt x="92102" y="32144"/>
                        </a:cubicBezTo>
                        <a:cubicBezTo>
                          <a:pt x="71369" y="22574"/>
                          <a:pt x="52231" y="11411"/>
                          <a:pt x="31498" y="1842"/>
                        </a:cubicBezTo>
                        <a:cubicBezTo>
                          <a:pt x="26713" y="-1348"/>
                          <a:pt x="18739" y="247"/>
                          <a:pt x="13955" y="1842"/>
                        </a:cubicBezTo>
                        <a:cubicBezTo>
                          <a:pt x="9170" y="3436"/>
                          <a:pt x="4386" y="9816"/>
                          <a:pt x="1196" y="14600"/>
                        </a:cubicBezTo>
                        <a:cubicBezTo>
                          <a:pt x="-399" y="20980"/>
                          <a:pt x="-399" y="27359"/>
                          <a:pt x="1196" y="32144"/>
                        </a:cubicBezTo>
                        <a:lnTo>
                          <a:pt x="4386" y="36928"/>
                        </a:ln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1" name="รูปแบบอิสระ: รูปร่าง 160">
                    <a:extLst>
                      <a:ext uri="{FF2B5EF4-FFF2-40B4-BE49-F238E27FC236}">
                        <a16:creationId xmlns:a16="http://schemas.microsoft.com/office/drawing/2014/main" id="{F9F1939C-C520-4B1A-91DB-48AFF5A2F47C}"/>
                      </a:ext>
                    </a:extLst>
                  </p:cNvPr>
                  <p:cNvSpPr/>
                  <p:nvPr/>
                </p:nvSpPr>
                <p:spPr>
                  <a:xfrm>
                    <a:off x="6084410" y="1552292"/>
                    <a:ext cx="86919" cy="55819"/>
                  </a:xfrm>
                  <a:custGeom>
                    <a:avLst/>
                    <a:gdLst>
                      <a:gd name="connsiteX0" fmla="*/ 4386 w 86919"/>
                      <a:gd name="connsiteY0" fmla="*/ 36682 h 55819"/>
                      <a:gd name="connsiteX1" fmla="*/ 13955 w 86919"/>
                      <a:gd name="connsiteY1" fmla="*/ 43061 h 55819"/>
                      <a:gd name="connsiteX2" fmla="*/ 55421 w 86919"/>
                      <a:gd name="connsiteY2" fmla="*/ 54225 h 55819"/>
                      <a:gd name="connsiteX3" fmla="*/ 63395 w 86919"/>
                      <a:gd name="connsiteY3" fmla="*/ 55820 h 55819"/>
                      <a:gd name="connsiteX4" fmla="*/ 72964 w 86919"/>
                      <a:gd name="connsiteY4" fmla="*/ 54225 h 55819"/>
                      <a:gd name="connsiteX5" fmla="*/ 85723 w 86919"/>
                      <a:gd name="connsiteY5" fmla="*/ 41466 h 55819"/>
                      <a:gd name="connsiteX6" fmla="*/ 85723 w 86919"/>
                      <a:gd name="connsiteY6" fmla="*/ 23923 h 55819"/>
                      <a:gd name="connsiteX7" fmla="*/ 82533 w 86919"/>
                      <a:gd name="connsiteY7" fmla="*/ 19138 h 55819"/>
                      <a:gd name="connsiteX8" fmla="*/ 72964 w 86919"/>
                      <a:gd name="connsiteY8" fmla="*/ 12759 h 55819"/>
                      <a:gd name="connsiteX9" fmla="*/ 31498 w 86919"/>
                      <a:gd name="connsiteY9" fmla="*/ 1595 h 55819"/>
                      <a:gd name="connsiteX10" fmla="*/ 23524 w 86919"/>
                      <a:gd name="connsiteY10" fmla="*/ 0 h 55819"/>
                      <a:gd name="connsiteX11" fmla="*/ 13955 w 86919"/>
                      <a:gd name="connsiteY11" fmla="*/ 1595 h 55819"/>
                      <a:gd name="connsiteX12" fmla="*/ 1196 w 86919"/>
                      <a:gd name="connsiteY12" fmla="*/ 14354 h 55819"/>
                      <a:gd name="connsiteX13" fmla="*/ 1196 w 86919"/>
                      <a:gd name="connsiteY13" fmla="*/ 31897 h 55819"/>
                      <a:gd name="connsiteX14" fmla="*/ 4386 w 86919"/>
                      <a:gd name="connsiteY14" fmla="*/ 36682 h 55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6919" h="55819">
                        <a:moveTo>
                          <a:pt x="4386" y="36682"/>
                        </a:moveTo>
                        <a:cubicBezTo>
                          <a:pt x="7575" y="39871"/>
                          <a:pt x="10765" y="41466"/>
                          <a:pt x="13955" y="43061"/>
                        </a:cubicBezTo>
                        <a:cubicBezTo>
                          <a:pt x="28309" y="46251"/>
                          <a:pt x="42662" y="49440"/>
                          <a:pt x="55421" y="54225"/>
                        </a:cubicBezTo>
                        <a:cubicBezTo>
                          <a:pt x="58611" y="55820"/>
                          <a:pt x="61800" y="55820"/>
                          <a:pt x="63395" y="55820"/>
                        </a:cubicBezTo>
                        <a:cubicBezTo>
                          <a:pt x="66585" y="55820"/>
                          <a:pt x="69774" y="55820"/>
                          <a:pt x="72964" y="54225"/>
                        </a:cubicBezTo>
                        <a:cubicBezTo>
                          <a:pt x="77749" y="52630"/>
                          <a:pt x="82533" y="46251"/>
                          <a:pt x="85723" y="41466"/>
                        </a:cubicBezTo>
                        <a:cubicBezTo>
                          <a:pt x="87318" y="35087"/>
                          <a:pt x="87318" y="28707"/>
                          <a:pt x="85723" y="23923"/>
                        </a:cubicBezTo>
                        <a:cubicBezTo>
                          <a:pt x="84128" y="22328"/>
                          <a:pt x="84128" y="20733"/>
                          <a:pt x="82533" y="19138"/>
                        </a:cubicBezTo>
                        <a:cubicBezTo>
                          <a:pt x="79344" y="15948"/>
                          <a:pt x="76154" y="14354"/>
                          <a:pt x="72964" y="12759"/>
                        </a:cubicBezTo>
                        <a:cubicBezTo>
                          <a:pt x="58611" y="9569"/>
                          <a:pt x="44257" y="6379"/>
                          <a:pt x="31498" y="1595"/>
                        </a:cubicBezTo>
                        <a:cubicBezTo>
                          <a:pt x="28309" y="0"/>
                          <a:pt x="25119" y="0"/>
                          <a:pt x="23524" y="0"/>
                        </a:cubicBezTo>
                        <a:cubicBezTo>
                          <a:pt x="20335" y="0"/>
                          <a:pt x="17145" y="0"/>
                          <a:pt x="13955" y="1595"/>
                        </a:cubicBezTo>
                        <a:cubicBezTo>
                          <a:pt x="9170" y="3190"/>
                          <a:pt x="4386" y="9569"/>
                          <a:pt x="1196" y="14354"/>
                        </a:cubicBezTo>
                        <a:cubicBezTo>
                          <a:pt x="-399" y="20733"/>
                          <a:pt x="-399" y="27112"/>
                          <a:pt x="1196" y="31897"/>
                        </a:cubicBezTo>
                        <a:cubicBezTo>
                          <a:pt x="1196" y="33492"/>
                          <a:pt x="2791" y="35087"/>
                          <a:pt x="4386" y="36682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2" name="รูปแบบอิสระ: รูปร่าง 161">
                    <a:extLst>
                      <a:ext uri="{FF2B5EF4-FFF2-40B4-BE49-F238E27FC236}">
                        <a16:creationId xmlns:a16="http://schemas.microsoft.com/office/drawing/2014/main" id="{212D3D03-5CDC-41E1-A265-CEFED5DF02BB}"/>
                      </a:ext>
                    </a:extLst>
                  </p:cNvPr>
                  <p:cNvSpPr/>
                  <p:nvPr/>
                </p:nvSpPr>
                <p:spPr>
                  <a:xfrm>
                    <a:off x="6329617" y="1912728"/>
                    <a:ext cx="76552" cy="73363"/>
                  </a:xfrm>
                  <a:custGeom>
                    <a:avLst/>
                    <a:gdLst>
                      <a:gd name="connsiteX0" fmla="*/ 9569 w 76552"/>
                      <a:gd name="connsiteY0" fmla="*/ 43061 h 73363"/>
                      <a:gd name="connsiteX1" fmla="*/ 39871 w 76552"/>
                      <a:gd name="connsiteY1" fmla="*/ 68578 h 73363"/>
                      <a:gd name="connsiteX2" fmla="*/ 57415 w 76552"/>
                      <a:gd name="connsiteY2" fmla="*/ 73363 h 73363"/>
                      <a:gd name="connsiteX3" fmla="*/ 65389 w 76552"/>
                      <a:gd name="connsiteY3" fmla="*/ 70173 h 73363"/>
                      <a:gd name="connsiteX4" fmla="*/ 71768 w 76552"/>
                      <a:gd name="connsiteY4" fmla="*/ 63794 h 73363"/>
                      <a:gd name="connsiteX5" fmla="*/ 76553 w 76552"/>
                      <a:gd name="connsiteY5" fmla="*/ 46251 h 73363"/>
                      <a:gd name="connsiteX6" fmla="*/ 74958 w 76552"/>
                      <a:gd name="connsiteY6" fmla="*/ 39871 h 73363"/>
                      <a:gd name="connsiteX7" fmla="*/ 66984 w 76552"/>
                      <a:gd name="connsiteY7" fmla="*/ 30302 h 73363"/>
                      <a:gd name="connsiteX8" fmla="*/ 36682 w 76552"/>
                      <a:gd name="connsiteY8" fmla="*/ 4785 h 73363"/>
                      <a:gd name="connsiteX9" fmla="*/ 19138 w 76552"/>
                      <a:gd name="connsiteY9" fmla="*/ 0 h 73363"/>
                      <a:gd name="connsiteX10" fmla="*/ 11164 w 76552"/>
                      <a:gd name="connsiteY10" fmla="*/ 3190 h 73363"/>
                      <a:gd name="connsiteX11" fmla="*/ 4785 w 76552"/>
                      <a:gd name="connsiteY11" fmla="*/ 9569 h 73363"/>
                      <a:gd name="connsiteX12" fmla="*/ 0 w 76552"/>
                      <a:gd name="connsiteY12" fmla="*/ 27112 h 73363"/>
                      <a:gd name="connsiteX13" fmla="*/ 1595 w 76552"/>
                      <a:gd name="connsiteY13" fmla="*/ 33492 h 73363"/>
                      <a:gd name="connsiteX14" fmla="*/ 9569 w 76552"/>
                      <a:gd name="connsiteY14" fmla="*/ 43061 h 7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6552" h="73363">
                        <a:moveTo>
                          <a:pt x="9569" y="43061"/>
                        </a:moveTo>
                        <a:cubicBezTo>
                          <a:pt x="19138" y="51035"/>
                          <a:pt x="30302" y="59009"/>
                          <a:pt x="39871" y="68578"/>
                        </a:cubicBezTo>
                        <a:cubicBezTo>
                          <a:pt x="44656" y="71768"/>
                          <a:pt x="51035" y="73363"/>
                          <a:pt x="57415" y="73363"/>
                        </a:cubicBezTo>
                        <a:cubicBezTo>
                          <a:pt x="60604" y="73363"/>
                          <a:pt x="63794" y="71768"/>
                          <a:pt x="65389" y="70173"/>
                        </a:cubicBezTo>
                        <a:cubicBezTo>
                          <a:pt x="68579" y="68578"/>
                          <a:pt x="70174" y="66983"/>
                          <a:pt x="71768" y="63794"/>
                        </a:cubicBezTo>
                        <a:cubicBezTo>
                          <a:pt x="74958" y="59009"/>
                          <a:pt x="76553" y="52630"/>
                          <a:pt x="76553" y="46251"/>
                        </a:cubicBezTo>
                        <a:cubicBezTo>
                          <a:pt x="76553" y="44656"/>
                          <a:pt x="74958" y="41466"/>
                          <a:pt x="74958" y="39871"/>
                        </a:cubicBezTo>
                        <a:cubicBezTo>
                          <a:pt x="73363" y="36682"/>
                          <a:pt x="70174" y="33492"/>
                          <a:pt x="66984" y="30302"/>
                        </a:cubicBezTo>
                        <a:cubicBezTo>
                          <a:pt x="57415" y="22328"/>
                          <a:pt x="46251" y="14354"/>
                          <a:pt x="36682" y="4785"/>
                        </a:cubicBezTo>
                        <a:cubicBezTo>
                          <a:pt x="31897" y="1595"/>
                          <a:pt x="25518" y="0"/>
                          <a:pt x="19138" y="0"/>
                        </a:cubicBezTo>
                        <a:cubicBezTo>
                          <a:pt x="15948" y="0"/>
                          <a:pt x="12759" y="1595"/>
                          <a:pt x="11164" y="3190"/>
                        </a:cubicBezTo>
                        <a:cubicBezTo>
                          <a:pt x="7974" y="4785"/>
                          <a:pt x="6380" y="6380"/>
                          <a:pt x="4785" y="9569"/>
                        </a:cubicBezTo>
                        <a:cubicBezTo>
                          <a:pt x="1595" y="14354"/>
                          <a:pt x="0" y="20733"/>
                          <a:pt x="0" y="27112"/>
                        </a:cubicBezTo>
                        <a:lnTo>
                          <a:pt x="1595" y="33492"/>
                        </a:lnTo>
                        <a:cubicBezTo>
                          <a:pt x="3190" y="38276"/>
                          <a:pt x="6380" y="41466"/>
                          <a:pt x="9569" y="43061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3" name="รูปแบบอิสระ: รูปร่าง 162">
                    <a:extLst>
                      <a:ext uri="{FF2B5EF4-FFF2-40B4-BE49-F238E27FC236}">
                        <a16:creationId xmlns:a16="http://schemas.microsoft.com/office/drawing/2014/main" id="{4C0E92D4-8F20-4B7E-AE80-0B29B220481F}"/>
                      </a:ext>
                    </a:extLst>
                  </p:cNvPr>
                  <p:cNvSpPr/>
                  <p:nvPr/>
                </p:nvSpPr>
                <p:spPr>
                  <a:xfrm>
                    <a:off x="6375868" y="1604922"/>
                    <a:ext cx="95292" cy="87963"/>
                  </a:xfrm>
                  <a:custGeom>
                    <a:avLst/>
                    <a:gdLst>
                      <a:gd name="connsiteX0" fmla="*/ 6379 w 95292"/>
                      <a:gd name="connsiteY0" fmla="*/ 35087 h 87963"/>
                      <a:gd name="connsiteX1" fmla="*/ 31897 w 95292"/>
                      <a:gd name="connsiteY1" fmla="*/ 63794 h 87963"/>
                      <a:gd name="connsiteX2" fmla="*/ 63794 w 95292"/>
                      <a:gd name="connsiteY2" fmla="*/ 86122 h 87963"/>
                      <a:gd name="connsiteX3" fmla="*/ 81337 w 95292"/>
                      <a:gd name="connsiteY3" fmla="*/ 86122 h 87963"/>
                      <a:gd name="connsiteX4" fmla="*/ 94096 w 95292"/>
                      <a:gd name="connsiteY4" fmla="*/ 73363 h 87963"/>
                      <a:gd name="connsiteX5" fmla="*/ 94096 w 95292"/>
                      <a:gd name="connsiteY5" fmla="*/ 55819 h 87963"/>
                      <a:gd name="connsiteX6" fmla="*/ 90906 w 95292"/>
                      <a:gd name="connsiteY6" fmla="*/ 51035 h 87963"/>
                      <a:gd name="connsiteX7" fmla="*/ 84527 w 95292"/>
                      <a:gd name="connsiteY7" fmla="*/ 46251 h 87963"/>
                      <a:gd name="connsiteX8" fmla="*/ 59009 w 95292"/>
                      <a:gd name="connsiteY8" fmla="*/ 28707 h 87963"/>
                      <a:gd name="connsiteX9" fmla="*/ 41466 w 95292"/>
                      <a:gd name="connsiteY9" fmla="*/ 7974 h 87963"/>
                      <a:gd name="connsiteX10" fmla="*/ 25517 w 95292"/>
                      <a:gd name="connsiteY10" fmla="*/ 0 h 87963"/>
                      <a:gd name="connsiteX11" fmla="*/ 7974 w 95292"/>
                      <a:gd name="connsiteY11" fmla="*/ 4784 h 87963"/>
                      <a:gd name="connsiteX12" fmla="*/ 0 w 95292"/>
                      <a:gd name="connsiteY12" fmla="*/ 20733 h 87963"/>
                      <a:gd name="connsiteX13" fmla="*/ 6379 w 95292"/>
                      <a:gd name="connsiteY13" fmla="*/ 35087 h 8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5292" h="87963">
                        <a:moveTo>
                          <a:pt x="6379" y="35087"/>
                        </a:moveTo>
                        <a:cubicBezTo>
                          <a:pt x="14354" y="46251"/>
                          <a:pt x="22328" y="55819"/>
                          <a:pt x="31897" y="63794"/>
                        </a:cubicBezTo>
                        <a:cubicBezTo>
                          <a:pt x="41466" y="71768"/>
                          <a:pt x="52630" y="79742"/>
                          <a:pt x="63794" y="86122"/>
                        </a:cubicBezTo>
                        <a:cubicBezTo>
                          <a:pt x="68578" y="89311"/>
                          <a:pt x="76552" y="87716"/>
                          <a:pt x="81337" y="86122"/>
                        </a:cubicBezTo>
                        <a:cubicBezTo>
                          <a:pt x="86122" y="84527"/>
                          <a:pt x="90906" y="78147"/>
                          <a:pt x="94096" y="73363"/>
                        </a:cubicBezTo>
                        <a:cubicBezTo>
                          <a:pt x="95691" y="66984"/>
                          <a:pt x="95691" y="60604"/>
                          <a:pt x="94096" y="55819"/>
                        </a:cubicBezTo>
                        <a:cubicBezTo>
                          <a:pt x="92501" y="54225"/>
                          <a:pt x="92501" y="52630"/>
                          <a:pt x="90906" y="51035"/>
                        </a:cubicBezTo>
                        <a:cubicBezTo>
                          <a:pt x="89311" y="49440"/>
                          <a:pt x="86122" y="47845"/>
                          <a:pt x="84527" y="46251"/>
                        </a:cubicBezTo>
                        <a:cubicBezTo>
                          <a:pt x="74957" y="41466"/>
                          <a:pt x="66983" y="35087"/>
                          <a:pt x="59009" y="28707"/>
                        </a:cubicBezTo>
                        <a:cubicBezTo>
                          <a:pt x="52630" y="22328"/>
                          <a:pt x="46250" y="15948"/>
                          <a:pt x="41466" y="7974"/>
                        </a:cubicBezTo>
                        <a:cubicBezTo>
                          <a:pt x="38276" y="3190"/>
                          <a:pt x="31897" y="0"/>
                          <a:pt x="25517" y="0"/>
                        </a:cubicBezTo>
                        <a:cubicBezTo>
                          <a:pt x="19138" y="0"/>
                          <a:pt x="12759" y="1595"/>
                          <a:pt x="7974" y="4784"/>
                        </a:cubicBezTo>
                        <a:cubicBezTo>
                          <a:pt x="3189" y="7974"/>
                          <a:pt x="0" y="14354"/>
                          <a:pt x="0" y="20733"/>
                        </a:cubicBezTo>
                        <a:cubicBezTo>
                          <a:pt x="1594" y="23923"/>
                          <a:pt x="3189" y="28707"/>
                          <a:pt x="6379" y="35087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4" name="รูปแบบอิสระ: รูปร่าง 163">
                    <a:extLst>
                      <a:ext uri="{FF2B5EF4-FFF2-40B4-BE49-F238E27FC236}">
                        <a16:creationId xmlns:a16="http://schemas.microsoft.com/office/drawing/2014/main" id="{7C3502B6-6BB3-4C5F-B7A1-034CA87BA02C}"/>
                      </a:ext>
                    </a:extLst>
                  </p:cNvPr>
                  <p:cNvSpPr/>
                  <p:nvPr/>
                </p:nvSpPr>
                <p:spPr>
                  <a:xfrm>
                    <a:off x="6507222" y="1826606"/>
                    <a:ext cx="86484" cy="95035"/>
                  </a:xfrm>
                  <a:custGeom>
                    <a:avLst/>
                    <a:gdLst>
                      <a:gd name="connsiteX0" fmla="*/ 8992 w 86484"/>
                      <a:gd name="connsiteY0" fmla="*/ 43061 h 95035"/>
                      <a:gd name="connsiteX1" fmla="*/ 23346 w 86484"/>
                      <a:gd name="connsiteY1" fmla="*/ 54225 h 95035"/>
                      <a:gd name="connsiteX2" fmla="*/ 37699 w 86484"/>
                      <a:gd name="connsiteY2" fmla="*/ 71768 h 95035"/>
                      <a:gd name="connsiteX3" fmla="*/ 42484 w 86484"/>
                      <a:gd name="connsiteY3" fmla="*/ 81337 h 95035"/>
                      <a:gd name="connsiteX4" fmla="*/ 72786 w 86484"/>
                      <a:gd name="connsiteY4" fmla="*/ 92501 h 95035"/>
                      <a:gd name="connsiteX5" fmla="*/ 83950 w 86484"/>
                      <a:gd name="connsiteY5" fmla="*/ 62199 h 95035"/>
                      <a:gd name="connsiteX6" fmla="*/ 36105 w 86484"/>
                      <a:gd name="connsiteY6" fmla="*/ 4785 h 95035"/>
                      <a:gd name="connsiteX7" fmla="*/ 18561 w 86484"/>
                      <a:gd name="connsiteY7" fmla="*/ 0 h 95035"/>
                      <a:gd name="connsiteX8" fmla="*/ 2613 w 86484"/>
                      <a:gd name="connsiteY8" fmla="*/ 9569 h 95035"/>
                      <a:gd name="connsiteX9" fmla="*/ 8992 w 86484"/>
                      <a:gd name="connsiteY9" fmla="*/ 43061 h 95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6484" h="95035">
                        <a:moveTo>
                          <a:pt x="8992" y="43061"/>
                        </a:moveTo>
                        <a:cubicBezTo>
                          <a:pt x="13776" y="46250"/>
                          <a:pt x="18561" y="49440"/>
                          <a:pt x="23346" y="54225"/>
                        </a:cubicBezTo>
                        <a:cubicBezTo>
                          <a:pt x="28130" y="59009"/>
                          <a:pt x="32915" y="65389"/>
                          <a:pt x="37699" y="71768"/>
                        </a:cubicBezTo>
                        <a:cubicBezTo>
                          <a:pt x="39294" y="74958"/>
                          <a:pt x="40889" y="78147"/>
                          <a:pt x="42484" y="81337"/>
                        </a:cubicBezTo>
                        <a:cubicBezTo>
                          <a:pt x="47268" y="92501"/>
                          <a:pt x="61622" y="98880"/>
                          <a:pt x="72786" y="92501"/>
                        </a:cubicBezTo>
                        <a:cubicBezTo>
                          <a:pt x="83950" y="86122"/>
                          <a:pt x="90329" y="73363"/>
                          <a:pt x="83950" y="62199"/>
                        </a:cubicBezTo>
                        <a:cubicBezTo>
                          <a:pt x="74381" y="39871"/>
                          <a:pt x="56837" y="19138"/>
                          <a:pt x="36105" y="4785"/>
                        </a:cubicBezTo>
                        <a:cubicBezTo>
                          <a:pt x="31320" y="1595"/>
                          <a:pt x="24941" y="0"/>
                          <a:pt x="18561" y="0"/>
                        </a:cubicBezTo>
                        <a:cubicBezTo>
                          <a:pt x="12182" y="1595"/>
                          <a:pt x="5802" y="4785"/>
                          <a:pt x="2613" y="9569"/>
                        </a:cubicBezTo>
                        <a:cubicBezTo>
                          <a:pt x="-2172" y="20733"/>
                          <a:pt x="-577" y="35087"/>
                          <a:pt x="8992" y="43061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DD0F72A4-2926-4909-8298-6BEC4A305006}"/>
                      </a:ext>
                    </a:extLst>
                  </p:cNvPr>
                  <p:cNvSpPr/>
                  <p:nvPr/>
                </p:nvSpPr>
                <p:spPr>
                  <a:xfrm>
                    <a:off x="6672509" y="1923892"/>
                    <a:ext cx="62892" cy="95864"/>
                  </a:xfrm>
                  <a:custGeom>
                    <a:avLst/>
                    <a:gdLst>
                      <a:gd name="connsiteX0" fmla="*/ 15948 w 62892"/>
                      <a:gd name="connsiteY0" fmla="*/ 65389 h 95864"/>
                      <a:gd name="connsiteX1" fmla="*/ 15948 w 62892"/>
                      <a:gd name="connsiteY1" fmla="*/ 70173 h 95864"/>
                      <a:gd name="connsiteX2" fmla="*/ 20733 w 62892"/>
                      <a:gd name="connsiteY2" fmla="*/ 87717 h 95864"/>
                      <a:gd name="connsiteX3" fmla="*/ 36682 w 62892"/>
                      <a:gd name="connsiteY3" fmla="*/ 95691 h 95864"/>
                      <a:gd name="connsiteX4" fmla="*/ 62199 w 62892"/>
                      <a:gd name="connsiteY4" fmla="*/ 74958 h 95864"/>
                      <a:gd name="connsiteX5" fmla="*/ 41466 w 62892"/>
                      <a:gd name="connsiteY5" fmla="*/ 7974 h 95864"/>
                      <a:gd name="connsiteX6" fmla="*/ 25518 w 62892"/>
                      <a:gd name="connsiteY6" fmla="*/ 0 h 95864"/>
                      <a:gd name="connsiteX7" fmla="*/ 7974 w 62892"/>
                      <a:gd name="connsiteY7" fmla="*/ 4785 h 95864"/>
                      <a:gd name="connsiteX8" fmla="*/ 0 w 62892"/>
                      <a:gd name="connsiteY8" fmla="*/ 20733 h 95864"/>
                      <a:gd name="connsiteX9" fmla="*/ 4785 w 62892"/>
                      <a:gd name="connsiteY9" fmla="*/ 38276 h 95864"/>
                      <a:gd name="connsiteX10" fmla="*/ 7974 w 62892"/>
                      <a:gd name="connsiteY10" fmla="*/ 43061 h 95864"/>
                      <a:gd name="connsiteX11" fmla="*/ 12759 w 62892"/>
                      <a:gd name="connsiteY11" fmla="*/ 54225 h 95864"/>
                      <a:gd name="connsiteX12" fmla="*/ 15948 w 62892"/>
                      <a:gd name="connsiteY12" fmla="*/ 65389 h 95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2892" h="95864">
                        <a:moveTo>
                          <a:pt x="15948" y="65389"/>
                        </a:moveTo>
                        <a:cubicBezTo>
                          <a:pt x="15948" y="66984"/>
                          <a:pt x="15948" y="68578"/>
                          <a:pt x="15948" y="70173"/>
                        </a:cubicBezTo>
                        <a:cubicBezTo>
                          <a:pt x="15948" y="76553"/>
                          <a:pt x="17543" y="82932"/>
                          <a:pt x="20733" y="87717"/>
                        </a:cubicBezTo>
                        <a:cubicBezTo>
                          <a:pt x="23923" y="92501"/>
                          <a:pt x="30302" y="95691"/>
                          <a:pt x="36682" y="95691"/>
                        </a:cubicBezTo>
                        <a:cubicBezTo>
                          <a:pt x="49440" y="97286"/>
                          <a:pt x="60604" y="87717"/>
                          <a:pt x="62199" y="74958"/>
                        </a:cubicBezTo>
                        <a:cubicBezTo>
                          <a:pt x="65389" y="51035"/>
                          <a:pt x="57415" y="25518"/>
                          <a:pt x="41466" y="7974"/>
                        </a:cubicBezTo>
                        <a:cubicBezTo>
                          <a:pt x="38277" y="3190"/>
                          <a:pt x="31897" y="0"/>
                          <a:pt x="25518" y="0"/>
                        </a:cubicBezTo>
                        <a:cubicBezTo>
                          <a:pt x="19138" y="0"/>
                          <a:pt x="12759" y="1595"/>
                          <a:pt x="7974" y="4785"/>
                        </a:cubicBezTo>
                        <a:cubicBezTo>
                          <a:pt x="3190" y="7974"/>
                          <a:pt x="0" y="14354"/>
                          <a:pt x="0" y="20733"/>
                        </a:cubicBezTo>
                        <a:cubicBezTo>
                          <a:pt x="0" y="27113"/>
                          <a:pt x="1595" y="33492"/>
                          <a:pt x="4785" y="38276"/>
                        </a:cubicBezTo>
                        <a:cubicBezTo>
                          <a:pt x="6380" y="39871"/>
                          <a:pt x="7974" y="41466"/>
                          <a:pt x="7974" y="43061"/>
                        </a:cubicBezTo>
                        <a:cubicBezTo>
                          <a:pt x="9569" y="46251"/>
                          <a:pt x="11164" y="51035"/>
                          <a:pt x="12759" y="54225"/>
                        </a:cubicBezTo>
                        <a:cubicBezTo>
                          <a:pt x="14354" y="57415"/>
                          <a:pt x="15948" y="62199"/>
                          <a:pt x="15948" y="65389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6" name="รูปแบบอิสระ: รูปร่าง 165">
                    <a:extLst>
                      <a:ext uri="{FF2B5EF4-FFF2-40B4-BE49-F238E27FC236}">
                        <a16:creationId xmlns:a16="http://schemas.microsoft.com/office/drawing/2014/main" id="{C121D4DC-ADD5-4F40-8A2A-35852915036A}"/>
                      </a:ext>
                    </a:extLst>
                  </p:cNvPr>
                  <p:cNvSpPr/>
                  <p:nvPr/>
                </p:nvSpPr>
                <p:spPr>
                  <a:xfrm>
                    <a:off x="6543005" y="2039994"/>
                    <a:ext cx="89953" cy="101117"/>
                  </a:xfrm>
                  <a:custGeom>
                    <a:avLst/>
                    <a:gdLst>
                      <a:gd name="connsiteX0" fmla="*/ 5106 w 89953"/>
                      <a:gd name="connsiteY0" fmla="*/ 37003 h 101117"/>
                      <a:gd name="connsiteX1" fmla="*/ 49761 w 89953"/>
                      <a:gd name="connsiteY1" fmla="*/ 92822 h 101117"/>
                      <a:gd name="connsiteX2" fmla="*/ 81658 w 89953"/>
                      <a:gd name="connsiteY2" fmla="*/ 96012 h 101117"/>
                      <a:gd name="connsiteX3" fmla="*/ 84848 w 89953"/>
                      <a:gd name="connsiteY3" fmla="*/ 64115 h 101117"/>
                      <a:gd name="connsiteX4" fmla="*/ 40192 w 89953"/>
                      <a:gd name="connsiteY4" fmla="*/ 8295 h 101117"/>
                      <a:gd name="connsiteX5" fmla="*/ 8296 w 89953"/>
                      <a:gd name="connsiteY5" fmla="*/ 5106 h 101117"/>
                      <a:gd name="connsiteX6" fmla="*/ 5106 w 89953"/>
                      <a:gd name="connsiteY6" fmla="*/ 37003 h 101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953" h="101117">
                        <a:moveTo>
                          <a:pt x="5106" y="37003"/>
                        </a:moveTo>
                        <a:cubicBezTo>
                          <a:pt x="19459" y="56141"/>
                          <a:pt x="35408" y="73684"/>
                          <a:pt x="49761" y="92822"/>
                        </a:cubicBezTo>
                        <a:cubicBezTo>
                          <a:pt x="57735" y="102391"/>
                          <a:pt x="73684" y="103986"/>
                          <a:pt x="81658" y="96012"/>
                        </a:cubicBezTo>
                        <a:cubicBezTo>
                          <a:pt x="91227" y="88038"/>
                          <a:pt x="92822" y="73684"/>
                          <a:pt x="84848" y="64115"/>
                        </a:cubicBezTo>
                        <a:cubicBezTo>
                          <a:pt x="70494" y="44977"/>
                          <a:pt x="54546" y="27433"/>
                          <a:pt x="40192" y="8295"/>
                        </a:cubicBezTo>
                        <a:cubicBezTo>
                          <a:pt x="32218" y="-1274"/>
                          <a:pt x="16270" y="-2869"/>
                          <a:pt x="8296" y="5106"/>
                        </a:cubicBezTo>
                        <a:cubicBezTo>
                          <a:pt x="-1274" y="13080"/>
                          <a:pt x="-2869" y="25839"/>
                          <a:pt x="5106" y="37003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  <p:sp>
                <p:nvSpPr>
                  <p:cNvPr id="167" name="รูปแบบอิสระ: รูปร่าง 166">
                    <a:extLst>
                      <a:ext uri="{FF2B5EF4-FFF2-40B4-BE49-F238E27FC236}">
                        <a16:creationId xmlns:a16="http://schemas.microsoft.com/office/drawing/2014/main" id="{2DD6B08B-EE10-4B6C-8D66-BDF596ECA31F}"/>
                      </a:ext>
                    </a:extLst>
                  </p:cNvPr>
                  <p:cNvSpPr/>
                  <p:nvPr/>
                </p:nvSpPr>
                <p:spPr>
                  <a:xfrm>
                    <a:off x="6583853" y="1678684"/>
                    <a:ext cx="67267" cy="93298"/>
                  </a:xfrm>
                  <a:custGeom>
                    <a:avLst/>
                    <a:gdLst>
                      <a:gd name="connsiteX0" fmla="*/ 36026 w 67267"/>
                      <a:gd name="connsiteY0" fmla="*/ 92102 h 93298"/>
                      <a:gd name="connsiteX1" fmla="*/ 53569 w 67267"/>
                      <a:gd name="connsiteY1" fmla="*/ 92102 h 93298"/>
                      <a:gd name="connsiteX2" fmla="*/ 64733 w 67267"/>
                      <a:gd name="connsiteY2" fmla="*/ 61800 h 93298"/>
                      <a:gd name="connsiteX3" fmla="*/ 44000 w 67267"/>
                      <a:gd name="connsiteY3" fmla="*/ 13955 h 93298"/>
                      <a:gd name="connsiteX4" fmla="*/ 31242 w 67267"/>
                      <a:gd name="connsiteY4" fmla="*/ 1196 h 93298"/>
                      <a:gd name="connsiteX5" fmla="*/ 13698 w 67267"/>
                      <a:gd name="connsiteY5" fmla="*/ 1196 h 93298"/>
                      <a:gd name="connsiteX6" fmla="*/ 2534 w 67267"/>
                      <a:gd name="connsiteY6" fmla="*/ 31498 h 93298"/>
                      <a:gd name="connsiteX7" fmla="*/ 23268 w 67267"/>
                      <a:gd name="connsiteY7" fmla="*/ 79344 h 93298"/>
                      <a:gd name="connsiteX8" fmla="*/ 36026 w 67267"/>
                      <a:gd name="connsiteY8" fmla="*/ 92102 h 93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267" h="93298">
                        <a:moveTo>
                          <a:pt x="36026" y="92102"/>
                        </a:moveTo>
                        <a:cubicBezTo>
                          <a:pt x="40810" y="93697"/>
                          <a:pt x="48785" y="93697"/>
                          <a:pt x="53569" y="92102"/>
                        </a:cubicBezTo>
                        <a:cubicBezTo>
                          <a:pt x="64733" y="85723"/>
                          <a:pt x="71113" y="72964"/>
                          <a:pt x="64733" y="61800"/>
                        </a:cubicBezTo>
                        <a:lnTo>
                          <a:pt x="44000" y="13955"/>
                        </a:lnTo>
                        <a:cubicBezTo>
                          <a:pt x="40810" y="9170"/>
                          <a:pt x="36026" y="4386"/>
                          <a:pt x="31242" y="1196"/>
                        </a:cubicBezTo>
                        <a:cubicBezTo>
                          <a:pt x="26457" y="-399"/>
                          <a:pt x="18483" y="-399"/>
                          <a:pt x="13698" y="1196"/>
                        </a:cubicBezTo>
                        <a:cubicBezTo>
                          <a:pt x="2534" y="7575"/>
                          <a:pt x="-3845" y="20334"/>
                          <a:pt x="2534" y="31498"/>
                        </a:cubicBezTo>
                        <a:lnTo>
                          <a:pt x="23268" y="79344"/>
                        </a:lnTo>
                        <a:cubicBezTo>
                          <a:pt x="24862" y="85723"/>
                          <a:pt x="29647" y="90507"/>
                          <a:pt x="36026" y="92102"/>
                        </a:cubicBezTo>
                        <a:close/>
                      </a:path>
                    </a:pathLst>
                  </a:custGeom>
                  <a:solidFill>
                    <a:srgbClr val="7FC97E"/>
                  </a:solidFill>
                  <a:ln w="159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2400"/>
                  </a:p>
                </p:txBody>
              </p:sp>
            </p:grpSp>
          </p:grpSp>
          <p:sp>
            <p:nvSpPr>
              <p:cNvPr id="168" name="รูปแบบอิสระ: รูปร่าง 167">
                <a:extLst>
                  <a:ext uri="{FF2B5EF4-FFF2-40B4-BE49-F238E27FC236}">
                    <a16:creationId xmlns:a16="http://schemas.microsoft.com/office/drawing/2014/main" id="{5D3ECDF1-AEC1-4123-8563-22BEFB5DC9A1}"/>
                  </a:ext>
                </a:extLst>
              </p:cNvPr>
              <p:cNvSpPr/>
              <p:nvPr/>
            </p:nvSpPr>
            <p:spPr>
              <a:xfrm>
                <a:off x="5857543" y="1369569"/>
                <a:ext cx="1024934" cy="987855"/>
              </a:xfrm>
              <a:custGeom>
                <a:avLst/>
                <a:gdLst>
                  <a:gd name="connsiteX0" fmla="*/ 132372 w 1024934"/>
                  <a:gd name="connsiteY0" fmla="*/ 482554 h 987855"/>
                  <a:gd name="connsiteX1" fmla="*/ 548627 w 1024934"/>
                  <a:gd name="connsiteY1" fmla="*/ 850964 h 987855"/>
                  <a:gd name="connsiteX2" fmla="*/ 1004753 w 1024934"/>
                  <a:gd name="connsiteY2" fmla="*/ 798334 h 987855"/>
                  <a:gd name="connsiteX3" fmla="*/ 0 w 1024934"/>
                  <a:gd name="connsiteY3" fmla="*/ 13670 h 987855"/>
                  <a:gd name="connsiteX4" fmla="*/ 132372 w 1024934"/>
                  <a:gd name="connsiteY4" fmla="*/ 482554 h 98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4934" h="987855">
                    <a:moveTo>
                      <a:pt x="132372" y="482554"/>
                    </a:moveTo>
                    <a:cubicBezTo>
                      <a:pt x="132372" y="482554"/>
                      <a:pt x="352461" y="635660"/>
                      <a:pt x="548627" y="850964"/>
                    </a:cubicBezTo>
                    <a:cubicBezTo>
                      <a:pt x="744793" y="1064673"/>
                      <a:pt x="921821" y="1013638"/>
                      <a:pt x="1004753" y="798334"/>
                    </a:cubicBezTo>
                    <a:cubicBezTo>
                      <a:pt x="1098849" y="555918"/>
                      <a:pt x="880355" y="-102754"/>
                      <a:pt x="0" y="13670"/>
                    </a:cubicBezTo>
                    <a:lnTo>
                      <a:pt x="132372" y="482554"/>
                    </a:lnTo>
                    <a:close/>
                  </a:path>
                </a:pathLst>
              </a:custGeom>
              <a:noFill/>
              <a:ln w="47812" cap="rnd">
                <a:solidFill>
                  <a:srgbClr val="53474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</p:grpSp>
      <p:grpSp>
        <p:nvGrpSpPr>
          <p:cNvPr id="169" name="กราฟิก 5">
            <a:extLst>
              <a:ext uri="{FF2B5EF4-FFF2-40B4-BE49-F238E27FC236}">
                <a16:creationId xmlns:a16="http://schemas.microsoft.com/office/drawing/2014/main" id="{60A33C29-9AEF-4C09-B050-3023C4E71C73}"/>
              </a:ext>
            </a:extLst>
          </p:cNvPr>
          <p:cNvGrpSpPr/>
          <p:nvPr/>
        </p:nvGrpSpPr>
        <p:grpSpPr>
          <a:xfrm>
            <a:off x="3424222" y="3065309"/>
            <a:ext cx="600765" cy="388740"/>
            <a:chOff x="2568166" y="2298981"/>
            <a:chExt cx="450574" cy="291555"/>
          </a:xfrm>
          <a:solidFill>
            <a:srgbClr val="080808"/>
          </a:solidFill>
        </p:grpSpPr>
        <p:sp>
          <p:nvSpPr>
            <p:cNvPr id="170" name="รูปแบบอิสระ: รูปร่าง 169">
              <a:extLst>
                <a:ext uri="{FF2B5EF4-FFF2-40B4-BE49-F238E27FC236}">
                  <a16:creationId xmlns:a16="http://schemas.microsoft.com/office/drawing/2014/main" id="{E5873579-1928-41F5-BAFC-26892D877058}"/>
                </a:ext>
              </a:extLst>
            </p:cNvPr>
            <p:cNvSpPr/>
            <p:nvPr/>
          </p:nvSpPr>
          <p:spPr>
            <a:xfrm>
              <a:off x="2579824" y="2311838"/>
              <a:ext cx="426279" cy="266776"/>
            </a:xfrm>
            <a:custGeom>
              <a:avLst/>
              <a:gdLst>
                <a:gd name="connsiteX0" fmla="*/ 424540 w 426279"/>
                <a:gd name="connsiteY0" fmla="*/ 10765 h 266776"/>
                <a:gd name="connsiteX1" fmla="*/ 400617 w 426279"/>
                <a:gd name="connsiteY1" fmla="*/ 10765 h 266776"/>
                <a:gd name="connsiteX2" fmla="*/ 303332 w 426279"/>
                <a:gd name="connsiteY2" fmla="*/ 216500 h 266776"/>
                <a:gd name="connsiteX3" fmla="*/ 185313 w 426279"/>
                <a:gd name="connsiteY3" fmla="*/ 240423 h 266776"/>
                <a:gd name="connsiteX4" fmla="*/ 86433 w 426279"/>
                <a:gd name="connsiteY4" fmla="*/ 178224 h 266776"/>
                <a:gd name="connsiteX5" fmla="*/ 22639 w 426279"/>
                <a:gd name="connsiteY5" fmla="*/ 42662 h 266776"/>
                <a:gd name="connsiteX6" fmla="*/ 311 w 426279"/>
                <a:gd name="connsiteY6" fmla="*/ 49042 h 266776"/>
                <a:gd name="connsiteX7" fmla="*/ 164580 w 426279"/>
                <a:gd name="connsiteY7" fmla="*/ 259561 h 266776"/>
                <a:gd name="connsiteX8" fmla="*/ 391048 w 426279"/>
                <a:gd name="connsiteY8" fmla="*/ 157491 h 266776"/>
                <a:gd name="connsiteX9" fmla="*/ 424540 w 426279"/>
                <a:gd name="connsiteY9" fmla="*/ 10765 h 2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279" h="266776">
                  <a:moveTo>
                    <a:pt x="424540" y="10765"/>
                  </a:moveTo>
                  <a:cubicBezTo>
                    <a:pt x="422945" y="-3588"/>
                    <a:pt x="399022" y="-3588"/>
                    <a:pt x="400617" y="10765"/>
                  </a:cubicBezTo>
                  <a:cubicBezTo>
                    <a:pt x="408592" y="90507"/>
                    <a:pt x="371910" y="173440"/>
                    <a:pt x="303332" y="216500"/>
                  </a:cubicBezTo>
                  <a:cubicBezTo>
                    <a:pt x="268245" y="237233"/>
                    <a:pt x="225184" y="248397"/>
                    <a:pt x="185313" y="240423"/>
                  </a:cubicBezTo>
                  <a:cubicBezTo>
                    <a:pt x="145442" y="232449"/>
                    <a:pt x="111950" y="208526"/>
                    <a:pt x="86433" y="178224"/>
                  </a:cubicBezTo>
                  <a:cubicBezTo>
                    <a:pt x="54536" y="139948"/>
                    <a:pt x="35397" y="90507"/>
                    <a:pt x="22639" y="42662"/>
                  </a:cubicBezTo>
                  <a:cubicBezTo>
                    <a:pt x="19449" y="28309"/>
                    <a:pt x="-2879" y="34688"/>
                    <a:pt x="311" y="49042"/>
                  </a:cubicBezTo>
                  <a:cubicBezTo>
                    <a:pt x="24234" y="136758"/>
                    <a:pt x="70484" y="230854"/>
                    <a:pt x="164580" y="259561"/>
                  </a:cubicBezTo>
                  <a:cubicBezTo>
                    <a:pt x="253892" y="286674"/>
                    <a:pt x="347987" y="234044"/>
                    <a:pt x="391048" y="157491"/>
                  </a:cubicBezTo>
                  <a:cubicBezTo>
                    <a:pt x="419755" y="111240"/>
                    <a:pt x="430919" y="60205"/>
                    <a:pt x="424540" y="10765"/>
                  </a:cubicBezTo>
                  <a:close/>
                </a:path>
              </a:pathLst>
            </a:custGeom>
            <a:solidFill>
              <a:srgbClr val="080808"/>
            </a:solidFill>
            <a:ln w="15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71" name="รูปแบบอิสระ: รูปร่าง 170">
              <a:extLst>
                <a:ext uri="{FF2B5EF4-FFF2-40B4-BE49-F238E27FC236}">
                  <a16:creationId xmlns:a16="http://schemas.microsoft.com/office/drawing/2014/main" id="{DC931CBC-159F-447F-8C93-8B7892BDFCED}"/>
                </a:ext>
              </a:extLst>
            </p:cNvPr>
            <p:cNvSpPr/>
            <p:nvPr/>
          </p:nvSpPr>
          <p:spPr>
            <a:xfrm>
              <a:off x="2568166" y="2298981"/>
              <a:ext cx="450574" cy="291555"/>
            </a:xfrm>
            <a:custGeom>
              <a:avLst/>
              <a:gdLst>
                <a:gd name="connsiteX0" fmla="*/ 227273 w 450574"/>
                <a:gd name="connsiteY0" fmla="*/ 291556 h 291555"/>
                <a:gd name="connsiteX1" fmla="*/ 174643 w 450574"/>
                <a:gd name="connsiteY1" fmla="*/ 283582 h 291555"/>
                <a:gd name="connsiteX2" fmla="*/ 805 w 450574"/>
                <a:gd name="connsiteY2" fmla="*/ 63493 h 291555"/>
                <a:gd name="connsiteX3" fmla="*/ 18348 w 450574"/>
                <a:gd name="connsiteY3" fmla="*/ 34786 h 291555"/>
                <a:gd name="connsiteX4" fmla="*/ 48650 w 450574"/>
                <a:gd name="connsiteY4" fmla="*/ 50734 h 291555"/>
                <a:gd name="connsiteX5" fmla="*/ 109255 w 450574"/>
                <a:gd name="connsiteY5" fmla="*/ 181512 h 291555"/>
                <a:gd name="connsiteX6" fmla="*/ 200161 w 450574"/>
                <a:gd name="connsiteY6" fmla="*/ 240521 h 291555"/>
                <a:gd name="connsiteX7" fmla="*/ 308610 w 450574"/>
                <a:gd name="connsiteY7" fmla="*/ 218193 h 291555"/>
                <a:gd name="connsiteX8" fmla="*/ 401111 w 450574"/>
                <a:gd name="connsiteY8" fmla="*/ 25217 h 291555"/>
                <a:gd name="connsiteX9" fmla="*/ 409086 w 450574"/>
                <a:gd name="connsiteY9" fmla="*/ 4484 h 291555"/>
                <a:gd name="connsiteX10" fmla="*/ 434603 w 450574"/>
                <a:gd name="connsiteY10" fmla="*/ 2889 h 291555"/>
                <a:gd name="connsiteX11" fmla="*/ 448957 w 450574"/>
                <a:gd name="connsiteY11" fmla="*/ 23622 h 291555"/>
                <a:gd name="connsiteX12" fmla="*/ 415465 w 450574"/>
                <a:gd name="connsiteY12" fmla="*/ 176727 h 291555"/>
                <a:gd name="connsiteX13" fmla="*/ 227273 w 450574"/>
                <a:gd name="connsiteY13" fmla="*/ 291556 h 291555"/>
                <a:gd name="connsiteX14" fmla="*/ 425034 w 450574"/>
                <a:gd name="connsiteY14" fmla="*/ 25217 h 291555"/>
                <a:gd name="connsiteX15" fmla="*/ 425034 w 450574"/>
                <a:gd name="connsiteY15" fmla="*/ 25217 h 291555"/>
                <a:gd name="connsiteX16" fmla="*/ 425034 w 450574"/>
                <a:gd name="connsiteY16" fmla="*/ 25217 h 291555"/>
                <a:gd name="connsiteX17" fmla="*/ 426629 w 450574"/>
                <a:gd name="connsiteY17" fmla="*/ 23622 h 291555"/>
                <a:gd name="connsiteX18" fmla="*/ 426629 w 450574"/>
                <a:gd name="connsiteY18" fmla="*/ 23622 h 291555"/>
                <a:gd name="connsiteX19" fmla="*/ 436198 w 450574"/>
                <a:gd name="connsiteY19" fmla="*/ 22027 h 291555"/>
                <a:gd name="connsiteX20" fmla="*/ 426629 w 450574"/>
                <a:gd name="connsiteY20" fmla="*/ 23622 h 29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0574" h="291555">
                  <a:moveTo>
                    <a:pt x="227273" y="291556"/>
                  </a:moveTo>
                  <a:cubicBezTo>
                    <a:pt x="209730" y="291556"/>
                    <a:pt x="192186" y="288366"/>
                    <a:pt x="174643" y="283582"/>
                  </a:cubicBezTo>
                  <a:cubicBezTo>
                    <a:pt x="93306" y="258064"/>
                    <a:pt x="34297" y="184701"/>
                    <a:pt x="805" y="63493"/>
                  </a:cubicBezTo>
                  <a:cubicBezTo>
                    <a:pt x="-2385" y="50734"/>
                    <a:pt x="3995" y="37976"/>
                    <a:pt x="18348" y="34786"/>
                  </a:cubicBezTo>
                  <a:cubicBezTo>
                    <a:pt x="31107" y="31596"/>
                    <a:pt x="43866" y="37976"/>
                    <a:pt x="48650" y="50734"/>
                  </a:cubicBezTo>
                  <a:cubicBezTo>
                    <a:pt x="59814" y="90606"/>
                    <a:pt x="75763" y="141641"/>
                    <a:pt x="109255" y="181512"/>
                  </a:cubicBezTo>
                  <a:cubicBezTo>
                    <a:pt x="126798" y="203839"/>
                    <a:pt x="158695" y="230952"/>
                    <a:pt x="200161" y="240521"/>
                  </a:cubicBezTo>
                  <a:cubicBezTo>
                    <a:pt x="233653" y="246900"/>
                    <a:pt x="273524" y="240521"/>
                    <a:pt x="308610" y="218193"/>
                  </a:cubicBezTo>
                  <a:cubicBezTo>
                    <a:pt x="372404" y="179917"/>
                    <a:pt x="409086" y="101769"/>
                    <a:pt x="401111" y="25217"/>
                  </a:cubicBezTo>
                  <a:cubicBezTo>
                    <a:pt x="399516" y="17242"/>
                    <a:pt x="402706" y="9268"/>
                    <a:pt x="409086" y="4484"/>
                  </a:cubicBezTo>
                  <a:cubicBezTo>
                    <a:pt x="415465" y="-301"/>
                    <a:pt x="425034" y="-1896"/>
                    <a:pt x="434603" y="2889"/>
                  </a:cubicBezTo>
                  <a:cubicBezTo>
                    <a:pt x="442577" y="6079"/>
                    <a:pt x="448957" y="14053"/>
                    <a:pt x="448957" y="23622"/>
                  </a:cubicBezTo>
                  <a:cubicBezTo>
                    <a:pt x="455336" y="76252"/>
                    <a:pt x="442577" y="130477"/>
                    <a:pt x="415465" y="176727"/>
                  </a:cubicBezTo>
                  <a:cubicBezTo>
                    <a:pt x="380378" y="237331"/>
                    <a:pt x="307015" y="291556"/>
                    <a:pt x="227273" y="291556"/>
                  </a:cubicBezTo>
                  <a:close/>
                  <a:moveTo>
                    <a:pt x="425034" y="25217"/>
                  </a:moveTo>
                  <a:lnTo>
                    <a:pt x="425034" y="25217"/>
                  </a:lnTo>
                  <a:cubicBezTo>
                    <a:pt x="423439" y="25217"/>
                    <a:pt x="423439" y="25217"/>
                    <a:pt x="425034" y="25217"/>
                  </a:cubicBezTo>
                  <a:close/>
                  <a:moveTo>
                    <a:pt x="426629" y="23622"/>
                  </a:moveTo>
                  <a:cubicBezTo>
                    <a:pt x="426629" y="23622"/>
                    <a:pt x="426629" y="23622"/>
                    <a:pt x="426629" y="23622"/>
                  </a:cubicBezTo>
                  <a:lnTo>
                    <a:pt x="436198" y="22027"/>
                  </a:lnTo>
                  <a:lnTo>
                    <a:pt x="426629" y="23622"/>
                  </a:lnTo>
                  <a:close/>
                </a:path>
              </a:pathLst>
            </a:custGeom>
            <a:solidFill>
              <a:srgbClr val="080808"/>
            </a:solidFill>
            <a:ln w="15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172" name="รูปแบบอิสระ: รูปร่าง 171">
            <a:extLst>
              <a:ext uri="{FF2B5EF4-FFF2-40B4-BE49-F238E27FC236}">
                <a16:creationId xmlns:a16="http://schemas.microsoft.com/office/drawing/2014/main" id="{56013947-CB9D-4BBF-B6C7-1E00972E8C16}"/>
              </a:ext>
            </a:extLst>
          </p:cNvPr>
          <p:cNvSpPr/>
          <p:nvPr/>
        </p:nvSpPr>
        <p:spPr>
          <a:xfrm>
            <a:off x="4084203" y="2929676"/>
            <a:ext cx="236331" cy="233885"/>
          </a:xfrm>
          <a:custGeom>
            <a:avLst/>
            <a:gdLst>
              <a:gd name="connsiteX0" fmla="*/ 108670 w 177248"/>
              <a:gd name="connsiteY0" fmla="*/ 2543 h 175414"/>
              <a:gd name="connsiteX1" fmla="*/ 44877 w 177248"/>
              <a:gd name="connsiteY1" fmla="*/ 10517 h 175414"/>
              <a:gd name="connsiteX2" fmla="*/ 5005 w 177248"/>
              <a:gd name="connsiteY2" fmla="*/ 59958 h 175414"/>
              <a:gd name="connsiteX3" fmla="*/ 3411 w 177248"/>
              <a:gd name="connsiteY3" fmla="*/ 112588 h 175414"/>
              <a:gd name="connsiteX4" fmla="*/ 12980 w 177248"/>
              <a:gd name="connsiteY4" fmla="*/ 134915 h 175414"/>
              <a:gd name="connsiteX5" fmla="*/ 41687 w 177248"/>
              <a:gd name="connsiteY5" fmla="*/ 163623 h 175414"/>
              <a:gd name="connsiteX6" fmla="*/ 71989 w 177248"/>
              <a:gd name="connsiteY6" fmla="*/ 171597 h 175414"/>
              <a:gd name="connsiteX7" fmla="*/ 110265 w 177248"/>
              <a:gd name="connsiteY7" fmla="*/ 173192 h 175414"/>
              <a:gd name="connsiteX8" fmla="*/ 177249 w 177248"/>
              <a:gd name="connsiteY8" fmla="*/ 85475 h 175414"/>
              <a:gd name="connsiteX9" fmla="*/ 108670 w 177248"/>
              <a:gd name="connsiteY9" fmla="*/ 2543 h 17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248" h="175414">
                <a:moveTo>
                  <a:pt x="108670" y="2543"/>
                </a:moveTo>
                <a:cubicBezTo>
                  <a:pt x="86342" y="-2241"/>
                  <a:pt x="64015" y="-647"/>
                  <a:pt x="44877" y="10517"/>
                </a:cubicBezTo>
                <a:cubicBezTo>
                  <a:pt x="25738" y="21681"/>
                  <a:pt x="12980" y="39225"/>
                  <a:pt x="5005" y="59958"/>
                </a:cubicBezTo>
                <a:cubicBezTo>
                  <a:pt x="-1374" y="75906"/>
                  <a:pt x="-1374" y="96639"/>
                  <a:pt x="3411" y="112588"/>
                </a:cubicBezTo>
                <a:cubicBezTo>
                  <a:pt x="5005" y="120562"/>
                  <a:pt x="9790" y="128536"/>
                  <a:pt x="12980" y="134915"/>
                </a:cubicBezTo>
                <a:cubicBezTo>
                  <a:pt x="20954" y="147674"/>
                  <a:pt x="28928" y="154053"/>
                  <a:pt x="41687" y="163623"/>
                </a:cubicBezTo>
                <a:cubicBezTo>
                  <a:pt x="49661" y="170002"/>
                  <a:pt x="60825" y="171597"/>
                  <a:pt x="71989" y="171597"/>
                </a:cubicBezTo>
                <a:cubicBezTo>
                  <a:pt x="83153" y="176381"/>
                  <a:pt x="95912" y="176381"/>
                  <a:pt x="110265" y="173192"/>
                </a:cubicBezTo>
                <a:cubicBezTo>
                  <a:pt x="148542" y="163623"/>
                  <a:pt x="177249" y="125346"/>
                  <a:pt x="177249" y="85475"/>
                </a:cubicBezTo>
                <a:cubicBezTo>
                  <a:pt x="177249" y="47199"/>
                  <a:pt x="148542" y="10517"/>
                  <a:pt x="108670" y="2543"/>
                </a:cubicBezTo>
                <a:close/>
              </a:path>
            </a:pathLst>
          </a:custGeom>
          <a:solidFill>
            <a:srgbClr val="F9B4C4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3" name="รูปแบบอิสระ: รูปร่าง 172">
            <a:extLst>
              <a:ext uri="{FF2B5EF4-FFF2-40B4-BE49-F238E27FC236}">
                <a16:creationId xmlns:a16="http://schemas.microsoft.com/office/drawing/2014/main" id="{325B755C-939F-494B-92A0-E8AD0BF0EBFC}"/>
              </a:ext>
            </a:extLst>
          </p:cNvPr>
          <p:cNvSpPr/>
          <p:nvPr/>
        </p:nvSpPr>
        <p:spPr>
          <a:xfrm>
            <a:off x="3039964" y="2924288"/>
            <a:ext cx="236477" cy="242059"/>
          </a:xfrm>
          <a:custGeom>
            <a:avLst/>
            <a:gdLst>
              <a:gd name="connsiteX0" fmla="*/ 148652 w 177358"/>
              <a:gd name="connsiteY0" fmla="*/ 27317 h 181544"/>
              <a:gd name="connsiteX1" fmla="*/ 127919 w 177358"/>
              <a:gd name="connsiteY1" fmla="*/ 11368 h 181544"/>
              <a:gd name="connsiteX2" fmla="*/ 86453 w 177358"/>
              <a:gd name="connsiteY2" fmla="*/ 204 h 181544"/>
              <a:gd name="connsiteX3" fmla="*/ 44987 w 177358"/>
              <a:gd name="connsiteY3" fmla="*/ 16153 h 181544"/>
              <a:gd name="connsiteX4" fmla="*/ 43392 w 177358"/>
              <a:gd name="connsiteY4" fmla="*/ 17747 h 181544"/>
              <a:gd name="connsiteX5" fmla="*/ 3521 w 177358"/>
              <a:gd name="connsiteY5" fmla="*/ 119818 h 181544"/>
              <a:gd name="connsiteX6" fmla="*/ 108780 w 177358"/>
              <a:gd name="connsiteY6" fmla="*/ 178827 h 181544"/>
              <a:gd name="connsiteX7" fmla="*/ 177359 w 177358"/>
              <a:gd name="connsiteY7" fmla="*/ 91110 h 181544"/>
              <a:gd name="connsiteX8" fmla="*/ 148652 w 177358"/>
              <a:gd name="connsiteY8" fmla="*/ 27317 h 18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58" h="181544">
                <a:moveTo>
                  <a:pt x="148652" y="27317"/>
                </a:moveTo>
                <a:cubicBezTo>
                  <a:pt x="142272" y="20937"/>
                  <a:pt x="135893" y="16153"/>
                  <a:pt x="127919" y="11368"/>
                </a:cubicBezTo>
                <a:cubicBezTo>
                  <a:pt x="113565" y="3394"/>
                  <a:pt x="102401" y="1799"/>
                  <a:pt x="86453" y="204"/>
                </a:cubicBezTo>
                <a:cubicBezTo>
                  <a:pt x="73694" y="-1391"/>
                  <a:pt x="56150" y="6584"/>
                  <a:pt x="44987" y="16153"/>
                </a:cubicBezTo>
                <a:cubicBezTo>
                  <a:pt x="44987" y="16153"/>
                  <a:pt x="43392" y="16153"/>
                  <a:pt x="43392" y="17747"/>
                </a:cubicBezTo>
                <a:cubicBezTo>
                  <a:pt x="8305" y="36886"/>
                  <a:pt x="-7643" y="81541"/>
                  <a:pt x="3521" y="119818"/>
                </a:cubicBezTo>
                <a:cubicBezTo>
                  <a:pt x="16279" y="166068"/>
                  <a:pt x="64125" y="189991"/>
                  <a:pt x="108780" y="178827"/>
                </a:cubicBezTo>
                <a:cubicBezTo>
                  <a:pt x="148652" y="169258"/>
                  <a:pt x="175764" y="132577"/>
                  <a:pt x="177359" y="91110"/>
                </a:cubicBezTo>
                <a:cubicBezTo>
                  <a:pt x="174169" y="67188"/>
                  <a:pt x="164600" y="43265"/>
                  <a:pt x="148652" y="27317"/>
                </a:cubicBezTo>
                <a:close/>
              </a:path>
            </a:pathLst>
          </a:custGeom>
          <a:solidFill>
            <a:srgbClr val="F9B4C4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174" name="ตัวแทนข้อความ 2">
            <a:extLst>
              <a:ext uri="{FF2B5EF4-FFF2-40B4-BE49-F238E27FC236}">
                <a16:creationId xmlns:a16="http://schemas.microsoft.com/office/drawing/2014/main" id="{A680635E-2875-4ADE-B68D-BA093ECC8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6152" y="1010761"/>
            <a:ext cx="2737353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175" name="ตัวแทนข้อความ 2">
            <a:extLst>
              <a:ext uri="{FF2B5EF4-FFF2-40B4-BE49-F238E27FC236}">
                <a16:creationId xmlns:a16="http://schemas.microsoft.com/office/drawing/2014/main" id="{1D41B251-A7C6-474D-BDDE-64C5820091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86021" y="4661066"/>
            <a:ext cx="2737353" cy="12472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IBM Plex Sans Thai" panose="020B0503050203000203" pitchFamily="34" charset="-34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 </a:t>
            </a:r>
          </a:p>
        </p:txBody>
      </p:sp>
    </p:spTree>
    <p:extLst>
      <p:ext uri="{BB962C8B-B14F-4D97-AF65-F5344CB8AC3E}">
        <p14:creationId xmlns:p14="http://schemas.microsoft.com/office/powerpoint/2010/main" val="136597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E5B3-0DF1-4745-9625-A687A3D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AF97-BDCC-43D1-9EB7-39020951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0C223-C1CC-403B-BFDB-51E4ADF7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0B899-2D29-44F7-A1A2-02D4F72F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543D-52F2-4EF6-9E36-C7FA53D7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BCC9-2F24-470E-A8E5-25F39D5D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3551-118E-4D36-8915-487950ADE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1B4E6-A90D-49F8-B40F-5EAA92FA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FA24-1C79-42B7-ADB4-F1CEB184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07198-9442-489A-96D7-6A892499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458D-57CD-441B-899E-CAFCFA16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BEAC-AB5A-4C19-BDE8-BF56C7033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F68A4-A744-4BB2-9F8B-FA2D1F083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A9A13-67DA-46C0-8CE2-FD60FFBF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4DAC-07BC-4EEA-AE6C-64F28074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D5B4A-795E-4EDE-A1F7-628E8500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8400-880A-4D61-BD26-EFDE61B0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DB88-A6FE-4615-8B03-C8970E70F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D2092-F64E-4E5F-B186-E7D24566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3561D-52A8-4A25-B715-645CA7C50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5A9AF-5A5A-4F28-8EBA-D2840A692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4EAD-CE7F-43B9-8224-9F49B294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9FAA0-BC7E-462D-8327-F6BC003D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A0EF1-4131-41F3-BED5-910F1624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076A-40BB-45CD-8A7D-90EE837D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FA07F-6272-4BCC-B202-F93D191B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0321-D420-43E4-B3F2-6B150FF5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029F-3DA7-4989-A456-D2AA9E5C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EB5EA-BAE1-4AFC-8700-72F7503E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98584-1970-44A2-9651-1FFCAB01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B066D-5281-446B-8021-4F67207A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3CFD-3DB4-4492-9B0E-16B81341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9008-1EFB-463C-8C61-00D9B20A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42AAB-2A47-4192-90D7-0A9980207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F6E1F-2B53-4879-B3BB-4EC2253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79B7-C072-41A4-B5D0-BAC8FE15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DAF10-CF81-4E52-9108-02F53B1B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36C3-56E0-4261-AFC6-987765F0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3E3E4-EEFF-474C-AFC2-93A38F11C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0C2E1-F31F-4112-89D2-6D60156D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9CEB0-91B7-4E44-B97F-040E2C09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271E5-A8A6-46FE-AEC1-4C4179A1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02F-C6AF-4771-92C8-D75D54E7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CEAE5-CA98-4FE1-9CA4-5117C74D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B1E3E-E281-418A-A176-FBB1E14B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09B3A-67A3-45CB-A073-26EBDCF4B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4832-71D3-41ED-B7BB-9B8E3BD4BA0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98C8-A428-47BA-B519-410A52988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0054-DD3A-4418-8249-F4FCD91FA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760D-206C-4550-A628-873529C3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1A35-90F1-4222-96E3-B3D575935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C74D3-3ABE-4B87-AD01-BC6FEFF2C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345440"/>
            <a:ext cx="4856480" cy="461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một cuộn tơ vàng mượt!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Ồ, đó là một con chó!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Cún con có bộ lông mới đẹp làm sao!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35520" y="345440"/>
            <a:ext cx="4856480" cy="461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 buồn quá vì bị điểm kém môn toán!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cậu vẽ đẹp quá!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ơi, tớ lo cho kì thi cuối kì này quá!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đoảng thật làm rách truyện của chị rồi!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50134" y="5144373"/>
            <a:ext cx="7954485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4F994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câu cảm thường có </a:t>
            </a:r>
            <a:r>
              <a:rPr lang="en-US" sz="3733" b="1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4F994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gì?</a:t>
            </a:r>
            <a:endParaRPr lang="en-US" sz="3733" b="1" dirty="0">
              <a:ln w="12700" cmpd="sng">
                <a:solidFill>
                  <a:srgbClr val="92D050"/>
                </a:solidFill>
                <a:prstDash val="solid"/>
              </a:ln>
              <a:solidFill>
                <a:srgbClr val="4F994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8382" y="5898280"/>
            <a:ext cx="674158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ôi, a, chà, trời, quá ,</a:t>
            </a:r>
            <a:r>
              <a:rPr lang="en-US" sz="3733" b="1">
                <a:ln w="127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lắm, thật...</a:t>
            </a:r>
            <a:endParaRPr lang="en-US" sz="3733" b="1" dirty="0">
              <a:ln w="127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" y="1036320"/>
            <a:ext cx="629920" cy="6096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609600" y="2042160"/>
            <a:ext cx="629920" cy="6096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26"/>
          <p:cNvSpPr/>
          <p:nvPr/>
        </p:nvSpPr>
        <p:spPr>
          <a:xfrm>
            <a:off x="2255520" y="3698241"/>
            <a:ext cx="1605280" cy="6195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27"/>
          <p:cNvSpPr/>
          <p:nvPr/>
        </p:nvSpPr>
        <p:spPr>
          <a:xfrm>
            <a:off x="7985761" y="2180050"/>
            <a:ext cx="1468207" cy="5326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ounded Rectangle 28"/>
          <p:cNvSpPr/>
          <p:nvPr/>
        </p:nvSpPr>
        <p:spPr>
          <a:xfrm>
            <a:off x="9672320" y="426720"/>
            <a:ext cx="721360" cy="75184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ounded Rectangle 29"/>
          <p:cNvSpPr/>
          <p:nvPr/>
        </p:nvSpPr>
        <p:spPr>
          <a:xfrm>
            <a:off x="7985760" y="1570496"/>
            <a:ext cx="690880" cy="5326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ounded Rectangle 30"/>
          <p:cNvSpPr/>
          <p:nvPr/>
        </p:nvSpPr>
        <p:spPr>
          <a:xfrm>
            <a:off x="10683240" y="1616131"/>
            <a:ext cx="731520" cy="62484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ounded Rectangle 31"/>
          <p:cNvSpPr/>
          <p:nvPr/>
        </p:nvSpPr>
        <p:spPr>
          <a:xfrm>
            <a:off x="9951720" y="3197860"/>
            <a:ext cx="731520" cy="62484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5913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1" y="1971040"/>
            <a:ext cx="3718559" cy="2438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  <a:p>
            <a:pPr algn="ctr"/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(Câu cảm thán)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47265" y="162560"/>
            <a:ext cx="6014720" cy="221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cảm là câu dùng để bộc lộ </a:t>
            </a:r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cảm xúc </a:t>
            </a:r>
            <a:r>
              <a:rPr lang="en-US" sz="3733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(vui </a:t>
            </a:r>
            <a:r>
              <a:rPr 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mừng, thán phục, đau xót, ngạc nhiên,...)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nói.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47265" y="2540000"/>
            <a:ext cx="6014720" cy="221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cảm thường có các từ ngữ: </a:t>
            </a:r>
            <a:r>
              <a:rPr 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, chao, chà,  trời, quá, lắm, thật,...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47265" y="4917440"/>
            <a:ext cx="6014720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viết, </a:t>
            </a:r>
            <a:r>
              <a:rPr lang="en-US" sz="3733" dirty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cảm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733" dirty="0">
                <a:ln>
                  <a:solidFill>
                    <a:srgbClr val="92D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733">
                <a:ln>
                  <a:solidFill>
                    <a:srgbClr val="92D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chấm than (!)</a:t>
            </a:r>
            <a:r>
              <a:rPr lang="en-US" sz="3733" dirty="0">
                <a:ln>
                  <a:solidFill>
                    <a:srgbClr val="92D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182F55D7-ED40-4B5C-82C9-38051021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6" y="4185920"/>
            <a:ext cx="1606429" cy="2672080"/>
          </a:xfrm>
          <a:prstGeom prst="rect">
            <a:avLst/>
          </a:prstGeom>
        </p:spPr>
      </p:pic>
      <p:pic>
        <p:nvPicPr>
          <p:cNvPr id="7" name="Graphic 12">
            <a:extLst>
              <a:ext uri="{FF2B5EF4-FFF2-40B4-BE49-F238E27FC236}">
                <a16:creationId xmlns:a16="http://schemas.microsoft.com/office/drawing/2014/main" id="{BD467C7E-11D0-4F0A-B6FF-E2B6BE6A7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" y="203200"/>
            <a:ext cx="607608" cy="10160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3"/>
            <a:endCxn id="3" idx="1"/>
          </p:cNvCxnSpPr>
          <p:nvPr/>
        </p:nvCxnSpPr>
        <p:spPr>
          <a:xfrm flipV="1">
            <a:off x="3901439" y="1270000"/>
            <a:ext cx="1545827" cy="192024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4" idx="1"/>
          </p:cNvCxnSpPr>
          <p:nvPr/>
        </p:nvCxnSpPr>
        <p:spPr>
          <a:xfrm>
            <a:off x="3901439" y="3190240"/>
            <a:ext cx="1545827" cy="4572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5" idx="1"/>
          </p:cNvCxnSpPr>
          <p:nvPr/>
        </p:nvCxnSpPr>
        <p:spPr>
          <a:xfrm>
            <a:off x="3901439" y="3190240"/>
            <a:ext cx="1545827" cy="25908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39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2">
            <a:extLst>
              <a:ext uri="{FF2B5EF4-FFF2-40B4-BE49-F238E27FC236}">
                <a16:creationId xmlns:a16="http://schemas.microsoft.com/office/drawing/2014/main" id="{3C5253EF-5293-47D5-AC4F-71E683256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602" y="2551067"/>
            <a:ext cx="2556405" cy="427464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3C3B05-C795-4B21-96C1-EA827BBD0356}"/>
              </a:ext>
            </a:extLst>
          </p:cNvPr>
          <p:cNvSpPr/>
          <p:nvPr/>
        </p:nvSpPr>
        <p:spPr>
          <a:xfrm>
            <a:off x="3771255" y="1010907"/>
            <a:ext cx="7773389" cy="5467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 là câu dùng để bộc lộ </a:t>
            </a:r>
            <a:r>
              <a:rPr lang="en-US" sz="37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(vui </a:t>
            </a:r>
            <a:r>
              <a:rPr lang="en-US" sz="3733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mừng, thán phục, đau xót, ngạc nhiên,...) của người </a:t>
            </a:r>
            <a:r>
              <a:rPr lang="en-US" sz="37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nói. </a:t>
            </a:r>
          </a:p>
          <a:p>
            <a:pPr algn="just"/>
            <a:r>
              <a:rPr lang="en-US" sz="37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cảm thường có các từ ngữ: ôi , chao, chà,  trời, quá, lắm, thật,...</a:t>
            </a:r>
          </a:p>
          <a:p>
            <a:pPr algn="just"/>
            <a:r>
              <a:rPr lang="en-US" sz="37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viết, </a:t>
            </a:r>
            <a:r>
              <a:rPr lang="en-US" sz="3733" b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cảm </a:t>
            </a:r>
            <a:r>
              <a:rPr lang="en-US" sz="3733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733" b="1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 (!).</a:t>
            </a:r>
            <a:endParaRPr lang="en-US" sz="3733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รูปแบบอิสระ: รูปร่าง 339">
            <a:extLst>
              <a:ext uri="{FF2B5EF4-FFF2-40B4-BE49-F238E27FC236}">
                <a16:creationId xmlns:a16="http://schemas.microsoft.com/office/drawing/2014/main" id="{349B8C10-D3A8-4C34-8D75-A418233FC2DD}"/>
              </a:ext>
            </a:extLst>
          </p:cNvPr>
          <p:cNvSpPr/>
          <p:nvPr/>
        </p:nvSpPr>
        <p:spPr>
          <a:xfrm flipH="1">
            <a:off x="154169" y="216976"/>
            <a:ext cx="3229628" cy="2200760"/>
          </a:xfrm>
          <a:custGeom>
            <a:avLst/>
            <a:gdLst>
              <a:gd name="connsiteX0" fmla="*/ 4168178 w 4187757"/>
              <a:gd name="connsiteY0" fmla="*/ 837009 h 2154650"/>
              <a:gd name="connsiteX1" fmla="*/ 3872587 w 4187757"/>
              <a:gd name="connsiteY1" fmla="*/ 448244 h 2154650"/>
              <a:gd name="connsiteX2" fmla="*/ 2997063 w 4187757"/>
              <a:gd name="connsiteY2" fmla="*/ 73937 h 2154650"/>
              <a:gd name="connsiteX3" fmla="*/ 1965711 w 4187757"/>
              <a:gd name="connsiteY3" fmla="*/ 40 h 2154650"/>
              <a:gd name="connsiteX4" fmla="*/ 846003 w 4187757"/>
              <a:gd name="connsiteY4" fmla="*/ 91608 h 2154650"/>
              <a:gd name="connsiteX5" fmla="*/ 62047 w 4187757"/>
              <a:gd name="connsiteY5" fmla="*/ 734195 h 2154650"/>
              <a:gd name="connsiteX6" fmla="*/ 235545 w 4187757"/>
              <a:gd name="connsiteY6" fmla="*/ 1535823 h 2154650"/>
              <a:gd name="connsiteX7" fmla="*/ 39556 w 4187757"/>
              <a:gd name="connsiteY7" fmla="*/ 1865149 h 2154650"/>
              <a:gd name="connsiteX8" fmla="*/ 42769 w 4187757"/>
              <a:gd name="connsiteY8" fmla="*/ 1971176 h 2154650"/>
              <a:gd name="connsiteX9" fmla="*/ 145583 w 4187757"/>
              <a:gd name="connsiteY9" fmla="*/ 2141461 h 2154650"/>
              <a:gd name="connsiteX10" fmla="*/ 518283 w 4187757"/>
              <a:gd name="connsiteY10" fmla="*/ 1855510 h 2154650"/>
              <a:gd name="connsiteX11" fmla="*/ 669291 w 4187757"/>
              <a:gd name="connsiteY11" fmla="*/ 1757515 h 2154650"/>
              <a:gd name="connsiteX12" fmla="*/ 677324 w 4187757"/>
              <a:gd name="connsiteY12" fmla="*/ 1759122 h 2154650"/>
              <a:gd name="connsiteX13" fmla="*/ 2391425 w 4187757"/>
              <a:gd name="connsiteY13" fmla="*/ 1878000 h 2154650"/>
              <a:gd name="connsiteX14" fmla="*/ 2934410 w 4187757"/>
              <a:gd name="connsiteY14" fmla="*/ 1834626 h 2154650"/>
              <a:gd name="connsiteX15" fmla="*/ 3083812 w 4187757"/>
              <a:gd name="connsiteY15" fmla="*/ 1831413 h 2154650"/>
              <a:gd name="connsiteX16" fmla="*/ 3432415 w 4187757"/>
              <a:gd name="connsiteY16" fmla="*/ 1735025 h 2154650"/>
              <a:gd name="connsiteX17" fmla="*/ 3456512 w 4187757"/>
              <a:gd name="connsiteY17" fmla="*/ 1720567 h 2154650"/>
              <a:gd name="connsiteX18" fmla="*/ 4091067 w 4187757"/>
              <a:gd name="connsiteY18" fmla="*/ 1286820 h 2154650"/>
              <a:gd name="connsiteX19" fmla="*/ 4168178 w 4187757"/>
              <a:gd name="connsiteY19" fmla="*/ 837009 h 21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87757" h="2154650">
                <a:moveTo>
                  <a:pt x="4168178" y="837009"/>
                </a:moveTo>
                <a:cubicBezTo>
                  <a:pt x="4119984" y="674756"/>
                  <a:pt x="3999499" y="549452"/>
                  <a:pt x="3872587" y="448244"/>
                </a:cubicBezTo>
                <a:cubicBezTo>
                  <a:pt x="3618766" y="245829"/>
                  <a:pt x="3310324" y="133377"/>
                  <a:pt x="2997063" y="73937"/>
                </a:cubicBezTo>
                <a:cubicBezTo>
                  <a:pt x="2658098" y="9679"/>
                  <a:pt x="2311101" y="40"/>
                  <a:pt x="1965711" y="40"/>
                </a:cubicBezTo>
                <a:cubicBezTo>
                  <a:pt x="1596223" y="40"/>
                  <a:pt x="1205852" y="-4780"/>
                  <a:pt x="846003" y="91608"/>
                </a:cubicBezTo>
                <a:cubicBezTo>
                  <a:pt x="513464" y="179964"/>
                  <a:pt x="192171" y="392018"/>
                  <a:pt x="62047" y="734195"/>
                </a:cubicBezTo>
                <a:cubicBezTo>
                  <a:pt x="-42374" y="1007295"/>
                  <a:pt x="21885" y="1343047"/>
                  <a:pt x="235545" y="1535823"/>
                </a:cubicBezTo>
                <a:cubicBezTo>
                  <a:pt x="169680" y="1645063"/>
                  <a:pt x="103815" y="1754302"/>
                  <a:pt x="39556" y="1865149"/>
                </a:cubicBezTo>
                <a:cubicBezTo>
                  <a:pt x="15459" y="1905310"/>
                  <a:pt x="21885" y="1943866"/>
                  <a:pt x="42769" y="1971176"/>
                </a:cubicBezTo>
                <a:cubicBezTo>
                  <a:pt x="-58438" y="2035434"/>
                  <a:pt x="37950" y="2202507"/>
                  <a:pt x="145583" y="2141461"/>
                </a:cubicBezTo>
                <a:cubicBezTo>
                  <a:pt x="283739" y="2064351"/>
                  <a:pt x="396192" y="1953505"/>
                  <a:pt x="518283" y="1855510"/>
                </a:cubicBezTo>
                <a:cubicBezTo>
                  <a:pt x="568084" y="1815348"/>
                  <a:pt x="617884" y="1783219"/>
                  <a:pt x="669291" y="1757515"/>
                </a:cubicBezTo>
                <a:cubicBezTo>
                  <a:pt x="672504" y="1757515"/>
                  <a:pt x="674111" y="1759122"/>
                  <a:pt x="677324" y="1759122"/>
                </a:cubicBezTo>
                <a:cubicBezTo>
                  <a:pt x="1246013" y="1841052"/>
                  <a:pt x="1817916" y="1882820"/>
                  <a:pt x="2391425" y="1878000"/>
                </a:cubicBezTo>
                <a:cubicBezTo>
                  <a:pt x="2568136" y="1876394"/>
                  <a:pt x="2754486" y="1868362"/>
                  <a:pt x="2934410" y="1834626"/>
                </a:cubicBezTo>
                <a:cubicBezTo>
                  <a:pt x="2985818" y="1841052"/>
                  <a:pt x="3038831" y="1836232"/>
                  <a:pt x="3083812" y="1831413"/>
                </a:cubicBezTo>
                <a:cubicBezTo>
                  <a:pt x="3205903" y="1820168"/>
                  <a:pt x="3319963" y="1786432"/>
                  <a:pt x="3432415" y="1735025"/>
                </a:cubicBezTo>
                <a:cubicBezTo>
                  <a:pt x="3442054" y="1730205"/>
                  <a:pt x="3450087" y="1725386"/>
                  <a:pt x="3456512" y="1720567"/>
                </a:cubicBezTo>
                <a:cubicBezTo>
                  <a:pt x="3705515" y="1646669"/>
                  <a:pt x="3948091" y="1511726"/>
                  <a:pt x="4091067" y="1286820"/>
                </a:cubicBezTo>
                <a:cubicBezTo>
                  <a:pt x="4177816" y="1155090"/>
                  <a:pt x="4213159" y="989624"/>
                  <a:pt x="4168178" y="837009"/>
                </a:cubicBezTo>
                <a:close/>
              </a:path>
            </a:pathLst>
          </a:custGeom>
          <a:solidFill>
            <a:srgbClr val="BCCE3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5867">
                <a:latin typeface="#9Slide03 AmpleSoft Bold" panose="02000000000000000000" pitchFamily="2" charset="0"/>
              </a:rPr>
              <a:t>GHI NHỚ</a:t>
            </a:r>
            <a:endParaRPr lang="en-US" sz="5867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0A22B5-DB1C-4F48-A4CC-BC8461F6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2432436"/>
            <a:ext cx="5332631" cy="1325563"/>
          </a:xfrm>
        </p:spPr>
        <p:txBody>
          <a:bodyPr/>
          <a:lstStyle/>
          <a:p>
            <a:r>
              <a:rPr lang="en-US">
                <a:ln>
                  <a:solidFill>
                    <a:srgbClr val="D0E1F3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en-US" dirty="0">
              <a:ln>
                <a:solidFill>
                  <a:srgbClr val="D0E1F3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84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1EF05-5183-4566-B5EA-A5F71DF57F80}"/>
              </a:ext>
            </a:extLst>
          </p:cNvPr>
          <p:cNvSpPr txBox="1"/>
          <p:nvPr/>
        </p:nvSpPr>
        <p:spPr>
          <a:xfrm>
            <a:off x="392624" y="328619"/>
            <a:ext cx="10993464" cy="327997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733" b="1">
                <a:solidFill>
                  <a:srgbClr val="4F9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 Chuyển các câu sau thành câu cảm:</a:t>
            </a:r>
          </a:p>
          <a:p>
            <a:pPr algn="just"/>
            <a:r>
              <a:rPr lang="en-US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mèo này bắt chuột giỏi.</a:t>
            </a:r>
          </a:p>
          <a:p>
            <a:pPr algn="just"/>
            <a:r>
              <a:rPr lang="en-US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Trời rét.</a:t>
            </a:r>
          </a:p>
          <a:p>
            <a:pPr algn="just"/>
            <a:r>
              <a:rPr lang="en-US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Bạn Ngân chăm chỉ.</a:t>
            </a:r>
          </a:p>
          <a:p>
            <a:pPr algn="just"/>
            <a:r>
              <a:rPr lang="en-US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Bạn Giang học giỏi.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98B24674-0155-4198-B1A2-E0E1C791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797" y="1053885"/>
            <a:ext cx="4236203" cy="5804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D7294-A7E9-4348-8EF2-963813272F22}"/>
              </a:ext>
            </a:extLst>
          </p:cNvPr>
          <p:cNvSpPr txBox="1"/>
          <p:nvPr/>
        </p:nvSpPr>
        <p:spPr>
          <a:xfrm>
            <a:off x="692259" y="3955943"/>
            <a:ext cx="708789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mèo này bắt chuột giỏi.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7A7FF30-679D-4651-8DE0-E2EE36D32ECA}"/>
              </a:ext>
            </a:extLst>
          </p:cNvPr>
          <p:cNvSpPr/>
          <p:nvPr/>
        </p:nvSpPr>
        <p:spPr>
          <a:xfrm>
            <a:off x="0" y="4901687"/>
            <a:ext cx="8594144" cy="697563"/>
          </a:xfrm>
          <a:prstGeom prst="homePlate">
            <a:avLst/>
          </a:prstGeom>
          <a:solidFill>
            <a:schemeClr val="accent2"/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 mèo này bắt chuột giỏi quá</a:t>
            </a:r>
            <a:endParaRPr lang="en-US" sz="3733" b="1" dirty="0">
              <a:ln w="12700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002060"/>
              </a:solidFill>
              <a:latin typeface="#9Slide03 AmpleSoft Bold" panose="020000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A50040-2F6F-46BB-8E65-842287CADDA3}"/>
              </a:ext>
            </a:extLst>
          </p:cNvPr>
          <p:cNvSpPr txBox="1"/>
          <p:nvPr/>
        </p:nvSpPr>
        <p:spPr>
          <a:xfrm>
            <a:off x="679456" y="642679"/>
            <a:ext cx="10565081" cy="6292463"/>
          </a:xfrm>
          <a:prstGeom prst="round2Same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267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- Con mèo này bắt chuột giỏi quá!</a:t>
            </a:r>
          </a:p>
          <a:p>
            <a:pPr algn="just"/>
            <a:r>
              <a:rPr lang="en-US" sz="4267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Chà, con mèo này bắt chuột giỏi thật!</a:t>
            </a:r>
          </a:p>
          <a:p>
            <a:pPr algn="just"/>
            <a:r>
              <a:rPr lang="en-US" sz="4267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- Chà trời rét thật! </a:t>
            </a:r>
          </a:p>
          <a:p>
            <a:pPr algn="just"/>
            <a:r>
              <a:rPr lang="en-US" sz="4267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Ôi, trời rét quá!</a:t>
            </a:r>
          </a:p>
          <a:p>
            <a:pPr algn="just"/>
            <a:r>
              <a:rPr lang="en-US" sz="4267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- Bạn Ngân chăm chỉ quá!</a:t>
            </a:r>
          </a:p>
          <a:p>
            <a:pPr algn="just"/>
            <a:r>
              <a:rPr lang="en-US" sz="4267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Bạn Ngân chăm chỉ thật!</a:t>
            </a:r>
          </a:p>
          <a:p>
            <a:pPr algn="just"/>
            <a:r>
              <a:rPr lang="en-US" sz="4267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- Chà, bạn Giang học giỏi thật!</a:t>
            </a:r>
          </a:p>
          <a:p>
            <a:pPr algn="just"/>
            <a:r>
              <a:rPr lang="en-US" sz="4267">
                <a:solidFill>
                  <a:srgbClr val="FF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Bạn Giang học giỏi ghê!</a:t>
            </a:r>
          </a:p>
        </p:txBody>
      </p:sp>
      <p:pic>
        <p:nvPicPr>
          <p:cNvPr id="19" name="Graphic 14">
            <a:extLst>
              <a:ext uri="{FF2B5EF4-FFF2-40B4-BE49-F238E27FC236}">
                <a16:creationId xmlns:a16="http://schemas.microsoft.com/office/drawing/2014/main" id="{FF57EDA2-A5D6-46F3-B0B2-686E9338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6277" y="2885376"/>
            <a:ext cx="2348196" cy="39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F44BC25-7DBA-486F-805E-129AA0772749}"/>
              </a:ext>
            </a:extLst>
          </p:cNvPr>
          <p:cNvSpPr/>
          <p:nvPr/>
        </p:nvSpPr>
        <p:spPr>
          <a:xfrm>
            <a:off x="575830" y="233459"/>
            <a:ext cx="11280889" cy="1072204"/>
          </a:xfrm>
          <a:custGeom>
            <a:avLst/>
            <a:gdLst>
              <a:gd name="connsiteX0" fmla="*/ 0 w 8460667"/>
              <a:gd name="connsiteY0" fmla="*/ 0 h 804153"/>
              <a:gd name="connsiteX1" fmla="*/ 8326639 w 8460667"/>
              <a:gd name="connsiteY1" fmla="*/ 0 h 804153"/>
              <a:gd name="connsiteX2" fmla="*/ 8460667 w 8460667"/>
              <a:gd name="connsiteY2" fmla="*/ 134028 h 804153"/>
              <a:gd name="connsiteX3" fmla="*/ 8460667 w 8460667"/>
              <a:gd name="connsiteY3" fmla="*/ 804153 h 804153"/>
              <a:gd name="connsiteX4" fmla="*/ 8460667 w 8460667"/>
              <a:gd name="connsiteY4" fmla="*/ 804153 h 804153"/>
              <a:gd name="connsiteX5" fmla="*/ 134028 w 8460667"/>
              <a:gd name="connsiteY5" fmla="*/ 804153 h 804153"/>
              <a:gd name="connsiteX6" fmla="*/ 0 w 8460667"/>
              <a:gd name="connsiteY6" fmla="*/ 670125 h 804153"/>
              <a:gd name="connsiteX7" fmla="*/ 0 w 8460667"/>
              <a:gd name="connsiteY7" fmla="*/ 0 h 80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0667" h="804153" fill="none" extrusionOk="0">
                <a:moveTo>
                  <a:pt x="0" y="0"/>
                </a:moveTo>
                <a:cubicBezTo>
                  <a:pt x="3805951" y="-121042"/>
                  <a:pt x="5093776" y="59404"/>
                  <a:pt x="8326639" y="0"/>
                </a:cubicBezTo>
                <a:cubicBezTo>
                  <a:pt x="8351197" y="44024"/>
                  <a:pt x="8404111" y="80702"/>
                  <a:pt x="8460667" y="134028"/>
                </a:cubicBezTo>
                <a:cubicBezTo>
                  <a:pt x="8520262" y="410341"/>
                  <a:pt x="8497193" y="635625"/>
                  <a:pt x="8460667" y="804153"/>
                </a:cubicBezTo>
                <a:lnTo>
                  <a:pt x="8460667" y="804153"/>
                </a:lnTo>
                <a:cubicBezTo>
                  <a:pt x="5829800" y="966007"/>
                  <a:pt x="3325442" y="732253"/>
                  <a:pt x="134028" y="804153"/>
                </a:cubicBezTo>
                <a:cubicBezTo>
                  <a:pt x="99968" y="763486"/>
                  <a:pt x="26832" y="674012"/>
                  <a:pt x="0" y="670125"/>
                </a:cubicBezTo>
                <a:cubicBezTo>
                  <a:pt x="-35495" y="438574"/>
                  <a:pt x="-42538" y="330747"/>
                  <a:pt x="0" y="0"/>
                </a:cubicBezTo>
                <a:close/>
              </a:path>
              <a:path w="8460667" h="804153" stroke="0" extrusionOk="0">
                <a:moveTo>
                  <a:pt x="0" y="0"/>
                </a:moveTo>
                <a:cubicBezTo>
                  <a:pt x="4006988" y="11948"/>
                  <a:pt x="4614642" y="-112770"/>
                  <a:pt x="8326639" y="0"/>
                </a:cubicBezTo>
                <a:cubicBezTo>
                  <a:pt x="8360966" y="46348"/>
                  <a:pt x="8427330" y="123581"/>
                  <a:pt x="8460667" y="134028"/>
                </a:cubicBezTo>
                <a:cubicBezTo>
                  <a:pt x="8421740" y="402143"/>
                  <a:pt x="8444661" y="509804"/>
                  <a:pt x="8460667" y="804153"/>
                </a:cubicBezTo>
                <a:lnTo>
                  <a:pt x="8460667" y="804153"/>
                </a:lnTo>
                <a:cubicBezTo>
                  <a:pt x="6320880" y="670025"/>
                  <a:pt x="2221341" y="909929"/>
                  <a:pt x="134028" y="804153"/>
                </a:cubicBezTo>
                <a:cubicBezTo>
                  <a:pt x="80119" y="760450"/>
                  <a:pt x="56293" y="709319"/>
                  <a:pt x="0" y="670125"/>
                </a:cubicBezTo>
                <a:cubicBezTo>
                  <a:pt x="13615" y="348872"/>
                  <a:pt x="-47877" y="15468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94771704">
                  <a:custGeom>
                    <a:avLst/>
                    <a:gdLst>
                      <a:gd name="connsiteX0" fmla="*/ 0 w 11280889"/>
                      <a:gd name="connsiteY0" fmla="*/ 0 h 1072204"/>
                      <a:gd name="connsiteX1" fmla="*/ 11102185 w 11280889"/>
                      <a:gd name="connsiteY1" fmla="*/ 0 h 1072204"/>
                      <a:gd name="connsiteX2" fmla="*/ 11280889 w 11280889"/>
                      <a:gd name="connsiteY2" fmla="*/ 178704 h 1072204"/>
                      <a:gd name="connsiteX3" fmla="*/ 11280889 w 11280889"/>
                      <a:gd name="connsiteY3" fmla="*/ 1072204 h 1072204"/>
                      <a:gd name="connsiteX4" fmla="*/ 11280889 w 11280889"/>
                      <a:gd name="connsiteY4" fmla="*/ 1072204 h 1072204"/>
                      <a:gd name="connsiteX5" fmla="*/ 178704 w 11280889"/>
                      <a:gd name="connsiteY5" fmla="*/ 1072204 h 1072204"/>
                      <a:gd name="connsiteX6" fmla="*/ 0 w 11280889"/>
                      <a:gd name="connsiteY6" fmla="*/ 893500 h 1072204"/>
                      <a:gd name="connsiteX7" fmla="*/ 0 w 11280889"/>
                      <a:gd name="connsiteY7" fmla="*/ 0 h 1072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80889" h="1072204" fill="none" extrusionOk="0">
                        <a:moveTo>
                          <a:pt x="0" y="0"/>
                        </a:moveTo>
                        <a:cubicBezTo>
                          <a:pt x="4083706" y="-121042"/>
                          <a:pt x="6481699" y="59404"/>
                          <a:pt x="11102185" y="0"/>
                        </a:cubicBezTo>
                        <a:cubicBezTo>
                          <a:pt x="11179735" y="72891"/>
                          <a:pt x="11190917" y="116088"/>
                          <a:pt x="11280889" y="178704"/>
                        </a:cubicBezTo>
                        <a:cubicBezTo>
                          <a:pt x="11360588" y="479014"/>
                          <a:pt x="11257104" y="972831"/>
                          <a:pt x="11280889" y="1072204"/>
                        </a:cubicBezTo>
                        <a:lnTo>
                          <a:pt x="11280889" y="1072204"/>
                        </a:lnTo>
                        <a:cubicBezTo>
                          <a:pt x="7262072" y="1234058"/>
                          <a:pt x="4757533" y="1000304"/>
                          <a:pt x="178704" y="1072204"/>
                        </a:cubicBezTo>
                        <a:cubicBezTo>
                          <a:pt x="100360" y="995295"/>
                          <a:pt x="41519" y="952283"/>
                          <a:pt x="0" y="893500"/>
                        </a:cubicBezTo>
                        <a:cubicBezTo>
                          <a:pt x="24816" y="636119"/>
                          <a:pt x="-22434" y="442138"/>
                          <a:pt x="0" y="0"/>
                        </a:cubicBezTo>
                        <a:close/>
                      </a:path>
                      <a:path w="11280889" h="1072204" stroke="0" extrusionOk="0">
                        <a:moveTo>
                          <a:pt x="0" y="0"/>
                        </a:moveTo>
                        <a:cubicBezTo>
                          <a:pt x="3174437" y="11948"/>
                          <a:pt x="7113036" y="-112770"/>
                          <a:pt x="11102185" y="0"/>
                        </a:cubicBezTo>
                        <a:cubicBezTo>
                          <a:pt x="11180137" y="49766"/>
                          <a:pt x="11213001" y="125665"/>
                          <a:pt x="11280889" y="178704"/>
                        </a:cubicBezTo>
                        <a:cubicBezTo>
                          <a:pt x="11221858" y="469820"/>
                          <a:pt x="11284987" y="666594"/>
                          <a:pt x="11280889" y="1072204"/>
                        </a:cubicBezTo>
                        <a:lnTo>
                          <a:pt x="11280889" y="1072204"/>
                        </a:lnTo>
                        <a:cubicBezTo>
                          <a:pt x="8863133" y="938076"/>
                          <a:pt x="1433212" y="1177980"/>
                          <a:pt x="178704" y="1072204"/>
                        </a:cubicBezTo>
                        <a:cubicBezTo>
                          <a:pt x="125493" y="1037240"/>
                          <a:pt x="25177" y="925703"/>
                          <a:pt x="0" y="893500"/>
                        </a:cubicBezTo>
                        <a:cubicBezTo>
                          <a:pt x="-6489" y="726415"/>
                          <a:pt x="52642" y="17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733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câu cảm cho các tình huống sau</a:t>
            </a:r>
          </a:p>
        </p:txBody>
      </p:sp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EF44BC25-7DBA-486F-805E-129AA0772749}"/>
              </a:ext>
            </a:extLst>
          </p:cNvPr>
          <p:cNvSpPr/>
          <p:nvPr/>
        </p:nvSpPr>
        <p:spPr>
          <a:xfrm>
            <a:off x="111760" y="1861437"/>
            <a:ext cx="11968480" cy="1072204"/>
          </a:xfrm>
          <a:custGeom>
            <a:avLst/>
            <a:gdLst>
              <a:gd name="connsiteX0" fmla="*/ 0 w 8976360"/>
              <a:gd name="connsiteY0" fmla="*/ 0 h 804153"/>
              <a:gd name="connsiteX1" fmla="*/ 8842332 w 8976360"/>
              <a:gd name="connsiteY1" fmla="*/ 0 h 804153"/>
              <a:gd name="connsiteX2" fmla="*/ 8976360 w 8976360"/>
              <a:gd name="connsiteY2" fmla="*/ 134028 h 804153"/>
              <a:gd name="connsiteX3" fmla="*/ 8976360 w 8976360"/>
              <a:gd name="connsiteY3" fmla="*/ 804153 h 804153"/>
              <a:gd name="connsiteX4" fmla="*/ 8976360 w 8976360"/>
              <a:gd name="connsiteY4" fmla="*/ 804153 h 804153"/>
              <a:gd name="connsiteX5" fmla="*/ 134028 w 8976360"/>
              <a:gd name="connsiteY5" fmla="*/ 804153 h 804153"/>
              <a:gd name="connsiteX6" fmla="*/ 0 w 8976360"/>
              <a:gd name="connsiteY6" fmla="*/ 670125 h 804153"/>
              <a:gd name="connsiteX7" fmla="*/ 0 w 8976360"/>
              <a:gd name="connsiteY7" fmla="*/ 0 h 80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6360" h="804153" fill="none" extrusionOk="0">
                <a:moveTo>
                  <a:pt x="0" y="0"/>
                </a:moveTo>
                <a:cubicBezTo>
                  <a:pt x="2585777" y="-121042"/>
                  <a:pt x="5488326" y="59404"/>
                  <a:pt x="8842332" y="0"/>
                </a:cubicBezTo>
                <a:cubicBezTo>
                  <a:pt x="8866890" y="44024"/>
                  <a:pt x="8919804" y="80702"/>
                  <a:pt x="8976360" y="134028"/>
                </a:cubicBezTo>
                <a:cubicBezTo>
                  <a:pt x="9035955" y="410341"/>
                  <a:pt x="9012886" y="635625"/>
                  <a:pt x="8976360" y="804153"/>
                </a:cubicBezTo>
                <a:lnTo>
                  <a:pt x="8976360" y="804153"/>
                </a:lnTo>
                <a:cubicBezTo>
                  <a:pt x="4768450" y="966007"/>
                  <a:pt x="2595113" y="732253"/>
                  <a:pt x="134028" y="804153"/>
                </a:cubicBezTo>
                <a:cubicBezTo>
                  <a:pt x="99968" y="763486"/>
                  <a:pt x="26832" y="674012"/>
                  <a:pt x="0" y="670125"/>
                </a:cubicBezTo>
                <a:cubicBezTo>
                  <a:pt x="-35495" y="438574"/>
                  <a:pt x="-42538" y="330747"/>
                  <a:pt x="0" y="0"/>
                </a:cubicBezTo>
                <a:close/>
              </a:path>
              <a:path w="8976360" h="804153" stroke="0" extrusionOk="0">
                <a:moveTo>
                  <a:pt x="0" y="0"/>
                </a:moveTo>
                <a:cubicBezTo>
                  <a:pt x="1508385" y="11948"/>
                  <a:pt x="5247105" y="-112770"/>
                  <a:pt x="8842332" y="0"/>
                </a:cubicBezTo>
                <a:cubicBezTo>
                  <a:pt x="8876659" y="46348"/>
                  <a:pt x="8943023" y="123581"/>
                  <a:pt x="8976360" y="134028"/>
                </a:cubicBezTo>
                <a:cubicBezTo>
                  <a:pt x="8937433" y="402143"/>
                  <a:pt x="8960354" y="509804"/>
                  <a:pt x="8976360" y="804153"/>
                </a:cubicBezTo>
                <a:lnTo>
                  <a:pt x="8976360" y="804153"/>
                </a:lnTo>
                <a:cubicBezTo>
                  <a:pt x="6968776" y="670025"/>
                  <a:pt x="4053144" y="909929"/>
                  <a:pt x="134028" y="804153"/>
                </a:cubicBezTo>
                <a:cubicBezTo>
                  <a:pt x="80119" y="760450"/>
                  <a:pt x="56293" y="709319"/>
                  <a:pt x="0" y="670125"/>
                </a:cubicBezTo>
                <a:cubicBezTo>
                  <a:pt x="13615" y="348872"/>
                  <a:pt x="-47877" y="15468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94771704">
                  <a:custGeom>
                    <a:avLst/>
                    <a:gdLst>
                      <a:gd name="connsiteX0" fmla="*/ 0 w 11968480"/>
                      <a:gd name="connsiteY0" fmla="*/ 0 h 1072204"/>
                      <a:gd name="connsiteX1" fmla="*/ 11789776 w 11968480"/>
                      <a:gd name="connsiteY1" fmla="*/ 0 h 1072204"/>
                      <a:gd name="connsiteX2" fmla="*/ 11968480 w 11968480"/>
                      <a:gd name="connsiteY2" fmla="*/ 178704 h 1072204"/>
                      <a:gd name="connsiteX3" fmla="*/ 11968480 w 11968480"/>
                      <a:gd name="connsiteY3" fmla="*/ 1072204 h 1072204"/>
                      <a:gd name="connsiteX4" fmla="*/ 11968480 w 11968480"/>
                      <a:gd name="connsiteY4" fmla="*/ 1072204 h 1072204"/>
                      <a:gd name="connsiteX5" fmla="*/ 178704 w 11968480"/>
                      <a:gd name="connsiteY5" fmla="*/ 1072204 h 1072204"/>
                      <a:gd name="connsiteX6" fmla="*/ 0 w 11968480"/>
                      <a:gd name="connsiteY6" fmla="*/ 893500 h 1072204"/>
                      <a:gd name="connsiteX7" fmla="*/ 0 w 11968480"/>
                      <a:gd name="connsiteY7" fmla="*/ 0 h 1072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68480" h="1072204" fill="none" extrusionOk="0">
                        <a:moveTo>
                          <a:pt x="0" y="0"/>
                        </a:moveTo>
                        <a:cubicBezTo>
                          <a:pt x="4059634" y="-121042"/>
                          <a:pt x="8141126" y="59404"/>
                          <a:pt x="11789776" y="0"/>
                        </a:cubicBezTo>
                        <a:cubicBezTo>
                          <a:pt x="11867326" y="72891"/>
                          <a:pt x="11878508" y="116088"/>
                          <a:pt x="11968480" y="178704"/>
                        </a:cubicBezTo>
                        <a:cubicBezTo>
                          <a:pt x="12048179" y="479014"/>
                          <a:pt x="11944695" y="972831"/>
                          <a:pt x="11968480" y="1072204"/>
                        </a:cubicBezTo>
                        <a:lnTo>
                          <a:pt x="11968480" y="1072204"/>
                        </a:lnTo>
                        <a:cubicBezTo>
                          <a:pt x="8644685" y="1234058"/>
                          <a:pt x="4113270" y="1000304"/>
                          <a:pt x="178704" y="1072204"/>
                        </a:cubicBezTo>
                        <a:cubicBezTo>
                          <a:pt x="100360" y="995295"/>
                          <a:pt x="41519" y="952283"/>
                          <a:pt x="0" y="893500"/>
                        </a:cubicBezTo>
                        <a:cubicBezTo>
                          <a:pt x="24816" y="636119"/>
                          <a:pt x="-22434" y="442138"/>
                          <a:pt x="0" y="0"/>
                        </a:cubicBezTo>
                        <a:close/>
                      </a:path>
                      <a:path w="11968480" h="1072204" stroke="0" extrusionOk="0">
                        <a:moveTo>
                          <a:pt x="0" y="0"/>
                        </a:moveTo>
                        <a:cubicBezTo>
                          <a:pt x="2982183" y="11948"/>
                          <a:pt x="6721097" y="-112770"/>
                          <a:pt x="11789776" y="0"/>
                        </a:cubicBezTo>
                        <a:cubicBezTo>
                          <a:pt x="11867728" y="49766"/>
                          <a:pt x="11900592" y="125665"/>
                          <a:pt x="11968480" y="178704"/>
                        </a:cubicBezTo>
                        <a:cubicBezTo>
                          <a:pt x="11909449" y="469820"/>
                          <a:pt x="11972578" y="666594"/>
                          <a:pt x="11968480" y="1072204"/>
                        </a:cubicBezTo>
                        <a:lnTo>
                          <a:pt x="11968480" y="1072204"/>
                        </a:lnTo>
                        <a:cubicBezTo>
                          <a:pt x="8486895" y="938076"/>
                          <a:pt x="4392470" y="1177980"/>
                          <a:pt x="178704" y="1072204"/>
                        </a:cubicBezTo>
                        <a:cubicBezTo>
                          <a:pt x="125493" y="1037240"/>
                          <a:pt x="25177" y="925703"/>
                          <a:pt x="0" y="893500"/>
                        </a:cubicBezTo>
                        <a:cubicBezTo>
                          <a:pt x="-6489" y="726415"/>
                          <a:pt x="52642" y="17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3733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Cô giáo ra một bài toán khó, cả lớp chỉ có mỗi một bạn làm được.</a:t>
            </a: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EF44BC25-7DBA-486F-805E-129AA0772749}"/>
              </a:ext>
            </a:extLst>
          </p:cNvPr>
          <p:cNvSpPr/>
          <p:nvPr/>
        </p:nvSpPr>
        <p:spPr>
          <a:xfrm>
            <a:off x="111760" y="3997211"/>
            <a:ext cx="12192000" cy="1787176"/>
          </a:xfrm>
          <a:custGeom>
            <a:avLst/>
            <a:gdLst>
              <a:gd name="connsiteX0" fmla="*/ 0 w 9144000"/>
              <a:gd name="connsiteY0" fmla="*/ 0 h 1340382"/>
              <a:gd name="connsiteX1" fmla="*/ 8920599 w 9144000"/>
              <a:gd name="connsiteY1" fmla="*/ 0 h 1340382"/>
              <a:gd name="connsiteX2" fmla="*/ 9144000 w 9144000"/>
              <a:gd name="connsiteY2" fmla="*/ 223401 h 1340382"/>
              <a:gd name="connsiteX3" fmla="*/ 9144000 w 9144000"/>
              <a:gd name="connsiteY3" fmla="*/ 1340382 h 1340382"/>
              <a:gd name="connsiteX4" fmla="*/ 9144000 w 9144000"/>
              <a:gd name="connsiteY4" fmla="*/ 1340382 h 1340382"/>
              <a:gd name="connsiteX5" fmla="*/ 223401 w 9144000"/>
              <a:gd name="connsiteY5" fmla="*/ 1340382 h 1340382"/>
              <a:gd name="connsiteX6" fmla="*/ 0 w 9144000"/>
              <a:gd name="connsiteY6" fmla="*/ 1116981 h 1340382"/>
              <a:gd name="connsiteX7" fmla="*/ 0 w 9144000"/>
              <a:gd name="connsiteY7" fmla="*/ 0 h 13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340382" fill="none" extrusionOk="0">
                <a:moveTo>
                  <a:pt x="0" y="0"/>
                </a:moveTo>
                <a:cubicBezTo>
                  <a:pt x="3560441" y="-121042"/>
                  <a:pt x="7183781" y="59404"/>
                  <a:pt x="8920599" y="0"/>
                </a:cubicBezTo>
                <a:cubicBezTo>
                  <a:pt x="8984625" y="55159"/>
                  <a:pt x="9043789" y="107088"/>
                  <a:pt x="9144000" y="223401"/>
                </a:cubicBezTo>
                <a:cubicBezTo>
                  <a:pt x="9088325" y="378133"/>
                  <a:pt x="9147784" y="1180626"/>
                  <a:pt x="9144000" y="1340382"/>
                </a:cubicBezTo>
                <a:lnTo>
                  <a:pt x="9144000" y="1340382"/>
                </a:lnTo>
                <a:cubicBezTo>
                  <a:pt x="5588645" y="1502236"/>
                  <a:pt x="4357450" y="1268482"/>
                  <a:pt x="223401" y="1340382"/>
                </a:cubicBezTo>
                <a:cubicBezTo>
                  <a:pt x="124914" y="1241944"/>
                  <a:pt x="33728" y="1137467"/>
                  <a:pt x="0" y="1116981"/>
                </a:cubicBezTo>
                <a:cubicBezTo>
                  <a:pt x="-78075" y="833068"/>
                  <a:pt x="76049" y="405105"/>
                  <a:pt x="0" y="0"/>
                </a:cubicBezTo>
                <a:close/>
              </a:path>
              <a:path w="9144000" h="1340382" stroke="0" extrusionOk="0">
                <a:moveTo>
                  <a:pt x="0" y="0"/>
                </a:moveTo>
                <a:cubicBezTo>
                  <a:pt x="2734973" y="11948"/>
                  <a:pt x="7157300" y="-112770"/>
                  <a:pt x="8920599" y="0"/>
                </a:cubicBezTo>
                <a:cubicBezTo>
                  <a:pt x="9014268" y="119905"/>
                  <a:pt x="9078122" y="175242"/>
                  <a:pt x="9144000" y="223401"/>
                </a:cubicBezTo>
                <a:cubicBezTo>
                  <a:pt x="9113348" y="737771"/>
                  <a:pt x="9240551" y="1137271"/>
                  <a:pt x="9144000" y="1340382"/>
                </a:cubicBezTo>
                <a:lnTo>
                  <a:pt x="9144000" y="1340382"/>
                </a:lnTo>
                <a:cubicBezTo>
                  <a:pt x="6353265" y="1206254"/>
                  <a:pt x="1773966" y="1446158"/>
                  <a:pt x="223401" y="1340382"/>
                </a:cubicBezTo>
                <a:cubicBezTo>
                  <a:pt x="131816" y="1247705"/>
                  <a:pt x="39867" y="1172881"/>
                  <a:pt x="0" y="1116981"/>
                </a:cubicBezTo>
                <a:cubicBezTo>
                  <a:pt x="12791" y="613408"/>
                  <a:pt x="-51048" y="53766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94771704">
                  <a:custGeom>
                    <a:avLst/>
                    <a:gdLst>
                      <a:gd name="connsiteX0" fmla="*/ 0 w 12192000"/>
                      <a:gd name="connsiteY0" fmla="*/ 0 h 1787176"/>
                      <a:gd name="connsiteX1" fmla="*/ 11894131 w 12192000"/>
                      <a:gd name="connsiteY1" fmla="*/ 0 h 1787176"/>
                      <a:gd name="connsiteX2" fmla="*/ 12192000 w 12192000"/>
                      <a:gd name="connsiteY2" fmla="*/ 297869 h 1787176"/>
                      <a:gd name="connsiteX3" fmla="*/ 12192000 w 12192000"/>
                      <a:gd name="connsiteY3" fmla="*/ 1787176 h 1787176"/>
                      <a:gd name="connsiteX4" fmla="*/ 12192000 w 12192000"/>
                      <a:gd name="connsiteY4" fmla="*/ 1787176 h 1787176"/>
                      <a:gd name="connsiteX5" fmla="*/ 297869 w 12192000"/>
                      <a:gd name="connsiteY5" fmla="*/ 1787176 h 1787176"/>
                      <a:gd name="connsiteX6" fmla="*/ 0 w 12192000"/>
                      <a:gd name="connsiteY6" fmla="*/ 1489307 h 1787176"/>
                      <a:gd name="connsiteX7" fmla="*/ 0 w 12192000"/>
                      <a:gd name="connsiteY7" fmla="*/ 0 h 178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192000" h="1787176" fill="none" extrusionOk="0">
                        <a:moveTo>
                          <a:pt x="0" y="0"/>
                        </a:moveTo>
                        <a:cubicBezTo>
                          <a:pt x="1479262" y="-121042"/>
                          <a:pt x="9860180" y="59404"/>
                          <a:pt x="11894131" y="0"/>
                        </a:cubicBezTo>
                        <a:cubicBezTo>
                          <a:pt x="11939478" y="88129"/>
                          <a:pt x="12080445" y="177182"/>
                          <a:pt x="12192000" y="297869"/>
                        </a:cubicBezTo>
                        <a:cubicBezTo>
                          <a:pt x="12169796" y="492025"/>
                          <a:pt x="12228103" y="1295154"/>
                          <a:pt x="12192000" y="1787176"/>
                        </a:cubicBezTo>
                        <a:lnTo>
                          <a:pt x="12192000" y="1787176"/>
                        </a:lnTo>
                        <a:cubicBezTo>
                          <a:pt x="9528445" y="1949030"/>
                          <a:pt x="5918158" y="1715276"/>
                          <a:pt x="297869" y="1787176"/>
                        </a:cubicBezTo>
                        <a:cubicBezTo>
                          <a:pt x="188095" y="1625603"/>
                          <a:pt x="86661" y="1595432"/>
                          <a:pt x="0" y="1489307"/>
                        </a:cubicBezTo>
                        <a:cubicBezTo>
                          <a:pt x="-42557" y="1163552"/>
                          <a:pt x="45114" y="293015"/>
                          <a:pt x="0" y="0"/>
                        </a:cubicBezTo>
                        <a:close/>
                      </a:path>
                      <a:path w="12192000" h="1787176" stroke="0" extrusionOk="0">
                        <a:moveTo>
                          <a:pt x="0" y="0"/>
                        </a:moveTo>
                        <a:cubicBezTo>
                          <a:pt x="3032491" y="11948"/>
                          <a:pt x="6265828" y="-112770"/>
                          <a:pt x="11894131" y="0"/>
                        </a:cubicBezTo>
                        <a:cubicBezTo>
                          <a:pt x="12015753" y="105856"/>
                          <a:pt x="12083892" y="216104"/>
                          <a:pt x="12192000" y="297869"/>
                        </a:cubicBezTo>
                        <a:cubicBezTo>
                          <a:pt x="12125219" y="701417"/>
                          <a:pt x="12186942" y="1398465"/>
                          <a:pt x="12192000" y="1787176"/>
                        </a:cubicBezTo>
                        <a:lnTo>
                          <a:pt x="12192000" y="1787176"/>
                        </a:lnTo>
                        <a:cubicBezTo>
                          <a:pt x="10292718" y="1653048"/>
                          <a:pt x="2145580" y="1892952"/>
                          <a:pt x="297869" y="1787176"/>
                        </a:cubicBezTo>
                        <a:cubicBezTo>
                          <a:pt x="189363" y="1703790"/>
                          <a:pt x="61150" y="1543544"/>
                          <a:pt x="0" y="1489307"/>
                        </a:cubicBezTo>
                        <a:cubicBezTo>
                          <a:pt x="113609" y="1243467"/>
                          <a:pt x="116806" y="4250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3733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Vào ngày sinh nhật của em, một bạn học cũ đã chuyển trường từ lâu bỗng nhiên tới chúc mừng em.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204848" y="5911043"/>
            <a:ext cx="1275244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để bày tỏ sự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113" y="3116612"/>
            <a:ext cx="1068832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thể hiện sự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 phục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11378E75-A79C-4686-BC78-844F67C0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9" y="2918765"/>
            <a:ext cx="976260" cy="1004353"/>
          </a:xfrm>
          <a:prstGeom prst="rect">
            <a:avLst/>
          </a:prstGeom>
        </p:spPr>
      </p:pic>
      <p:pic>
        <p:nvPicPr>
          <p:cNvPr id="9" name="Graphic 14">
            <a:extLst>
              <a:ext uri="{FF2B5EF4-FFF2-40B4-BE49-F238E27FC236}">
                <a16:creationId xmlns:a16="http://schemas.microsoft.com/office/drawing/2014/main" id="{16C8352F-1144-416F-8427-AFEFF292F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4663" y="2627207"/>
            <a:ext cx="902355" cy="15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F44BC25-7DBA-486F-805E-129AA0772749}"/>
              </a:ext>
            </a:extLst>
          </p:cNvPr>
          <p:cNvSpPr/>
          <p:nvPr/>
        </p:nvSpPr>
        <p:spPr>
          <a:xfrm>
            <a:off x="223521" y="470722"/>
            <a:ext cx="11741172" cy="1072204"/>
          </a:xfrm>
          <a:custGeom>
            <a:avLst/>
            <a:gdLst>
              <a:gd name="connsiteX0" fmla="*/ 0 w 8805879"/>
              <a:gd name="connsiteY0" fmla="*/ 0 h 804153"/>
              <a:gd name="connsiteX1" fmla="*/ 8671851 w 8805879"/>
              <a:gd name="connsiteY1" fmla="*/ 0 h 804153"/>
              <a:gd name="connsiteX2" fmla="*/ 8805879 w 8805879"/>
              <a:gd name="connsiteY2" fmla="*/ 134028 h 804153"/>
              <a:gd name="connsiteX3" fmla="*/ 8805879 w 8805879"/>
              <a:gd name="connsiteY3" fmla="*/ 804153 h 804153"/>
              <a:gd name="connsiteX4" fmla="*/ 8805879 w 8805879"/>
              <a:gd name="connsiteY4" fmla="*/ 804153 h 804153"/>
              <a:gd name="connsiteX5" fmla="*/ 134028 w 8805879"/>
              <a:gd name="connsiteY5" fmla="*/ 804153 h 804153"/>
              <a:gd name="connsiteX6" fmla="*/ 0 w 8805879"/>
              <a:gd name="connsiteY6" fmla="*/ 670125 h 804153"/>
              <a:gd name="connsiteX7" fmla="*/ 0 w 8805879"/>
              <a:gd name="connsiteY7" fmla="*/ 0 h 80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5879" h="804153" fill="none" extrusionOk="0">
                <a:moveTo>
                  <a:pt x="0" y="0"/>
                </a:moveTo>
                <a:cubicBezTo>
                  <a:pt x="1168277" y="-121042"/>
                  <a:pt x="5134691" y="59404"/>
                  <a:pt x="8671851" y="0"/>
                </a:cubicBezTo>
                <a:cubicBezTo>
                  <a:pt x="8696409" y="44024"/>
                  <a:pt x="8749323" y="80702"/>
                  <a:pt x="8805879" y="134028"/>
                </a:cubicBezTo>
                <a:cubicBezTo>
                  <a:pt x="8865474" y="410341"/>
                  <a:pt x="8842405" y="635625"/>
                  <a:pt x="8805879" y="804153"/>
                </a:cubicBezTo>
                <a:lnTo>
                  <a:pt x="8805879" y="804153"/>
                </a:lnTo>
                <a:cubicBezTo>
                  <a:pt x="6774657" y="966007"/>
                  <a:pt x="2678486" y="732253"/>
                  <a:pt x="134028" y="804153"/>
                </a:cubicBezTo>
                <a:cubicBezTo>
                  <a:pt x="99968" y="763486"/>
                  <a:pt x="26832" y="674012"/>
                  <a:pt x="0" y="670125"/>
                </a:cubicBezTo>
                <a:cubicBezTo>
                  <a:pt x="-35495" y="438574"/>
                  <a:pt x="-42538" y="330747"/>
                  <a:pt x="0" y="0"/>
                </a:cubicBezTo>
                <a:close/>
              </a:path>
              <a:path w="8805879" h="804153" stroke="0" extrusionOk="0">
                <a:moveTo>
                  <a:pt x="0" y="0"/>
                </a:moveTo>
                <a:cubicBezTo>
                  <a:pt x="1341186" y="11948"/>
                  <a:pt x="5966087" y="-112770"/>
                  <a:pt x="8671851" y="0"/>
                </a:cubicBezTo>
                <a:cubicBezTo>
                  <a:pt x="8706178" y="46348"/>
                  <a:pt x="8772542" y="123581"/>
                  <a:pt x="8805879" y="134028"/>
                </a:cubicBezTo>
                <a:cubicBezTo>
                  <a:pt x="8766952" y="402143"/>
                  <a:pt x="8789873" y="509804"/>
                  <a:pt x="8805879" y="804153"/>
                </a:cubicBezTo>
                <a:lnTo>
                  <a:pt x="8805879" y="804153"/>
                </a:lnTo>
                <a:cubicBezTo>
                  <a:pt x="7093128" y="670025"/>
                  <a:pt x="2404174" y="909929"/>
                  <a:pt x="134028" y="804153"/>
                </a:cubicBezTo>
                <a:cubicBezTo>
                  <a:pt x="80119" y="760450"/>
                  <a:pt x="56293" y="709319"/>
                  <a:pt x="0" y="670125"/>
                </a:cubicBezTo>
                <a:cubicBezTo>
                  <a:pt x="13615" y="348872"/>
                  <a:pt x="-47877" y="15468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94771704">
                  <a:custGeom>
                    <a:avLst/>
                    <a:gdLst>
                      <a:gd name="connsiteX0" fmla="*/ 0 w 11741172"/>
                      <a:gd name="connsiteY0" fmla="*/ 0 h 1072204"/>
                      <a:gd name="connsiteX1" fmla="*/ 11562468 w 11741172"/>
                      <a:gd name="connsiteY1" fmla="*/ 0 h 1072204"/>
                      <a:gd name="connsiteX2" fmla="*/ 11741172 w 11741172"/>
                      <a:gd name="connsiteY2" fmla="*/ 178704 h 1072204"/>
                      <a:gd name="connsiteX3" fmla="*/ 11741172 w 11741172"/>
                      <a:gd name="connsiteY3" fmla="*/ 1072204 h 1072204"/>
                      <a:gd name="connsiteX4" fmla="*/ 11741172 w 11741172"/>
                      <a:gd name="connsiteY4" fmla="*/ 1072204 h 1072204"/>
                      <a:gd name="connsiteX5" fmla="*/ 178704 w 11741172"/>
                      <a:gd name="connsiteY5" fmla="*/ 1072204 h 1072204"/>
                      <a:gd name="connsiteX6" fmla="*/ 0 w 11741172"/>
                      <a:gd name="connsiteY6" fmla="*/ 893500 h 1072204"/>
                      <a:gd name="connsiteX7" fmla="*/ 0 w 11741172"/>
                      <a:gd name="connsiteY7" fmla="*/ 0 h 1072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41172" h="1072204" fill="none" extrusionOk="0">
                        <a:moveTo>
                          <a:pt x="0" y="0"/>
                        </a:moveTo>
                        <a:cubicBezTo>
                          <a:pt x="3769970" y="-121042"/>
                          <a:pt x="7736349" y="59404"/>
                          <a:pt x="11562468" y="0"/>
                        </a:cubicBezTo>
                        <a:cubicBezTo>
                          <a:pt x="11640018" y="72891"/>
                          <a:pt x="11651200" y="116088"/>
                          <a:pt x="11741172" y="178704"/>
                        </a:cubicBezTo>
                        <a:cubicBezTo>
                          <a:pt x="11820871" y="479014"/>
                          <a:pt x="11717387" y="972831"/>
                          <a:pt x="11741172" y="1072204"/>
                        </a:cubicBezTo>
                        <a:lnTo>
                          <a:pt x="11741172" y="1072204"/>
                        </a:lnTo>
                        <a:cubicBezTo>
                          <a:pt x="8264519" y="1234058"/>
                          <a:pt x="3011977" y="1000304"/>
                          <a:pt x="178704" y="1072204"/>
                        </a:cubicBezTo>
                        <a:cubicBezTo>
                          <a:pt x="100360" y="995295"/>
                          <a:pt x="41519" y="952283"/>
                          <a:pt x="0" y="893500"/>
                        </a:cubicBezTo>
                        <a:cubicBezTo>
                          <a:pt x="24816" y="636119"/>
                          <a:pt x="-22434" y="442138"/>
                          <a:pt x="0" y="0"/>
                        </a:cubicBezTo>
                        <a:close/>
                      </a:path>
                      <a:path w="11741172" h="1072204" stroke="0" extrusionOk="0">
                        <a:moveTo>
                          <a:pt x="0" y="0"/>
                        </a:moveTo>
                        <a:cubicBezTo>
                          <a:pt x="5099066" y="11948"/>
                          <a:pt x="6255424" y="-112770"/>
                          <a:pt x="11562468" y="0"/>
                        </a:cubicBezTo>
                        <a:cubicBezTo>
                          <a:pt x="11640420" y="49766"/>
                          <a:pt x="11673284" y="125665"/>
                          <a:pt x="11741172" y="178704"/>
                        </a:cubicBezTo>
                        <a:cubicBezTo>
                          <a:pt x="11682141" y="469820"/>
                          <a:pt x="11745270" y="666594"/>
                          <a:pt x="11741172" y="1072204"/>
                        </a:cubicBezTo>
                        <a:lnTo>
                          <a:pt x="11741172" y="1072204"/>
                        </a:lnTo>
                        <a:cubicBezTo>
                          <a:pt x="6270334" y="938076"/>
                          <a:pt x="1581568" y="1177980"/>
                          <a:pt x="178704" y="1072204"/>
                        </a:cubicBezTo>
                        <a:cubicBezTo>
                          <a:pt x="125493" y="1037240"/>
                          <a:pt x="25177" y="925703"/>
                          <a:pt x="0" y="893500"/>
                        </a:cubicBezTo>
                        <a:cubicBezTo>
                          <a:pt x="-6489" y="726415"/>
                          <a:pt x="52642" y="17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3733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Cô giáo ra một bài toán khó, cả lớp chỉ có mỗi một bạn làm được.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02947" y="2628475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giỏi thật!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02947" y="5409085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giỏi quá!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02947" y="4071795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mới giỏi làm sao!</a:t>
            </a:r>
          </a:p>
        </p:txBody>
      </p:sp>
      <p:pic>
        <p:nvPicPr>
          <p:cNvPr id="7" name="Graphic 4">
            <a:extLst>
              <a:ext uri="{FF2B5EF4-FFF2-40B4-BE49-F238E27FC236}">
                <a16:creationId xmlns:a16="http://schemas.microsoft.com/office/drawing/2014/main" id="{7AACEB1B-7D4D-4E8E-A352-619416AD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807" y="3205656"/>
            <a:ext cx="2665708" cy="3652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F388EE-5ED5-4ACC-801A-63DD5D238DC3}"/>
              </a:ext>
            </a:extLst>
          </p:cNvPr>
          <p:cNvSpPr/>
          <p:nvPr/>
        </p:nvSpPr>
        <p:spPr>
          <a:xfrm>
            <a:off x="644804" y="1711157"/>
            <a:ext cx="1068832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thể hiện sự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 phục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713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023" y="2769913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bạn làm tớ bất ngờ quá!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2023" y="5550524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Trời, bạn làm tớ vui quá!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2023" y="4213233"/>
            <a:ext cx="7469247" cy="1117600"/>
          </a:xfrm>
          <a:prstGeom prst="roundRect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7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Ôi, thật ngạc nhiên!</a:t>
            </a:r>
          </a:p>
        </p:txBody>
      </p:sp>
      <p:sp>
        <p:nvSpPr>
          <p:cNvPr id="7" name="Snip Diagonal Corner Rectangle 3">
            <a:extLst>
              <a:ext uri="{FF2B5EF4-FFF2-40B4-BE49-F238E27FC236}">
                <a16:creationId xmlns:a16="http://schemas.microsoft.com/office/drawing/2014/main" id="{EF44BC25-7DBA-486F-805E-129AA0772749}"/>
              </a:ext>
            </a:extLst>
          </p:cNvPr>
          <p:cNvSpPr/>
          <p:nvPr/>
        </p:nvSpPr>
        <p:spPr>
          <a:xfrm>
            <a:off x="0" y="266223"/>
            <a:ext cx="12192000" cy="1432227"/>
          </a:xfrm>
          <a:custGeom>
            <a:avLst/>
            <a:gdLst>
              <a:gd name="connsiteX0" fmla="*/ 0 w 9144000"/>
              <a:gd name="connsiteY0" fmla="*/ 0 h 1074170"/>
              <a:gd name="connsiteX1" fmla="*/ 8964968 w 9144000"/>
              <a:gd name="connsiteY1" fmla="*/ 0 h 1074170"/>
              <a:gd name="connsiteX2" fmla="*/ 9144000 w 9144000"/>
              <a:gd name="connsiteY2" fmla="*/ 179032 h 1074170"/>
              <a:gd name="connsiteX3" fmla="*/ 9144000 w 9144000"/>
              <a:gd name="connsiteY3" fmla="*/ 1074170 h 1074170"/>
              <a:gd name="connsiteX4" fmla="*/ 9144000 w 9144000"/>
              <a:gd name="connsiteY4" fmla="*/ 1074170 h 1074170"/>
              <a:gd name="connsiteX5" fmla="*/ 179032 w 9144000"/>
              <a:gd name="connsiteY5" fmla="*/ 1074170 h 1074170"/>
              <a:gd name="connsiteX6" fmla="*/ 0 w 9144000"/>
              <a:gd name="connsiteY6" fmla="*/ 895138 h 1074170"/>
              <a:gd name="connsiteX7" fmla="*/ 0 w 9144000"/>
              <a:gd name="connsiteY7" fmla="*/ 0 h 107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074170" fill="none" extrusionOk="0">
                <a:moveTo>
                  <a:pt x="0" y="0"/>
                </a:moveTo>
                <a:cubicBezTo>
                  <a:pt x="1259636" y="-121042"/>
                  <a:pt x="7296650" y="59404"/>
                  <a:pt x="8964968" y="0"/>
                </a:cubicBezTo>
                <a:cubicBezTo>
                  <a:pt x="9012537" y="17440"/>
                  <a:pt x="9097187" y="122176"/>
                  <a:pt x="9144000" y="179032"/>
                </a:cubicBezTo>
                <a:cubicBezTo>
                  <a:pt x="9166210" y="439116"/>
                  <a:pt x="9148771" y="701626"/>
                  <a:pt x="9144000" y="1074170"/>
                </a:cubicBezTo>
                <a:lnTo>
                  <a:pt x="9144000" y="1074170"/>
                </a:lnTo>
                <a:cubicBezTo>
                  <a:pt x="6806846" y="1236024"/>
                  <a:pt x="3372030" y="1002270"/>
                  <a:pt x="179032" y="1074170"/>
                </a:cubicBezTo>
                <a:cubicBezTo>
                  <a:pt x="140351" y="1017621"/>
                  <a:pt x="58066" y="953169"/>
                  <a:pt x="0" y="895138"/>
                </a:cubicBezTo>
                <a:cubicBezTo>
                  <a:pt x="20363" y="698401"/>
                  <a:pt x="37041" y="308662"/>
                  <a:pt x="0" y="0"/>
                </a:cubicBezTo>
                <a:close/>
              </a:path>
              <a:path w="9144000" h="1074170" stroke="0" extrusionOk="0">
                <a:moveTo>
                  <a:pt x="0" y="0"/>
                </a:moveTo>
                <a:cubicBezTo>
                  <a:pt x="1001118" y="11948"/>
                  <a:pt x="6119494" y="-112770"/>
                  <a:pt x="8964968" y="0"/>
                </a:cubicBezTo>
                <a:cubicBezTo>
                  <a:pt x="9002460" y="61824"/>
                  <a:pt x="9113222" y="127876"/>
                  <a:pt x="9144000" y="179032"/>
                </a:cubicBezTo>
                <a:cubicBezTo>
                  <a:pt x="9145788" y="597378"/>
                  <a:pt x="9198757" y="902598"/>
                  <a:pt x="9144000" y="1074170"/>
                </a:cubicBezTo>
                <a:lnTo>
                  <a:pt x="9144000" y="1074170"/>
                </a:lnTo>
                <a:cubicBezTo>
                  <a:pt x="8029985" y="940042"/>
                  <a:pt x="1235155" y="1179946"/>
                  <a:pt x="179032" y="1074170"/>
                </a:cubicBezTo>
                <a:cubicBezTo>
                  <a:pt x="101450" y="991941"/>
                  <a:pt x="36546" y="904302"/>
                  <a:pt x="0" y="895138"/>
                </a:cubicBezTo>
                <a:cubicBezTo>
                  <a:pt x="6458" y="745052"/>
                  <a:pt x="20478" y="12214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94771704">
                  <a:custGeom>
                    <a:avLst/>
                    <a:gdLst>
                      <a:gd name="connsiteX0" fmla="*/ 0 w 12192000"/>
                      <a:gd name="connsiteY0" fmla="*/ 0 h 1432227"/>
                      <a:gd name="connsiteX1" fmla="*/ 11953291 w 12192000"/>
                      <a:gd name="connsiteY1" fmla="*/ 0 h 1432227"/>
                      <a:gd name="connsiteX2" fmla="*/ 12192000 w 12192000"/>
                      <a:gd name="connsiteY2" fmla="*/ 238709 h 1432227"/>
                      <a:gd name="connsiteX3" fmla="*/ 12192000 w 12192000"/>
                      <a:gd name="connsiteY3" fmla="*/ 1432227 h 1432227"/>
                      <a:gd name="connsiteX4" fmla="*/ 12192000 w 12192000"/>
                      <a:gd name="connsiteY4" fmla="*/ 1432227 h 1432227"/>
                      <a:gd name="connsiteX5" fmla="*/ 238709 w 12192000"/>
                      <a:gd name="connsiteY5" fmla="*/ 1432227 h 1432227"/>
                      <a:gd name="connsiteX6" fmla="*/ 0 w 12192000"/>
                      <a:gd name="connsiteY6" fmla="*/ 1193518 h 1432227"/>
                      <a:gd name="connsiteX7" fmla="*/ 0 w 12192000"/>
                      <a:gd name="connsiteY7" fmla="*/ 0 h 1432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192000" h="1432227" fill="none" extrusionOk="0">
                        <a:moveTo>
                          <a:pt x="0" y="0"/>
                        </a:moveTo>
                        <a:cubicBezTo>
                          <a:pt x="1558548" y="-121042"/>
                          <a:pt x="7595541" y="59404"/>
                          <a:pt x="11953291" y="0"/>
                        </a:cubicBezTo>
                        <a:cubicBezTo>
                          <a:pt x="12046846" y="80562"/>
                          <a:pt x="12155148" y="162265"/>
                          <a:pt x="12192000" y="238709"/>
                        </a:cubicBezTo>
                        <a:cubicBezTo>
                          <a:pt x="12133679" y="648231"/>
                          <a:pt x="12117200" y="910814"/>
                          <a:pt x="12192000" y="1432227"/>
                        </a:cubicBezTo>
                        <a:lnTo>
                          <a:pt x="12192000" y="1432227"/>
                        </a:lnTo>
                        <a:cubicBezTo>
                          <a:pt x="8360614" y="1594081"/>
                          <a:pt x="3730397" y="1360327"/>
                          <a:pt x="238709" y="1432227"/>
                        </a:cubicBezTo>
                        <a:cubicBezTo>
                          <a:pt x="226395" y="1384992"/>
                          <a:pt x="21714" y="1239394"/>
                          <a:pt x="0" y="1193518"/>
                        </a:cubicBezTo>
                        <a:cubicBezTo>
                          <a:pt x="-61870" y="608364"/>
                          <a:pt x="61754" y="219104"/>
                          <a:pt x="0" y="0"/>
                        </a:cubicBezTo>
                        <a:close/>
                      </a:path>
                      <a:path w="12192000" h="1432227" stroke="0" extrusionOk="0">
                        <a:moveTo>
                          <a:pt x="0" y="0"/>
                        </a:moveTo>
                        <a:cubicBezTo>
                          <a:pt x="2495324" y="11948"/>
                          <a:pt x="6418486" y="-112770"/>
                          <a:pt x="11953291" y="0"/>
                        </a:cubicBezTo>
                        <a:cubicBezTo>
                          <a:pt x="12003137" y="64180"/>
                          <a:pt x="12103066" y="142127"/>
                          <a:pt x="12192000" y="238709"/>
                        </a:cubicBezTo>
                        <a:cubicBezTo>
                          <a:pt x="12169113" y="686993"/>
                          <a:pt x="12167094" y="872825"/>
                          <a:pt x="12192000" y="1432227"/>
                        </a:cubicBezTo>
                        <a:lnTo>
                          <a:pt x="12192000" y="1432227"/>
                        </a:lnTo>
                        <a:cubicBezTo>
                          <a:pt x="10778988" y="1298099"/>
                          <a:pt x="3984267" y="1538003"/>
                          <a:pt x="238709" y="1432227"/>
                        </a:cubicBezTo>
                        <a:cubicBezTo>
                          <a:pt x="142273" y="1336558"/>
                          <a:pt x="108112" y="1320775"/>
                          <a:pt x="0" y="1193518"/>
                        </a:cubicBezTo>
                        <a:cubicBezTo>
                          <a:pt x="33071" y="1013265"/>
                          <a:pt x="-6631" y="5099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defRPr/>
            </a:pPr>
            <a:r>
              <a:rPr lang="en-US" sz="3733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Vào ngày sinh nhật của em, một bạn học cũ đã chuyển trường từ lâu bỗng nhiên tới chúc mừng em. 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64F4E643-8F04-4865-999E-74CB76EE4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8462" y="3008979"/>
            <a:ext cx="2809253" cy="38490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9D06B1-5920-4641-ABA6-28B35F8B7E0F}"/>
              </a:ext>
            </a:extLst>
          </p:cNvPr>
          <p:cNvSpPr/>
          <p:nvPr/>
        </p:nvSpPr>
        <p:spPr>
          <a:xfrm>
            <a:off x="-132522" y="1818037"/>
            <a:ext cx="1275244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cảm để bày tỏ sự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733" dirty="0">
                <a:ln>
                  <a:solidFill>
                    <a:srgbClr val="002060"/>
                  </a:solidFill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mừng.</a:t>
            </a:r>
          </a:p>
        </p:txBody>
      </p:sp>
    </p:spTree>
    <p:extLst>
      <p:ext uri="{BB962C8B-B14F-4D97-AF65-F5344CB8AC3E}">
        <p14:creationId xmlns:p14="http://schemas.microsoft.com/office/powerpoint/2010/main" val="54267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" y="2540000"/>
            <a:ext cx="5283200" cy="9753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Ôi, Bạn Nam đến kìa!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80" y="3960075"/>
            <a:ext cx="5283200" cy="113516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Ồ, bạn Nam thông minh quá!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80" y="5567680"/>
            <a:ext cx="5283200" cy="9753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thật là kinh khủng!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0" y="2519680"/>
            <a:ext cx="5283200" cy="97536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xúc thán phục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6240" y="4064000"/>
            <a:ext cx="5283200" cy="97536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xúc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đau xót, ghê sợ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6240" y="5608320"/>
            <a:ext cx="5283200" cy="97536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cảm xúc mừng rỡ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40" y="1168400"/>
            <a:ext cx="3169920" cy="93472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7080" y="1168400"/>
            <a:ext cx="4541520" cy="93472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được bộc lộ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116" y="196312"/>
            <a:ext cx="11251769" cy="763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3733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sau đây bộc lộ cảm xúc gì?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cxnSpLocks/>
            <a:endCxn id="5" idx="1"/>
          </p:cNvCxnSpPr>
          <p:nvPr/>
        </p:nvCxnSpPr>
        <p:spPr>
          <a:xfrm flipV="1">
            <a:off x="5669280" y="3007360"/>
            <a:ext cx="1076960" cy="15918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7" idx="1"/>
          </p:cNvCxnSpPr>
          <p:nvPr/>
        </p:nvCxnSpPr>
        <p:spPr>
          <a:xfrm>
            <a:off x="5669280" y="3102416"/>
            <a:ext cx="1076960" cy="2993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4" idx="3"/>
          </p:cNvCxnSpPr>
          <p:nvPr/>
        </p:nvCxnSpPr>
        <p:spPr>
          <a:xfrm flipV="1">
            <a:off x="5669280" y="4551680"/>
            <a:ext cx="1076960" cy="15036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9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41"/>
            <a:ext cx="12192000" cy="6858000"/>
          </a:xfrm>
          <a:prstGeom prst="rect">
            <a:avLst/>
          </a:prstGeom>
        </p:spPr>
      </p:pic>
      <p:pic>
        <p:nvPicPr>
          <p:cNvPr id="39" name="Graphic 2">
            <a:extLst>
              <a:ext uri="{FF2B5EF4-FFF2-40B4-BE49-F238E27FC236}">
                <a16:creationId xmlns:a16="http://schemas.microsoft.com/office/drawing/2014/main" id="{11378E75-A79C-4686-BC78-844F67C0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429000"/>
            <a:ext cx="3297124" cy="3392005"/>
          </a:xfrm>
          <a:prstGeom prst="rect">
            <a:avLst/>
          </a:prstGeom>
        </p:spPr>
      </p:pic>
      <p:pic>
        <p:nvPicPr>
          <p:cNvPr id="40" name="Graphic 12">
            <a:extLst>
              <a:ext uri="{FF2B5EF4-FFF2-40B4-BE49-F238E27FC236}">
                <a16:creationId xmlns:a16="http://schemas.microsoft.com/office/drawing/2014/main" id="{BD467C7E-11D0-4F0A-B6FF-E2B6BE6A7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3415" y="1085245"/>
            <a:ext cx="3269709" cy="5467383"/>
          </a:xfrm>
          <a:prstGeom prst="rect">
            <a:avLst/>
          </a:prstGeom>
        </p:spPr>
      </p:pic>
      <p:pic>
        <p:nvPicPr>
          <p:cNvPr id="41" name="Graphic 6">
            <a:extLst>
              <a:ext uri="{FF2B5EF4-FFF2-40B4-BE49-F238E27FC236}">
                <a16:creationId xmlns:a16="http://schemas.microsoft.com/office/drawing/2014/main" id="{DA2DA4C8-76CA-416B-8E6C-7F1607665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205" y="4859689"/>
            <a:ext cx="1459908" cy="1822296"/>
          </a:xfrm>
          <a:prstGeom prst="rect">
            <a:avLst/>
          </a:prstGeom>
        </p:spPr>
      </p:pic>
      <p:pic>
        <p:nvPicPr>
          <p:cNvPr id="42" name="Graphic 8">
            <a:extLst>
              <a:ext uri="{FF2B5EF4-FFF2-40B4-BE49-F238E27FC236}">
                <a16:creationId xmlns:a16="http://schemas.microsoft.com/office/drawing/2014/main" id="{92F60893-DBED-40FD-9688-0C7A2444A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2606" y="4859689"/>
            <a:ext cx="1282700" cy="1748104"/>
          </a:xfrm>
          <a:prstGeom prst="rect">
            <a:avLst/>
          </a:prstGeom>
        </p:spPr>
      </p:pic>
      <p:sp>
        <p:nvSpPr>
          <p:cNvPr id="44" name="รูปแบบอิสระ: รูปร่าง 338">
            <a:extLst>
              <a:ext uri="{FF2B5EF4-FFF2-40B4-BE49-F238E27FC236}">
                <a16:creationId xmlns:a16="http://schemas.microsoft.com/office/drawing/2014/main" id="{42016221-EBC8-4A58-B30E-2AFE5657BFFF}"/>
              </a:ext>
            </a:extLst>
          </p:cNvPr>
          <p:cNvSpPr/>
          <p:nvPr/>
        </p:nvSpPr>
        <p:spPr>
          <a:xfrm>
            <a:off x="449144" y="91242"/>
            <a:ext cx="5101529" cy="2310157"/>
          </a:xfrm>
          <a:custGeom>
            <a:avLst/>
            <a:gdLst>
              <a:gd name="connsiteX0" fmla="*/ 3810068 w 3826147"/>
              <a:gd name="connsiteY0" fmla="*/ 1145806 h 1732618"/>
              <a:gd name="connsiteX1" fmla="*/ 3623717 w 3826147"/>
              <a:gd name="connsiteY1" fmla="*/ 877525 h 1732618"/>
              <a:gd name="connsiteX2" fmla="*/ 3580343 w 3826147"/>
              <a:gd name="connsiteY2" fmla="*/ 768286 h 1732618"/>
              <a:gd name="connsiteX3" fmla="*/ 3615685 w 3826147"/>
              <a:gd name="connsiteY3" fmla="*/ 641375 h 1732618"/>
              <a:gd name="connsiteX4" fmla="*/ 3482349 w 3826147"/>
              <a:gd name="connsiteY4" fmla="*/ 220480 h 1732618"/>
              <a:gd name="connsiteX5" fmla="*/ 3451826 w 3826147"/>
              <a:gd name="connsiteY5" fmla="*/ 164254 h 1732618"/>
              <a:gd name="connsiteX6" fmla="*/ 2717670 w 3826147"/>
              <a:gd name="connsiteY6" fmla="*/ 10033 h 1732618"/>
              <a:gd name="connsiteX7" fmla="*/ 1710415 w 3826147"/>
              <a:gd name="connsiteY7" fmla="*/ 79111 h 1732618"/>
              <a:gd name="connsiteX8" fmla="*/ 711192 w 3826147"/>
              <a:gd name="connsiteY8" fmla="*/ 148189 h 1732618"/>
              <a:gd name="connsiteX9" fmla="*/ 156961 w 3826147"/>
              <a:gd name="connsiteY9" fmla="*/ 376307 h 1732618"/>
              <a:gd name="connsiteX10" fmla="*/ 108767 w 3826147"/>
              <a:gd name="connsiteY10" fmla="*/ 416469 h 1732618"/>
              <a:gd name="connsiteX11" fmla="*/ 55753 w 3826147"/>
              <a:gd name="connsiteY11" fmla="*/ 551412 h 1732618"/>
              <a:gd name="connsiteX12" fmla="*/ 50934 w 3826147"/>
              <a:gd name="connsiteY12" fmla="*/ 561051 h 1732618"/>
              <a:gd name="connsiteX13" fmla="*/ 216400 w 3826147"/>
              <a:gd name="connsiteY13" fmla="*/ 1263078 h 1732618"/>
              <a:gd name="connsiteX14" fmla="*/ 1003569 w 3826147"/>
              <a:gd name="connsiteY14" fmla="*/ 1614894 h 1732618"/>
              <a:gd name="connsiteX15" fmla="*/ 2859039 w 3826147"/>
              <a:gd name="connsiteY15" fmla="*/ 1504048 h 1732618"/>
              <a:gd name="connsiteX16" fmla="*/ 3090371 w 3826147"/>
              <a:gd name="connsiteY16" fmla="*/ 1367498 h 1732618"/>
              <a:gd name="connsiteX17" fmla="*/ 3316882 w 3826147"/>
              <a:gd name="connsiteY17" fmla="*/ 1247013 h 1732618"/>
              <a:gd name="connsiteX18" fmla="*/ 3517691 w 3826147"/>
              <a:gd name="connsiteY18" fmla="*/ 1288781 h 1732618"/>
              <a:gd name="connsiteX19" fmla="*/ 3745809 w 3826147"/>
              <a:gd name="connsiteY19" fmla="*/ 1293600 h 1732618"/>
              <a:gd name="connsiteX20" fmla="*/ 3810068 w 3826147"/>
              <a:gd name="connsiteY20" fmla="*/ 1145806 h 173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6147" h="1732618">
                <a:moveTo>
                  <a:pt x="3810068" y="1145806"/>
                </a:moveTo>
                <a:cubicBezTo>
                  <a:pt x="3747416" y="1055843"/>
                  <a:pt x="3684764" y="967487"/>
                  <a:pt x="3623717" y="877525"/>
                </a:cubicBezTo>
                <a:cubicBezTo>
                  <a:pt x="3599620" y="840577"/>
                  <a:pt x="3573917" y="811660"/>
                  <a:pt x="3580343" y="768286"/>
                </a:cubicBezTo>
                <a:cubicBezTo>
                  <a:pt x="3585162" y="726517"/>
                  <a:pt x="3607653" y="684749"/>
                  <a:pt x="3615685" y="641375"/>
                </a:cubicBezTo>
                <a:cubicBezTo>
                  <a:pt x="3641389" y="488760"/>
                  <a:pt x="3591588" y="334539"/>
                  <a:pt x="3482349" y="220480"/>
                </a:cubicBezTo>
                <a:cubicBezTo>
                  <a:pt x="3479135" y="201202"/>
                  <a:pt x="3469497" y="181925"/>
                  <a:pt x="3451826" y="164254"/>
                </a:cubicBezTo>
                <a:cubicBezTo>
                  <a:pt x="3257443" y="-23703"/>
                  <a:pt x="2973098" y="-7638"/>
                  <a:pt x="2717670" y="10033"/>
                </a:cubicBezTo>
                <a:cubicBezTo>
                  <a:pt x="2381918" y="32523"/>
                  <a:pt x="2046167" y="56620"/>
                  <a:pt x="1710415" y="79111"/>
                </a:cubicBezTo>
                <a:cubicBezTo>
                  <a:pt x="1377876" y="101602"/>
                  <a:pt x="1043731" y="120879"/>
                  <a:pt x="711192" y="148189"/>
                </a:cubicBezTo>
                <a:cubicBezTo>
                  <a:pt x="510384" y="164254"/>
                  <a:pt x="275839" y="220480"/>
                  <a:pt x="156961" y="376307"/>
                </a:cubicBezTo>
                <a:cubicBezTo>
                  <a:pt x="139290" y="384340"/>
                  <a:pt x="123225" y="398798"/>
                  <a:pt x="108767" y="416469"/>
                </a:cubicBezTo>
                <a:cubicBezTo>
                  <a:pt x="79850" y="456631"/>
                  <a:pt x="62179" y="503218"/>
                  <a:pt x="55753" y="551412"/>
                </a:cubicBezTo>
                <a:cubicBezTo>
                  <a:pt x="54147" y="554625"/>
                  <a:pt x="52541" y="557838"/>
                  <a:pt x="50934" y="561051"/>
                </a:cubicBezTo>
                <a:cubicBezTo>
                  <a:pt x="-61519" y="805234"/>
                  <a:pt x="20411" y="1079940"/>
                  <a:pt x="216400" y="1263078"/>
                </a:cubicBezTo>
                <a:cubicBezTo>
                  <a:pt x="426847" y="1459067"/>
                  <a:pt x="725650" y="1545816"/>
                  <a:pt x="1003569" y="1614894"/>
                </a:cubicBezTo>
                <a:cubicBezTo>
                  <a:pt x="1618846" y="1765902"/>
                  <a:pt x="2288743" y="1812490"/>
                  <a:pt x="2859039" y="1504048"/>
                </a:cubicBezTo>
                <a:cubicBezTo>
                  <a:pt x="2937756" y="1460673"/>
                  <a:pt x="3014866" y="1414086"/>
                  <a:pt x="3090371" y="1367498"/>
                </a:cubicBezTo>
                <a:cubicBezTo>
                  <a:pt x="3157842" y="1325730"/>
                  <a:pt x="3236559" y="1259865"/>
                  <a:pt x="3316882" y="1247013"/>
                </a:cubicBezTo>
                <a:cubicBezTo>
                  <a:pt x="3384354" y="1237374"/>
                  <a:pt x="3455038" y="1271110"/>
                  <a:pt x="3517691" y="1288781"/>
                </a:cubicBezTo>
                <a:cubicBezTo>
                  <a:pt x="3594801" y="1309665"/>
                  <a:pt x="3670305" y="1316091"/>
                  <a:pt x="3745809" y="1293600"/>
                </a:cubicBezTo>
                <a:cubicBezTo>
                  <a:pt x="3810068" y="1277536"/>
                  <a:pt x="3850229" y="1202032"/>
                  <a:pt x="3810068" y="1145806"/>
                </a:cubicBezTo>
                <a:close/>
              </a:path>
            </a:pathLst>
          </a:custGeom>
          <a:solidFill>
            <a:srgbClr val="4F994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4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SVN-Sansation" panose="02040603050506020204" pitchFamily="18" charset="0"/>
              </a:rPr>
              <a:t>Luyện từ và câu</a:t>
            </a:r>
          </a:p>
        </p:txBody>
      </p:sp>
      <p:sp>
        <p:nvSpPr>
          <p:cNvPr id="45" name="รูปแบบอิสระ: รูปร่าง 339">
            <a:extLst>
              <a:ext uri="{FF2B5EF4-FFF2-40B4-BE49-F238E27FC236}">
                <a16:creationId xmlns:a16="http://schemas.microsoft.com/office/drawing/2014/main" id="{33D00678-7174-40CF-833E-9A50DF30C6E0}"/>
              </a:ext>
            </a:extLst>
          </p:cNvPr>
          <p:cNvSpPr/>
          <p:nvPr/>
        </p:nvSpPr>
        <p:spPr>
          <a:xfrm>
            <a:off x="2406845" y="1785097"/>
            <a:ext cx="6037695" cy="2622433"/>
          </a:xfrm>
          <a:custGeom>
            <a:avLst/>
            <a:gdLst>
              <a:gd name="connsiteX0" fmla="*/ 4168178 w 4187757"/>
              <a:gd name="connsiteY0" fmla="*/ 837009 h 2154650"/>
              <a:gd name="connsiteX1" fmla="*/ 3872587 w 4187757"/>
              <a:gd name="connsiteY1" fmla="*/ 448244 h 2154650"/>
              <a:gd name="connsiteX2" fmla="*/ 2997063 w 4187757"/>
              <a:gd name="connsiteY2" fmla="*/ 73937 h 2154650"/>
              <a:gd name="connsiteX3" fmla="*/ 1965711 w 4187757"/>
              <a:gd name="connsiteY3" fmla="*/ 40 h 2154650"/>
              <a:gd name="connsiteX4" fmla="*/ 846003 w 4187757"/>
              <a:gd name="connsiteY4" fmla="*/ 91608 h 2154650"/>
              <a:gd name="connsiteX5" fmla="*/ 62047 w 4187757"/>
              <a:gd name="connsiteY5" fmla="*/ 734195 h 2154650"/>
              <a:gd name="connsiteX6" fmla="*/ 235545 w 4187757"/>
              <a:gd name="connsiteY6" fmla="*/ 1535823 h 2154650"/>
              <a:gd name="connsiteX7" fmla="*/ 39556 w 4187757"/>
              <a:gd name="connsiteY7" fmla="*/ 1865149 h 2154650"/>
              <a:gd name="connsiteX8" fmla="*/ 42769 w 4187757"/>
              <a:gd name="connsiteY8" fmla="*/ 1971176 h 2154650"/>
              <a:gd name="connsiteX9" fmla="*/ 145583 w 4187757"/>
              <a:gd name="connsiteY9" fmla="*/ 2141461 h 2154650"/>
              <a:gd name="connsiteX10" fmla="*/ 518283 w 4187757"/>
              <a:gd name="connsiteY10" fmla="*/ 1855510 h 2154650"/>
              <a:gd name="connsiteX11" fmla="*/ 669291 w 4187757"/>
              <a:gd name="connsiteY11" fmla="*/ 1757515 h 2154650"/>
              <a:gd name="connsiteX12" fmla="*/ 677324 w 4187757"/>
              <a:gd name="connsiteY12" fmla="*/ 1759122 h 2154650"/>
              <a:gd name="connsiteX13" fmla="*/ 2391425 w 4187757"/>
              <a:gd name="connsiteY13" fmla="*/ 1878000 h 2154650"/>
              <a:gd name="connsiteX14" fmla="*/ 2934410 w 4187757"/>
              <a:gd name="connsiteY14" fmla="*/ 1834626 h 2154650"/>
              <a:gd name="connsiteX15" fmla="*/ 3083812 w 4187757"/>
              <a:gd name="connsiteY15" fmla="*/ 1831413 h 2154650"/>
              <a:gd name="connsiteX16" fmla="*/ 3432415 w 4187757"/>
              <a:gd name="connsiteY16" fmla="*/ 1735025 h 2154650"/>
              <a:gd name="connsiteX17" fmla="*/ 3456512 w 4187757"/>
              <a:gd name="connsiteY17" fmla="*/ 1720567 h 2154650"/>
              <a:gd name="connsiteX18" fmla="*/ 4091067 w 4187757"/>
              <a:gd name="connsiteY18" fmla="*/ 1286820 h 2154650"/>
              <a:gd name="connsiteX19" fmla="*/ 4168178 w 4187757"/>
              <a:gd name="connsiteY19" fmla="*/ 837009 h 21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87757" h="2154650">
                <a:moveTo>
                  <a:pt x="4168178" y="837009"/>
                </a:moveTo>
                <a:cubicBezTo>
                  <a:pt x="4119984" y="674756"/>
                  <a:pt x="3999499" y="549452"/>
                  <a:pt x="3872587" y="448244"/>
                </a:cubicBezTo>
                <a:cubicBezTo>
                  <a:pt x="3618766" y="245829"/>
                  <a:pt x="3310324" y="133377"/>
                  <a:pt x="2997063" y="73937"/>
                </a:cubicBezTo>
                <a:cubicBezTo>
                  <a:pt x="2658098" y="9679"/>
                  <a:pt x="2311101" y="40"/>
                  <a:pt x="1965711" y="40"/>
                </a:cubicBezTo>
                <a:cubicBezTo>
                  <a:pt x="1596223" y="40"/>
                  <a:pt x="1205852" y="-4780"/>
                  <a:pt x="846003" y="91608"/>
                </a:cubicBezTo>
                <a:cubicBezTo>
                  <a:pt x="513464" y="179964"/>
                  <a:pt x="192171" y="392018"/>
                  <a:pt x="62047" y="734195"/>
                </a:cubicBezTo>
                <a:cubicBezTo>
                  <a:pt x="-42374" y="1007295"/>
                  <a:pt x="21885" y="1343047"/>
                  <a:pt x="235545" y="1535823"/>
                </a:cubicBezTo>
                <a:cubicBezTo>
                  <a:pt x="169680" y="1645063"/>
                  <a:pt x="103815" y="1754302"/>
                  <a:pt x="39556" y="1865149"/>
                </a:cubicBezTo>
                <a:cubicBezTo>
                  <a:pt x="15459" y="1905310"/>
                  <a:pt x="21885" y="1943866"/>
                  <a:pt x="42769" y="1971176"/>
                </a:cubicBezTo>
                <a:cubicBezTo>
                  <a:pt x="-58438" y="2035434"/>
                  <a:pt x="37950" y="2202507"/>
                  <a:pt x="145583" y="2141461"/>
                </a:cubicBezTo>
                <a:cubicBezTo>
                  <a:pt x="283739" y="2064351"/>
                  <a:pt x="396192" y="1953505"/>
                  <a:pt x="518283" y="1855510"/>
                </a:cubicBezTo>
                <a:cubicBezTo>
                  <a:pt x="568084" y="1815348"/>
                  <a:pt x="617884" y="1783219"/>
                  <a:pt x="669291" y="1757515"/>
                </a:cubicBezTo>
                <a:cubicBezTo>
                  <a:pt x="672504" y="1757515"/>
                  <a:pt x="674111" y="1759122"/>
                  <a:pt x="677324" y="1759122"/>
                </a:cubicBezTo>
                <a:cubicBezTo>
                  <a:pt x="1246013" y="1841052"/>
                  <a:pt x="1817916" y="1882820"/>
                  <a:pt x="2391425" y="1878000"/>
                </a:cubicBezTo>
                <a:cubicBezTo>
                  <a:pt x="2568136" y="1876394"/>
                  <a:pt x="2754486" y="1868362"/>
                  <a:pt x="2934410" y="1834626"/>
                </a:cubicBezTo>
                <a:cubicBezTo>
                  <a:pt x="2985818" y="1841052"/>
                  <a:pt x="3038831" y="1836232"/>
                  <a:pt x="3083812" y="1831413"/>
                </a:cubicBezTo>
                <a:cubicBezTo>
                  <a:pt x="3205903" y="1820168"/>
                  <a:pt x="3319963" y="1786432"/>
                  <a:pt x="3432415" y="1735025"/>
                </a:cubicBezTo>
                <a:cubicBezTo>
                  <a:pt x="3442054" y="1730205"/>
                  <a:pt x="3450087" y="1725386"/>
                  <a:pt x="3456512" y="1720567"/>
                </a:cubicBezTo>
                <a:cubicBezTo>
                  <a:pt x="3705515" y="1646669"/>
                  <a:pt x="3948091" y="1511726"/>
                  <a:pt x="4091067" y="1286820"/>
                </a:cubicBezTo>
                <a:cubicBezTo>
                  <a:pt x="4177816" y="1155090"/>
                  <a:pt x="4213159" y="989624"/>
                  <a:pt x="4168178" y="837009"/>
                </a:cubicBezTo>
                <a:close/>
              </a:path>
            </a:pathLst>
          </a:custGeom>
          <a:solidFill>
            <a:srgbClr val="BCCE3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6" name="ชื่อเรื่อง 3">
            <a:extLst>
              <a:ext uri="{FF2B5EF4-FFF2-40B4-BE49-F238E27FC236}">
                <a16:creationId xmlns:a16="http://schemas.microsoft.com/office/drawing/2014/main" id="{06B74E0A-9BE5-420C-A6F7-42BCABC3A225}"/>
              </a:ext>
            </a:extLst>
          </p:cNvPr>
          <p:cNvSpPr txBox="1">
            <a:spLocks/>
          </p:cNvSpPr>
          <p:nvPr/>
        </p:nvSpPr>
        <p:spPr>
          <a:xfrm>
            <a:off x="1830617" y="2273012"/>
            <a:ext cx="6907304" cy="2055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733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5 SVNStandly" pitchFamily="2" charset="0"/>
              </a:rPr>
              <a:t>Câu  cảm</a:t>
            </a:r>
          </a:p>
        </p:txBody>
      </p:sp>
      <p:pic>
        <p:nvPicPr>
          <p:cNvPr id="43" name="Graphic 16">
            <a:extLst>
              <a:ext uri="{FF2B5EF4-FFF2-40B4-BE49-F238E27FC236}">
                <a16:creationId xmlns:a16="http://schemas.microsoft.com/office/drawing/2014/main" id="{83A786E9-9BFD-406E-99EA-B65FA2914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0673" y="4084067"/>
            <a:ext cx="1406265" cy="2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0A22B5-DB1C-4F48-A4CC-BC8461F6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687" y="2473765"/>
            <a:ext cx="5332631" cy="1325563"/>
          </a:xfrm>
        </p:spPr>
        <p:txBody>
          <a:bodyPr/>
          <a:lstStyle/>
          <a:p>
            <a:r>
              <a:rPr lang="en-US">
                <a:ln>
                  <a:solidFill>
                    <a:srgbClr val="D0E1F3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dirty="0">
              <a:ln>
                <a:solidFill>
                  <a:srgbClr val="D0E1F3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8115" y="427031"/>
            <a:ext cx="9666557" cy="7797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dưới đây, đâu là câu cảm: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FFD40-6748-46CF-87AA-16F58D8DC7FA}"/>
              </a:ext>
            </a:extLst>
          </p:cNvPr>
          <p:cNvGrpSpPr/>
          <p:nvPr/>
        </p:nvGrpSpPr>
        <p:grpSpPr>
          <a:xfrm>
            <a:off x="5097168" y="4680618"/>
            <a:ext cx="6805283" cy="1295740"/>
            <a:chOff x="475519" y="3973564"/>
            <a:chExt cx="5321124" cy="971805"/>
          </a:xfrm>
        </p:grpSpPr>
        <p:sp>
          <p:nvSpPr>
            <p:cNvPr id="8" name="Snip Diagonal Corner Rectangle 4">
              <a:extLst>
                <a:ext uri="{FF2B5EF4-FFF2-40B4-BE49-F238E27FC236}">
                  <a16:creationId xmlns:a16="http://schemas.microsoft.com/office/drawing/2014/main" id="{61C335C8-12CA-44AE-A170-3782DC7294F9}"/>
                </a:ext>
              </a:extLst>
            </p:cNvPr>
            <p:cNvSpPr/>
            <p:nvPr/>
          </p:nvSpPr>
          <p:spPr>
            <a:xfrm>
              <a:off x="475519" y="4108084"/>
              <a:ext cx="5321124" cy="804153"/>
            </a:xfrm>
            <a:custGeom>
              <a:avLst/>
              <a:gdLst>
                <a:gd name="connsiteX0" fmla="*/ 0 w 5103962"/>
                <a:gd name="connsiteY0" fmla="*/ 0 h 804153"/>
                <a:gd name="connsiteX1" fmla="*/ 4969934 w 5103962"/>
                <a:gd name="connsiteY1" fmla="*/ 0 h 804153"/>
                <a:gd name="connsiteX2" fmla="*/ 5103962 w 5103962"/>
                <a:gd name="connsiteY2" fmla="*/ 134028 h 804153"/>
                <a:gd name="connsiteX3" fmla="*/ 5103962 w 5103962"/>
                <a:gd name="connsiteY3" fmla="*/ 804153 h 804153"/>
                <a:gd name="connsiteX4" fmla="*/ 5103962 w 5103962"/>
                <a:gd name="connsiteY4" fmla="*/ 804153 h 804153"/>
                <a:gd name="connsiteX5" fmla="*/ 134028 w 5103962"/>
                <a:gd name="connsiteY5" fmla="*/ 804153 h 804153"/>
                <a:gd name="connsiteX6" fmla="*/ 0 w 5103962"/>
                <a:gd name="connsiteY6" fmla="*/ 670125 h 804153"/>
                <a:gd name="connsiteX7" fmla="*/ 0 w 5103962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3962" h="804153" fill="none" extrusionOk="0">
                  <a:moveTo>
                    <a:pt x="0" y="0"/>
                  </a:moveTo>
                  <a:cubicBezTo>
                    <a:pt x="1063445" y="80431"/>
                    <a:pt x="2824758" y="119785"/>
                    <a:pt x="4969934" y="0"/>
                  </a:cubicBezTo>
                  <a:cubicBezTo>
                    <a:pt x="5036517" y="65093"/>
                    <a:pt x="5058457" y="68602"/>
                    <a:pt x="5103962" y="134028"/>
                  </a:cubicBezTo>
                  <a:cubicBezTo>
                    <a:pt x="5156466" y="259752"/>
                    <a:pt x="5130992" y="666818"/>
                    <a:pt x="5103962" y="804153"/>
                  </a:cubicBezTo>
                  <a:lnTo>
                    <a:pt x="5103962" y="804153"/>
                  </a:lnTo>
                  <a:cubicBezTo>
                    <a:pt x="4094603" y="942240"/>
                    <a:pt x="943542" y="788838"/>
                    <a:pt x="134028" y="804153"/>
                  </a:cubicBezTo>
                  <a:cubicBezTo>
                    <a:pt x="61337" y="746148"/>
                    <a:pt x="46531" y="720613"/>
                    <a:pt x="0" y="670125"/>
                  </a:cubicBezTo>
                  <a:cubicBezTo>
                    <a:pt x="18223" y="531127"/>
                    <a:pt x="-19978" y="292251"/>
                    <a:pt x="0" y="0"/>
                  </a:cubicBezTo>
                  <a:close/>
                </a:path>
                <a:path w="5103962" h="804153" stroke="0" extrusionOk="0">
                  <a:moveTo>
                    <a:pt x="0" y="0"/>
                  </a:moveTo>
                  <a:cubicBezTo>
                    <a:pt x="2411598" y="105876"/>
                    <a:pt x="3240620" y="-102183"/>
                    <a:pt x="4969934" y="0"/>
                  </a:cubicBezTo>
                  <a:cubicBezTo>
                    <a:pt x="4995927" y="23263"/>
                    <a:pt x="5054002" y="107477"/>
                    <a:pt x="5103962" y="134028"/>
                  </a:cubicBezTo>
                  <a:cubicBezTo>
                    <a:pt x="5091113" y="404261"/>
                    <a:pt x="5096425" y="537922"/>
                    <a:pt x="5103962" y="804153"/>
                  </a:cubicBezTo>
                  <a:lnTo>
                    <a:pt x="5103962" y="804153"/>
                  </a:lnTo>
                  <a:cubicBezTo>
                    <a:pt x="4100880" y="946071"/>
                    <a:pt x="1749756" y="776724"/>
                    <a:pt x="134028" y="804153"/>
                  </a:cubicBezTo>
                  <a:cubicBezTo>
                    <a:pt x="80745" y="742631"/>
                    <a:pt x="42566" y="691080"/>
                    <a:pt x="0" y="670125"/>
                  </a:cubicBezTo>
                  <a:cubicBezTo>
                    <a:pt x="38978" y="504230"/>
                    <a:pt x="-5621" y="19954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42778">
                    <a:custGeom>
                      <a:avLst/>
                      <a:gdLst>
                        <a:gd name="connsiteX0" fmla="*/ 0 w 6805283"/>
                        <a:gd name="connsiteY0" fmla="*/ 0 h 1072204"/>
                        <a:gd name="connsiteX1" fmla="*/ 6626579 w 6805283"/>
                        <a:gd name="connsiteY1" fmla="*/ 0 h 1072204"/>
                        <a:gd name="connsiteX2" fmla="*/ 6805283 w 6805283"/>
                        <a:gd name="connsiteY2" fmla="*/ 178704 h 1072204"/>
                        <a:gd name="connsiteX3" fmla="*/ 6805283 w 6805283"/>
                        <a:gd name="connsiteY3" fmla="*/ 1072204 h 1072204"/>
                        <a:gd name="connsiteX4" fmla="*/ 6805283 w 6805283"/>
                        <a:gd name="connsiteY4" fmla="*/ 1072204 h 1072204"/>
                        <a:gd name="connsiteX5" fmla="*/ 178704 w 6805283"/>
                        <a:gd name="connsiteY5" fmla="*/ 1072204 h 1072204"/>
                        <a:gd name="connsiteX6" fmla="*/ 0 w 6805283"/>
                        <a:gd name="connsiteY6" fmla="*/ 893500 h 1072204"/>
                        <a:gd name="connsiteX7" fmla="*/ 0 w 6805283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05283" h="1072204" fill="none" extrusionOk="0">
                          <a:moveTo>
                            <a:pt x="0" y="0"/>
                          </a:moveTo>
                          <a:cubicBezTo>
                            <a:pt x="1891981" y="80431"/>
                            <a:pt x="3653319" y="119785"/>
                            <a:pt x="6626579" y="0"/>
                          </a:cubicBezTo>
                          <a:cubicBezTo>
                            <a:pt x="6679908" y="59880"/>
                            <a:pt x="6743591" y="89049"/>
                            <a:pt x="6805283" y="178704"/>
                          </a:cubicBezTo>
                          <a:cubicBezTo>
                            <a:pt x="6797476" y="416870"/>
                            <a:pt x="6852417" y="736141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4304851" y="1210291"/>
                            <a:pt x="1153850" y="1056889"/>
                            <a:pt x="178704" y="1072204"/>
                          </a:cubicBezTo>
                          <a:cubicBezTo>
                            <a:pt x="148026" y="1064254"/>
                            <a:pt x="94504" y="967835"/>
                            <a:pt x="0" y="893500"/>
                          </a:cubicBezTo>
                          <a:cubicBezTo>
                            <a:pt x="-42088" y="552299"/>
                            <a:pt x="-80289" y="133599"/>
                            <a:pt x="0" y="0"/>
                          </a:cubicBezTo>
                          <a:close/>
                        </a:path>
                        <a:path w="6805283" h="1072204" stroke="0" extrusionOk="0">
                          <a:moveTo>
                            <a:pt x="0" y="0"/>
                          </a:moveTo>
                          <a:cubicBezTo>
                            <a:pt x="1251957" y="105876"/>
                            <a:pt x="3406552" y="-102183"/>
                            <a:pt x="6626579" y="0"/>
                          </a:cubicBezTo>
                          <a:cubicBezTo>
                            <a:pt x="6711043" y="89777"/>
                            <a:pt x="6755756" y="160628"/>
                            <a:pt x="6805283" y="178704"/>
                          </a:cubicBezTo>
                          <a:cubicBezTo>
                            <a:pt x="6812538" y="295136"/>
                            <a:pt x="6737435" y="697950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4973777" y="1214122"/>
                            <a:pt x="1297410" y="1044775"/>
                            <a:pt x="178704" y="1072204"/>
                          </a:cubicBezTo>
                          <a:cubicBezTo>
                            <a:pt x="118706" y="1044176"/>
                            <a:pt x="54364" y="934295"/>
                            <a:pt x="0" y="893500"/>
                          </a:cubicBezTo>
                          <a:cubicBezTo>
                            <a:pt x="-21333" y="525627"/>
                            <a:pt x="-25725" y="1292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 rét thật!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6E7268-8D69-4C9C-B236-EB5EFA7BC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4" b="20655" l="45187" r="57351"/>
                      </a14:imgEffect>
                    </a14:imgLayer>
                  </a14:imgProps>
                </a:ext>
              </a:extLst>
            </a:blip>
            <a:srcRect l="43666" t="1191" r="41128" b="77182"/>
            <a:stretch/>
          </p:blipFill>
          <p:spPr>
            <a:xfrm>
              <a:off x="515693" y="3973564"/>
              <a:ext cx="891465" cy="97180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D3FD1F-1B57-45AB-A54C-F12364F696AB}"/>
              </a:ext>
            </a:extLst>
          </p:cNvPr>
          <p:cNvGrpSpPr/>
          <p:nvPr/>
        </p:nvGrpSpPr>
        <p:grpSpPr>
          <a:xfrm>
            <a:off x="2885259" y="3117325"/>
            <a:ext cx="6805283" cy="1317828"/>
            <a:chOff x="6629571" y="2742720"/>
            <a:chExt cx="5103962" cy="988371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EF44BC25-7DBA-486F-805E-129AA0772749}"/>
                </a:ext>
              </a:extLst>
            </p:cNvPr>
            <p:cNvSpPr/>
            <p:nvPr/>
          </p:nvSpPr>
          <p:spPr>
            <a:xfrm>
              <a:off x="6629571" y="2926938"/>
              <a:ext cx="5103962" cy="804153"/>
            </a:xfrm>
            <a:custGeom>
              <a:avLst/>
              <a:gdLst>
                <a:gd name="connsiteX0" fmla="*/ 0 w 5103962"/>
                <a:gd name="connsiteY0" fmla="*/ 0 h 804153"/>
                <a:gd name="connsiteX1" fmla="*/ 4969934 w 5103962"/>
                <a:gd name="connsiteY1" fmla="*/ 0 h 804153"/>
                <a:gd name="connsiteX2" fmla="*/ 5103962 w 5103962"/>
                <a:gd name="connsiteY2" fmla="*/ 134028 h 804153"/>
                <a:gd name="connsiteX3" fmla="*/ 5103962 w 5103962"/>
                <a:gd name="connsiteY3" fmla="*/ 804153 h 804153"/>
                <a:gd name="connsiteX4" fmla="*/ 5103962 w 5103962"/>
                <a:gd name="connsiteY4" fmla="*/ 804153 h 804153"/>
                <a:gd name="connsiteX5" fmla="*/ 134028 w 5103962"/>
                <a:gd name="connsiteY5" fmla="*/ 804153 h 804153"/>
                <a:gd name="connsiteX6" fmla="*/ 0 w 5103962"/>
                <a:gd name="connsiteY6" fmla="*/ 670125 h 804153"/>
                <a:gd name="connsiteX7" fmla="*/ 0 w 5103962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3962" h="804153" fill="none" extrusionOk="0">
                  <a:moveTo>
                    <a:pt x="0" y="0"/>
                  </a:moveTo>
                  <a:cubicBezTo>
                    <a:pt x="2138214" y="-121042"/>
                    <a:pt x="3558660" y="59404"/>
                    <a:pt x="4969934" y="0"/>
                  </a:cubicBezTo>
                  <a:cubicBezTo>
                    <a:pt x="4994492" y="44024"/>
                    <a:pt x="5047406" y="80702"/>
                    <a:pt x="5103962" y="134028"/>
                  </a:cubicBezTo>
                  <a:cubicBezTo>
                    <a:pt x="5163557" y="410341"/>
                    <a:pt x="5140488" y="635625"/>
                    <a:pt x="5103962" y="804153"/>
                  </a:cubicBezTo>
                  <a:lnTo>
                    <a:pt x="5103962" y="804153"/>
                  </a:lnTo>
                  <a:cubicBezTo>
                    <a:pt x="3944280" y="966007"/>
                    <a:pt x="2419145" y="732253"/>
                    <a:pt x="134028" y="804153"/>
                  </a:cubicBezTo>
                  <a:cubicBezTo>
                    <a:pt x="99968" y="763486"/>
                    <a:pt x="26832" y="674012"/>
                    <a:pt x="0" y="670125"/>
                  </a:cubicBezTo>
                  <a:cubicBezTo>
                    <a:pt x="-35495" y="438574"/>
                    <a:pt x="-42538" y="330747"/>
                    <a:pt x="0" y="0"/>
                  </a:cubicBezTo>
                  <a:close/>
                </a:path>
                <a:path w="5103962" h="804153" stroke="0" extrusionOk="0">
                  <a:moveTo>
                    <a:pt x="0" y="0"/>
                  </a:moveTo>
                  <a:cubicBezTo>
                    <a:pt x="1293777" y="11948"/>
                    <a:pt x="4300203" y="-112770"/>
                    <a:pt x="4969934" y="0"/>
                  </a:cubicBezTo>
                  <a:cubicBezTo>
                    <a:pt x="5004261" y="46348"/>
                    <a:pt x="5070625" y="123581"/>
                    <a:pt x="5103962" y="134028"/>
                  </a:cubicBezTo>
                  <a:cubicBezTo>
                    <a:pt x="5065035" y="402143"/>
                    <a:pt x="5087956" y="509804"/>
                    <a:pt x="5103962" y="804153"/>
                  </a:cubicBezTo>
                  <a:lnTo>
                    <a:pt x="5103962" y="804153"/>
                  </a:lnTo>
                  <a:cubicBezTo>
                    <a:pt x="3944037" y="670025"/>
                    <a:pt x="1513915" y="909929"/>
                    <a:pt x="134028" y="804153"/>
                  </a:cubicBezTo>
                  <a:cubicBezTo>
                    <a:pt x="80119" y="760450"/>
                    <a:pt x="56293" y="709319"/>
                    <a:pt x="0" y="670125"/>
                  </a:cubicBezTo>
                  <a:cubicBezTo>
                    <a:pt x="13615" y="348872"/>
                    <a:pt x="-47877" y="1546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94771704">
                    <a:custGeom>
                      <a:avLst/>
                      <a:gdLst>
                        <a:gd name="connsiteX0" fmla="*/ 0 w 6805283"/>
                        <a:gd name="connsiteY0" fmla="*/ 0 h 1072204"/>
                        <a:gd name="connsiteX1" fmla="*/ 6626579 w 6805283"/>
                        <a:gd name="connsiteY1" fmla="*/ 0 h 1072204"/>
                        <a:gd name="connsiteX2" fmla="*/ 6805283 w 6805283"/>
                        <a:gd name="connsiteY2" fmla="*/ 178704 h 1072204"/>
                        <a:gd name="connsiteX3" fmla="*/ 6805283 w 6805283"/>
                        <a:gd name="connsiteY3" fmla="*/ 1072204 h 1072204"/>
                        <a:gd name="connsiteX4" fmla="*/ 6805283 w 6805283"/>
                        <a:gd name="connsiteY4" fmla="*/ 1072204 h 1072204"/>
                        <a:gd name="connsiteX5" fmla="*/ 178704 w 6805283"/>
                        <a:gd name="connsiteY5" fmla="*/ 1072204 h 1072204"/>
                        <a:gd name="connsiteX6" fmla="*/ 0 w 6805283"/>
                        <a:gd name="connsiteY6" fmla="*/ 893500 h 1072204"/>
                        <a:gd name="connsiteX7" fmla="*/ 0 w 6805283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05283" h="1072204" fill="none" extrusionOk="0">
                          <a:moveTo>
                            <a:pt x="0" y="0"/>
                          </a:moveTo>
                          <a:cubicBezTo>
                            <a:pt x="2966680" y="-121042"/>
                            <a:pt x="3724432" y="59404"/>
                            <a:pt x="6626579" y="0"/>
                          </a:cubicBezTo>
                          <a:cubicBezTo>
                            <a:pt x="6704129" y="72891"/>
                            <a:pt x="6715311" y="116088"/>
                            <a:pt x="6805283" y="178704"/>
                          </a:cubicBezTo>
                          <a:cubicBezTo>
                            <a:pt x="6884982" y="479014"/>
                            <a:pt x="6781498" y="972831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4154492" y="1234058"/>
                            <a:pt x="3291886" y="1000304"/>
                            <a:pt x="178704" y="1072204"/>
                          </a:cubicBezTo>
                          <a:cubicBezTo>
                            <a:pt x="100360" y="995295"/>
                            <a:pt x="41519" y="952283"/>
                            <a:pt x="0" y="893500"/>
                          </a:cubicBezTo>
                          <a:cubicBezTo>
                            <a:pt x="24816" y="636119"/>
                            <a:pt x="-22434" y="442138"/>
                            <a:pt x="0" y="0"/>
                          </a:cubicBezTo>
                          <a:close/>
                        </a:path>
                        <a:path w="6805283" h="1072204" stroke="0" extrusionOk="0">
                          <a:moveTo>
                            <a:pt x="0" y="0"/>
                          </a:moveTo>
                          <a:cubicBezTo>
                            <a:pt x="2122180" y="11948"/>
                            <a:pt x="4466156" y="-112770"/>
                            <a:pt x="6626579" y="0"/>
                          </a:cubicBezTo>
                          <a:cubicBezTo>
                            <a:pt x="6704531" y="49766"/>
                            <a:pt x="6737395" y="125665"/>
                            <a:pt x="6805283" y="178704"/>
                          </a:cubicBezTo>
                          <a:cubicBezTo>
                            <a:pt x="6746252" y="469820"/>
                            <a:pt x="6809381" y="666594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5479396" y="938076"/>
                            <a:pt x="1061497" y="1177980"/>
                            <a:pt x="178704" y="1072204"/>
                          </a:cubicBezTo>
                          <a:cubicBezTo>
                            <a:pt x="125493" y="1037240"/>
                            <a:pt x="25177" y="925703"/>
                            <a:pt x="0" y="893500"/>
                          </a:cubicBezTo>
                          <a:cubicBezTo>
                            <a:pt x="-6489" y="726415"/>
                            <a:pt x="52642" y="17632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 </a:t>
              </a:r>
              <a:r>
                <a:rPr lang="en-US" sz="4267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 không?</a:t>
              </a:r>
              <a:endPara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A54D5F-674B-4463-A2A6-F0A0A745D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63" b="19464" l="31364" r="43528"/>
                      </a14:imgEffect>
                    </a14:imgLayer>
                  </a14:imgProps>
                </a:ext>
              </a:extLst>
            </a:blip>
            <a:srcRect l="29843" r="54951" b="78373"/>
            <a:stretch/>
          </p:blipFill>
          <p:spPr>
            <a:xfrm>
              <a:off x="6629571" y="2742720"/>
              <a:ext cx="891465" cy="9718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C370D1-6169-451F-ACF9-6A28293DEE58}"/>
              </a:ext>
            </a:extLst>
          </p:cNvPr>
          <p:cNvGrpSpPr/>
          <p:nvPr/>
        </p:nvGrpSpPr>
        <p:grpSpPr>
          <a:xfrm>
            <a:off x="176351" y="1758848"/>
            <a:ext cx="7132724" cy="1225581"/>
            <a:chOff x="146788" y="2726343"/>
            <a:chExt cx="5349543" cy="919186"/>
          </a:xfrm>
        </p:grpSpPr>
        <p:sp>
          <p:nvSpPr>
            <p:cNvPr id="14" name="Snip Diagonal Corner Rectangle 2">
              <a:extLst>
                <a:ext uri="{FF2B5EF4-FFF2-40B4-BE49-F238E27FC236}">
                  <a16:creationId xmlns:a16="http://schemas.microsoft.com/office/drawing/2014/main" id="{B5549B24-BB92-445A-8F62-1ED3955F8F5B}"/>
                </a:ext>
              </a:extLst>
            </p:cNvPr>
            <p:cNvSpPr/>
            <p:nvPr/>
          </p:nvSpPr>
          <p:spPr>
            <a:xfrm>
              <a:off x="378667" y="2778183"/>
              <a:ext cx="5117664" cy="804153"/>
            </a:xfrm>
            <a:custGeom>
              <a:avLst/>
              <a:gdLst>
                <a:gd name="connsiteX0" fmla="*/ 0 w 5117664"/>
                <a:gd name="connsiteY0" fmla="*/ 0 h 804153"/>
                <a:gd name="connsiteX1" fmla="*/ 4983636 w 5117664"/>
                <a:gd name="connsiteY1" fmla="*/ 0 h 804153"/>
                <a:gd name="connsiteX2" fmla="*/ 5117664 w 5117664"/>
                <a:gd name="connsiteY2" fmla="*/ 134028 h 804153"/>
                <a:gd name="connsiteX3" fmla="*/ 5117664 w 5117664"/>
                <a:gd name="connsiteY3" fmla="*/ 804153 h 804153"/>
                <a:gd name="connsiteX4" fmla="*/ 5117664 w 5117664"/>
                <a:gd name="connsiteY4" fmla="*/ 804153 h 804153"/>
                <a:gd name="connsiteX5" fmla="*/ 134028 w 5117664"/>
                <a:gd name="connsiteY5" fmla="*/ 804153 h 804153"/>
                <a:gd name="connsiteX6" fmla="*/ 0 w 5117664"/>
                <a:gd name="connsiteY6" fmla="*/ 670125 h 804153"/>
                <a:gd name="connsiteX7" fmla="*/ 0 w 5117664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664" h="804153" fill="none" extrusionOk="0">
                  <a:moveTo>
                    <a:pt x="0" y="0"/>
                  </a:moveTo>
                  <a:cubicBezTo>
                    <a:pt x="2094588" y="44101"/>
                    <a:pt x="3053037" y="-560"/>
                    <a:pt x="4983636" y="0"/>
                  </a:cubicBezTo>
                  <a:cubicBezTo>
                    <a:pt x="5025124" y="39766"/>
                    <a:pt x="5086352" y="96348"/>
                    <a:pt x="5117664" y="134028"/>
                  </a:cubicBezTo>
                  <a:cubicBezTo>
                    <a:pt x="5057507" y="237342"/>
                    <a:pt x="5149967" y="547920"/>
                    <a:pt x="5117664" y="804153"/>
                  </a:cubicBezTo>
                  <a:lnTo>
                    <a:pt x="5117664" y="804153"/>
                  </a:lnTo>
                  <a:cubicBezTo>
                    <a:pt x="2695357" y="924963"/>
                    <a:pt x="1716920" y="922456"/>
                    <a:pt x="134028" y="804153"/>
                  </a:cubicBezTo>
                  <a:cubicBezTo>
                    <a:pt x="71114" y="756019"/>
                    <a:pt x="52744" y="733239"/>
                    <a:pt x="0" y="670125"/>
                  </a:cubicBezTo>
                  <a:cubicBezTo>
                    <a:pt x="22945" y="525333"/>
                    <a:pt x="13039" y="182914"/>
                    <a:pt x="0" y="0"/>
                  </a:cubicBezTo>
                  <a:close/>
                </a:path>
                <a:path w="5117664" h="804153" stroke="0" extrusionOk="0">
                  <a:moveTo>
                    <a:pt x="0" y="0"/>
                  </a:moveTo>
                  <a:cubicBezTo>
                    <a:pt x="2375058" y="-74417"/>
                    <a:pt x="2496022" y="14570"/>
                    <a:pt x="4983636" y="0"/>
                  </a:cubicBezTo>
                  <a:cubicBezTo>
                    <a:pt x="5055979" y="60774"/>
                    <a:pt x="5052461" y="73108"/>
                    <a:pt x="5117664" y="134028"/>
                  </a:cubicBezTo>
                  <a:cubicBezTo>
                    <a:pt x="5062859" y="441961"/>
                    <a:pt x="5111897" y="682757"/>
                    <a:pt x="5117664" y="804153"/>
                  </a:cubicBezTo>
                  <a:lnTo>
                    <a:pt x="5117664" y="804153"/>
                  </a:lnTo>
                  <a:cubicBezTo>
                    <a:pt x="3017441" y="867611"/>
                    <a:pt x="2570368" y="681997"/>
                    <a:pt x="134028" y="804153"/>
                  </a:cubicBezTo>
                  <a:cubicBezTo>
                    <a:pt x="109264" y="762865"/>
                    <a:pt x="45757" y="729162"/>
                    <a:pt x="0" y="670125"/>
                  </a:cubicBezTo>
                  <a:cubicBezTo>
                    <a:pt x="1015" y="479755"/>
                    <a:pt x="58641" y="32157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4142424646">
                    <a:custGeom>
                      <a:avLst/>
                      <a:gdLst>
                        <a:gd name="connsiteX0" fmla="*/ 0 w 6823552"/>
                        <a:gd name="connsiteY0" fmla="*/ 0 h 1072204"/>
                        <a:gd name="connsiteX1" fmla="*/ 6644848 w 6823552"/>
                        <a:gd name="connsiteY1" fmla="*/ 0 h 1072204"/>
                        <a:gd name="connsiteX2" fmla="*/ 6823552 w 6823552"/>
                        <a:gd name="connsiteY2" fmla="*/ 178704 h 1072204"/>
                        <a:gd name="connsiteX3" fmla="*/ 6823552 w 6823552"/>
                        <a:gd name="connsiteY3" fmla="*/ 1072204 h 1072204"/>
                        <a:gd name="connsiteX4" fmla="*/ 6823552 w 6823552"/>
                        <a:gd name="connsiteY4" fmla="*/ 1072204 h 1072204"/>
                        <a:gd name="connsiteX5" fmla="*/ 178704 w 6823552"/>
                        <a:gd name="connsiteY5" fmla="*/ 1072204 h 1072204"/>
                        <a:gd name="connsiteX6" fmla="*/ 0 w 6823552"/>
                        <a:gd name="connsiteY6" fmla="*/ 893500 h 1072204"/>
                        <a:gd name="connsiteX7" fmla="*/ 0 w 6823552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23552" h="1072204" fill="none" extrusionOk="0">
                          <a:moveTo>
                            <a:pt x="0" y="0"/>
                          </a:moveTo>
                          <a:cubicBezTo>
                            <a:pt x="2260952" y="44101"/>
                            <a:pt x="5877108" y="-560"/>
                            <a:pt x="6644848" y="0"/>
                          </a:cubicBezTo>
                          <a:cubicBezTo>
                            <a:pt x="6729634" y="91106"/>
                            <a:pt x="6771983" y="128808"/>
                            <a:pt x="6823552" y="178704"/>
                          </a:cubicBezTo>
                          <a:cubicBezTo>
                            <a:pt x="6743291" y="307255"/>
                            <a:pt x="6875959" y="797512"/>
                            <a:pt x="6823552" y="1072204"/>
                          </a:cubicBezTo>
                          <a:lnTo>
                            <a:pt x="6823552" y="1072204"/>
                          </a:lnTo>
                          <a:cubicBezTo>
                            <a:pt x="4234860" y="1193014"/>
                            <a:pt x="1262808" y="1190507"/>
                            <a:pt x="178704" y="1072204"/>
                          </a:cubicBezTo>
                          <a:cubicBezTo>
                            <a:pt x="100706" y="1017028"/>
                            <a:pt x="16145" y="928057"/>
                            <a:pt x="0" y="893500"/>
                          </a:cubicBezTo>
                          <a:cubicBezTo>
                            <a:pt x="43049" y="635960"/>
                            <a:pt x="73350" y="292836"/>
                            <a:pt x="0" y="0"/>
                          </a:cubicBezTo>
                          <a:close/>
                        </a:path>
                        <a:path w="6823552" h="1072204" stroke="0" extrusionOk="0">
                          <a:moveTo>
                            <a:pt x="0" y="0"/>
                          </a:moveTo>
                          <a:cubicBezTo>
                            <a:pt x="1212676" y="-74417"/>
                            <a:pt x="3991550" y="14570"/>
                            <a:pt x="6644848" y="0"/>
                          </a:cubicBezTo>
                          <a:cubicBezTo>
                            <a:pt x="6698434" y="66143"/>
                            <a:pt x="6795566" y="146959"/>
                            <a:pt x="6823552" y="178704"/>
                          </a:cubicBezTo>
                          <a:cubicBezTo>
                            <a:pt x="6829058" y="333781"/>
                            <a:pt x="6757474" y="753087"/>
                            <a:pt x="6823552" y="1072204"/>
                          </a:cubicBezTo>
                          <a:lnTo>
                            <a:pt x="6823552" y="1072204"/>
                          </a:lnTo>
                          <a:cubicBezTo>
                            <a:pt x="3892340" y="1135662"/>
                            <a:pt x="2116487" y="950048"/>
                            <a:pt x="178704" y="1072204"/>
                          </a:cubicBezTo>
                          <a:cubicBezTo>
                            <a:pt x="101614" y="1018798"/>
                            <a:pt x="38996" y="921651"/>
                            <a:pt x="0" y="893500"/>
                          </a:cubicBezTo>
                          <a:cubicBezTo>
                            <a:pt x="21119" y="766639"/>
                            <a:pt x="38537" y="43108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 rét.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645F11-6182-4318-B28F-EB984603D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0" b="19450" l="2950" r="27650">
                          <a14:foregroundMark x1="27650" y1="18050" x2="27650" y2="18050"/>
                        </a14:backgroundRemoval>
                      </a14:imgEffect>
                    </a14:imgLayer>
                  </a14:imgProps>
                </a:ext>
              </a:extLst>
            </a:blip>
            <a:srcRect r="70171" b="78373"/>
            <a:stretch/>
          </p:blipFill>
          <p:spPr>
            <a:xfrm>
              <a:off x="146788" y="2726343"/>
              <a:ext cx="1185869" cy="919186"/>
            </a:xfrm>
            <a:prstGeom prst="rect">
              <a:avLst/>
            </a:prstGeom>
          </p:spPr>
        </p:pic>
      </p:grpSp>
      <p:pic>
        <p:nvPicPr>
          <p:cNvPr id="16" name="Graphic 4">
            <a:extLst>
              <a:ext uri="{FF2B5EF4-FFF2-40B4-BE49-F238E27FC236}">
                <a16:creationId xmlns:a16="http://schemas.microsoft.com/office/drawing/2014/main" id="{F2815B73-B973-4BF0-828F-1D38A282E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727" y="3521410"/>
            <a:ext cx="2370781" cy="32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509" y="448739"/>
            <a:ext cx="11268469" cy="779765"/>
          </a:xfrm>
          <a:prstGeom prst="rect">
            <a:avLst/>
          </a:prstGeom>
          <a:solidFill>
            <a:schemeClr val="accent2"/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Câu: “</a:t>
            </a:r>
            <a:r>
              <a:rPr lang="en-US" sz="4267" b="1" i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4267" b="1" i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Ngân hãy chăm chỉ </a:t>
            </a:r>
            <a:r>
              <a:rPr lang="en-US" sz="4267" b="1" i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hơn!” </a:t>
            </a:r>
            <a:r>
              <a:rPr lang="en-US" sz="4267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câu gì?</a:t>
            </a:r>
            <a:endParaRPr lang="en-US" sz="4267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FFD40-6748-46CF-87AA-16F58D8DC7FA}"/>
              </a:ext>
            </a:extLst>
          </p:cNvPr>
          <p:cNvGrpSpPr/>
          <p:nvPr/>
        </p:nvGrpSpPr>
        <p:grpSpPr>
          <a:xfrm>
            <a:off x="4920818" y="4839007"/>
            <a:ext cx="6882020" cy="1295740"/>
            <a:chOff x="475519" y="3973564"/>
            <a:chExt cx="5321124" cy="971805"/>
          </a:xfrm>
        </p:grpSpPr>
        <p:sp>
          <p:nvSpPr>
            <p:cNvPr id="8" name="Snip Diagonal Corner Rectangle 4">
              <a:extLst>
                <a:ext uri="{FF2B5EF4-FFF2-40B4-BE49-F238E27FC236}">
                  <a16:creationId xmlns:a16="http://schemas.microsoft.com/office/drawing/2014/main" id="{61C335C8-12CA-44AE-A170-3782DC7294F9}"/>
                </a:ext>
              </a:extLst>
            </p:cNvPr>
            <p:cNvSpPr/>
            <p:nvPr/>
          </p:nvSpPr>
          <p:spPr>
            <a:xfrm>
              <a:off x="475519" y="4108084"/>
              <a:ext cx="5321124" cy="804153"/>
            </a:xfrm>
            <a:custGeom>
              <a:avLst/>
              <a:gdLst>
                <a:gd name="connsiteX0" fmla="*/ 0 w 5161515"/>
                <a:gd name="connsiteY0" fmla="*/ 0 h 804153"/>
                <a:gd name="connsiteX1" fmla="*/ 5027487 w 5161515"/>
                <a:gd name="connsiteY1" fmla="*/ 0 h 804153"/>
                <a:gd name="connsiteX2" fmla="*/ 5161515 w 5161515"/>
                <a:gd name="connsiteY2" fmla="*/ 134028 h 804153"/>
                <a:gd name="connsiteX3" fmla="*/ 5161515 w 5161515"/>
                <a:gd name="connsiteY3" fmla="*/ 804153 h 804153"/>
                <a:gd name="connsiteX4" fmla="*/ 5161515 w 5161515"/>
                <a:gd name="connsiteY4" fmla="*/ 804153 h 804153"/>
                <a:gd name="connsiteX5" fmla="*/ 134028 w 5161515"/>
                <a:gd name="connsiteY5" fmla="*/ 804153 h 804153"/>
                <a:gd name="connsiteX6" fmla="*/ 0 w 5161515"/>
                <a:gd name="connsiteY6" fmla="*/ 670125 h 804153"/>
                <a:gd name="connsiteX7" fmla="*/ 0 w 5161515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1515" h="804153" fill="none" extrusionOk="0">
                  <a:moveTo>
                    <a:pt x="0" y="0"/>
                  </a:moveTo>
                  <a:cubicBezTo>
                    <a:pt x="2496961" y="80431"/>
                    <a:pt x="4504789" y="119785"/>
                    <a:pt x="5027487" y="0"/>
                  </a:cubicBezTo>
                  <a:cubicBezTo>
                    <a:pt x="5094070" y="65093"/>
                    <a:pt x="5116010" y="68602"/>
                    <a:pt x="5161515" y="134028"/>
                  </a:cubicBezTo>
                  <a:cubicBezTo>
                    <a:pt x="5214019" y="259752"/>
                    <a:pt x="5188545" y="666818"/>
                    <a:pt x="5161515" y="804153"/>
                  </a:cubicBezTo>
                  <a:lnTo>
                    <a:pt x="5161515" y="804153"/>
                  </a:lnTo>
                  <a:cubicBezTo>
                    <a:pt x="4204447" y="942240"/>
                    <a:pt x="1991970" y="788838"/>
                    <a:pt x="134028" y="804153"/>
                  </a:cubicBezTo>
                  <a:cubicBezTo>
                    <a:pt x="61337" y="746148"/>
                    <a:pt x="46531" y="720613"/>
                    <a:pt x="0" y="670125"/>
                  </a:cubicBezTo>
                  <a:cubicBezTo>
                    <a:pt x="18223" y="531127"/>
                    <a:pt x="-19978" y="292251"/>
                    <a:pt x="0" y="0"/>
                  </a:cubicBezTo>
                  <a:close/>
                </a:path>
                <a:path w="5161515" h="804153" stroke="0" extrusionOk="0">
                  <a:moveTo>
                    <a:pt x="0" y="0"/>
                  </a:moveTo>
                  <a:cubicBezTo>
                    <a:pt x="805870" y="105876"/>
                    <a:pt x="4407466" y="-102183"/>
                    <a:pt x="5027487" y="0"/>
                  </a:cubicBezTo>
                  <a:cubicBezTo>
                    <a:pt x="5053480" y="23263"/>
                    <a:pt x="5111555" y="107477"/>
                    <a:pt x="5161515" y="134028"/>
                  </a:cubicBezTo>
                  <a:cubicBezTo>
                    <a:pt x="5148666" y="404261"/>
                    <a:pt x="5153978" y="537922"/>
                    <a:pt x="5161515" y="804153"/>
                  </a:cubicBezTo>
                  <a:lnTo>
                    <a:pt x="5161515" y="804153"/>
                  </a:lnTo>
                  <a:cubicBezTo>
                    <a:pt x="3696106" y="946071"/>
                    <a:pt x="2038484" y="776724"/>
                    <a:pt x="134028" y="804153"/>
                  </a:cubicBezTo>
                  <a:cubicBezTo>
                    <a:pt x="80745" y="742631"/>
                    <a:pt x="42566" y="691080"/>
                    <a:pt x="0" y="670125"/>
                  </a:cubicBezTo>
                  <a:cubicBezTo>
                    <a:pt x="38978" y="504230"/>
                    <a:pt x="-5621" y="19954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42778">
                    <a:custGeom>
                      <a:avLst/>
                      <a:gdLst>
                        <a:gd name="connsiteX0" fmla="*/ 0 w 6882020"/>
                        <a:gd name="connsiteY0" fmla="*/ 0 h 1072204"/>
                        <a:gd name="connsiteX1" fmla="*/ 6703316 w 6882020"/>
                        <a:gd name="connsiteY1" fmla="*/ 0 h 1072204"/>
                        <a:gd name="connsiteX2" fmla="*/ 6882020 w 6882020"/>
                        <a:gd name="connsiteY2" fmla="*/ 178704 h 1072204"/>
                        <a:gd name="connsiteX3" fmla="*/ 6882020 w 6882020"/>
                        <a:gd name="connsiteY3" fmla="*/ 1072204 h 1072204"/>
                        <a:gd name="connsiteX4" fmla="*/ 6882020 w 6882020"/>
                        <a:gd name="connsiteY4" fmla="*/ 1072204 h 1072204"/>
                        <a:gd name="connsiteX5" fmla="*/ 178704 w 6882020"/>
                        <a:gd name="connsiteY5" fmla="*/ 1072204 h 1072204"/>
                        <a:gd name="connsiteX6" fmla="*/ 0 w 6882020"/>
                        <a:gd name="connsiteY6" fmla="*/ 893500 h 1072204"/>
                        <a:gd name="connsiteX7" fmla="*/ 0 w 6882020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82020" h="1072204" fill="none" extrusionOk="0">
                          <a:moveTo>
                            <a:pt x="0" y="0"/>
                          </a:moveTo>
                          <a:cubicBezTo>
                            <a:pt x="1324232" y="80431"/>
                            <a:pt x="4672764" y="119785"/>
                            <a:pt x="6703316" y="0"/>
                          </a:cubicBezTo>
                          <a:cubicBezTo>
                            <a:pt x="6756645" y="59880"/>
                            <a:pt x="6820328" y="89049"/>
                            <a:pt x="6882020" y="178704"/>
                          </a:cubicBezTo>
                          <a:cubicBezTo>
                            <a:pt x="6874213" y="416870"/>
                            <a:pt x="6929154" y="736141"/>
                            <a:pt x="6882020" y="1072204"/>
                          </a:cubicBezTo>
                          <a:lnTo>
                            <a:pt x="6882020" y="1072204"/>
                          </a:lnTo>
                          <a:cubicBezTo>
                            <a:pt x="5086885" y="1210291"/>
                            <a:pt x="863511" y="1056889"/>
                            <a:pt x="178704" y="1072204"/>
                          </a:cubicBezTo>
                          <a:cubicBezTo>
                            <a:pt x="148026" y="1064254"/>
                            <a:pt x="94504" y="967835"/>
                            <a:pt x="0" y="893500"/>
                          </a:cubicBezTo>
                          <a:cubicBezTo>
                            <a:pt x="-42088" y="552299"/>
                            <a:pt x="-80289" y="133599"/>
                            <a:pt x="0" y="0"/>
                          </a:cubicBezTo>
                          <a:close/>
                        </a:path>
                        <a:path w="6882020" h="1072204" stroke="0" extrusionOk="0">
                          <a:moveTo>
                            <a:pt x="0" y="0"/>
                          </a:moveTo>
                          <a:cubicBezTo>
                            <a:pt x="2314134" y="105876"/>
                            <a:pt x="5245822" y="-102183"/>
                            <a:pt x="6703316" y="0"/>
                          </a:cubicBezTo>
                          <a:cubicBezTo>
                            <a:pt x="6787780" y="89777"/>
                            <a:pt x="6832493" y="160628"/>
                            <a:pt x="6882020" y="178704"/>
                          </a:cubicBezTo>
                          <a:cubicBezTo>
                            <a:pt x="6889275" y="295136"/>
                            <a:pt x="6814172" y="697950"/>
                            <a:pt x="6882020" y="1072204"/>
                          </a:cubicBezTo>
                          <a:lnTo>
                            <a:pt x="6882020" y="1072204"/>
                          </a:lnTo>
                          <a:cubicBezTo>
                            <a:pt x="4578529" y="1214122"/>
                            <a:pt x="2921028" y="1044775"/>
                            <a:pt x="178704" y="1072204"/>
                          </a:cubicBezTo>
                          <a:cubicBezTo>
                            <a:pt x="118706" y="1044176"/>
                            <a:pt x="54364" y="934295"/>
                            <a:pt x="0" y="893500"/>
                          </a:cubicBezTo>
                          <a:cubicBezTo>
                            <a:pt x="-21333" y="525627"/>
                            <a:pt x="-25725" y="12928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kể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6E7268-8D69-4C9C-B236-EB5EFA7BC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4" b="20655" l="45187" r="57351"/>
                      </a14:imgEffect>
                    </a14:imgLayer>
                  </a14:imgProps>
                </a:ext>
              </a:extLst>
            </a:blip>
            <a:srcRect l="43666" t="1191" r="41128" b="77182"/>
            <a:stretch/>
          </p:blipFill>
          <p:spPr>
            <a:xfrm>
              <a:off x="515693" y="3973564"/>
              <a:ext cx="891465" cy="97180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D3FD1F-1B57-45AB-A54C-F12364F696AB}"/>
              </a:ext>
            </a:extLst>
          </p:cNvPr>
          <p:cNvGrpSpPr/>
          <p:nvPr/>
        </p:nvGrpSpPr>
        <p:grpSpPr>
          <a:xfrm>
            <a:off x="2496071" y="3291156"/>
            <a:ext cx="6805283" cy="1331136"/>
            <a:chOff x="6629571" y="2742720"/>
            <a:chExt cx="5103962" cy="998352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EF44BC25-7DBA-486F-805E-129AA0772749}"/>
                </a:ext>
              </a:extLst>
            </p:cNvPr>
            <p:cNvSpPr/>
            <p:nvPr/>
          </p:nvSpPr>
          <p:spPr>
            <a:xfrm>
              <a:off x="6629571" y="2936919"/>
              <a:ext cx="5103962" cy="804153"/>
            </a:xfrm>
            <a:custGeom>
              <a:avLst/>
              <a:gdLst>
                <a:gd name="connsiteX0" fmla="*/ 0 w 5103962"/>
                <a:gd name="connsiteY0" fmla="*/ 0 h 804153"/>
                <a:gd name="connsiteX1" fmla="*/ 4969934 w 5103962"/>
                <a:gd name="connsiteY1" fmla="*/ 0 h 804153"/>
                <a:gd name="connsiteX2" fmla="*/ 5103962 w 5103962"/>
                <a:gd name="connsiteY2" fmla="*/ 134028 h 804153"/>
                <a:gd name="connsiteX3" fmla="*/ 5103962 w 5103962"/>
                <a:gd name="connsiteY3" fmla="*/ 804153 h 804153"/>
                <a:gd name="connsiteX4" fmla="*/ 5103962 w 5103962"/>
                <a:gd name="connsiteY4" fmla="*/ 804153 h 804153"/>
                <a:gd name="connsiteX5" fmla="*/ 134028 w 5103962"/>
                <a:gd name="connsiteY5" fmla="*/ 804153 h 804153"/>
                <a:gd name="connsiteX6" fmla="*/ 0 w 5103962"/>
                <a:gd name="connsiteY6" fmla="*/ 670125 h 804153"/>
                <a:gd name="connsiteX7" fmla="*/ 0 w 5103962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3962" h="804153" fill="none" extrusionOk="0">
                  <a:moveTo>
                    <a:pt x="0" y="0"/>
                  </a:moveTo>
                  <a:cubicBezTo>
                    <a:pt x="2138214" y="-121042"/>
                    <a:pt x="3558660" y="59404"/>
                    <a:pt x="4969934" y="0"/>
                  </a:cubicBezTo>
                  <a:cubicBezTo>
                    <a:pt x="4994492" y="44024"/>
                    <a:pt x="5047406" y="80702"/>
                    <a:pt x="5103962" y="134028"/>
                  </a:cubicBezTo>
                  <a:cubicBezTo>
                    <a:pt x="5163557" y="410341"/>
                    <a:pt x="5140488" y="635625"/>
                    <a:pt x="5103962" y="804153"/>
                  </a:cubicBezTo>
                  <a:lnTo>
                    <a:pt x="5103962" y="804153"/>
                  </a:lnTo>
                  <a:cubicBezTo>
                    <a:pt x="3944280" y="966007"/>
                    <a:pt x="2419145" y="732253"/>
                    <a:pt x="134028" y="804153"/>
                  </a:cubicBezTo>
                  <a:cubicBezTo>
                    <a:pt x="99968" y="763486"/>
                    <a:pt x="26832" y="674012"/>
                    <a:pt x="0" y="670125"/>
                  </a:cubicBezTo>
                  <a:cubicBezTo>
                    <a:pt x="-35495" y="438574"/>
                    <a:pt x="-42538" y="330747"/>
                    <a:pt x="0" y="0"/>
                  </a:cubicBezTo>
                  <a:close/>
                </a:path>
                <a:path w="5103962" h="804153" stroke="0" extrusionOk="0">
                  <a:moveTo>
                    <a:pt x="0" y="0"/>
                  </a:moveTo>
                  <a:cubicBezTo>
                    <a:pt x="1293777" y="11948"/>
                    <a:pt x="4300203" y="-112770"/>
                    <a:pt x="4969934" y="0"/>
                  </a:cubicBezTo>
                  <a:cubicBezTo>
                    <a:pt x="5004261" y="46348"/>
                    <a:pt x="5070625" y="123581"/>
                    <a:pt x="5103962" y="134028"/>
                  </a:cubicBezTo>
                  <a:cubicBezTo>
                    <a:pt x="5065035" y="402143"/>
                    <a:pt x="5087956" y="509804"/>
                    <a:pt x="5103962" y="804153"/>
                  </a:cubicBezTo>
                  <a:lnTo>
                    <a:pt x="5103962" y="804153"/>
                  </a:lnTo>
                  <a:cubicBezTo>
                    <a:pt x="3944037" y="670025"/>
                    <a:pt x="1513915" y="909929"/>
                    <a:pt x="134028" y="804153"/>
                  </a:cubicBezTo>
                  <a:cubicBezTo>
                    <a:pt x="80119" y="760450"/>
                    <a:pt x="56293" y="709319"/>
                    <a:pt x="0" y="670125"/>
                  </a:cubicBezTo>
                  <a:cubicBezTo>
                    <a:pt x="13615" y="348872"/>
                    <a:pt x="-47877" y="1546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94771704">
                    <a:custGeom>
                      <a:avLst/>
                      <a:gdLst>
                        <a:gd name="connsiteX0" fmla="*/ 0 w 6805283"/>
                        <a:gd name="connsiteY0" fmla="*/ 0 h 1072204"/>
                        <a:gd name="connsiteX1" fmla="*/ 6626579 w 6805283"/>
                        <a:gd name="connsiteY1" fmla="*/ 0 h 1072204"/>
                        <a:gd name="connsiteX2" fmla="*/ 6805283 w 6805283"/>
                        <a:gd name="connsiteY2" fmla="*/ 178704 h 1072204"/>
                        <a:gd name="connsiteX3" fmla="*/ 6805283 w 6805283"/>
                        <a:gd name="connsiteY3" fmla="*/ 1072204 h 1072204"/>
                        <a:gd name="connsiteX4" fmla="*/ 6805283 w 6805283"/>
                        <a:gd name="connsiteY4" fmla="*/ 1072204 h 1072204"/>
                        <a:gd name="connsiteX5" fmla="*/ 178704 w 6805283"/>
                        <a:gd name="connsiteY5" fmla="*/ 1072204 h 1072204"/>
                        <a:gd name="connsiteX6" fmla="*/ 0 w 6805283"/>
                        <a:gd name="connsiteY6" fmla="*/ 893500 h 1072204"/>
                        <a:gd name="connsiteX7" fmla="*/ 0 w 6805283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05283" h="1072204" fill="none" extrusionOk="0">
                          <a:moveTo>
                            <a:pt x="0" y="0"/>
                          </a:moveTo>
                          <a:cubicBezTo>
                            <a:pt x="2966680" y="-121042"/>
                            <a:pt x="3724432" y="59404"/>
                            <a:pt x="6626579" y="0"/>
                          </a:cubicBezTo>
                          <a:cubicBezTo>
                            <a:pt x="6704129" y="72891"/>
                            <a:pt x="6715311" y="116088"/>
                            <a:pt x="6805283" y="178704"/>
                          </a:cubicBezTo>
                          <a:cubicBezTo>
                            <a:pt x="6884982" y="479014"/>
                            <a:pt x="6781498" y="972831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4154492" y="1234058"/>
                            <a:pt x="3291886" y="1000304"/>
                            <a:pt x="178704" y="1072204"/>
                          </a:cubicBezTo>
                          <a:cubicBezTo>
                            <a:pt x="100360" y="995295"/>
                            <a:pt x="41519" y="952283"/>
                            <a:pt x="0" y="893500"/>
                          </a:cubicBezTo>
                          <a:cubicBezTo>
                            <a:pt x="24816" y="636119"/>
                            <a:pt x="-22434" y="442138"/>
                            <a:pt x="0" y="0"/>
                          </a:cubicBezTo>
                          <a:close/>
                        </a:path>
                        <a:path w="6805283" h="1072204" stroke="0" extrusionOk="0">
                          <a:moveTo>
                            <a:pt x="0" y="0"/>
                          </a:moveTo>
                          <a:cubicBezTo>
                            <a:pt x="2122180" y="11948"/>
                            <a:pt x="4466156" y="-112770"/>
                            <a:pt x="6626579" y="0"/>
                          </a:cubicBezTo>
                          <a:cubicBezTo>
                            <a:pt x="6704531" y="49766"/>
                            <a:pt x="6737395" y="125665"/>
                            <a:pt x="6805283" y="178704"/>
                          </a:cubicBezTo>
                          <a:cubicBezTo>
                            <a:pt x="6746252" y="469820"/>
                            <a:pt x="6809381" y="666594"/>
                            <a:pt x="6805283" y="1072204"/>
                          </a:cubicBezTo>
                          <a:lnTo>
                            <a:pt x="6805283" y="1072204"/>
                          </a:lnTo>
                          <a:cubicBezTo>
                            <a:pt x="5479396" y="938076"/>
                            <a:pt x="1061497" y="1177980"/>
                            <a:pt x="178704" y="1072204"/>
                          </a:cubicBezTo>
                          <a:cubicBezTo>
                            <a:pt x="125493" y="1037240"/>
                            <a:pt x="25177" y="925703"/>
                            <a:pt x="0" y="893500"/>
                          </a:cubicBezTo>
                          <a:cubicBezTo>
                            <a:pt x="-6489" y="726415"/>
                            <a:pt x="52642" y="17632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khiến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A54D5F-674B-4463-A2A6-F0A0A745D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63" b="19464" l="31364" r="43528"/>
                      </a14:imgEffect>
                    </a14:imgLayer>
                  </a14:imgProps>
                </a:ext>
              </a:extLst>
            </a:blip>
            <a:srcRect l="29843" r="54951" b="78373"/>
            <a:stretch/>
          </p:blipFill>
          <p:spPr>
            <a:xfrm>
              <a:off x="6629571" y="2742720"/>
              <a:ext cx="891465" cy="9718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C370D1-6169-451F-ACF9-6A28293DEE58}"/>
              </a:ext>
            </a:extLst>
          </p:cNvPr>
          <p:cNvGrpSpPr/>
          <p:nvPr/>
        </p:nvGrpSpPr>
        <p:grpSpPr>
          <a:xfrm>
            <a:off x="1" y="1774998"/>
            <a:ext cx="7315425" cy="1279125"/>
            <a:chOff x="146788" y="2726343"/>
            <a:chExt cx="5486569" cy="959344"/>
          </a:xfrm>
        </p:grpSpPr>
        <p:sp>
          <p:nvSpPr>
            <p:cNvPr id="14" name="Snip Diagonal Corner Rectangle 2">
              <a:extLst>
                <a:ext uri="{FF2B5EF4-FFF2-40B4-BE49-F238E27FC236}">
                  <a16:creationId xmlns:a16="http://schemas.microsoft.com/office/drawing/2014/main" id="{B5549B24-BB92-445A-8F62-1ED3955F8F5B}"/>
                </a:ext>
              </a:extLst>
            </p:cNvPr>
            <p:cNvSpPr/>
            <p:nvPr/>
          </p:nvSpPr>
          <p:spPr>
            <a:xfrm>
              <a:off x="515693" y="2881534"/>
              <a:ext cx="5117664" cy="804153"/>
            </a:xfrm>
            <a:custGeom>
              <a:avLst/>
              <a:gdLst>
                <a:gd name="connsiteX0" fmla="*/ 0 w 5117664"/>
                <a:gd name="connsiteY0" fmla="*/ 0 h 804153"/>
                <a:gd name="connsiteX1" fmla="*/ 4983636 w 5117664"/>
                <a:gd name="connsiteY1" fmla="*/ 0 h 804153"/>
                <a:gd name="connsiteX2" fmla="*/ 5117664 w 5117664"/>
                <a:gd name="connsiteY2" fmla="*/ 134028 h 804153"/>
                <a:gd name="connsiteX3" fmla="*/ 5117664 w 5117664"/>
                <a:gd name="connsiteY3" fmla="*/ 804153 h 804153"/>
                <a:gd name="connsiteX4" fmla="*/ 5117664 w 5117664"/>
                <a:gd name="connsiteY4" fmla="*/ 804153 h 804153"/>
                <a:gd name="connsiteX5" fmla="*/ 134028 w 5117664"/>
                <a:gd name="connsiteY5" fmla="*/ 804153 h 804153"/>
                <a:gd name="connsiteX6" fmla="*/ 0 w 5117664"/>
                <a:gd name="connsiteY6" fmla="*/ 670125 h 804153"/>
                <a:gd name="connsiteX7" fmla="*/ 0 w 5117664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664" h="804153" fill="none" extrusionOk="0">
                  <a:moveTo>
                    <a:pt x="0" y="0"/>
                  </a:moveTo>
                  <a:cubicBezTo>
                    <a:pt x="2094588" y="44101"/>
                    <a:pt x="3053037" y="-560"/>
                    <a:pt x="4983636" y="0"/>
                  </a:cubicBezTo>
                  <a:cubicBezTo>
                    <a:pt x="5025124" y="39766"/>
                    <a:pt x="5086352" y="96348"/>
                    <a:pt x="5117664" y="134028"/>
                  </a:cubicBezTo>
                  <a:cubicBezTo>
                    <a:pt x="5057507" y="237342"/>
                    <a:pt x="5149967" y="547920"/>
                    <a:pt x="5117664" y="804153"/>
                  </a:cubicBezTo>
                  <a:lnTo>
                    <a:pt x="5117664" y="804153"/>
                  </a:lnTo>
                  <a:cubicBezTo>
                    <a:pt x="2695357" y="924963"/>
                    <a:pt x="1716920" y="922456"/>
                    <a:pt x="134028" y="804153"/>
                  </a:cubicBezTo>
                  <a:cubicBezTo>
                    <a:pt x="71114" y="756019"/>
                    <a:pt x="52744" y="733239"/>
                    <a:pt x="0" y="670125"/>
                  </a:cubicBezTo>
                  <a:cubicBezTo>
                    <a:pt x="22945" y="525333"/>
                    <a:pt x="13039" y="182914"/>
                    <a:pt x="0" y="0"/>
                  </a:cubicBezTo>
                  <a:close/>
                </a:path>
                <a:path w="5117664" h="804153" stroke="0" extrusionOk="0">
                  <a:moveTo>
                    <a:pt x="0" y="0"/>
                  </a:moveTo>
                  <a:cubicBezTo>
                    <a:pt x="2375058" y="-74417"/>
                    <a:pt x="2496022" y="14570"/>
                    <a:pt x="4983636" y="0"/>
                  </a:cubicBezTo>
                  <a:cubicBezTo>
                    <a:pt x="5055979" y="60774"/>
                    <a:pt x="5052461" y="73108"/>
                    <a:pt x="5117664" y="134028"/>
                  </a:cubicBezTo>
                  <a:cubicBezTo>
                    <a:pt x="5062859" y="441961"/>
                    <a:pt x="5111897" y="682757"/>
                    <a:pt x="5117664" y="804153"/>
                  </a:cubicBezTo>
                  <a:lnTo>
                    <a:pt x="5117664" y="804153"/>
                  </a:lnTo>
                  <a:cubicBezTo>
                    <a:pt x="3017441" y="867611"/>
                    <a:pt x="2570368" y="681997"/>
                    <a:pt x="134028" y="804153"/>
                  </a:cubicBezTo>
                  <a:cubicBezTo>
                    <a:pt x="109264" y="762865"/>
                    <a:pt x="45757" y="729162"/>
                    <a:pt x="0" y="670125"/>
                  </a:cubicBezTo>
                  <a:cubicBezTo>
                    <a:pt x="1015" y="479755"/>
                    <a:pt x="58641" y="32157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4142424646">
                    <a:custGeom>
                      <a:avLst/>
                      <a:gdLst>
                        <a:gd name="connsiteX0" fmla="*/ 0 w 6823552"/>
                        <a:gd name="connsiteY0" fmla="*/ 0 h 1072204"/>
                        <a:gd name="connsiteX1" fmla="*/ 6644848 w 6823552"/>
                        <a:gd name="connsiteY1" fmla="*/ 0 h 1072204"/>
                        <a:gd name="connsiteX2" fmla="*/ 6823552 w 6823552"/>
                        <a:gd name="connsiteY2" fmla="*/ 178704 h 1072204"/>
                        <a:gd name="connsiteX3" fmla="*/ 6823552 w 6823552"/>
                        <a:gd name="connsiteY3" fmla="*/ 1072204 h 1072204"/>
                        <a:gd name="connsiteX4" fmla="*/ 6823552 w 6823552"/>
                        <a:gd name="connsiteY4" fmla="*/ 1072204 h 1072204"/>
                        <a:gd name="connsiteX5" fmla="*/ 178704 w 6823552"/>
                        <a:gd name="connsiteY5" fmla="*/ 1072204 h 1072204"/>
                        <a:gd name="connsiteX6" fmla="*/ 0 w 6823552"/>
                        <a:gd name="connsiteY6" fmla="*/ 893500 h 1072204"/>
                        <a:gd name="connsiteX7" fmla="*/ 0 w 6823552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23552" h="1072204" fill="none" extrusionOk="0">
                          <a:moveTo>
                            <a:pt x="0" y="0"/>
                          </a:moveTo>
                          <a:cubicBezTo>
                            <a:pt x="2260952" y="44101"/>
                            <a:pt x="5877108" y="-560"/>
                            <a:pt x="6644848" y="0"/>
                          </a:cubicBezTo>
                          <a:cubicBezTo>
                            <a:pt x="6729634" y="91106"/>
                            <a:pt x="6771983" y="128808"/>
                            <a:pt x="6823552" y="178704"/>
                          </a:cubicBezTo>
                          <a:cubicBezTo>
                            <a:pt x="6743291" y="307255"/>
                            <a:pt x="6875959" y="797512"/>
                            <a:pt x="6823552" y="1072204"/>
                          </a:cubicBezTo>
                          <a:lnTo>
                            <a:pt x="6823552" y="1072204"/>
                          </a:lnTo>
                          <a:cubicBezTo>
                            <a:pt x="4234860" y="1193014"/>
                            <a:pt x="1262808" y="1190507"/>
                            <a:pt x="178704" y="1072204"/>
                          </a:cubicBezTo>
                          <a:cubicBezTo>
                            <a:pt x="100706" y="1017028"/>
                            <a:pt x="16145" y="928057"/>
                            <a:pt x="0" y="893500"/>
                          </a:cubicBezTo>
                          <a:cubicBezTo>
                            <a:pt x="43049" y="635960"/>
                            <a:pt x="73350" y="292836"/>
                            <a:pt x="0" y="0"/>
                          </a:cubicBezTo>
                          <a:close/>
                        </a:path>
                        <a:path w="6823552" h="1072204" stroke="0" extrusionOk="0">
                          <a:moveTo>
                            <a:pt x="0" y="0"/>
                          </a:moveTo>
                          <a:cubicBezTo>
                            <a:pt x="1212676" y="-74417"/>
                            <a:pt x="3991550" y="14570"/>
                            <a:pt x="6644848" y="0"/>
                          </a:cubicBezTo>
                          <a:cubicBezTo>
                            <a:pt x="6698434" y="66143"/>
                            <a:pt x="6795566" y="146959"/>
                            <a:pt x="6823552" y="178704"/>
                          </a:cubicBezTo>
                          <a:cubicBezTo>
                            <a:pt x="6829058" y="333781"/>
                            <a:pt x="6757474" y="753087"/>
                            <a:pt x="6823552" y="1072204"/>
                          </a:cubicBezTo>
                          <a:lnTo>
                            <a:pt x="6823552" y="1072204"/>
                          </a:lnTo>
                          <a:cubicBezTo>
                            <a:pt x="3892340" y="1135662"/>
                            <a:pt x="2116487" y="950048"/>
                            <a:pt x="178704" y="1072204"/>
                          </a:cubicBezTo>
                          <a:cubicBezTo>
                            <a:pt x="101614" y="1018798"/>
                            <a:pt x="38996" y="921651"/>
                            <a:pt x="0" y="893500"/>
                          </a:cubicBezTo>
                          <a:cubicBezTo>
                            <a:pt x="21119" y="766639"/>
                            <a:pt x="38537" y="43108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cảm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645F11-6182-4318-B28F-EB984603D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0" b="19450" l="2950" r="27650">
                          <a14:foregroundMark x1="27650" y1="18050" x2="27650" y2="18050"/>
                        </a14:backgroundRemoval>
                      </a14:imgEffect>
                    </a14:imgLayer>
                  </a14:imgProps>
                </a:ext>
              </a:extLst>
            </a:blip>
            <a:srcRect r="70171" b="78373"/>
            <a:stretch/>
          </p:blipFill>
          <p:spPr>
            <a:xfrm>
              <a:off x="146788" y="2726343"/>
              <a:ext cx="1185869" cy="919186"/>
            </a:xfrm>
            <a:prstGeom prst="rect">
              <a:avLst/>
            </a:prstGeom>
          </p:spPr>
        </p:pic>
      </p:grpSp>
      <p:pic>
        <p:nvPicPr>
          <p:cNvPr id="16" name="Graphic 14">
            <a:extLst>
              <a:ext uri="{FF2B5EF4-FFF2-40B4-BE49-F238E27FC236}">
                <a16:creationId xmlns:a16="http://schemas.microsoft.com/office/drawing/2014/main" id="{AC023E80-96E4-48F2-ABFC-7A462A95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788" y="3978821"/>
            <a:ext cx="1676051" cy="28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4978" y="240620"/>
            <a:ext cx="10459889" cy="1272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733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 câu </a:t>
            </a:r>
            <a:r>
              <a:rPr lang="en-US" sz="3733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733" b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 chó này giữ nhà </a:t>
            </a:r>
            <a:r>
              <a:rPr lang="en-US" sz="3733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giỏi.”</a:t>
            </a:r>
          </a:p>
          <a:p>
            <a:pPr algn="ctr"/>
            <a:r>
              <a:rPr lang="en-US" sz="3733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câu cảm, cách chuyển nào đúng?</a:t>
            </a:r>
            <a:endParaRPr lang="en-US" sz="3733" i="1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FFD40-6748-46CF-87AA-16F58D8DC7FA}"/>
              </a:ext>
            </a:extLst>
          </p:cNvPr>
          <p:cNvGrpSpPr/>
          <p:nvPr/>
        </p:nvGrpSpPr>
        <p:grpSpPr>
          <a:xfrm>
            <a:off x="1183466" y="5129178"/>
            <a:ext cx="10667557" cy="1295740"/>
            <a:chOff x="-2204025" y="3928513"/>
            <a:chExt cx="8000668" cy="971805"/>
          </a:xfrm>
        </p:grpSpPr>
        <p:sp>
          <p:nvSpPr>
            <p:cNvPr id="8" name="Snip Diagonal Corner Rectangle 4">
              <a:extLst>
                <a:ext uri="{FF2B5EF4-FFF2-40B4-BE49-F238E27FC236}">
                  <a16:creationId xmlns:a16="http://schemas.microsoft.com/office/drawing/2014/main" id="{61C335C8-12CA-44AE-A170-3782DC7294F9}"/>
                </a:ext>
              </a:extLst>
            </p:cNvPr>
            <p:cNvSpPr/>
            <p:nvPr/>
          </p:nvSpPr>
          <p:spPr>
            <a:xfrm>
              <a:off x="-2148294" y="3973562"/>
              <a:ext cx="7944937" cy="926755"/>
            </a:xfrm>
            <a:custGeom>
              <a:avLst/>
              <a:gdLst>
                <a:gd name="connsiteX0" fmla="*/ 0 w 7944937"/>
                <a:gd name="connsiteY0" fmla="*/ 0 h 926755"/>
                <a:gd name="connsiteX1" fmla="*/ 7790475 w 7944937"/>
                <a:gd name="connsiteY1" fmla="*/ 0 h 926755"/>
                <a:gd name="connsiteX2" fmla="*/ 7944937 w 7944937"/>
                <a:gd name="connsiteY2" fmla="*/ 154462 h 926755"/>
                <a:gd name="connsiteX3" fmla="*/ 7944937 w 7944937"/>
                <a:gd name="connsiteY3" fmla="*/ 926755 h 926755"/>
                <a:gd name="connsiteX4" fmla="*/ 7944937 w 7944937"/>
                <a:gd name="connsiteY4" fmla="*/ 926755 h 926755"/>
                <a:gd name="connsiteX5" fmla="*/ 154462 w 7944937"/>
                <a:gd name="connsiteY5" fmla="*/ 926755 h 926755"/>
                <a:gd name="connsiteX6" fmla="*/ 0 w 7944937"/>
                <a:gd name="connsiteY6" fmla="*/ 772293 h 926755"/>
                <a:gd name="connsiteX7" fmla="*/ 0 w 7944937"/>
                <a:gd name="connsiteY7" fmla="*/ 0 h 9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4937" h="926755" fill="none" extrusionOk="0">
                  <a:moveTo>
                    <a:pt x="0" y="0"/>
                  </a:moveTo>
                  <a:cubicBezTo>
                    <a:pt x="3848118" y="80431"/>
                    <a:pt x="4437211" y="119785"/>
                    <a:pt x="7790475" y="0"/>
                  </a:cubicBezTo>
                  <a:cubicBezTo>
                    <a:pt x="7848034" y="71056"/>
                    <a:pt x="7921059" y="126287"/>
                    <a:pt x="7944937" y="154462"/>
                  </a:cubicBezTo>
                  <a:cubicBezTo>
                    <a:pt x="7903359" y="479605"/>
                    <a:pt x="8012728" y="582581"/>
                    <a:pt x="7944937" y="926755"/>
                  </a:cubicBezTo>
                  <a:lnTo>
                    <a:pt x="7944937" y="926755"/>
                  </a:lnTo>
                  <a:cubicBezTo>
                    <a:pt x="4467801" y="1064842"/>
                    <a:pt x="3274550" y="911440"/>
                    <a:pt x="154462" y="926755"/>
                  </a:cubicBezTo>
                  <a:cubicBezTo>
                    <a:pt x="136949" y="888720"/>
                    <a:pt x="49086" y="827570"/>
                    <a:pt x="0" y="772293"/>
                  </a:cubicBezTo>
                  <a:cubicBezTo>
                    <a:pt x="-17104" y="688884"/>
                    <a:pt x="-41201" y="300876"/>
                    <a:pt x="0" y="0"/>
                  </a:cubicBezTo>
                  <a:close/>
                </a:path>
                <a:path w="7944937" h="926755" stroke="0" extrusionOk="0">
                  <a:moveTo>
                    <a:pt x="0" y="0"/>
                  </a:moveTo>
                  <a:cubicBezTo>
                    <a:pt x="1623280" y="105876"/>
                    <a:pt x="6960194" y="-102183"/>
                    <a:pt x="7790475" y="0"/>
                  </a:cubicBezTo>
                  <a:cubicBezTo>
                    <a:pt x="7829745" y="61284"/>
                    <a:pt x="7913358" y="113226"/>
                    <a:pt x="7944937" y="154462"/>
                  </a:cubicBezTo>
                  <a:cubicBezTo>
                    <a:pt x="7998688" y="439190"/>
                    <a:pt x="7957562" y="797595"/>
                    <a:pt x="7944937" y="926755"/>
                  </a:cubicBezTo>
                  <a:lnTo>
                    <a:pt x="7944937" y="926755"/>
                  </a:lnTo>
                  <a:cubicBezTo>
                    <a:pt x="6135751" y="1068673"/>
                    <a:pt x="1127723" y="899326"/>
                    <a:pt x="154462" y="926755"/>
                  </a:cubicBezTo>
                  <a:cubicBezTo>
                    <a:pt x="110877" y="874472"/>
                    <a:pt x="41750" y="796257"/>
                    <a:pt x="0" y="772293"/>
                  </a:cubicBezTo>
                  <a:cubicBezTo>
                    <a:pt x="63761" y="642773"/>
                    <a:pt x="-44230" y="85168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42778">
                    <a:custGeom>
                      <a:avLst/>
                      <a:gdLst>
                        <a:gd name="connsiteX0" fmla="*/ 0 w 10593249"/>
                        <a:gd name="connsiteY0" fmla="*/ 0 h 1235673"/>
                        <a:gd name="connsiteX1" fmla="*/ 10387299 w 10593249"/>
                        <a:gd name="connsiteY1" fmla="*/ 0 h 1235673"/>
                        <a:gd name="connsiteX2" fmla="*/ 10593249 w 10593249"/>
                        <a:gd name="connsiteY2" fmla="*/ 205950 h 1235673"/>
                        <a:gd name="connsiteX3" fmla="*/ 10593249 w 10593249"/>
                        <a:gd name="connsiteY3" fmla="*/ 1235673 h 1235673"/>
                        <a:gd name="connsiteX4" fmla="*/ 10593249 w 10593249"/>
                        <a:gd name="connsiteY4" fmla="*/ 1235673 h 1235673"/>
                        <a:gd name="connsiteX5" fmla="*/ 205950 w 10593249"/>
                        <a:gd name="connsiteY5" fmla="*/ 1235673 h 1235673"/>
                        <a:gd name="connsiteX6" fmla="*/ 0 w 10593249"/>
                        <a:gd name="connsiteY6" fmla="*/ 1029723 h 1235673"/>
                        <a:gd name="connsiteX7" fmla="*/ 0 w 10593249"/>
                        <a:gd name="connsiteY7" fmla="*/ 0 h 12356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93249" h="1235673" fill="none" extrusionOk="0">
                          <a:moveTo>
                            <a:pt x="0" y="0"/>
                          </a:moveTo>
                          <a:cubicBezTo>
                            <a:pt x="5147029" y="80431"/>
                            <a:pt x="8852370" y="119785"/>
                            <a:pt x="10387299" y="0"/>
                          </a:cubicBezTo>
                          <a:cubicBezTo>
                            <a:pt x="10429714" y="54356"/>
                            <a:pt x="10502899" y="151084"/>
                            <a:pt x="10593249" y="205950"/>
                          </a:cubicBezTo>
                          <a:cubicBezTo>
                            <a:pt x="10573812" y="661249"/>
                            <a:pt x="10542590" y="870167"/>
                            <a:pt x="10593249" y="1235673"/>
                          </a:cubicBezTo>
                          <a:lnTo>
                            <a:pt x="10593249" y="1235673"/>
                          </a:lnTo>
                          <a:cubicBezTo>
                            <a:pt x="5817485" y="1373760"/>
                            <a:pt x="4624373" y="1220358"/>
                            <a:pt x="205950" y="1235673"/>
                          </a:cubicBezTo>
                          <a:cubicBezTo>
                            <a:pt x="167135" y="1209351"/>
                            <a:pt x="86761" y="1099792"/>
                            <a:pt x="0" y="1029723"/>
                          </a:cubicBezTo>
                          <a:cubicBezTo>
                            <a:pt x="-38352" y="712403"/>
                            <a:pt x="28393" y="219278"/>
                            <a:pt x="0" y="0"/>
                          </a:cubicBezTo>
                          <a:close/>
                        </a:path>
                        <a:path w="10593249" h="1235673" stroke="0" extrusionOk="0">
                          <a:moveTo>
                            <a:pt x="0" y="0"/>
                          </a:moveTo>
                          <a:cubicBezTo>
                            <a:pt x="4999177" y="105876"/>
                            <a:pt x="6181771" y="-102183"/>
                            <a:pt x="10387299" y="0"/>
                          </a:cubicBezTo>
                          <a:cubicBezTo>
                            <a:pt x="10482599" y="96926"/>
                            <a:pt x="10562025" y="193218"/>
                            <a:pt x="10593249" y="205950"/>
                          </a:cubicBezTo>
                          <a:cubicBezTo>
                            <a:pt x="10623270" y="315368"/>
                            <a:pt x="10534097" y="984794"/>
                            <a:pt x="10593249" y="1235673"/>
                          </a:cubicBezTo>
                          <a:lnTo>
                            <a:pt x="10593249" y="1235673"/>
                          </a:lnTo>
                          <a:cubicBezTo>
                            <a:pt x="5407952" y="1377591"/>
                            <a:pt x="4555018" y="1208244"/>
                            <a:pt x="205950" y="1235673"/>
                          </a:cubicBezTo>
                          <a:cubicBezTo>
                            <a:pt x="147181" y="1147090"/>
                            <a:pt x="83679" y="1105922"/>
                            <a:pt x="0" y="1029723"/>
                          </a:cubicBezTo>
                          <a:cubicBezTo>
                            <a:pt x="90016" y="563749"/>
                            <a:pt x="29376" y="1047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chó này biết giữ nhà chứ?</a:t>
              </a:r>
              <a:endPara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6E7268-8D69-4C9C-B236-EB5EFA7BC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54" b="20655" l="45187" r="57351"/>
                      </a14:imgEffect>
                    </a14:imgLayer>
                  </a14:imgProps>
                </a:ext>
              </a:extLst>
            </a:blip>
            <a:srcRect l="43666" t="1191" r="41128" b="77182"/>
            <a:stretch/>
          </p:blipFill>
          <p:spPr>
            <a:xfrm>
              <a:off x="-2204025" y="3928513"/>
              <a:ext cx="631236" cy="97180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D3FD1F-1B57-45AB-A54C-F12364F696AB}"/>
              </a:ext>
            </a:extLst>
          </p:cNvPr>
          <p:cNvGrpSpPr/>
          <p:nvPr/>
        </p:nvGrpSpPr>
        <p:grpSpPr>
          <a:xfrm>
            <a:off x="594006" y="3284929"/>
            <a:ext cx="11381004" cy="1366532"/>
            <a:chOff x="6513463" y="2716173"/>
            <a:chExt cx="7382956" cy="1024899"/>
          </a:xfrm>
        </p:grpSpPr>
        <p:sp>
          <p:nvSpPr>
            <p:cNvPr id="11" name="Snip Diagonal Corner Rectangle 3">
              <a:extLst>
                <a:ext uri="{FF2B5EF4-FFF2-40B4-BE49-F238E27FC236}">
                  <a16:creationId xmlns:a16="http://schemas.microsoft.com/office/drawing/2014/main" id="{EF44BC25-7DBA-486F-805E-129AA0772749}"/>
                </a:ext>
              </a:extLst>
            </p:cNvPr>
            <p:cNvSpPr/>
            <p:nvPr/>
          </p:nvSpPr>
          <p:spPr>
            <a:xfrm>
              <a:off x="6629571" y="2936919"/>
              <a:ext cx="7266848" cy="804153"/>
            </a:xfrm>
            <a:custGeom>
              <a:avLst/>
              <a:gdLst>
                <a:gd name="connsiteX0" fmla="*/ 0 w 7266848"/>
                <a:gd name="connsiteY0" fmla="*/ 0 h 804153"/>
                <a:gd name="connsiteX1" fmla="*/ 7132820 w 7266848"/>
                <a:gd name="connsiteY1" fmla="*/ 0 h 804153"/>
                <a:gd name="connsiteX2" fmla="*/ 7266848 w 7266848"/>
                <a:gd name="connsiteY2" fmla="*/ 134028 h 804153"/>
                <a:gd name="connsiteX3" fmla="*/ 7266848 w 7266848"/>
                <a:gd name="connsiteY3" fmla="*/ 804153 h 804153"/>
                <a:gd name="connsiteX4" fmla="*/ 7266848 w 7266848"/>
                <a:gd name="connsiteY4" fmla="*/ 804153 h 804153"/>
                <a:gd name="connsiteX5" fmla="*/ 134028 w 7266848"/>
                <a:gd name="connsiteY5" fmla="*/ 804153 h 804153"/>
                <a:gd name="connsiteX6" fmla="*/ 0 w 7266848"/>
                <a:gd name="connsiteY6" fmla="*/ 670125 h 804153"/>
                <a:gd name="connsiteX7" fmla="*/ 0 w 7266848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6848" h="804153" fill="none" extrusionOk="0">
                  <a:moveTo>
                    <a:pt x="0" y="0"/>
                  </a:moveTo>
                  <a:cubicBezTo>
                    <a:pt x="2931972" y="-121042"/>
                    <a:pt x="6306520" y="59404"/>
                    <a:pt x="7132820" y="0"/>
                  </a:cubicBezTo>
                  <a:cubicBezTo>
                    <a:pt x="7157378" y="44024"/>
                    <a:pt x="7210292" y="80702"/>
                    <a:pt x="7266848" y="134028"/>
                  </a:cubicBezTo>
                  <a:cubicBezTo>
                    <a:pt x="7326443" y="410341"/>
                    <a:pt x="7303374" y="635625"/>
                    <a:pt x="7266848" y="804153"/>
                  </a:cubicBezTo>
                  <a:lnTo>
                    <a:pt x="7266848" y="804153"/>
                  </a:lnTo>
                  <a:cubicBezTo>
                    <a:pt x="5164835" y="966007"/>
                    <a:pt x="1625329" y="732253"/>
                    <a:pt x="134028" y="804153"/>
                  </a:cubicBezTo>
                  <a:cubicBezTo>
                    <a:pt x="99968" y="763486"/>
                    <a:pt x="26832" y="674012"/>
                    <a:pt x="0" y="670125"/>
                  </a:cubicBezTo>
                  <a:cubicBezTo>
                    <a:pt x="-35495" y="438574"/>
                    <a:pt x="-42538" y="330747"/>
                    <a:pt x="0" y="0"/>
                  </a:cubicBezTo>
                  <a:close/>
                </a:path>
                <a:path w="7266848" h="804153" stroke="0" extrusionOk="0">
                  <a:moveTo>
                    <a:pt x="0" y="0"/>
                  </a:moveTo>
                  <a:cubicBezTo>
                    <a:pt x="3105000" y="11948"/>
                    <a:pt x="3941122" y="-112770"/>
                    <a:pt x="7132820" y="0"/>
                  </a:cubicBezTo>
                  <a:cubicBezTo>
                    <a:pt x="7167147" y="46348"/>
                    <a:pt x="7233511" y="123581"/>
                    <a:pt x="7266848" y="134028"/>
                  </a:cubicBezTo>
                  <a:cubicBezTo>
                    <a:pt x="7227921" y="402143"/>
                    <a:pt x="7250842" y="509804"/>
                    <a:pt x="7266848" y="804153"/>
                  </a:cubicBezTo>
                  <a:lnTo>
                    <a:pt x="7266848" y="804153"/>
                  </a:lnTo>
                  <a:cubicBezTo>
                    <a:pt x="4773306" y="670025"/>
                    <a:pt x="3671108" y="909929"/>
                    <a:pt x="134028" y="804153"/>
                  </a:cubicBezTo>
                  <a:cubicBezTo>
                    <a:pt x="80119" y="760450"/>
                    <a:pt x="56293" y="709319"/>
                    <a:pt x="0" y="670125"/>
                  </a:cubicBezTo>
                  <a:cubicBezTo>
                    <a:pt x="13615" y="348872"/>
                    <a:pt x="-47877" y="1546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594771704">
                    <a:custGeom>
                      <a:avLst/>
                      <a:gdLst>
                        <a:gd name="connsiteX0" fmla="*/ 0 w 11202021"/>
                        <a:gd name="connsiteY0" fmla="*/ 0 h 1072204"/>
                        <a:gd name="connsiteX1" fmla="*/ 11023317 w 11202021"/>
                        <a:gd name="connsiteY1" fmla="*/ 0 h 1072204"/>
                        <a:gd name="connsiteX2" fmla="*/ 11202021 w 11202021"/>
                        <a:gd name="connsiteY2" fmla="*/ 178704 h 1072204"/>
                        <a:gd name="connsiteX3" fmla="*/ 11202021 w 11202021"/>
                        <a:gd name="connsiteY3" fmla="*/ 1072204 h 1072204"/>
                        <a:gd name="connsiteX4" fmla="*/ 11202021 w 11202021"/>
                        <a:gd name="connsiteY4" fmla="*/ 1072204 h 1072204"/>
                        <a:gd name="connsiteX5" fmla="*/ 178704 w 11202021"/>
                        <a:gd name="connsiteY5" fmla="*/ 1072204 h 1072204"/>
                        <a:gd name="connsiteX6" fmla="*/ 0 w 11202021"/>
                        <a:gd name="connsiteY6" fmla="*/ 893500 h 1072204"/>
                        <a:gd name="connsiteX7" fmla="*/ 0 w 11202021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202021" h="1072204" fill="none" extrusionOk="0">
                          <a:moveTo>
                            <a:pt x="0" y="0"/>
                          </a:moveTo>
                          <a:cubicBezTo>
                            <a:pt x="4381584" y="-121042"/>
                            <a:pt x="7750260" y="59404"/>
                            <a:pt x="11023317" y="0"/>
                          </a:cubicBezTo>
                          <a:cubicBezTo>
                            <a:pt x="11100867" y="72891"/>
                            <a:pt x="11112049" y="116088"/>
                            <a:pt x="11202021" y="178704"/>
                          </a:cubicBezTo>
                          <a:cubicBezTo>
                            <a:pt x="11281720" y="479014"/>
                            <a:pt x="11178236" y="972831"/>
                            <a:pt x="11202021" y="1072204"/>
                          </a:cubicBezTo>
                          <a:lnTo>
                            <a:pt x="11202021" y="1072204"/>
                          </a:lnTo>
                          <a:cubicBezTo>
                            <a:pt x="8431138" y="1234058"/>
                            <a:pt x="2536488" y="1000304"/>
                            <a:pt x="178704" y="1072204"/>
                          </a:cubicBezTo>
                          <a:cubicBezTo>
                            <a:pt x="100360" y="995295"/>
                            <a:pt x="41519" y="952283"/>
                            <a:pt x="0" y="893500"/>
                          </a:cubicBezTo>
                          <a:cubicBezTo>
                            <a:pt x="24816" y="636119"/>
                            <a:pt x="-22434" y="442138"/>
                            <a:pt x="0" y="0"/>
                          </a:cubicBezTo>
                          <a:close/>
                        </a:path>
                        <a:path w="11202021" h="1072204" stroke="0" extrusionOk="0">
                          <a:moveTo>
                            <a:pt x="0" y="0"/>
                          </a:moveTo>
                          <a:cubicBezTo>
                            <a:pt x="1950769" y="11948"/>
                            <a:pt x="7748227" y="-112770"/>
                            <a:pt x="11023317" y="0"/>
                          </a:cubicBezTo>
                          <a:cubicBezTo>
                            <a:pt x="11101269" y="49766"/>
                            <a:pt x="11134133" y="125665"/>
                            <a:pt x="11202021" y="178704"/>
                          </a:cubicBezTo>
                          <a:cubicBezTo>
                            <a:pt x="11142990" y="469820"/>
                            <a:pt x="11206119" y="666594"/>
                            <a:pt x="11202021" y="1072204"/>
                          </a:cubicBezTo>
                          <a:lnTo>
                            <a:pt x="11202021" y="1072204"/>
                          </a:lnTo>
                          <a:cubicBezTo>
                            <a:pt x="7234204" y="938076"/>
                            <a:pt x="5126054" y="1177980"/>
                            <a:pt x="178704" y="1072204"/>
                          </a:cubicBezTo>
                          <a:cubicBezTo>
                            <a:pt x="125493" y="1037240"/>
                            <a:pt x="25177" y="925703"/>
                            <a:pt x="0" y="893500"/>
                          </a:cubicBezTo>
                          <a:cubicBezTo>
                            <a:pt x="-6489" y="726415"/>
                            <a:pt x="52642" y="17632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chó này giữ nhà giỏi </a:t>
              </a: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A54D5F-674B-4463-A2A6-F0A0A745D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63" b="19464" l="31364" r="43528"/>
                      </a14:imgEffect>
                    </a14:imgLayer>
                  </a14:imgProps>
                </a:ext>
              </a:extLst>
            </a:blip>
            <a:srcRect l="29843" r="54951" b="78373"/>
            <a:stretch/>
          </p:blipFill>
          <p:spPr>
            <a:xfrm>
              <a:off x="6513463" y="2716173"/>
              <a:ext cx="891465" cy="9718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C370D1-6169-451F-ACF9-6A28293DEE58}"/>
              </a:ext>
            </a:extLst>
          </p:cNvPr>
          <p:cNvGrpSpPr/>
          <p:nvPr/>
        </p:nvGrpSpPr>
        <p:grpSpPr>
          <a:xfrm>
            <a:off x="-57034" y="1751622"/>
            <a:ext cx="12032044" cy="1279125"/>
            <a:chOff x="146788" y="2726343"/>
            <a:chExt cx="9024033" cy="959344"/>
          </a:xfrm>
        </p:grpSpPr>
        <p:sp>
          <p:nvSpPr>
            <p:cNvPr id="14" name="Snip Diagonal Corner Rectangle 2">
              <a:extLst>
                <a:ext uri="{FF2B5EF4-FFF2-40B4-BE49-F238E27FC236}">
                  <a16:creationId xmlns:a16="http://schemas.microsoft.com/office/drawing/2014/main" id="{B5549B24-BB92-445A-8F62-1ED3955F8F5B}"/>
                </a:ext>
              </a:extLst>
            </p:cNvPr>
            <p:cNvSpPr/>
            <p:nvPr/>
          </p:nvSpPr>
          <p:spPr>
            <a:xfrm>
              <a:off x="515692" y="2881534"/>
              <a:ext cx="8655129" cy="804153"/>
            </a:xfrm>
            <a:custGeom>
              <a:avLst/>
              <a:gdLst>
                <a:gd name="connsiteX0" fmla="*/ 0 w 8655129"/>
                <a:gd name="connsiteY0" fmla="*/ 0 h 804153"/>
                <a:gd name="connsiteX1" fmla="*/ 8521101 w 8655129"/>
                <a:gd name="connsiteY1" fmla="*/ 0 h 804153"/>
                <a:gd name="connsiteX2" fmla="*/ 8655129 w 8655129"/>
                <a:gd name="connsiteY2" fmla="*/ 134028 h 804153"/>
                <a:gd name="connsiteX3" fmla="*/ 8655129 w 8655129"/>
                <a:gd name="connsiteY3" fmla="*/ 804153 h 804153"/>
                <a:gd name="connsiteX4" fmla="*/ 8655129 w 8655129"/>
                <a:gd name="connsiteY4" fmla="*/ 804153 h 804153"/>
                <a:gd name="connsiteX5" fmla="*/ 134028 w 8655129"/>
                <a:gd name="connsiteY5" fmla="*/ 804153 h 804153"/>
                <a:gd name="connsiteX6" fmla="*/ 0 w 8655129"/>
                <a:gd name="connsiteY6" fmla="*/ 670125 h 804153"/>
                <a:gd name="connsiteX7" fmla="*/ 0 w 8655129"/>
                <a:gd name="connsiteY7" fmla="*/ 0 h 80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5129" h="804153" fill="none" extrusionOk="0">
                  <a:moveTo>
                    <a:pt x="0" y="0"/>
                  </a:moveTo>
                  <a:cubicBezTo>
                    <a:pt x="4092268" y="44101"/>
                    <a:pt x="4750847" y="-560"/>
                    <a:pt x="8521101" y="0"/>
                  </a:cubicBezTo>
                  <a:cubicBezTo>
                    <a:pt x="8562589" y="39766"/>
                    <a:pt x="8623817" y="96348"/>
                    <a:pt x="8655129" y="134028"/>
                  </a:cubicBezTo>
                  <a:cubicBezTo>
                    <a:pt x="8594972" y="237342"/>
                    <a:pt x="8687432" y="547920"/>
                    <a:pt x="8655129" y="804153"/>
                  </a:cubicBezTo>
                  <a:lnTo>
                    <a:pt x="8655129" y="804153"/>
                  </a:lnTo>
                  <a:cubicBezTo>
                    <a:pt x="7206958" y="924963"/>
                    <a:pt x="3180694" y="922456"/>
                    <a:pt x="134028" y="804153"/>
                  </a:cubicBezTo>
                  <a:cubicBezTo>
                    <a:pt x="71114" y="756019"/>
                    <a:pt x="52744" y="733239"/>
                    <a:pt x="0" y="670125"/>
                  </a:cubicBezTo>
                  <a:cubicBezTo>
                    <a:pt x="22945" y="525333"/>
                    <a:pt x="13039" y="182914"/>
                    <a:pt x="0" y="0"/>
                  </a:cubicBezTo>
                  <a:close/>
                </a:path>
                <a:path w="8655129" h="804153" stroke="0" extrusionOk="0">
                  <a:moveTo>
                    <a:pt x="0" y="0"/>
                  </a:moveTo>
                  <a:cubicBezTo>
                    <a:pt x="1655511" y="-74417"/>
                    <a:pt x="4561166" y="14570"/>
                    <a:pt x="8521101" y="0"/>
                  </a:cubicBezTo>
                  <a:cubicBezTo>
                    <a:pt x="8593444" y="60774"/>
                    <a:pt x="8589926" y="73108"/>
                    <a:pt x="8655129" y="134028"/>
                  </a:cubicBezTo>
                  <a:cubicBezTo>
                    <a:pt x="8600324" y="441961"/>
                    <a:pt x="8649362" y="682757"/>
                    <a:pt x="8655129" y="804153"/>
                  </a:cubicBezTo>
                  <a:lnTo>
                    <a:pt x="8655129" y="804153"/>
                  </a:lnTo>
                  <a:cubicBezTo>
                    <a:pt x="4775995" y="867611"/>
                    <a:pt x="3177072" y="681997"/>
                    <a:pt x="134028" y="804153"/>
                  </a:cubicBezTo>
                  <a:cubicBezTo>
                    <a:pt x="109264" y="762865"/>
                    <a:pt x="45757" y="729162"/>
                    <a:pt x="0" y="670125"/>
                  </a:cubicBezTo>
                  <a:cubicBezTo>
                    <a:pt x="1015" y="479755"/>
                    <a:pt x="58641" y="32157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50800" cmpd="sng">
              <a:solidFill>
                <a:srgbClr val="00206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4142424646">
                    <a:custGeom>
                      <a:avLst/>
                      <a:gdLst>
                        <a:gd name="connsiteX0" fmla="*/ 0 w 11540172"/>
                        <a:gd name="connsiteY0" fmla="*/ 0 h 1072204"/>
                        <a:gd name="connsiteX1" fmla="*/ 11361468 w 11540172"/>
                        <a:gd name="connsiteY1" fmla="*/ 0 h 1072204"/>
                        <a:gd name="connsiteX2" fmla="*/ 11540172 w 11540172"/>
                        <a:gd name="connsiteY2" fmla="*/ 178704 h 1072204"/>
                        <a:gd name="connsiteX3" fmla="*/ 11540172 w 11540172"/>
                        <a:gd name="connsiteY3" fmla="*/ 1072204 h 1072204"/>
                        <a:gd name="connsiteX4" fmla="*/ 11540172 w 11540172"/>
                        <a:gd name="connsiteY4" fmla="*/ 1072204 h 1072204"/>
                        <a:gd name="connsiteX5" fmla="*/ 178704 w 11540172"/>
                        <a:gd name="connsiteY5" fmla="*/ 1072204 h 1072204"/>
                        <a:gd name="connsiteX6" fmla="*/ 0 w 11540172"/>
                        <a:gd name="connsiteY6" fmla="*/ 893500 h 1072204"/>
                        <a:gd name="connsiteX7" fmla="*/ 0 w 11540172"/>
                        <a:gd name="connsiteY7" fmla="*/ 0 h 107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540172" h="1072204" fill="none" extrusionOk="0">
                          <a:moveTo>
                            <a:pt x="0" y="0"/>
                          </a:moveTo>
                          <a:cubicBezTo>
                            <a:pt x="4376447" y="44101"/>
                            <a:pt x="6171036" y="-560"/>
                            <a:pt x="11361468" y="0"/>
                          </a:cubicBezTo>
                          <a:cubicBezTo>
                            <a:pt x="11446254" y="91106"/>
                            <a:pt x="11488603" y="128808"/>
                            <a:pt x="11540172" y="178704"/>
                          </a:cubicBezTo>
                          <a:cubicBezTo>
                            <a:pt x="11459911" y="307255"/>
                            <a:pt x="11592579" y="797512"/>
                            <a:pt x="11540172" y="1072204"/>
                          </a:cubicBezTo>
                          <a:lnTo>
                            <a:pt x="11540172" y="1072204"/>
                          </a:lnTo>
                          <a:cubicBezTo>
                            <a:pt x="7535516" y="1193014"/>
                            <a:pt x="5781452" y="1190507"/>
                            <a:pt x="178704" y="1072204"/>
                          </a:cubicBezTo>
                          <a:cubicBezTo>
                            <a:pt x="100706" y="1017028"/>
                            <a:pt x="16145" y="928057"/>
                            <a:pt x="0" y="893500"/>
                          </a:cubicBezTo>
                          <a:cubicBezTo>
                            <a:pt x="43049" y="635960"/>
                            <a:pt x="73350" y="292836"/>
                            <a:pt x="0" y="0"/>
                          </a:cubicBezTo>
                          <a:close/>
                        </a:path>
                        <a:path w="11540172" h="1072204" stroke="0" extrusionOk="0">
                          <a:moveTo>
                            <a:pt x="0" y="0"/>
                          </a:moveTo>
                          <a:cubicBezTo>
                            <a:pt x="4212115" y="-74417"/>
                            <a:pt x="5981605" y="14570"/>
                            <a:pt x="11361468" y="0"/>
                          </a:cubicBezTo>
                          <a:cubicBezTo>
                            <a:pt x="11415054" y="66143"/>
                            <a:pt x="11512186" y="146959"/>
                            <a:pt x="11540172" y="178704"/>
                          </a:cubicBezTo>
                          <a:cubicBezTo>
                            <a:pt x="11545678" y="333781"/>
                            <a:pt x="11474094" y="753087"/>
                            <a:pt x="11540172" y="1072204"/>
                          </a:cubicBezTo>
                          <a:lnTo>
                            <a:pt x="11540172" y="1072204"/>
                          </a:lnTo>
                          <a:cubicBezTo>
                            <a:pt x="6240630" y="1135662"/>
                            <a:pt x="2369525" y="950048"/>
                            <a:pt x="178704" y="1072204"/>
                          </a:cubicBezTo>
                          <a:cubicBezTo>
                            <a:pt x="101614" y="1018798"/>
                            <a:pt x="38996" y="921651"/>
                            <a:pt x="0" y="893500"/>
                          </a:cubicBezTo>
                          <a:cubicBezTo>
                            <a:pt x="21119" y="766639"/>
                            <a:pt x="38537" y="43108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Chà, </a:t>
              </a:r>
              <a:r>
                <a:rPr lang="en-US" sz="4267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chó này giữ nhà giỏi </a:t>
              </a:r>
              <a:r>
                <a:rPr lang="en-US" sz="42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thật!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645F11-6182-4318-B28F-EB984603D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0" b="19450" l="2950" r="27650">
                          <a14:foregroundMark x1="27650" y1="18050" x2="27650" y2="18050"/>
                        </a14:backgroundRemoval>
                      </a14:imgEffect>
                    </a14:imgLayer>
                  </a14:imgProps>
                </a:ext>
              </a:extLst>
            </a:blip>
            <a:srcRect r="70171" b="78373"/>
            <a:stretch/>
          </p:blipFill>
          <p:spPr>
            <a:xfrm>
              <a:off x="146788" y="2726343"/>
              <a:ext cx="1185869" cy="919186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3C5577A7-7A5C-4BB6-8CE7-064370332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2984" y="198025"/>
            <a:ext cx="1079017" cy="1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A0D1F51-C17B-4EAC-930C-28EF6734A01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4912" y="1141510"/>
            <a:ext cx="4133949" cy="1247265"/>
          </a:xfrm>
        </p:spPr>
        <p:txBody>
          <a:bodyPr/>
          <a:lstStyle/>
          <a:p>
            <a:r>
              <a:rPr lang="en-US" sz="7200">
                <a:latin typeface="UTM Avo" panose="02040603050506020204" pitchFamily="18" charset="0"/>
                <a:cs typeface="Times New Roman" panose="02020603050405020304" pitchFamily="18" charset="0"/>
              </a:rPr>
              <a:t>DẶN DÒ</a:t>
            </a:r>
            <a:endParaRPr lang="en-US" sz="7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2ACF254-F00A-4107-9A42-E33B9568AE0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20288" y="4581090"/>
            <a:ext cx="4133949" cy="1247265"/>
          </a:xfrm>
        </p:spPr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Graphic 2">
            <a:extLst>
              <a:ext uri="{FF2B5EF4-FFF2-40B4-BE49-F238E27FC236}">
                <a16:creationId xmlns:a16="http://schemas.microsoft.com/office/drawing/2014/main" id="{11378E75-A79C-4686-BC78-844F67C0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429000"/>
            <a:ext cx="3297124" cy="3392005"/>
          </a:xfrm>
          <a:prstGeom prst="rect">
            <a:avLst/>
          </a:prstGeom>
        </p:spPr>
      </p:pic>
      <p:pic>
        <p:nvPicPr>
          <p:cNvPr id="41" name="Graphic 6">
            <a:extLst>
              <a:ext uri="{FF2B5EF4-FFF2-40B4-BE49-F238E27FC236}">
                <a16:creationId xmlns:a16="http://schemas.microsoft.com/office/drawing/2014/main" id="{DA2DA4C8-76CA-416B-8E6C-7F1607665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1118" y="5035704"/>
            <a:ext cx="1459908" cy="1822296"/>
          </a:xfrm>
          <a:prstGeom prst="rect">
            <a:avLst/>
          </a:prstGeom>
        </p:spPr>
      </p:pic>
      <p:pic>
        <p:nvPicPr>
          <p:cNvPr id="42" name="Graphic 8">
            <a:extLst>
              <a:ext uri="{FF2B5EF4-FFF2-40B4-BE49-F238E27FC236}">
                <a16:creationId xmlns:a16="http://schemas.microsoft.com/office/drawing/2014/main" id="{92F60893-DBED-40FD-9688-0C7A244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5245" y="5089057"/>
            <a:ext cx="1282700" cy="1748104"/>
          </a:xfrm>
          <a:prstGeom prst="rect">
            <a:avLst/>
          </a:prstGeom>
        </p:spPr>
      </p:pic>
      <p:sp>
        <p:nvSpPr>
          <p:cNvPr id="44" name="รูปแบบอิสระ: รูปร่าง 338">
            <a:extLst>
              <a:ext uri="{FF2B5EF4-FFF2-40B4-BE49-F238E27FC236}">
                <a16:creationId xmlns:a16="http://schemas.microsoft.com/office/drawing/2014/main" id="{42016221-EBC8-4A58-B30E-2AFE5657BFFF}"/>
              </a:ext>
            </a:extLst>
          </p:cNvPr>
          <p:cNvSpPr/>
          <p:nvPr/>
        </p:nvSpPr>
        <p:spPr>
          <a:xfrm>
            <a:off x="279090" y="82352"/>
            <a:ext cx="5101529" cy="2310157"/>
          </a:xfrm>
          <a:custGeom>
            <a:avLst/>
            <a:gdLst>
              <a:gd name="connsiteX0" fmla="*/ 3810068 w 3826147"/>
              <a:gd name="connsiteY0" fmla="*/ 1145806 h 1732618"/>
              <a:gd name="connsiteX1" fmla="*/ 3623717 w 3826147"/>
              <a:gd name="connsiteY1" fmla="*/ 877525 h 1732618"/>
              <a:gd name="connsiteX2" fmla="*/ 3580343 w 3826147"/>
              <a:gd name="connsiteY2" fmla="*/ 768286 h 1732618"/>
              <a:gd name="connsiteX3" fmla="*/ 3615685 w 3826147"/>
              <a:gd name="connsiteY3" fmla="*/ 641375 h 1732618"/>
              <a:gd name="connsiteX4" fmla="*/ 3482349 w 3826147"/>
              <a:gd name="connsiteY4" fmla="*/ 220480 h 1732618"/>
              <a:gd name="connsiteX5" fmla="*/ 3451826 w 3826147"/>
              <a:gd name="connsiteY5" fmla="*/ 164254 h 1732618"/>
              <a:gd name="connsiteX6" fmla="*/ 2717670 w 3826147"/>
              <a:gd name="connsiteY6" fmla="*/ 10033 h 1732618"/>
              <a:gd name="connsiteX7" fmla="*/ 1710415 w 3826147"/>
              <a:gd name="connsiteY7" fmla="*/ 79111 h 1732618"/>
              <a:gd name="connsiteX8" fmla="*/ 711192 w 3826147"/>
              <a:gd name="connsiteY8" fmla="*/ 148189 h 1732618"/>
              <a:gd name="connsiteX9" fmla="*/ 156961 w 3826147"/>
              <a:gd name="connsiteY9" fmla="*/ 376307 h 1732618"/>
              <a:gd name="connsiteX10" fmla="*/ 108767 w 3826147"/>
              <a:gd name="connsiteY10" fmla="*/ 416469 h 1732618"/>
              <a:gd name="connsiteX11" fmla="*/ 55753 w 3826147"/>
              <a:gd name="connsiteY11" fmla="*/ 551412 h 1732618"/>
              <a:gd name="connsiteX12" fmla="*/ 50934 w 3826147"/>
              <a:gd name="connsiteY12" fmla="*/ 561051 h 1732618"/>
              <a:gd name="connsiteX13" fmla="*/ 216400 w 3826147"/>
              <a:gd name="connsiteY13" fmla="*/ 1263078 h 1732618"/>
              <a:gd name="connsiteX14" fmla="*/ 1003569 w 3826147"/>
              <a:gd name="connsiteY14" fmla="*/ 1614894 h 1732618"/>
              <a:gd name="connsiteX15" fmla="*/ 2859039 w 3826147"/>
              <a:gd name="connsiteY15" fmla="*/ 1504048 h 1732618"/>
              <a:gd name="connsiteX16" fmla="*/ 3090371 w 3826147"/>
              <a:gd name="connsiteY16" fmla="*/ 1367498 h 1732618"/>
              <a:gd name="connsiteX17" fmla="*/ 3316882 w 3826147"/>
              <a:gd name="connsiteY17" fmla="*/ 1247013 h 1732618"/>
              <a:gd name="connsiteX18" fmla="*/ 3517691 w 3826147"/>
              <a:gd name="connsiteY18" fmla="*/ 1288781 h 1732618"/>
              <a:gd name="connsiteX19" fmla="*/ 3745809 w 3826147"/>
              <a:gd name="connsiteY19" fmla="*/ 1293600 h 1732618"/>
              <a:gd name="connsiteX20" fmla="*/ 3810068 w 3826147"/>
              <a:gd name="connsiteY20" fmla="*/ 1145806 h 173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6147" h="1732618">
                <a:moveTo>
                  <a:pt x="3810068" y="1145806"/>
                </a:moveTo>
                <a:cubicBezTo>
                  <a:pt x="3747416" y="1055843"/>
                  <a:pt x="3684764" y="967487"/>
                  <a:pt x="3623717" y="877525"/>
                </a:cubicBezTo>
                <a:cubicBezTo>
                  <a:pt x="3599620" y="840577"/>
                  <a:pt x="3573917" y="811660"/>
                  <a:pt x="3580343" y="768286"/>
                </a:cubicBezTo>
                <a:cubicBezTo>
                  <a:pt x="3585162" y="726517"/>
                  <a:pt x="3607653" y="684749"/>
                  <a:pt x="3615685" y="641375"/>
                </a:cubicBezTo>
                <a:cubicBezTo>
                  <a:pt x="3641389" y="488760"/>
                  <a:pt x="3591588" y="334539"/>
                  <a:pt x="3482349" y="220480"/>
                </a:cubicBezTo>
                <a:cubicBezTo>
                  <a:pt x="3479135" y="201202"/>
                  <a:pt x="3469497" y="181925"/>
                  <a:pt x="3451826" y="164254"/>
                </a:cubicBezTo>
                <a:cubicBezTo>
                  <a:pt x="3257443" y="-23703"/>
                  <a:pt x="2973098" y="-7638"/>
                  <a:pt x="2717670" y="10033"/>
                </a:cubicBezTo>
                <a:cubicBezTo>
                  <a:pt x="2381918" y="32523"/>
                  <a:pt x="2046167" y="56620"/>
                  <a:pt x="1710415" y="79111"/>
                </a:cubicBezTo>
                <a:cubicBezTo>
                  <a:pt x="1377876" y="101602"/>
                  <a:pt x="1043731" y="120879"/>
                  <a:pt x="711192" y="148189"/>
                </a:cubicBezTo>
                <a:cubicBezTo>
                  <a:pt x="510384" y="164254"/>
                  <a:pt x="275839" y="220480"/>
                  <a:pt x="156961" y="376307"/>
                </a:cubicBezTo>
                <a:cubicBezTo>
                  <a:pt x="139290" y="384340"/>
                  <a:pt x="123225" y="398798"/>
                  <a:pt x="108767" y="416469"/>
                </a:cubicBezTo>
                <a:cubicBezTo>
                  <a:pt x="79850" y="456631"/>
                  <a:pt x="62179" y="503218"/>
                  <a:pt x="55753" y="551412"/>
                </a:cubicBezTo>
                <a:cubicBezTo>
                  <a:pt x="54147" y="554625"/>
                  <a:pt x="52541" y="557838"/>
                  <a:pt x="50934" y="561051"/>
                </a:cubicBezTo>
                <a:cubicBezTo>
                  <a:pt x="-61519" y="805234"/>
                  <a:pt x="20411" y="1079940"/>
                  <a:pt x="216400" y="1263078"/>
                </a:cubicBezTo>
                <a:cubicBezTo>
                  <a:pt x="426847" y="1459067"/>
                  <a:pt x="725650" y="1545816"/>
                  <a:pt x="1003569" y="1614894"/>
                </a:cubicBezTo>
                <a:cubicBezTo>
                  <a:pt x="1618846" y="1765902"/>
                  <a:pt x="2288743" y="1812490"/>
                  <a:pt x="2859039" y="1504048"/>
                </a:cubicBezTo>
                <a:cubicBezTo>
                  <a:pt x="2937756" y="1460673"/>
                  <a:pt x="3014866" y="1414086"/>
                  <a:pt x="3090371" y="1367498"/>
                </a:cubicBezTo>
                <a:cubicBezTo>
                  <a:pt x="3157842" y="1325730"/>
                  <a:pt x="3236559" y="1259865"/>
                  <a:pt x="3316882" y="1247013"/>
                </a:cubicBezTo>
                <a:cubicBezTo>
                  <a:pt x="3384354" y="1237374"/>
                  <a:pt x="3455038" y="1271110"/>
                  <a:pt x="3517691" y="1288781"/>
                </a:cubicBezTo>
                <a:cubicBezTo>
                  <a:pt x="3594801" y="1309665"/>
                  <a:pt x="3670305" y="1316091"/>
                  <a:pt x="3745809" y="1293600"/>
                </a:cubicBezTo>
                <a:cubicBezTo>
                  <a:pt x="3810068" y="1277536"/>
                  <a:pt x="3850229" y="1202032"/>
                  <a:pt x="3810068" y="1145806"/>
                </a:cubicBezTo>
                <a:close/>
              </a:path>
            </a:pathLst>
          </a:custGeom>
          <a:solidFill>
            <a:srgbClr val="4F994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6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#9Slide03 AmpleSoft Bold" panose="02000000000000000000" pitchFamily="2" charset="0"/>
              </a:rPr>
              <a:t>Chúc các em</a:t>
            </a:r>
            <a:endParaRPr lang="en-US" sz="64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5" name="รูปแบบอิสระ: รูปร่าง 339">
            <a:extLst>
              <a:ext uri="{FF2B5EF4-FFF2-40B4-BE49-F238E27FC236}">
                <a16:creationId xmlns:a16="http://schemas.microsoft.com/office/drawing/2014/main" id="{33D00678-7174-40CF-833E-9A50DF30C6E0}"/>
              </a:ext>
            </a:extLst>
          </p:cNvPr>
          <p:cNvSpPr/>
          <p:nvPr/>
        </p:nvSpPr>
        <p:spPr>
          <a:xfrm>
            <a:off x="2417177" y="1815642"/>
            <a:ext cx="6037695" cy="2622433"/>
          </a:xfrm>
          <a:custGeom>
            <a:avLst/>
            <a:gdLst>
              <a:gd name="connsiteX0" fmla="*/ 4168178 w 4187757"/>
              <a:gd name="connsiteY0" fmla="*/ 837009 h 2154650"/>
              <a:gd name="connsiteX1" fmla="*/ 3872587 w 4187757"/>
              <a:gd name="connsiteY1" fmla="*/ 448244 h 2154650"/>
              <a:gd name="connsiteX2" fmla="*/ 2997063 w 4187757"/>
              <a:gd name="connsiteY2" fmla="*/ 73937 h 2154650"/>
              <a:gd name="connsiteX3" fmla="*/ 1965711 w 4187757"/>
              <a:gd name="connsiteY3" fmla="*/ 40 h 2154650"/>
              <a:gd name="connsiteX4" fmla="*/ 846003 w 4187757"/>
              <a:gd name="connsiteY4" fmla="*/ 91608 h 2154650"/>
              <a:gd name="connsiteX5" fmla="*/ 62047 w 4187757"/>
              <a:gd name="connsiteY5" fmla="*/ 734195 h 2154650"/>
              <a:gd name="connsiteX6" fmla="*/ 235545 w 4187757"/>
              <a:gd name="connsiteY6" fmla="*/ 1535823 h 2154650"/>
              <a:gd name="connsiteX7" fmla="*/ 39556 w 4187757"/>
              <a:gd name="connsiteY7" fmla="*/ 1865149 h 2154650"/>
              <a:gd name="connsiteX8" fmla="*/ 42769 w 4187757"/>
              <a:gd name="connsiteY8" fmla="*/ 1971176 h 2154650"/>
              <a:gd name="connsiteX9" fmla="*/ 145583 w 4187757"/>
              <a:gd name="connsiteY9" fmla="*/ 2141461 h 2154650"/>
              <a:gd name="connsiteX10" fmla="*/ 518283 w 4187757"/>
              <a:gd name="connsiteY10" fmla="*/ 1855510 h 2154650"/>
              <a:gd name="connsiteX11" fmla="*/ 669291 w 4187757"/>
              <a:gd name="connsiteY11" fmla="*/ 1757515 h 2154650"/>
              <a:gd name="connsiteX12" fmla="*/ 677324 w 4187757"/>
              <a:gd name="connsiteY12" fmla="*/ 1759122 h 2154650"/>
              <a:gd name="connsiteX13" fmla="*/ 2391425 w 4187757"/>
              <a:gd name="connsiteY13" fmla="*/ 1878000 h 2154650"/>
              <a:gd name="connsiteX14" fmla="*/ 2934410 w 4187757"/>
              <a:gd name="connsiteY14" fmla="*/ 1834626 h 2154650"/>
              <a:gd name="connsiteX15" fmla="*/ 3083812 w 4187757"/>
              <a:gd name="connsiteY15" fmla="*/ 1831413 h 2154650"/>
              <a:gd name="connsiteX16" fmla="*/ 3432415 w 4187757"/>
              <a:gd name="connsiteY16" fmla="*/ 1735025 h 2154650"/>
              <a:gd name="connsiteX17" fmla="*/ 3456512 w 4187757"/>
              <a:gd name="connsiteY17" fmla="*/ 1720567 h 2154650"/>
              <a:gd name="connsiteX18" fmla="*/ 4091067 w 4187757"/>
              <a:gd name="connsiteY18" fmla="*/ 1286820 h 2154650"/>
              <a:gd name="connsiteX19" fmla="*/ 4168178 w 4187757"/>
              <a:gd name="connsiteY19" fmla="*/ 837009 h 21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87757" h="2154650">
                <a:moveTo>
                  <a:pt x="4168178" y="837009"/>
                </a:moveTo>
                <a:cubicBezTo>
                  <a:pt x="4119984" y="674756"/>
                  <a:pt x="3999499" y="549452"/>
                  <a:pt x="3872587" y="448244"/>
                </a:cubicBezTo>
                <a:cubicBezTo>
                  <a:pt x="3618766" y="245829"/>
                  <a:pt x="3310324" y="133377"/>
                  <a:pt x="2997063" y="73937"/>
                </a:cubicBezTo>
                <a:cubicBezTo>
                  <a:pt x="2658098" y="9679"/>
                  <a:pt x="2311101" y="40"/>
                  <a:pt x="1965711" y="40"/>
                </a:cubicBezTo>
                <a:cubicBezTo>
                  <a:pt x="1596223" y="40"/>
                  <a:pt x="1205852" y="-4780"/>
                  <a:pt x="846003" y="91608"/>
                </a:cubicBezTo>
                <a:cubicBezTo>
                  <a:pt x="513464" y="179964"/>
                  <a:pt x="192171" y="392018"/>
                  <a:pt x="62047" y="734195"/>
                </a:cubicBezTo>
                <a:cubicBezTo>
                  <a:pt x="-42374" y="1007295"/>
                  <a:pt x="21885" y="1343047"/>
                  <a:pt x="235545" y="1535823"/>
                </a:cubicBezTo>
                <a:cubicBezTo>
                  <a:pt x="169680" y="1645063"/>
                  <a:pt x="103815" y="1754302"/>
                  <a:pt x="39556" y="1865149"/>
                </a:cubicBezTo>
                <a:cubicBezTo>
                  <a:pt x="15459" y="1905310"/>
                  <a:pt x="21885" y="1943866"/>
                  <a:pt x="42769" y="1971176"/>
                </a:cubicBezTo>
                <a:cubicBezTo>
                  <a:pt x="-58438" y="2035434"/>
                  <a:pt x="37950" y="2202507"/>
                  <a:pt x="145583" y="2141461"/>
                </a:cubicBezTo>
                <a:cubicBezTo>
                  <a:pt x="283739" y="2064351"/>
                  <a:pt x="396192" y="1953505"/>
                  <a:pt x="518283" y="1855510"/>
                </a:cubicBezTo>
                <a:cubicBezTo>
                  <a:pt x="568084" y="1815348"/>
                  <a:pt x="617884" y="1783219"/>
                  <a:pt x="669291" y="1757515"/>
                </a:cubicBezTo>
                <a:cubicBezTo>
                  <a:pt x="672504" y="1757515"/>
                  <a:pt x="674111" y="1759122"/>
                  <a:pt x="677324" y="1759122"/>
                </a:cubicBezTo>
                <a:cubicBezTo>
                  <a:pt x="1246013" y="1841052"/>
                  <a:pt x="1817916" y="1882820"/>
                  <a:pt x="2391425" y="1878000"/>
                </a:cubicBezTo>
                <a:cubicBezTo>
                  <a:pt x="2568136" y="1876394"/>
                  <a:pt x="2754486" y="1868362"/>
                  <a:pt x="2934410" y="1834626"/>
                </a:cubicBezTo>
                <a:cubicBezTo>
                  <a:pt x="2985818" y="1841052"/>
                  <a:pt x="3038831" y="1836232"/>
                  <a:pt x="3083812" y="1831413"/>
                </a:cubicBezTo>
                <a:cubicBezTo>
                  <a:pt x="3205903" y="1820168"/>
                  <a:pt x="3319963" y="1786432"/>
                  <a:pt x="3432415" y="1735025"/>
                </a:cubicBezTo>
                <a:cubicBezTo>
                  <a:pt x="3442054" y="1730205"/>
                  <a:pt x="3450087" y="1725386"/>
                  <a:pt x="3456512" y="1720567"/>
                </a:cubicBezTo>
                <a:cubicBezTo>
                  <a:pt x="3705515" y="1646669"/>
                  <a:pt x="3948091" y="1511726"/>
                  <a:pt x="4091067" y="1286820"/>
                </a:cubicBezTo>
                <a:cubicBezTo>
                  <a:pt x="4177816" y="1155090"/>
                  <a:pt x="4213159" y="989624"/>
                  <a:pt x="4168178" y="837009"/>
                </a:cubicBezTo>
                <a:close/>
              </a:path>
            </a:pathLst>
          </a:custGeom>
          <a:solidFill>
            <a:srgbClr val="BCCE3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6" name="ชื่อเรื่อง 3">
            <a:extLst>
              <a:ext uri="{FF2B5EF4-FFF2-40B4-BE49-F238E27FC236}">
                <a16:creationId xmlns:a16="http://schemas.microsoft.com/office/drawing/2014/main" id="{06B74E0A-9BE5-420C-A6F7-42BCABC3A225}"/>
              </a:ext>
            </a:extLst>
          </p:cNvPr>
          <p:cNvSpPr txBox="1">
            <a:spLocks/>
          </p:cNvSpPr>
          <p:nvPr/>
        </p:nvSpPr>
        <p:spPr>
          <a:xfrm>
            <a:off x="1940516" y="2588508"/>
            <a:ext cx="6907304" cy="2055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3 AmpleSoft Bold" panose="02000000000000000000" pitchFamily="2" charset="0"/>
              </a:rPr>
              <a:t>học tốt</a:t>
            </a:r>
            <a:endParaRPr lang="en-US" sz="8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#9Slide03 AmpleSoft Bold" panose="02000000000000000000" pitchFamily="2" charset="0"/>
            </a:endParaRPr>
          </a:p>
        </p:txBody>
      </p:sp>
      <p:pic>
        <p:nvPicPr>
          <p:cNvPr id="43" name="Graphic 16">
            <a:extLst>
              <a:ext uri="{FF2B5EF4-FFF2-40B4-BE49-F238E27FC236}">
                <a16:creationId xmlns:a16="http://schemas.microsoft.com/office/drawing/2014/main" id="{83A786E9-9BFD-406E-99EA-B65FA29145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8010" y="4637361"/>
            <a:ext cx="1406265" cy="2199800"/>
          </a:xfrm>
          <a:prstGeom prst="rect">
            <a:avLst/>
          </a:prstGeom>
        </p:spPr>
      </p:pic>
      <p:pic>
        <p:nvPicPr>
          <p:cNvPr id="40" name="Graphic 12">
            <a:extLst>
              <a:ext uri="{FF2B5EF4-FFF2-40B4-BE49-F238E27FC236}">
                <a16:creationId xmlns:a16="http://schemas.microsoft.com/office/drawing/2014/main" id="{BD467C7E-11D0-4F0A-B6FF-E2B6BE6A77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85579" y="1390618"/>
            <a:ext cx="3269709" cy="5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2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0A22B5-DB1C-4F48-A4CC-BC8461F6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2432436"/>
            <a:ext cx="5332631" cy="1325563"/>
          </a:xfrm>
        </p:spPr>
        <p:txBody>
          <a:bodyPr/>
          <a:lstStyle/>
          <a:p>
            <a:r>
              <a:rPr lang="en-US" dirty="0">
                <a:ln>
                  <a:solidFill>
                    <a:srgbClr val="D0E1F3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402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8319" y="733779"/>
            <a:ext cx="11830675" cy="35360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 ơi, ra mẹ cho xem cái này!</a:t>
            </a:r>
          </a:p>
          <a:p>
            <a:pPr algn="just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tiếng mẹ, tôi vội cất sách vở, chạy ra sân:</a:t>
            </a:r>
          </a:p>
          <a:p>
            <a:pPr marL="380990" indent="-380990" algn="just"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Mẹ ơi, cái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 vậy ạ? 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một cuộn tơ vàng mượt! Ồ, đó là một con chó! Cún con có bộ lông mới đẹp làm sao!</a:t>
            </a:r>
          </a:p>
          <a:p>
            <a:pPr marL="380990" indent="-380990" algn="just"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nhớ chăm sóc cún chu đáo nhé! – Mẹ mỉm cười âu yếm.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071" y="91379"/>
            <a:ext cx="5082673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 đọc đoạn văn sau: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9702" y="829777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227" y="1449921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083" y="2058263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7999" y="2038027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3590" y="2479836"/>
            <a:ext cx="605294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</a:t>
            </a:r>
            <a:endParaRPr lang="en-US" sz="3733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4594" y="1848911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462" y="2965069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12638" y="2965069"/>
            <a:ext cx="48506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1802" y="4310556"/>
            <a:ext cx="9892195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đoạn văn có những kiểu câu nào đã học?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C0275-7AB5-48E0-9B7C-0EBEC2BCE312}"/>
              </a:ext>
            </a:extLst>
          </p:cNvPr>
          <p:cNvGrpSpPr/>
          <p:nvPr/>
        </p:nvGrpSpPr>
        <p:grpSpPr>
          <a:xfrm>
            <a:off x="1098185" y="5171017"/>
            <a:ext cx="2916512" cy="1272015"/>
            <a:chOff x="823638" y="3878262"/>
            <a:chExt cx="2187384" cy="954011"/>
          </a:xfrm>
        </p:grpSpPr>
        <p:sp>
          <p:nvSpPr>
            <p:cNvPr id="17" name="Rectangle 16"/>
            <p:cNvSpPr/>
            <p:nvPr/>
          </p:nvSpPr>
          <p:spPr>
            <a:xfrm>
              <a:off x="823638" y="3878262"/>
              <a:ext cx="1391727" cy="95401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0160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 kể:</a:t>
              </a:r>
            </a:p>
            <a:p>
              <a:pPr algn="ctr"/>
              <a:endParaRPr lang="en-US" sz="3733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288" y="3881600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5170" y="3881600"/>
              <a:ext cx="295852" cy="523172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8653D5-0352-4DBD-8A4C-3B67AC7DE29E}"/>
              </a:ext>
            </a:extLst>
          </p:cNvPr>
          <p:cNvGrpSpPr/>
          <p:nvPr/>
        </p:nvGrpSpPr>
        <p:grpSpPr>
          <a:xfrm>
            <a:off x="918370" y="6004856"/>
            <a:ext cx="3645782" cy="1303085"/>
            <a:chOff x="688778" y="4503642"/>
            <a:chExt cx="2734336" cy="977314"/>
          </a:xfrm>
        </p:grpSpPr>
        <p:sp>
          <p:nvSpPr>
            <p:cNvPr id="18" name="Rectangle 17"/>
            <p:cNvSpPr/>
            <p:nvPr/>
          </p:nvSpPr>
          <p:spPr>
            <a:xfrm>
              <a:off x="688778" y="4526945"/>
              <a:ext cx="1890662" cy="95401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0160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 khiến:</a:t>
              </a:r>
            </a:p>
            <a:p>
              <a:pPr algn="ctr"/>
              <a:endParaRPr lang="en-US" sz="3733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96411" y="4521796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59312" y="4503642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1B6BB7-37A6-4A89-82E1-E85CFCEDF69D}"/>
              </a:ext>
            </a:extLst>
          </p:cNvPr>
          <p:cNvGrpSpPr/>
          <p:nvPr/>
        </p:nvGrpSpPr>
        <p:grpSpPr>
          <a:xfrm>
            <a:off x="7479204" y="5080163"/>
            <a:ext cx="2445802" cy="1281579"/>
            <a:chOff x="5609403" y="3810122"/>
            <a:chExt cx="1834352" cy="961184"/>
          </a:xfrm>
        </p:grpSpPr>
        <p:sp>
          <p:nvSpPr>
            <p:cNvPr id="19" name="Rectangle 18"/>
            <p:cNvSpPr/>
            <p:nvPr/>
          </p:nvSpPr>
          <p:spPr>
            <a:xfrm>
              <a:off x="5609403" y="3817295"/>
              <a:ext cx="1510750" cy="95401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0160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 hỏi:</a:t>
              </a:r>
            </a:p>
            <a:p>
              <a:pPr algn="ctr"/>
              <a:endParaRPr lang="en-US" sz="3733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79953" y="3810122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408C8-04FB-4EE2-A660-A63B748941F7}"/>
              </a:ext>
            </a:extLst>
          </p:cNvPr>
          <p:cNvGrpSpPr/>
          <p:nvPr/>
        </p:nvGrpSpPr>
        <p:grpSpPr>
          <a:xfrm>
            <a:off x="7382913" y="5857600"/>
            <a:ext cx="3336292" cy="716460"/>
            <a:chOff x="5537183" y="4393198"/>
            <a:chExt cx="2502219" cy="537345"/>
          </a:xfrm>
        </p:grpSpPr>
        <p:sp>
          <p:nvSpPr>
            <p:cNvPr id="20" name="Rectangle 19"/>
            <p:cNvSpPr/>
            <p:nvPr/>
          </p:nvSpPr>
          <p:spPr>
            <a:xfrm>
              <a:off x="6668113" y="4407371"/>
              <a:ext cx="1371289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>
                  <a:ln w="10160">
                    <a:solidFill>
                      <a:srgbClr val="00B05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 gì?</a:t>
              </a:r>
              <a:endParaRPr lang="en-US" sz="3733" b="1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37183" y="4401146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74638" y="4393198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5753" y="4401146"/>
              <a:ext cx="363802" cy="523172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3733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9" name="Graphic 10">
            <a:extLst>
              <a:ext uri="{FF2B5EF4-FFF2-40B4-BE49-F238E27FC236}">
                <a16:creationId xmlns:a16="http://schemas.microsoft.com/office/drawing/2014/main" id="{E91E7EF4-6FD6-4918-915E-CB8CD2C5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6217" y="5075609"/>
            <a:ext cx="621265" cy="1181088"/>
          </a:xfrm>
          <a:prstGeom prst="rect">
            <a:avLst/>
          </a:prstGeom>
        </p:spPr>
      </p:pic>
      <p:pic>
        <p:nvPicPr>
          <p:cNvPr id="30" name="Graphic 10">
            <a:extLst>
              <a:ext uri="{FF2B5EF4-FFF2-40B4-BE49-F238E27FC236}">
                <a16:creationId xmlns:a16="http://schemas.microsoft.com/office/drawing/2014/main" id="{E91E7EF4-6FD6-4918-915E-CB8CD2C5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9626" y="5565357"/>
            <a:ext cx="621265" cy="11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89"/>
            <a:ext cx="12192000" cy="6858000"/>
          </a:xfrm>
          <a:prstGeom prst="rect">
            <a:avLst/>
          </a:prstGeom>
        </p:spPr>
      </p:pic>
      <p:pic>
        <p:nvPicPr>
          <p:cNvPr id="39" name="Graphic 2">
            <a:extLst>
              <a:ext uri="{FF2B5EF4-FFF2-40B4-BE49-F238E27FC236}">
                <a16:creationId xmlns:a16="http://schemas.microsoft.com/office/drawing/2014/main" id="{11378E75-A79C-4686-BC78-844F67C08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429000"/>
            <a:ext cx="3297124" cy="3392005"/>
          </a:xfrm>
          <a:prstGeom prst="rect">
            <a:avLst/>
          </a:prstGeom>
        </p:spPr>
      </p:pic>
      <p:pic>
        <p:nvPicPr>
          <p:cNvPr id="40" name="Graphic 12">
            <a:extLst>
              <a:ext uri="{FF2B5EF4-FFF2-40B4-BE49-F238E27FC236}">
                <a16:creationId xmlns:a16="http://schemas.microsoft.com/office/drawing/2014/main" id="{BD467C7E-11D0-4F0A-B6FF-E2B6BE6A7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6528" y="1085245"/>
            <a:ext cx="3269709" cy="5467383"/>
          </a:xfrm>
          <a:prstGeom prst="rect">
            <a:avLst/>
          </a:prstGeom>
        </p:spPr>
      </p:pic>
      <p:pic>
        <p:nvPicPr>
          <p:cNvPr id="41" name="Graphic 6">
            <a:extLst>
              <a:ext uri="{FF2B5EF4-FFF2-40B4-BE49-F238E27FC236}">
                <a16:creationId xmlns:a16="http://schemas.microsoft.com/office/drawing/2014/main" id="{DA2DA4C8-76CA-416B-8E6C-7F1607665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3857" y="4998709"/>
            <a:ext cx="1459908" cy="1822296"/>
          </a:xfrm>
          <a:prstGeom prst="rect">
            <a:avLst/>
          </a:prstGeom>
        </p:spPr>
      </p:pic>
      <p:pic>
        <p:nvPicPr>
          <p:cNvPr id="42" name="Graphic 8">
            <a:extLst>
              <a:ext uri="{FF2B5EF4-FFF2-40B4-BE49-F238E27FC236}">
                <a16:creationId xmlns:a16="http://schemas.microsoft.com/office/drawing/2014/main" id="{92F60893-DBED-40FD-9688-0C7A2444A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8849" y="5072901"/>
            <a:ext cx="1282700" cy="1748104"/>
          </a:xfrm>
          <a:prstGeom prst="rect">
            <a:avLst/>
          </a:prstGeom>
        </p:spPr>
      </p:pic>
      <p:sp>
        <p:nvSpPr>
          <p:cNvPr id="44" name="รูปแบบอิสระ: รูปร่าง 338">
            <a:extLst>
              <a:ext uri="{FF2B5EF4-FFF2-40B4-BE49-F238E27FC236}">
                <a16:creationId xmlns:a16="http://schemas.microsoft.com/office/drawing/2014/main" id="{42016221-EBC8-4A58-B30E-2AFE5657BFFF}"/>
              </a:ext>
            </a:extLst>
          </p:cNvPr>
          <p:cNvSpPr/>
          <p:nvPr/>
        </p:nvSpPr>
        <p:spPr>
          <a:xfrm>
            <a:off x="449144" y="91242"/>
            <a:ext cx="5101529" cy="2310157"/>
          </a:xfrm>
          <a:custGeom>
            <a:avLst/>
            <a:gdLst>
              <a:gd name="connsiteX0" fmla="*/ 3810068 w 3826147"/>
              <a:gd name="connsiteY0" fmla="*/ 1145806 h 1732618"/>
              <a:gd name="connsiteX1" fmla="*/ 3623717 w 3826147"/>
              <a:gd name="connsiteY1" fmla="*/ 877525 h 1732618"/>
              <a:gd name="connsiteX2" fmla="*/ 3580343 w 3826147"/>
              <a:gd name="connsiteY2" fmla="*/ 768286 h 1732618"/>
              <a:gd name="connsiteX3" fmla="*/ 3615685 w 3826147"/>
              <a:gd name="connsiteY3" fmla="*/ 641375 h 1732618"/>
              <a:gd name="connsiteX4" fmla="*/ 3482349 w 3826147"/>
              <a:gd name="connsiteY4" fmla="*/ 220480 h 1732618"/>
              <a:gd name="connsiteX5" fmla="*/ 3451826 w 3826147"/>
              <a:gd name="connsiteY5" fmla="*/ 164254 h 1732618"/>
              <a:gd name="connsiteX6" fmla="*/ 2717670 w 3826147"/>
              <a:gd name="connsiteY6" fmla="*/ 10033 h 1732618"/>
              <a:gd name="connsiteX7" fmla="*/ 1710415 w 3826147"/>
              <a:gd name="connsiteY7" fmla="*/ 79111 h 1732618"/>
              <a:gd name="connsiteX8" fmla="*/ 711192 w 3826147"/>
              <a:gd name="connsiteY8" fmla="*/ 148189 h 1732618"/>
              <a:gd name="connsiteX9" fmla="*/ 156961 w 3826147"/>
              <a:gd name="connsiteY9" fmla="*/ 376307 h 1732618"/>
              <a:gd name="connsiteX10" fmla="*/ 108767 w 3826147"/>
              <a:gd name="connsiteY10" fmla="*/ 416469 h 1732618"/>
              <a:gd name="connsiteX11" fmla="*/ 55753 w 3826147"/>
              <a:gd name="connsiteY11" fmla="*/ 551412 h 1732618"/>
              <a:gd name="connsiteX12" fmla="*/ 50934 w 3826147"/>
              <a:gd name="connsiteY12" fmla="*/ 561051 h 1732618"/>
              <a:gd name="connsiteX13" fmla="*/ 216400 w 3826147"/>
              <a:gd name="connsiteY13" fmla="*/ 1263078 h 1732618"/>
              <a:gd name="connsiteX14" fmla="*/ 1003569 w 3826147"/>
              <a:gd name="connsiteY14" fmla="*/ 1614894 h 1732618"/>
              <a:gd name="connsiteX15" fmla="*/ 2859039 w 3826147"/>
              <a:gd name="connsiteY15" fmla="*/ 1504048 h 1732618"/>
              <a:gd name="connsiteX16" fmla="*/ 3090371 w 3826147"/>
              <a:gd name="connsiteY16" fmla="*/ 1367498 h 1732618"/>
              <a:gd name="connsiteX17" fmla="*/ 3316882 w 3826147"/>
              <a:gd name="connsiteY17" fmla="*/ 1247013 h 1732618"/>
              <a:gd name="connsiteX18" fmla="*/ 3517691 w 3826147"/>
              <a:gd name="connsiteY18" fmla="*/ 1288781 h 1732618"/>
              <a:gd name="connsiteX19" fmla="*/ 3745809 w 3826147"/>
              <a:gd name="connsiteY19" fmla="*/ 1293600 h 1732618"/>
              <a:gd name="connsiteX20" fmla="*/ 3810068 w 3826147"/>
              <a:gd name="connsiteY20" fmla="*/ 1145806 h 173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6147" h="1732618">
                <a:moveTo>
                  <a:pt x="3810068" y="1145806"/>
                </a:moveTo>
                <a:cubicBezTo>
                  <a:pt x="3747416" y="1055843"/>
                  <a:pt x="3684764" y="967487"/>
                  <a:pt x="3623717" y="877525"/>
                </a:cubicBezTo>
                <a:cubicBezTo>
                  <a:pt x="3599620" y="840577"/>
                  <a:pt x="3573917" y="811660"/>
                  <a:pt x="3580343" y="768286"/>
                </a:cubicBezTo>
                <a:cubicBezTo>
                  <a:pt x="3585162" y="726517"/>
                  <a:pt x="3607653" y="684749"/>
                  <a:pt x="3615685" y="641375"/>
                </a:cubicBezTo>
                <a:cubicBezTo>
                  <a:pt x="3641389" y="488760"/>
                  <a:pt x="3591588" y="334539"/>
                  <a:pt x="3482349" y="220480"/>
                </a:cubicBezTo>
                <a:cubicBezTo>
                  <a:pt x="3479135" y="201202"/>
                  <a:pt x="3469497" y="181925"/>
                  <a:pt x="3451826" y="164254"/>
                </a:cubicBezTo>
                <a:cubicBezTo>
                  <a:pt x="3257443" y="-23703"/>
                  <a:pt x="2973098" y="-7638"/>
                  <a:pt x="2717670" y="10033"/>
                </a:cubicBezTo>
                <a:cubicBezTo>
                  <a:pt x="2381918" y="32523"/>
                  <a:pt x="2046167" y="56620"/>
                  <a:pt x="1710415" y="79111"/>
                </a:cubicBezTo>
                <a:cubicBezTo>
                  <a:pt x="1377876" y="101602"/>
                  <a:pt x="1043731" y="120879"/>
                  <a:pt x="711192" y="148189"/>
                </a:cubicBezTo>
                <a:cubicBezTo>
                  <a:pt x="510384" y="164254"/>
                  <a:pt x="275839" y="220480"/>
                  <a:pt x="156961" y="376307"/>
                </a:cubicBezTo>
                <a:cubicBezTo>
                  <a:pt x="139290" y="384340"/>
                  <a:pt x="123225" y="398798"/>
                  <a:pt x="108767" y="416469"/>
                </a:cubicBezTo>
                <a:cubicBezTo>
                  <a:pt x="79850" y="456631"/>
                  <a:pt x="62179" y="503218"/>
                  <a:pt x="55753" y="551412"/>
                </a:cubicBezTo>
                <a:cubicBezTo>
                  <a:pt x="54147" y="554625"/>
                  <a:pt x="52541" y="557838"/>
                  <a:pt x="50934" y="561051"/>
                </a:cubicBezTo>
                <a:cubicBezTo>
                  <a:pt x="-61519" y="805234"/>
                  <a:pt x="20411" y="1079940"/>
                  <a:pt x="216400" y="1263078"/>
                </a:cubicBezTo>
                <a:cubicBezTo>
                  <a:pt x="426847" y="1459067"/>
                  <a:pt x="725650" y="1545816"/>
                  <a:pt x="1003569" y="1614894"/>
                </a:cubicBezTo>
                <a:cubicBezTo>
                  <a:pt x="1618846" y="1765902"/>
                  <a:pt x="2288743" y="1812490"/>
                  <a:pt x="2859039" y="1504048"/>
                </a:cubicBezTo>
                <a:cubicBezTo>
                  <a:pt x="2937756" y="1460673"/>
                  <a:pt x="3014866" y="1414086"/>
                  <a:pt x="3090371" y="1367498"/>
                </a:cubicBezTo>
                <a:cubicBezTo>
                  <a:pt x="3157842" y="1325730"/>
                  <a:pt x="3236559" y="1259865"/>
                  <a:pt x="3316882" y="1247013"/>
                </a:cubicBezTo>
                <a:cubicBezTo>
                  <a:pt x="3384354" y="1237374"/>
                  <a:pt x="3455038" y="1271110"/>
                  <a:pt x="3517691" y="1288781"/>
                </a:cubicBezTo>
                <a:cubicBezTo>
                  <a:pt x="3594801" y="1309665"/>
                  <a:pt x="3670305" y="1316091"/>
                  <a:pt x="3745809" y="1293600"/>
                </a:cubicBezTo>
                <a:cubicBezTo>
                  <a:pt x="3810068" y="1277536"/>
                  <a:pt x="3850229" y="1202032"/>
                  <a:pt x="3810068" y="1145806"/>
                </a:cubicBezTo>
                <a:close/>
              </a:path>
            </a:pathLst>
          </a:custGeom>
          <a:solidFill>
            <a:srgbClr val="4F994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4267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UTM Cookies" panose="02040603050506020204" pitchFamily="18" charset="0"/>
              </a:rPr>
              <a:t>Luyện từ và câu</a:t>
            </a:r>
          </a:p>
        </p:txBody>
      </p:sp>
      <p:sp>
        <p:nvSpPr>
          <p:cNvPr id="45" name="รูปแบบอิสระ: รูปร่าง 339">
            <a:extLst>
              <a:ext uri="{FF2B5EF4-FFF2-40B4-BE49-F238E27FC236}">
                <a16:creationId xmlns:a16="http://schemas.microsoft.com/office/drawing/2014/main" id="{33D00678-7174-40CF-833E-9A50DF30C6E0}"/>
              </a:ext>
            </a:extLst>
          </p:cNvPr>
          <p:cNvSpPr/>
          <p:nvPr/>
        </p:nvSpPr>
        <p:spPr>
          <a:xfrm>
            <a:off x="2406845" y="1785097"/>
            <a:ext cx="6037695" cy="2622433"/>
          </a:xfrm>
          <a:custGeom>
            <a:avLst/>
            <a:gdLst>
              <a:gd name="connsiteX0" fmla="*/ 4168178 w 4187757"/>
              <a:gd name="connsiteY0" fmla="*/ 837009 h 2154650"/>
              <a:gd name="connsiteX1" fmla="*/ 3872587 w 4187757"/>
              <a:gd name="connsiteY1" fmla="*/ 448244 h 2154650"/>
              <a:gd name="connsiteX2" fmla="*/ 2997063 w 4187757"/>
              <a:gd name="connsiteY2" fmla="*/ 73937 h 2154650"/>
              <a:gd name="connsiteX3" fmla="*/ 1965711 w 4187757"/>
              <a:gd name="connsiteY3" fmla="*/ 40 h 2154650"/>
              <a:gd name="connsiteX4" fmla="*/ 846003 w 4187757"/>
              <a:gd name="connsiteY4" fmla="*/ 91608 h 2154650"/>
              <a:gd name="connsiteX5" fmla="*/ 62047 w 4187757"/>
              <a:gd name="connsiteY5" fmla="*/ 734195 h 2154650"/>
              <a:gd name="connsiteX6" fmla="*/ 235545 w 4187757"/>
              <a:gd name="connsiteY6" fmla="*/ 1535823 h 2154650"/>
              <a:gd name="connsiteX7" fmla="*/ 39556 w 4187757"/>
              <a:gd name="connsiteY7" fmla="*/ 1865149 h 2154650"/>
              <a:gd name="connsiteX8" fmla="*/ 42769 w 4187757"/>
              <a:gd name="connsiteY8" fmla="*/ 1971176 h 2154650"/>
              <a:gd name="connsiteX9" fmla="*/ 145583 w 4187757"/>
              <a:gd name="connsiteY9" fmla="*/ 2141461 h 2154650"/>
              <a:gd name="connsiteX10" fmla="*/ 518283 w 4187757"/>
              <a:gd name="connsiteY10" fmla="*/ 1855510 h 2154650"/>
              <a:gd name="connsiteX11" fmla="*/ 669291 w 4187757"/>
              <a:gd name="connsiteY11" fmla="*/ 1757515 h 2154650"/>
              <a:gd name="connsiteX12" fmla="*/ 677324 w 4187757"/>
              <a:gd name="connsiteY12" fmla="*/ 1759122 h 2154650"/>
              <a:gd name="connsiteX13" fmla="*/ 2391425 w 4187757"/>
              <a:gd name="connsiteY13" fmla="*/ 1878000 h 2154650"/>
              <a:gd name="connsiteX14" fmla="*/ 2934410 w 4187757"/>
              <a:gd name="connsiteY14" fmla="*/ 1834626 h 2154650"/>
              <a:gd name="connsiteX15" fmla="*/ 3083812 w 4187757"/>
              <a:gd name="connsiteY15" fmla="*/ 1831413 h 2154650"/>
              <a:gd name="connsiteX16" fmla="*/ 3432415 w 4187757"/>
              <a:gd name="connsiteY16" fmla="*/ 1735025 h 2154650"/>
              <a:gd name="connsiteX17" fmla="*/ 3456512 w 4187757"/>
              <a:gd name="connsiteY17" fmla="*/ 1720567 h 2154650"/>
              <a:gd name="connsiteX18" fmla="*/ 4091067 w 4187757"/>
              <a:gd name="connsiteY18" fmla="*/ 1286820 h 2154650"/>
              <a:gd name="connsiteX19" fmla="*/ 4168178 w 4187757"/>
              <a:gd name="connsiteY19" fmla="*/ 837009 h 21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87757" h="2154650">
                <a:moveTo>
                  <a:pt x="4168178" y="837009"/>
                </a:moveTo>
                <a:cubicBezTo>
                  <a:pt x="4119984" y="674756"/>
                  <a:pt x="3999499" y="549452"/>
                  <a:pt x="3872587" y="448244"/>
                </a:cubicBezTo>
                <a:cubicBezTo>
                  <a:pt x="3618766" y="245829"/>
                  <a:pt x="3310324" y="133377"/>
                  <a:pt x="2997063" y="73937"/>
                </a:cubicBezTo>
                <a:cubicBezTo>
                  <a:pt x="2658098" y="9679"/>
                  <a:pt x="2311101" y="40"/>
                  <a:pt x="1965711" y="40"/>
                </a:cubicBezTo>
                <a:cubicBezTo>
                  <a:pt x="1596223" y="40"/>
                  <a:pt x="1205852" y="-4780"/>
                  <a:pt x="846003" y="91608"/>
                </a:cubicBezTo>
                <a:cubicBezTo>
                  <a:pt x="513464" y="179964"/>
                  <a:pt x="192171" y="392018"/>
                  <a:pt x="62047" y="734195"/>
                </a:cubicBezTo>
                <a:cubicBezTo>
                  <a:pt x="-42374" y="1007295"/>
                  <a:pt x="21885" y="1343047"/>
                  <a:pt x="235545" y="1535823"/>
                </a:cubicBezTo>
                <a:cubicBezTo>
                  <a:pt x="169680" y="1645063"/>
                  <a:pt x="103815" y="1754302"/>
                  <a:pt x="39556" y="1865149"/>
                </a:cubicBezTo>
                <a:cubicBezTo>
                  <a:pt x="15459" y="1905310"/>
                  <a:pt x="21885" y="1943866"/>
                  <a:pt x="42769" y="1971176"/>
                </a:cubicBezTo>
                <a:cubicBezTo>
                  <a:pt x="-58438" y="2035434"/>
                  <a:pt x="37950" y="2202507"/>
                  <a:pt x="145583" y="2141461"/>
                </a:cubicBezTo>
                <a:cubicBezTo>
                  <a:pt x="283739" y="2064351"/>
                  <a:pt x="396192" y="1953505"/>
                  <a:pt x="518283" y="1855510"/>
                </a:cubicBezTo>
                <a:cubicBezTo>
                  <a:pt x="568084" y="1815348"/>
                  <a:pt x="617884" y="1783219"/>
                  <a:pt x="669291" y="1757515"/>
                </a:cubicBezTo>
                <a:cubicBezTo>
                  <a:pt x="672504" y="1757515"/>
                  <a:pt x="674111" y="1759122"/>
                  <a:pt x="677324" y="1759122"/>
                </a:cubicBezTo>
                <a:cubicBezTo>
                  <a:pt x="1246013" y="1841052"/>
                  <a:pt x="1817916" y="1882820"/>
                  <a:pt x="2391425" y="1878000"/>
                </a:cubicBezTo>
                <a:cubicBezTo>
                  <a:pt x="2568136" y="1876394"/>
                  <a:pt x="2754486" y="1868362"/>
                  <a:pt x="2934410" y="1834626"/>
                </a:cubicBezTo>
                <a:cubicBezTo>
                  <a:pt x="2985818" y="1841052"/>
                  <a:pt x="3038831" y="1836232"/>
                  <a:pt x="3083812" y="1831413"/>
                </a:cubicBezTo>
                <a:cubicBezTo>
                  <a:pt x="3205903" y="1820168"/>
                  <a:pt x="3319963" y="1786432"/>
                  <a:pt x="3432415" y="1735025"/>
                </a:cubicBezTo>
                <a:cubicBezTo>
                  <a:pt x="3442054" y="1730205"/>
                  <a:pt x="3450087" y="1725386"/>
                  <a:pt x="3456512" y="1720567"/>
                </a:cubicBezTo>
                <a:cubicBezTo>
                  <a:pt x="3705515" y="1646669"/>
                  <a:pt x="3948091" y="1511726"/>
                  <a:pt x="4091067" y="1286820"/>
                </a:cubicBezTo>
                <a:cubicBezTo>
                  <a:pt x="4177816" y="1155090"/>
                  <a:pt x="4213159" y="989624"/>
                  <a:pt x="4168178" y="837009"/>
                </a:cubicBezTo>
                <a:close/>
              </a:path>
            </a:pathLst>
          </a:custGeom>
          <a:solidFill>
            <a:srgbClr val="BCCE3C"/>
          </a:solidFill>
          <a:ln w="16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6" name="ชื่อเรื่อง 3">
            <a:extLst>
              <a:ext uri="{FF2B5EF4-FFF2-40B4-BE49-F238E27FC236}">
                <a16:creationId xmlns:a16="http://schemas.microsoft.com/office/drawing/2014/main" id="{06B74E0A-9BE5-420C-A6F7-42BCABC3A225}"/>
              </a:ext>
            </a:extLst>
          </p:cNvPr>
          <p:cNvSpPr txBox="1">
            <a:spLocks/>
          </p:cNvSpPr>
          <p:nvPr/>
        </p:nvSpPr>
        <p:spPr>
          <a:xfrm>
            <a:off x="1830617" y="2273012"/>
            <a:ext cx="6907304" cy="2055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733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EAD38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#9Slide05 SVNStandly" pitchFamily="2" charset="0"/>
              </a:rPr>
              <a:t>Câu  cảm</a:t>
            </a:r>
          </a:p>
        </p:txBody>
      </p:sp>
      <p:pic>
        <p:nvPicPr>
          <p:cNvPr id="43" name="Graphic 16">
            <a:extLst>
              <a:ext uri="{FF2B5EF4-FFF2-40B4-BE49-F238E27FC236}">
                <a16:creationId xmlns:a16="http://schemas.microsoft.com/office/drawing/2014/main" id="{83A786E9-9BFD-406E-99EA-B65FA2914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04930" y="3396196"/>
            <a:ext cx="1406265" cy="2199800"/>
          </a:xfrm>
          <a:prstGeom prst="rect">
            <a:avLst/>
          </a:prstGeom>
        </p:spPr>
      </p:pic>
      <p:pic>
        <p:nvPicPr>
          <p:cNvPr id="12" name="Graphic 6">
            <a:extLst>
              <a:ext uri="{FF2B5EF4-FFF2-40B4-BE49-F238E27FC236}">
                <a16:creationId xmlns:a16="http://schemas.microsoft.com/office/drawing/2014/main" id="{E4AD511B-DF68-4482-BB83-6E5D3E627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7226" y="5035704"/>
            <a:ext cx="1459908" cy="1822296"/>
          </a:xfrm>
          <a:prstGeom prst="rect">
            <a:avLst/>
          </a:prstGeom>
        </p:spPr>
      </p:pic>
      <p:pic>
        <p:nvPicPr>
          <p:cNvPr id="13" name="Graphic 8">
            <a:extLst>
              <a:ext uri="{FF2B5EF4-FFF2-40B4-BE49-F238E27FC236}">
                <a16:creationId xmlns:a16="http://schemas.microsoft.com/office/drawing/2014/main" id="{B4DC881B-32FF-4FD7-8C56-EA618F2C6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2218" y="5109896"/>
            <a:ext cx="1282700" cy="17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720" y="327412"/>
            <a:ext cx="11316559" cy="697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Nhận xét: Hãy đọc những câu sau và </a:t>
            </a:r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 lời câu hỏi:</a:t>
            </a:r>
          </a:p>
        </p:txBody>
      </p:sp>
      <p:sp>
        <p:nvSpPr>
          <p:cNvPr id="11" name="Arrow: Notched Right 10"/>
          <p:cNvSpPr/>
          <p:nvPr/>
        </p:nvSpPr>
        <p:spPr>
          <a:xfrm>
            <a:off x="2112029" y="3670352"/>
            <a:ext cx="7781439" cy="1385682"/>
          </a:xfrm>
          <a:prstGeom prst="notchedRightArrow">
            <a:avLst/>
          </a:prstGeom>
          <a:solidFill>
            <a:schemeClr val="accent2"/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Những câu sau </a:t>
            </a:r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 để làm gì?</a:t>
            </a:r>
          </a:p>
        </p:txBody>
      </p:sp>
      <p:sp>
        <p:nvSpPr>
          <p:cNvPr id="12" name="Arrow: Notched Right 11"/>
          <p:cNvSpPr/>
          <p:nvPr/>
        </p:nvSpPr>
        <p:spPr>
          <a:xfrm>
            <a:off x="1705676" y="5144781"/>
            <a:ext cx="8594144" cy="1385682"/>
          </a:xfrm>
          <a:prstGeom prst="notchedRightArrow">
            <a:avLst/>
          </a:prstGeom>
          <a:solidFill>
            <a:schemeClr val="accent2"/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Cuối </a:t>
            </a:r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câu văn </a:t>
            </a:r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dấu gì?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440" y="1277273"/>
            <a:ext cx="12132488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609585" indent="-609585">
              <a:buAutoNum type="arabicPeriod"/>
            </a:pPr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Chà! Con mèo có bộ lông mới đẹp làm sao!</a:t>
            </a: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rabicPeriod"/>
            </a:pP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A! Con mèo này khôn thật!</a:t>
            </a: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ấu chấm hỏi, Dấu chấm hỏi png | PNGEg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1778" y1="91290" x2="51778" y2="9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1" y="3948395"/>
            <a:ext cx="1843876" cy="17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2">
            <a:extLst>
              <a:ext uri="{FF2B5EF4-FFF2-40B4-BE49-F238E27FC236}">
                <a16:creationId xmlns:a16="http://schemas.microsoft.com/office/drawing/2014/main" id="{FB860F29-9852-4917-BA5E-5FAE5A655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4695" y="4361325"/>
            <a:ext cx="2231672" cy="24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096ACDA-ABB8-4030-96BB-D76B6F0DE049}"/>
              </a:ext>
            </a:extLst>
          </p:cNvPr>
          <p:cNvGrpSpPr/>
          <p:nvPr/>
        </p:nvGrpSpPr>
        <p:grpSpPr>
          <a:xfrm>
            <a:off x="545142" y="4963782"/>
            <a:ext cx="11161396" cy="1094780"/>
            <a:chOff x="4070626" y="2911694"/>
            <a:chExt cx="4834280" cy="821085"/>
          </a:xfrm>
        </p:grpSpPr>
        <p:sp>
          <p:nvSpPr>
            <p:cNvPr id="14" name="Rounded Rectangle 13"/>
            <p:cNvSpPr/>
            <p:nvPr/>
          </p:nvSpPr>
          <p:spPr>
            <a:xfrm>
              <a:off x="4767192" y="2911694"/>
              <a:ext cx="4137714" cy="8210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</a:t>
              </a:r>
              <a:r>
                <a:rPr lang="en-US" sz="3733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cảm xúc thán phục trước vẻ khôn ngoan của con mèo.</a:t>
              </a:r>
              <a:endPara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4070626" y="2944096"/>
              <a:ext cx="696566" cy="46331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B2E972-E90B-4001-99B3-1F2199685EB7}"/>
              </a:ext>
            </a:extLst>
          </p:cNvPr>
          <p:cNvGrpSpPr/>
          <p:nvPr/>
        </p:nvGrpSpPr>
        <p:grpSpPr>
          <a:xfrm>
            <a:off x="400975" y="2344268"/>
            <a:ext cx="11161397" cy="1338217"/>
            <a:chOff x="35156" y="1729167"/>
            <a:chExt cx="8371048" cy="1003663"/>
          </a:xfrm>
        </p:grpSpPr>
        <p:sp>
          <p:nvSpPr>
            <p:cNvPr id="15" name="Rounded Rectangle 14"/>
            <p:cNvSpPr/>
            <p:nvPr/>
          </p:nvSpPr>
          <p:spPr>
            <a:xfrm>
              <a:off x="1241330" y="1729167"/>
              <a:ext cx="7164874" cy="1003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</a:t>
              </a:r>
              <a:r>
                <a:rPr lang="en-US" sz="3733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cảm xúc ngạc nhiên, vui mừng trước vẻ đẹp của con mèo.</a:t>
              </a:r>
              <a:endPara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35156" y="2001613"/>
              <a:ext cx="1167632" cy="37748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Dấu chấm hỏi, Dấu chấm hỏi png | PNGEg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1778" y1="91290" x2="51778" y2="9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88" y="165700"/>
            <a:ext cx="1456768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459930AD-F9D9-43BF-8E69-24BB89A09524}"/>
              </a:ext>
            </a:extLst>
          </p:cNvPr>
          <p:cNvSpPr/>
          <p:nvPr/>
        </p:nvSpPr>
        <p:spPr>
          <a:xfrm>
            <a:off x="1536782" y="89069"/>
            <a:ext cx="7781439" cy="1385682"/>
          </a:xfrm>
          <a:prstGeom prst="notchedRightArrow">
            <a:avLst/>
          </a:prstGeom>
          <a:solidFill>
            <a:schemeClr val="accent2"/>
          </a:solidFill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câu sau </a:t>
            </a:r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làm gì?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AC02A-89D3-495E-B5DD-109D46F7585D}"/>
              </a:ext>
            </a:extLst>
          </p:cNvPr>
          <p:cNvSpPr/>
          <p:nvPr/>
        </p:nvSpPr>
        <p:spPr>
          <a:xfrm>
            <a:off x="689310" y="1542143"/>
            <a:ext cx="10883749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609585" indent="-609585">
              <a:buAutoNum type="arabicPeriod"/>
            </a:pPr>
            <a:r>
              <a:rPr lang="en-US" sz="4267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Chà! Con mèo có bộ lông mới đẹp làm sao!</a:t>
            </a:r>
            <a:endParaRPr lang="en-US" sz="4267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0EAB2-6FF3-4785-98DB-61F492A5802A}"/>
              </a:ext>
            </a:extLst>
          </p:cNvPr>
          <p:cNvSpPr/>
          <p:nvPr/>
        </p:nvSpPr>
        <p:spPr>
          <a:xfrm>
            <a:off x="689310" y="3851451"/>
            <a:ext cx="713778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A! Con mèo này khôn thật!</a:t>
            </a:r>
            <a:endParaRPr lang="en-US" sz="4267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Graphic 6">
            <a:extLst>
              <a:ext uri="{FF2B5EF4-FFF2-40B4-BE49-F238E27FC236}">
                <a16:creationId xmlns:a16="http://schemas.microsoft.com/office/drawing/2014/main" id="{0B32A658-934A-46D5-B6D7-F69B3FBD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2093" y="71923"/>
            <a:ext cx="1459908" cy="1822296"/>
          </a:xfrm>
          <a:prstGeom prst="rect">
            <a:avLst/>
          </a:prstGeom>
        </p:spPr>
      </p:pic>
      <p:pic>
        <p:nvPicPr>
          <p:cNvPr id="25" name="Graphic 8">
            <a:extLst>
              <a:ext uri="{FF2B5EF4-FFF2-40B4-BE49-F238E27FC236}">
                <a16:creationId xmlns:a16="http://schemas.microsoft.com/office/drawing/2014/main" id="{5A018A0A-8463-4ED0-93BD-2A7B03B75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06" y="5786650"/>
            <a:ext cx="803313" cy="10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0031" y="4441894"/>
            <a:ext cx="87148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mỗi câu có dấu chấm than.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ũi tên - png tải về - Miễn phí trong suốt đỏ png Tải về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backgroundMark x1="43333" y1="3200" x2="43333" y2="3200"/>
                        <a14:backgroundMark x1="41667" y1="1000" x2="24222" y2="7400"/>
                        <a14:backgroundMark x1="27667" y1="54800" x2="27667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9170" flipV="1">
            <a:off x="-273653" y="3270461"/>
            <a:ext cx="2472636" cy="14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ấu chấm hỏi, Dấu chấm hỏi png | PNGEg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1778" y1="91290" x2="51778" y2="9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0" y="275969"/>
            <a:ext cx="1456768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9AA1CB9F-C547-4273-8316-FB6550E2A11E}"/>
              </a:ext>
            </a:extLst>
          </p:cNvPr>
          <p:cNvSpPr/>
          <p:nvPr/>
        </p:nvSpPr>
        <p:spPr>
          <a:xfrm>
            <a:off x="1469267" y="39693"/>
            <a:ext cx="8594144" cy="1385682"/>
          </a:xfrm>
          <a:prstGeom prst="notchedRightArrow">
            <a:avLst/>
          </a:prstGeom>
          <a:solidFill>
            <a:schemeClr val="accent2"/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Cuối </a:t>
            </a:r>
            <a:r>
              <a:rPr lang="en-US" sz="3733" b="1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câu văn </a:t>
            </a:r>
            <a:r>
              <a:rPr lang="en-US" sz="3733" b="1" dirty="0">
                <a:ln w="12700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dấu gì?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41313-92A3-4FB3-B986-75E86491DAF2}"/>
              </a:ext>
            </a:extLst>
          </p:cNvPr>
          <p:cNvSpPr/>
          <p:nvPr/>
        </p:nvSpPr>
        <p:spPr>
          <a:xfrm>
            <a:off x="171744" y="1289503"/>
            <a:ext cx="12132488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609585" indent="-609585">
              <a:buAutoNum type="arabicPeriod"/>
            </a:pPr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Chà! Con mèo có bộ lông mới đẹp làm sao</a:t>
            </a:r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rabicPeriod"/>
            </a:pP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4F994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A! Con mèo này khôn thật</a:t>
            </a:r>
            <a:r>
              <a:rPr lang="en-US" sz="4800" b="1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4F994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Graphic 6">
            <a:extLst>
              <a:ext uri="{FF2B5EF4-FFF2-40B4-BE49-F238E27FC236}">
                <a16:creationId xmlns:a16="http://schemas.microsoft.com/office/drawing/2014/main" id="{DAEE2F33-496E-43F3-9F8E-EE101CCA2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3411" y="4210885"/>
            <a:ext cx="2120700" cy="2647115"/>
          </a:xfrm>
          <a:prstGeom prst="rect">
            <a:avLst/>
          </a:prstGeom>
        </p:spPr>
      </p:pic>
      <p:pic>
        <p:nvPicPr>
          <p:cNvPr id="24" name="Graphic 8">
            <a:extLst>
              <a:ext uri="{FF2B5EF4-FFF2-40B4-BE49-F238E27FC236}">
                <a16:creationId xmlns:a16="http://schemas.microsoft.com/office/drawing/2014/main" id="{20EECF4E-FAA8-4D40-982A-7B5D199EA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353" y="5643166"/>
            <a:ext cx="803313" cy="10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1627" y="955158"/>
            <a:ext cx="6468764" cy="1164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Tớ buồn quá vì bị điểm kém môn Toán!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1629" y="2369743"/>
            <a:ext cx="6468764" cy="1164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Ôi, cậu vẽ đẹp quá!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1627" y="3827433"/>
            <a:ext cx="6468764" cy="1164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Trời ơi, tớ lo cho kì thi cuối kì </a:t>
            </a:r>
            <a:r>
              <a:rPr lang="en-US" sz="3733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này quá!</a:t>
            </a:r>
            <a:endParaRPr lang="en-US" sz="3733" dirty="0">
              <a:solidFill>
                <a:schemeClr val="tx1">
                  <a:lumMod val="95000"/>
                  <a:lumOff val="5000"/>
                </a:schemeClr>
              </a:solidFill>
              <a:latin typeface="UVN Chim Bien" panose="0209060304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1631" y="5464635"/>
            <a:ext cx="6468764" cy="1281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Em đoảng thật, làm rách truyện của chị rồi!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59446" y="955159"/>
            <a:ext cx="3251201" cy="103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Buồn chán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59445" y="2369744"/>
            <a:ext cx="3251201" cy="103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Thán phục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59444" y="3917189"/>
            <a:ext cx="3251201" cy="103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59444" y="5692055"/>
            <a:ext cx="3251201" cy="103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>
                    <a:lumMod val="95000"/>
                    <a:lumOff val="5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Trách móc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069" y="1040087"/>
            <a:ext cx="68704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22225">
                  <a:solidFill>
                    <a:srgbClr val="4F994C"/>
                  </a:solidFill>
                  <a:prstDash val="solid"/>
                </a:ln>
                <a:solidFill>
                  <a:srgbClr val="92D050"/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543" y="2627649"/>
            <a:ext cx="709490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22225">
                  <a:solidFill>
                    <a:srgbClr val="4F994C"/>
                  </a:solidFill>
                  <a:prstDash val="solid"/>
                </a:ln>
                <a:solidFill>
                  <a:srgbClr val="92D050"/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605" y="4039113"/>
            <a:ext cx="64536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22225">
                  <a:solidFill>
                    <a:srgbClr val="4F994C"/>
                  </a:solidFill>
                  <a:prstDash val="solid"/>
                </a:ln>
                <a:solidFill>
                  <a:srgbClr val="92D050"/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543" y="5776984"/>
            <a:ext cx="709490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22225">
                  <a:solidFill>
                    <a:srgbClr val="4F994C"/>
                  </a:solidFill>
                  <a:prstDash val="solid"/>
                </a:ln>
                <a:solidFill>
                  <a:srgbClr val="92D050"/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3" name="Chevron 2"/>
          <p:cNvSpPr/>
          <p:nvPr/>
        </p:nvSpPr>
        <p:spPr>
          <a:xfrm>
            <a:off x="7755827" y="1470974"/>
            <a:ext cx="648183" cy="169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UVN Chim Bien" panose="0209060304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755827" y="2885561"/>
            <a:ext cx="648183" cy="169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UVN Chim Bien" panose="0209060304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755827" y="4385120"/>
            <a:ext cx="648183" cy="169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UVN Chim Bien" panose="0209060304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755827" y="6145664"/>
            <a:ext cx="648183" cy="1697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UVN Chim Bien" panose="0209060304050A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3428" y="79064"/>
            <a:ext cx="897187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Những câu cảm </a:t>
            </a:r>
            <a:r>
              <a:rPr lang="en-US" sz="3733" b="1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dưới đây </a:t>
            </a:r>
            <a:r>
              <a:rPr lang="en-US" sz="3733" b="1" dirty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UVN Chim Bien" panose="0209060304050A020404" pitchFamily="18" charset="0"/>
                <a:cs typeface="Times New Roman" panose="02020603050405020304" pitchFamily="18" charset="0"/>
              </a:rPr>
              <a:t>bộc lộ cảm xúc gì?</a:t>
            </a:r>
          </a:p>
        </p:txBody>
      </p:sp>
    </p:spTree>
    <p:extLst>
      <p:ext uri="{BB962C8B-B14F-4D97-AF65-F5344CB8AC3E}">
        <p14:creationId xmlns:p14="http://schemas.microsoft.com/office/powerpoint/2010/main" val="7386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7" grpId="0" animBg="1"/>
      <p:bldP spid="8" grpId="0" animBg="1"/>
      <p:bldP spid="9" grpId="0" animBg="1"/>
      <p:bldP spid="2" grpId="0"/>
      <p:bldP spid="11" grpId="0"/>
      <p:bldP spid="12" grpId="0"/>
      <p:bldP spid="13" grpId="0"/>
      <p:bldP spid="3" grpId="0" animBg="1"/>
      <p:bldP spid="15" grpId="0" animBg="1"/>
      <p:bldP spid="16" grpId="0" animBg="1"/>
      <p:bldP spid="21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Widescreen</PresentationFormat>
  <Paragraphs>138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#9Slide03 AmpleSoft Bold</vt:lpstr>
      <vt:lpstr>#9Slide05 SVNStandly</vt:lpstr>
      <vt:lpstr>Arial</vt:lpstr>
      <vt:lpstr>Calibri</vt:lpstr>
      <vt:lpstr>Calibri Light</vt:lpstr>
      <vt:lpstr>Cambria</vt:lpstr>
      <vt:lpstr>SVN-Sansation</vt:lpstr>
      <vt:lpstr>Times New Roman</vt:lpstr>
      <vt:lpstr>UTM Avo</vt:lpstr>
      <vt:lpstr>UTM Cookies</vt:lpstr>
      <vt:lpstr>UVN Chim Bien</vt:lpstr>
      <vt:lpstr>Wingdings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2022-04-15T15:09:18Z</dcterms:created>
  <dcterms:modified xsi:type="dcterms:W3CDTF">2022-04-15T15:10:00Z</dcterms:modified>
</cp:coreProperties>
</file>