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EEDEA-E086-4475-8D2A-428D564E79A4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6ED75-7F53-4B3B-8DF8-9E03137E0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04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1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570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4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9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2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74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57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03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9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7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08210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625085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" y="977109"/>
            <a:ext cx="9143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447861" y="6447327"/>
            <a:ext cx="6815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447861" y="-44925"/>
            <a:ext cx="6815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ktuts</a:t>
            </a:r>
            <a:endParaRPr lang="en-US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59534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8273ACE0-C5F9-4508-B786-FF7293AFD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-1"/>
          <a:stretch/>
        </p:blipFill>
        <p:spPr>
          <a:xfrm rot="5400000">
            <a:off x="1161773" y="-1161773"/>
            <a:ext cx="6858000" cy="9181546"/>
          </a:xfrm>
          <a:prstGeom prst="rect">
            <a:avLst/>
          </a:prstGeom>
        </p:spPr>
      </p:pic>
      <p:sp>
        <p:nvSpPr>
          <p:cNvPr id="8" name="图文框 39">
            <a:extLst>
              <a:ext uri="{FF2B5EF4-FFF2-40B4-BE49-F238E27FC236}">
                <a16:creationId xmlns:a16="http://schemas.microsoft.com/office/drawing/2014/main" xmlns="" id="{B3057A95-B2DB-4686-BCA5-919E10E93F79}"/>
              </a:ext>
            </a:extLst>
          </p:cNvPr>
          <p:cNvSpPr/>
          <p:nvPr userDrawn="1"/>
        </p:nvSpPr>
        <p:spPr>
          <a:xfrm>
            <a:off x="341853" y="548163"/>
            <a:ext cx="8497840" cy="5761672"/>
          </a:xfrm>
          <a:prstGeom prst="frame">
            <a:avLst>
              <a:gd name="adj1" fmla="val 3619"/>
            </a:avLst>
          </a:prstGeom>
          <a:solidFill>
            <a:srgbClr val="3D8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6073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0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4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0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7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2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1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7F0C5-15F4-48A0-B7EE-05F3C2A5B19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B4848-DE47-4283-9747-03067446F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5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5.gif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5.gi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113"/>
          <p:cNvSpPr/>
          <p:nvPr/>
        </p:nvSpPr>
        <p:spPr>
          <a:xfrm>
            <a:off x="2058314" y="1866307"/>
            <a:ext cx="5150880" cy="2598096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7" y="4916913"/>
            <a:ext cx="1352779" cy="1546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3" y="3827568"/>
            <a:ext cx="4172460" cy="28272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9" y="10265"/>
            <a:ext cx="2480751" cy="2162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68"/>
            <a:ext cx="1488076" cy="1814339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43" y="1247306"/>
            <a:ext cx="2870979" cy="1918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66" y="183814"/>
            <a:ext cx="963234" cy="839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09" y="1279496"/>
            <a:ext cx="1087395" cy="947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08" y="211948"/>
            <a:ext cx="930958" cy="811501"/>
          </a:xfrm>
          <a:prstGeom prst="rect">
            <a:avLst/>
          </a:prstGeom>
        </p:spPr>
      </p:pic>
      <p:sp>
        <p:nvSpPr>
          <p:cNvPr id="13" name="矩形 3">
            <a:extLst>
              <a:ext uri="{FF2B5EF4-FFF2-40B4-BE49-F238E27FC236}">
                <a16:creationId xmlns:a16="http://schemas.microsoft.com/office/drawing/2014/main" xmlns="" id="{C163E0AE-3A1A-4F61-A8B0-42438BC9BA10}"/>
              </a:ext>
            </a:extLst>
          </p:cNvPr>
          <p:cNvSpPr/>
          <p:nvPr/>
        </p:nvSpPr>
        <p:spPr>
          <a:xfrm>
            <a:off x="1994163" y="2318817"/>
            <a:ext cx="5204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KHOA HỌC</a:t>
            </a:r>
          </a:p>
        </p:txBody>
      </p:sp>
    </p:spTree>
    <p:extLst>
      <p:ext uri="{BB962C8B-B14F-4D97-AF65-F5344CB8AC3E}">
        <p14:creationId xmlns:p14="http://schemas.microsoft.com/office/powerpoint/2010/main" val="4219313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4.44444E-6 L -0.10711 -0.0160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8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-2.96296E-6 L 0.06753 -0.00154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3.45679E-6 L -0.05087 -0.003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平行四边形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27" y="1616573"/>
            <a:ext cx="6995597" cy="813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4682587" y="2565698"/>
            <a:ext cx="31486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89" y="2822833"/>
            <a:ext cx="1850231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 descr="C:\Users\Admin\Desktop\cay\Rain_in_grey_clou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339" flipH="1">
            <a:off x="2218004" y="1380494"/>
            <a:ext cx="840365" cy="25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8279" y="927552"/>
            <a:ext cx="2175203" cy="16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381000"/>
            <a:ext cx="13716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256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84206" y="1350379"/>
            <a:ext cx="3922789" cy="255454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: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944" y1="19035" x2="48826" y2="23861"/>
                        <a14:foregroundMark x1="52582" y1="3217" x2="57277" y2="30295"/>
                        <a14:foregroundMark x1="44601" y1="2949" x2="50704" y2="17158"/>
                        <a14:foregroundMark x1="29577" y1="15013" x2="42723" y2="19839"/>
                        <a14:foregroundMark x1="61033" y1="18499" x2="70892" y2="28418"/>
                        <a14:foregroundMark x1="67606" y1="28686" x2="74648" y2="31367"/>
                        <a14:foregroundMark x1="23474" y1="31367" x2="34742" y2="33512"/>
                        <a14:foregroundMark x1="36620" y1="27614" x2="43192" y2="30027"/>
                        <a14:foregroundMark x1="62911" y1="40751" x2="70892" y2="43968"/>
                        <a14:foregroundMark x1="26761" y1="42091" x2="33803" y2="43968"/>
                        <a14:foregroundMark x1="27700" y1="56836" x2="61502" y2="57105"/>
                        <a14:foregroundMark x1="18310" y1="55764" x2="28638" y2="59249"/>
                        <a14:foregroundMark x1="42723" y1="54424" x2="70423" y2="54960"/>
                        <a14:foregroundMark x1="60094" y1="56836" x2="70892" y2="58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36" y="2122914"/>
            <a:ext cx="20288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C:\Users\Admin\Desktop\cay\Rain_in_grey_clou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101" flipH="1">
            <a:off x="6020616" y="2308635"/>
            <a:ext cx="1078868" cy="11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8"/>
          <a:stretch/>
        </p:blipFill>
        <p:spPr bwMode="auto">
          <a:xfrm rot="1105410" flipH="1">
            <a:off x="6058134" y="1272627"/>
            <a:ext cx="1883386" cy="167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80" y="-430978"/>
            <a:ext cx="13716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485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427" y="314842"/>
            <a:ext cx="9242854" cy="6228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97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541556"/>
              </p:ext>
            </p:extLst>
          </p:nvPr>
        </p:nvGraphicFramePr>
        <p:xfrm>
          <a:off x="135923" y="972064"/>
          <a:ext cx="8674444" cy="6353265"/>
        </p:xfrm>
        <a:graphic>
          <a:graphicData uri="http://schemas.openxmlformats.org/drawingml/2006/table">
            <a:tbl>
              <a:tblPr/>
              <a:tblGrid>
                <a:gridCol w="25418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1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48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83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483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84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tố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sáng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Khí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Chất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khoáng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1</a:t>
                      </a:r>
                    </a:p>
                  </a:txBody>
                  <a:tcPr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</a:p>
                  </a:txBody>
                  <a:tcPr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3</a:t>
                      </a:r>
                    </a:p>
                  </a:txBody>
                  <a:tcPr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4</a:t>
                      </a:r>
                    </a:p>
                  </a:txBody>
                  <a:tcPr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5</a:t>
                      </a:r>
                    </a:p>
                  </a:txBody>
                  <a:tcPr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C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44842" y="79671"/>
            <a:ext cx="8414952" cy="52322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31725" y="262298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55725" y="261292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23887" y="263832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74775" y="335958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55725" y="3359587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23887" y="3496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31725" y="43620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74775" y="423676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823887" y="43620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823887" y="522729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55725" y="514437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31725" y="519540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74775" y="514437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074775" y="589303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31725" y="593120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55725" y="589303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8291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015868"/>
              </p:ext>
            </p:extLst>
          </p:nvPr>
        </p:nvGraphicFramePr>
        <p:xfrm>
          <a:off x="267215" y="950162"/>
          <a:ext cx="8723870" cy="5458890"/>
        </p:xfrm>
        <a:graphic>
          <a:graphicData uri="http://schemas.openxmlformats.org/drawingml/2006/table">
            <a:tbl>
              <a:tblPr/>
              <a:tblGrid>
                <a:gridCol w="1325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8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77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50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71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5001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603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tố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Ánh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sáng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Không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Khí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Nước     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Chất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khoáng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Kết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5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1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2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Cây</a:t>
                      </a: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5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Cây</a:t>
                      </a: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 3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2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Cây</a:t>
                      </a: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微软雅黑"/>
                          <a:cs typeface="+mn-cs"/>
                        </a:rPr>
                        <a:t> 4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0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54F72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Cây</a:t>
                      </a: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5</a:t>
                      </a: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43225" y="2590563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6200" y="2594564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9175" y="2561614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100" y="333220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33806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7591" y="33568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3225" y="4144664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3100" y="4123847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6632" y="41426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9215" y="49284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4921675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3225" y="4917684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3100" y="4915494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3100" y="5736628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7166" y="5741480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86200" y="5756419"/>
            <a:ext cx="327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8530" y="2590564"/>
            <a:ext cx="345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2778" y="3332201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8529" y="4083701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chết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8529" y="5705850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chết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38530" y="4884716"/>
            <a:ext cx="376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842" y="79671"/>
            <a:ext cx="8414952" cy="52322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915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133" y="1511646"/>
            <a:ext cx="8095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bình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thường</a:t>
            </a:r>
            <a:r>
              <a:rPr lang="en-US" sz="5400" b="1" dirty="0">
                <a:solidFill>
                  <a:srgbClr val="00B050"/>
                </a:solidFill>
                <a:latin typeface="UTM Cafeta" panose="020406030505060202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698539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0" y="2152366"/>
            <a:ext cx="9258300" cy="5381625"/>
            <a:chOff x="0" y="2390775"/>
            <a:chExt cx="9229726" cy="5381625"/>
          </a:xfrm>
        </p:grpSpPr>
        <p:pic>
          <p:nvPicPr>
            <p:cNvPr id="6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0775"/>
              <a:ext cx="9229726" cy="538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6" descr="C:\Users\Admin\Desktop\cay\Powerful_rain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320" y="5334000"/>
              <a:ext cx="1210680" cy="108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841" y="5393538"/>
              <a:ext cx="838201" cy="52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50799" y="1"/>
            <a:ext cx="6837920" cy="3230583"/>
            <a:chOff x="-14748" y="1066800"/>
            <a:chExt cx="6520514" cy="3230582"/>
          </a:xfrm>
        </p:grpSpPr>
        <p:sp>
          <p:nvSpPr>
            <p:cNvPr id="65" name="Oval Callout 64"/>
            <p:cNvSpPr/>
            <p:nvPr/>
          </p:nvSpPr>
          <p:spPr>
            <a:xfrm>
              <a:off x="-14748" y="1066800"/>
              <a:ext cx="6520514" cy="3230582"/>
            </a:xfrm>
            <a:prstGeom prst="wedgeEllipseCallout">
              <a:avLst>
                <a:gd name="adj1" fmla="val 40182"/>
                <a:gd name="adj2" fmla="val 5291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14748" y="1327873"/>
              <a:ext cx="6100623" cy="203132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AD120983-C78E-4288-B2B3-84A67B1AD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350" y="-685800"/>
            <a:ext cx="1699837" cy="2246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935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pple tree life cycle animatio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8934450" cy="6695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4" y="1"/>
            <a:ext cx="9143999" cy="68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0" y="2152366"/>
            <a:ext cx="9258300" cy="5381625"/>
            <a:chOff x="0" y="2390775"/>
            <a:chExt cx="9229726" cy="5381625"/>
          </a:xfrm>
        </p:grpSpPr>
        <p:pic>
          <p:nvPicPr>
            <p:cNvPr id="6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0775"/>
              <a:ext cx="9229726" cy="538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6" descr="C:\Users\Admin\Desktop\cay\Powerful_rain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320" y="5334000"/>
              <a:ext cx="1210680" cy="108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841" y="5393538"/>
              <a:ext cx="838201" cy="52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50799" y="1"/>
            <a:ext cx="6837920" cy="3230583"/>
            <a:chOff x="-14748" y="1066800"/>
            <a:chExt cx="6520514" cy="3230582"/>
          </a:xfrm>
        </p:grpSpPr>
        <p:sp>
          <p:nvSpPr>
            <p:cNvPr id="65" name="Oval Callout 64"/>
            <p:cNvSpPr/>
            <p:nvPr/>
          </p:nvSpPr>
          <p:spPr>
            <a:xfrm>
              <a:off x="-14748" y="1066800"/>
              <a:ext cx="6520514" cy="3230582"/>
            </a:xfrm>
            <a:prstGeom prst="wedgeEllipseCallout">
              <a:avLst>
                <a:gd name="adj1" fmla="val 40182"/>
                <a:gd name="adj2" fmla="val 5291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52225" y="1327873"/>
              <a:ext cx="6100623" cy="203132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AD120983-C78E-4288-B2B3-84A67B1AD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4856" y="-533400"/>
            <a:ext cx="1699837" cy="2246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7218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</p:spPr>
      </p:pic>
      <p:sp>
        <p:nvSpPr>
          <p:cNvPr id="26" name="矩形: 圆角 6">
            <a:extLst>
              <a:ext uri="{FF2B5EF4-FFF2-40B4-BE49-F238E27FC236}">
                <a16:creationId xmlns:a16="http://schemas.microsoft.com/office/drawing/2014/main" xmlns="" id="{8C634D6E-D6C7-41AD-81FB-BCF524A797B5}"/>
              </a:ext>
            </a:extLst>
          </p:cNvPr>
          <p:cNvSpPr/>
          <p:nvPr/>
        </p:nvSpPr>
        <p:spPr>
          <a:xfrm>
            <a:off x="1103286" y="679787"/>
            <a:ext cx="5791496" cy="3370923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字魂51号-青青子吟体" panose="00000500000000000000" pitchFamily="2" charset="-122"/>
              <a:ea typeface="字魂51号-青青子吟体" panose="00000500000000000000" pitchFamily="2" charset="-122"/>
            </a:endParaRPr>
          </a:p>
        </p:txBody>
      </p:sp>
      <p:sp>
        <p:nvSpPr>
          <p:cNvPr id="25" name="矩形 3"/>
          <p:cNvSpPr/>
          <p:nvPr/>
        </p:nvSpPr>
        <p:spPr>
          <a:xfrm>
            <a:off x="1103287" y="751128"/>
            <a:ext cx="5912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Dặn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dò</a:t>
            </a:r>
            <a:endParaRPr lang="en-US" altLang="zh-CN" sz="5400" spc="-300" dirty="0">
              <a:ln w="2540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C40471-DB14-4FEB-9DBA-019FD6CBA0EC}"/>
              </a:ext>
            </a:extLst>
          </p:cNvPr>
          <p:cNvSpPr txBox="1"/>
          <p:nvPr/>
        </p:nvSpPr>
        <p:spPr>
          <a:xfrm>
            <a:off x="1480882" y="2053575"/>
            <a:ext cx="5036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ghi nhớ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 bị bài tt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A cake with a couple of kids on it&#10;&#10;Description automatically generated with low confidence">
            <a:extLst>
              <a:ext uri="{FF2B5EF4-FFF2-40B4-BE49-F238E27FC236}">
                <a16:creationId xmlns:a16="http://schemas.microsoft.com/office/drawing/2014/main" xmlns="" id="{B771D4DB-4F5D-4A54-8911-382E8A823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46" y="1447654"/>
            <a:ext cx="4760799" cy="63477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DEB13F77-A246-4F56-AEC8-5868EE18F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22" y="64318"/>
            <a:ext cx="2870979" cy="1918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4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66" y="3997882"/>
            <a:ext cx="3840162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22" y="64318"/>
            <a:ext cx="2870979" cy="1918049"/>
          </a:xfrm>
          <a:prstGeom prst="rect">
            <a:avLst/>
          </a:prstGeom>
        </p:spPr>
      </p:pic>
      <p:sp>
        <p:nvSpPr>
          <p:cNvPr id="14" name="矩形 3"/>
          <p:cNvSpPr/>
          <p:nvPr/>
        </p:nvSpPr>
        <p:spPr>
          <a:xfrm>
            <a:off x="1276139" y="1617760"/>
            <a:ext cx="67842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81643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矩形 3"/>
          <p:cNvSpPr/>
          <p:nvPr/>
        </p:nvSpPr>
        <p:spPr>
          <a:xfrm>
            <a:off x="380439" y="660689"/>
            <a:ext cx="6553761" cy="280076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Chúc</a:t>
            </a:r>
            <a:r>
              <a:rPr lang="en-US" altLang="zh-CN" sz="88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các</a:t>
            </a:r>
            <a:r>
              <a:rPr lang="en-US" altLang="zh-CN" sz="88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em</a:t>
            </a:r>
            <a:endParaRPr lang="en-US" altLang="zh-CN" sz="8800" spc="-300" dirty="0">
              <a:ln w="2540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字魂70号-灵悦黑体" panose="00000500000000000000" pitchFamily="2" charset="-122"/>
            </a:endParaRPr>
          </a:p>
          <a:p>
            <a:pPr algn="ctr"/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học</a:t>
            </a:r>
            <a:r>
              <a:rPr lang="en-US" altLang="zh-CN" sz="88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tốt</a:t>
            </a:r>
            <a:endParaRPr lang="en-US" altLang="zh-CN" sz="8800" spc="-300" dirty="0">
              <a:ln w="2540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字魂70号-灵悦黑体" panose="00000500000000000000" pitchFamily="2" charset="-122"/>
            </a:endParaRPr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04" y="4126517"/>
            <a:ext cx="3840162" cy="2795801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22" y="64318"/>
            <a:ext cx="2870979" cy="19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906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</p:spPr>
      </p:pic>
      <p:sp>
        <p:nvSpPr>
          <p:cNvPr id="26" name="矩形: 圆角 6">
            <a:extLst>
              <a:ext uri="{FF2B5EF4-FFF2-40B4-BE49-F238E27FC236}">
                <a16:creationId xmlns:a16="http://schemas.microsoft.com/office/drawing/2014/main" xmlns="" id="{8C634D6E-D6C7-41AD-81FB-BCF524A797B5}"/>
              </a:ext>
            </a:extLst>
          </p:cNvPr>
          <p:cNvSpPr/>
          <p:nvPr/>
        </p:nvSpPr>
        <p:spPr>
          <a:xfrm>
            <a:off x="495004" y="193910"/>
            <a:ext cx="6689464" cy="4518133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字魂51号-青青子吟体" panose="00000500000000000000" pitchFamily="2" charset="-122"/>
              <a:ea typeface="字魂51号-青青子吟体" panose="00000500000000000000" pitchFamily="2" charset="-122"/>
            </a:endParaRPr>
          </a:p>
        </p:txBody>
      </p:sp>
      <p:sp>
        <p:nvSpPr>
          <p:cNvPr id="25" name="矩形 3"/>
          <p:cNvSpPr/>
          <p:nvPr/>
        </p:nvSpPr>
        <p:spPr>
          <a:xfrm>
            <a:off x="883257" y="729428"/>
            <a:ext cx="5912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Em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hãy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kể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tên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các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loại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cây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có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trong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bài</a:t>
            </a:r>
            <a:r>
              <a:rPr lang="en-US" altLang="zh-CN" sz="5400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5400" spc="-300" dirty="0" err="1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ea typeface="字魂70号-灵悦黑体" panose="00000500000000000000" pitchFamily="2" charset="-122"/>
              </a:rPr>
              <a:t>hát</a:t>
            </a:r>
            <a:endParaRPr lang="en-US" altLang="zh-CN" sz="5400" spc="-300" dirty="0">
              <a:ln w="2540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ea typeface="字魂70号-灵悦黑体" panose="00000500000000000000" pitchFamily="2" charset="-122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B7A1A37-DB5B-486E-A1A1-445980FF9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29" y="1276309"/>
            <a:ext cx="2392486" cy="5338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58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1" cy="6858000"/>
          </a:xfrm>
          <a:prstGeom prst="rect">
            <a:avLst/>
          </a:prstGeom>
        </p:spPr>
      </p:pic>
      <p:sp>
        <p:nvSpPr>
          <p:cNvPr id="3" name="六边形 113"/>
          <p:cNvSpPr/>
          <p:nvPr/>
        </p:nvSpPr>
        <p:spPr>
          <a:xfrm>
            <a:off x="-1" y="2007404"/>
            <a:ext cx="7209194" cy="2947219"/>
          </a:xfrm>
          <a:prstGeom prst="hexag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77" y="5108784"/>
            <a:ext cx="1352779" cy="1546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40" y="3973451"/>
            <a:ext cx="4172460" cy="28272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09" y="726790"/>
            <a:ext cx="1729650" cy="1507709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34" y="1247305"/>
            <a:ext cx="2870979" cy="1918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66" y="183814"/>
            <a:ext cx="963234" cy="839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09" y="1279496"/>
            <a:ext cx="1087395" cy="947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08" y="211948"/>
            <a:ext cx="930958" cy="811501"/>
          </a:xfrm>
          <a:prstGeom prst="rect">
            <a:avLst/>
          </a:prstGeom>
        </p:spPr>
      </p:pic>
      <p:sp>
        <p:nvSpPr>
          <p:cNvPr id="13" name="矩形 3">
            <a:extLst>
              <a:ext uri="{FF2B5EF4-FFF2-40B4-BE49-F238E27FC236}">
                <a16:creationId xmlns:a16="http://schemas.microsoft.com/office/drawing/2014/main" xmlns="" id="{C163E0AE-3A1A-4F61-A8B0-42438BC9BA10}"/>
              </a:ext>
            </a:extLst>
          </p:cNvPr>
          <p:cNvSpPr/>
          <p:nvPr/>
        </p:nvSpPr>
        <p:spPr>
          <a:xfrm>
            <a:off x="2735911" y="1958931"/>
            <a:ext cx="1571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spc="-300">
                <a:ln w="25400">
                  <a:noFill/>
                </a:ln>
                <a:latin typeface="UVN Dzung Dakao" panose="00000400000000000000" pitchFamily="2" charset="0"/>
                <a:ea typeface="字魂70号-灵悦黑体" panose="00000500000000000000" pitchFamily="2" charset="-122"/>
              </a:rPr>
              <a:t>Khoa học</a:t>
            </a:r>
            <a:endParaRPr lang="en-US" altLang="zh-CN" sz="3200" spc="-300" dirty="0">
              <a:ln w="25400">
                <a:noFill/>
              </a:ln>
              <a:latin typeface="UVN Dzung Dakao" panose="00000400000000000000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C163E0AE-3A1A-4F61-A8B0-42438BC9BA10}"/>
              </a:ext>
            </a:extLst>
          </p:cNvPr>
          <p:cNvSpPr/>
          <p:nvPr/>
        </p:nvSpPr>
        <p:spPr>
          <a:xfrm>
            <a:off x="1864376" y="2614590"/>
            <a:ext cx="3480440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spc="-30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11000">
                      <a:srgbClr val="00B050">
                        <a:shade val="30000"/>
                        <a:satMod val="115000"/>
                      </a:srgbClr>
                    </a:gs>
                    <a:gs pos="49000">
                      <a:srgbClr val="00B050">
                        <a:shade val="67500"/>
                        <a:satMod val="115000"/>
                      </a:srgb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Ziclets" panose="02000603000000000000" pitchFamily="2" charset="0"/>
                <a:ea typeface="字魂70号-灵悦黑体" panose="00000500000000000000" pitchFamily="2" charset="-122"/>
              </a:rPr>
              <a:t>THỰC VẬT </a:t>
            </a:r>
          </a:p>
          <a:p>
            <a:pPr algn="ctr"/>
            <a:r>
              <a:rPr lang="en-US" altLang="zh-CN" sz="4800" spc="-30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11000">
                      <a:srgbClr val="00B050">
                        <a:shade val="30000"/>
                        <a:satMod val="115000"/>
                      </a:srgbClr>
                    </a:gs>
                    <a:gs pos="49000">
                      <a:srgbClr val="00B050">
                        <a:shade val="67500"/>
                        <a:satMod val="115000"/>
                      </a:srgb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Ziclets" panose="02000603000000000000" pitchFamily="2" charset="0"/>
                <a:ea typeface="字魂70号-灵悦黑体" panose="00000500000000000000" pitchFamily="2" charset="-122"/>
              </a:rPr>
              <a:t>cần gì để sống</a:t>
            </a:r>
            <a:endParaRPr lang="en-US" altLang="zh-CN" sz="4800" spc="-300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11000">
                    <a:srgbClr val="00B050">
                      <a:shade val="30000"/>
                      <a:satMod val="115000"/>
                    </a:srgbClr>
                  </a:gs>
                  <a:gs pos="49000">
                    <a:srgbClr val="00B050">
                      <a:shade val="67500"/>
                      <a:satMod val="115000"/>
                    </a:srgb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F42E5C72-F449-42AF-8265-8FED72E345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0" y="-63779"/>
            <a:ext cx="1699837" cy="22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44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4.44444E-6 L -0.10711 -0.0160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8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-2.96296E-6 L 0.06753 -0.00154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3.45679E-6 L -0.05087 -0.003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E:\PPT背景\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978"/>
            <a:ext cx="9144000" cy="4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E:\PPT背景\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681">
            <a:off x="543802" y="814854"/>
            <a:ext cx="3291940" cy="52664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E:\PPT背景\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888">
            <a:off x="4564109" y="334644"/>
            <a:ext cx="3703006" cy="5407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3"/>
          <p:cNvSpPr/>
          <p:nvPr/>
        </p:nvSpPr>
        <p:spPr>
          <a:xfrm rot="21047017">
            <a:off x="541281" y="2840811"/>
            <a:ext cx="32800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800" b="1" spc="-300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Da Lat" panose="03060902030302020204" pitchFamily="66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THỰC</a:t>
            </a:r>
          </a:p>
        </p:txBody>
      </p:sp>
      <p:sp>
        <p:nvSpPr>
          <p:cNvPr id="13" name="矩形 3"/>
          <p:cNvSpPr/>
          <p:nvPr/>
        </p:nvSpPr>
        <p:spPr>
          <a:xfrm rot="1003224">
            <a:off x="4426926" y="2556778"/>
            <a:ext cx="3977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spc="-300" dirty="0">
                <a:ln w="254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Da Lat" panose="03060902030302020204" pitchFamily="66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NGHIỆM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6DBE8AE-E0B7-4780-8654-81087167D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78635" y="3906213"/>
            <a:ext cx="3001818" cy="2951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964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897449"/>
            <a:ext cx="9144000" cy="6197600"/>
            <a:chOff x="0" y="609600"/>
            <a:chExt cx="9372600" cy="46482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976" y="685800"/>
              <a:ext cx="1952624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0"/>
              <a:ext cx="2133600" cy="4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762000"/>
              <a:ext cx="2057400" cy="4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024" y="685800"/>
              <a:ext cx="2009776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609600"/>
              <a:ext cx="198120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533400" y="5250249"/>
            <a:ext cx="6096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2286000" y="5250249"/>
            <a:ext cx="6096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114800" y="5250249"/>
            <a:ext cx="6096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5943600" y="5250249"/>
            <a:ext cx="6096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7772400" y="5250249"/>
            <a:ext cx="6096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Snip Diagonal Corner Rectangle 29"/>
          <p:cNvSpPr/>
          <p:nvPr/>
        </p:nvSpPr>
        <p:spPr>
          <a:xfrm>
            <a:off x="609600" y="373449"/>
            <a:ext cx="8229600" cy="1164280"/>
          </a:xfrm>
          <a:prstGeom prst="snip2Diag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17027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平行四边形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38" y="1207425"/>
            <a:ext cx="7175866" cy="748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371600" y="2271366"/>
            <a:ext cx="36015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162800" y="-152400"/>
            <a:ext cx="2234514" cy="5104713"/>
            <a:chOff x="2628900" y="76200"/>
            <a:chExt cx="3332232" cy="5679621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1412421"/>
              <a:ext cx="3332232" cy="4343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 descr="C:\Users\Admin\Desktop\cay\Rain_in_grey_cloud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0249">
              <a:off x="4038600" y="1082985"/>
              <a:ext cx="1724036" cy="16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76200"/>
              <a:ext cx="3332232" cy="1695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8" y="3003816"/>
            <a:ext cx="1489356" cy="340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5257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42" y="1823915"/>
            <a:ext cx="1522156" cy="477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 rot="982163">
            <a:off x="6916899" y="1257955"/>
            <a:ext cx="1969456" cy="2468551"/>
            <a:chOff x="3408941" y="-97848"/>
            <a:chExt cx="2971359" cy="2419408"/>
          </a:xfrm>
        </p:grpSpPr>
        <p:pic>
          <p:nvPicPr>
            <p:cNvPr id="62" name="Picture 2" descr="C:\Users\Admin\Desktop\cay\Rain_in_grey_cloud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08941" y="828039"/>
              <a:ext cx="2170103" cy="149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88953" y="-97848"/>
              <a:ext cx="2891347" cy="1595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305889" y="1306088"/>
            <a:ext cx="4333517" cy="35394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609600"/>
            <a:ext cx="1310294" cy="1989111"/>
          </a:xfrm>
          <a:prstGeom prst="rect">
            <a:avLst/>
          </a:prstGeom>
        </p:spPr>
      </p:pic>
      <p:pic>
        <p:nvPicPr>
          <p:cNvPr id="60" name="Picture 12" descr="C:\Users\Admin\Desktop\cay\Picture54_0BWIB_2012101014345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93" y="3140982"/>
            <a:ext cx="826751" cy="14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0883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平行四边形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48" y="976541"/>
            <a:ext cx="6372953" cy="775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5726" y="1792943"/>
            <a:ext cx="30035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64" y="1792943"/>
            <a:ext cx="2200275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57200"/>
            <a:ext cx="1371600" cy="1828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63762"/>
            <a:ext cx="2444727" cy="229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800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350</Words>
  <Application>Microsoft Office PowerPoint</Application>
  <PresentationFormat>On-screen Show (4:3)</PresentationFormat>
  <Paragraphs>108</Paragraphs>
  <Slides>20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2022-04-02T15:00:27Z</dcterms:created>
  <dcterms:modified xsi:type="dcterms:W3CDTF">2022-04-02T15:02:19Z</dcterms:modified>
</cp:coreProperties>
</file>