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9" r:id="rId3"/>
    <p:sldId id="260" r:id="rId4"/>
    <p:sldId id="29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AA93-DC58-4A0F-B63F-D75B26DC3496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42CF4-F5EF-4202-9302-2962F7720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4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2acdd6a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02acdd6a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543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048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398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7243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Rêu</a:t>
            </a:r>
            <a:r>
              <a:rPr lang="en-US" dirty="0"/>
              <a:t>,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xỉ</a:t>
            </a:r>
            <a:r>
              <a:rPr lang="en-US" dirty="0"/>
              <a:t>, 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144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Dừa</a:t>
            </a:r>
            <a:r>
              <a:rPr lang="en-US" dirty="0"/>
              <a:t>,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lưỡi</a:t>
            </a:r>
            <a:r>
              <a:rPr lang="en-US" dirty="0"/>
              <a:t> </a:t>
            </a:r>
            <a:r>
              <a:rPr lang="en-US" dirty="0" err="1"/>
              <a:t>mác</a:t>
            </a:r>
            <a:r>
              <a:rPr lang="en-US" dirty="0"/>
              <a:t>, </a:t>
            </a:r>
            <a:r>
              <a:rPr lang="en-US" dirty="0" err="1"/>
              <a:t>cỏ</a:t>
            </a:r>
            <a:r>
              <a:rPr lang="en-US" dirty="0"/>
              <a:t>,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3999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53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409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2acdd6a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2acdd6a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328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88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43fcdbae0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043fcdbae0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25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744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619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336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084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803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889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43fcdbae0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043fcdbae0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924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43fcdbae0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043fcdbae0_0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43fcdbae0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043fcdbae0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15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2acdd6a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02acdd6a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43fcdbae0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043fcdbae0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43fcdbae0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043fcdbae0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07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2acdd6a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2acdd6a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2acdd6a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2acdd6a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83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043fcdbae0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043fcdbae0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43fcdbae0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43fcdbae0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4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/>
          <p:nvPr/>
        </p:nvSpPr>
        <p:spPr>
          <a:xfrm>
            <a:off x="531182" y="520133"/>
            <a:ext cx="80817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386575" y="520133"/>
            <a:ext cx="8370900" cy="923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719875" y="7017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2" hasCustomPrompt="1"/>
          </p:nvPr>
        </p:nvSpPr>
        <p:spPr>
          <a:xfrm>
            <a:off x="772119" y="2414796"/>
            <a:ext cx="11391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2063569" y="2173733"/>
            <a:ext cx="2416500" cy="470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3"/>
          </p:nvPr>
        </p:nvSpPr>
        <p:spPr>
          <a:xfrm>
            <a:off x="2063556" y="2779500"/>
            <a:ext cx="2416500" cy="7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4" hasCustomPrompt="1"/>
          </p:nvPr>
        </p:nvSpPr>
        <p:spPr>
          <a:xfrm>
            <a:off x="4663844" y="2414796"/>
            <a:ext cx="11391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5"/>
          </p:nvPr>
        </p:nvSpPr>
        <p:spPr>
          <a:xfrm>
            <a:off x="5955381" y="2173733"/>
            <a:ext cx="2416500" cy="470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6"/>
          </p:nvPr>
        </p:nvSpPr>
        <p:spPr>
          <a:xfrm>
            <a:off x="5955381" y="2779500"/>
            <a:ext cx="2416500" cy="7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7" hasCustomPrompt="1"/>
          </p:nvPr>
        </p:nvSpPr>
        <p:spPr>
          <a:xfrm>
            <a:off x="772119" y="4498200"/>
            <a:ext cx="11391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8"/>
          </p:nvPr>
        </p:nvSpPr>
        <p:spPr>
          <a:xfrm>
            <a:off x="2063569" y="4290833"/>
            <a:ext cx="2416500" cy="470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9"/>
          </p:nvPr>
        </p:nvSpPr>
        <p:spPr>
          <a:xfrm>
            <a:off x="2063556" y="4896600"/>
            <a:ext cx="2416500" cy="7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13" hasCustomPrompt="1"/>
          </p:nvPr>
        </p:nvSpPr>
        <p:spPr>
          <a:xfrm>
            <a:off x="4663844" y="4498200"/>
            <a:ext cx="11391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4"/>
          </p:nvPr>
        </p:nvSpPr>
        <p:spPr>
          <a:xfrm>
            <a:off x="5955381" y="4290833"/>
            <a:ext cx="2416500" cy="470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5"/>
          </p:nvPr>
        </p:nvSpPr>
        <p:spPr>
          <a:xfrm>
            <a:off x="5955381" y="4896600"/>
            <a:ext cx="2416500" cy="7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17887" y="-371535"/>
            <a:ext cx="1495525" cy="444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801" y="-1"/>
            <a:ext cx="1019501" cy="476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9225" y="4940164"/>
            <a:ext cx="1019500" cy="199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4425" y="4940164"/>
            <a:ext cx="1019500" cy="1992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0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531182" y="520133"/>
            <a:ext cx="8081700" cy="5764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091200" y="3510383"/>
            <a:ext cx="29616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091050" y="1489629"/>
            <a:ext cx="2961900" cy="158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091050" y="4739951"/>
            <a:ext cx="2961900" cy="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0502" y="2239667"/>
            <a:ext cx="2464474" cy="47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1152" y="2197201"/>
            <a:ext cx="2464474" cy="47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60338" y="3656700"/>
            <a:ext cx="1632207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76961" y="3527964"/>
            <a:ext cx="1811264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1462" y="5309100"/>
            <a:ext cx="1539875" cy="17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600" y="3527966"/>
            <a:ext cx="1632207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571512" y="-115017"/>
            <a:ext cx="1019501" cy="476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055176" y="-115035"/>
            <a:ext cx="1495525" cy="444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9453" y="-63234"/>
            <a:ext cx="1082075" cy="465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1527" y="-1022935"/>
            <a:ext cx="946975" cy="44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751" y="-445382"/>
            <a:ext cx="678755" cy="326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12026" y="-381699"/>
            <a:ext cx="678755" cy="3268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6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531182" y="520133"/>
            <a:ext cx="80817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386575" y="520133"/>
            <a:ext cx="8370900" cy="923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19875" y="7017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947725" y="1642800"/>
            <a:ext cx="6974100" cy="4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41" name="Google Shape;4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61928" y="127400"/>
            <a:ext cx="1082075" cy="465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3299" y="-533268"/>
            <a:ext cx="946975" cy="442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1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/>
          <p:nvPr/>
        </p:nvSpPr>
        <p:spPr>
          <a:xfrm>
            <a:off x="531182" y="520133"/>
            <a:ext cx="80817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386575" y="520133"/>
            <a:ext cx="8370900" cy="923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1489975" y="1852800"/>
            <a:ext cx="3469800" cy="42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719875" y="7017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1750" y="-115035"/>
            <a:ext cx="1495525" cy="444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3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531182" y="520133"/>
            <a:ext cx="80817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386575" y="520133"/>
            <a:ext cx="8370900" cy="923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19875" y="7017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3650475" y="2147000"/>
            <a:ext cx="2972100" cy="41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3650475" y="2777333"/>
            <a:ext cx="3206100" cy="9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3650475" y="4156600"/>
            <a:ext cx="2972100" cy="41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3650475" y="4786933"/>
            <a:ext cx="3206100" cy="9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825" y="1900067"/>
            <a:ext cx="2280601" cy="505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1713" y="3406464"/>
            <a:ext cx="1811264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8001" y="1900067"/>
            <a:ext cx="2280601" cy="505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4720" y="5049267"/>
            <a:ext cx="1627031" cy="1873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5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/>
          <p:nvPr/>
        </p:nvSpPr>
        <p:spPr>
          <a:xfrm>
            <a:off x="531182" y="520133"/>
            <a:ext cx="80817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5"/>
          <p:cNvSpPr/>
          <p:nvPr/>
        </p:nvSpPr>
        <p:spPr>
          <a:xfrm>
            <a:off x="386575" y="520133"/>
            <a:ext cx="8370900" cy="923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719875" y="7017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subTitle" idx="1"/>
          </p:nvPr>
        </p:nvSpPr>
        <p:spPr>
          <a:xfrm>
            <a:off x="1890363" y="1899367"/>
            <a:ext cx="2014500" cy="41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subTitle" idx="2"/>
          </p:nvPr>
        </p:nvSpPr>
        <p:spPr>
          <a:xfrm>
            <a:off x="4018263" y="1899367"/>
            <a:ext cx="3895500" cy="4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subTitle" idx="3"/>
          </p:nvPr>
        </p:nvSpPr>
        <p:spPr>
          <a:xfrm>
            <a:off x="1890363" y="2737933"/>
            <a:ext cx="2014500" cy="41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subTitle" idx="4"/>
          </p:nvPr>
        </p:nvSpPr>
        <p:spPr>
          <a:xfrm>
            <a:off x="4018263" y="2737933"/>
            <a:ext cx="3895500" cy="4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ubTitle" idx="5"/>
          </p:nvPr>
        </p:nvSpPr>
        <p:spPr>
          <a:xfrm>
            <a:off x="1890363" y="3576500"/>
            <a:ext cx="2014500" cy="41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subTitle" idx="6"/>
          </p:nvPr>
        </p:nvSpPr>
        <p:spPr>
          <a:xfrm>
            <a:off x="4018263" y="3576500"/>
            <a:ext cx="3895500" cy="4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7"/>
          </p:nvPr>
        </p:nvSpPr>
        <p:spPr>
          <a:xfrm>
            <a:off x="1890363" y="4415067"/>
            <a:ext cx="2014500" cy="41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subTitle" idx="8"/>
          </p:nvPr>
        </p:nvSpPr>
        <p:spPr>
          <a:xfrm>
            <a:off x="4018263" y="4415067"/>
            <a:ext cx="3895500" cy="4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9"/>
          </p:nvPr>
        </p:nvSpPr>
        <p:spPr>
          <a:xfrm>
            <a:off x="1890363" y="5253633"/>
            <a:ext cx="2014500" cy="41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subTitle" idx="13"/>
          </p:nvPr>
        </p:nvSpPr>
        <p:spPr>
          <a:xfrm>
            <a:off x="4018263" y="5253633"/>
            <a:ext cx="3895500" cy="4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51" name="Google Shape;25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5026" y="1782035"/>
            <a:ext cx="2984813" cy="533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168" y="4478733"/>
            <a:ext cx="1610509" cy="252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5" y="-132199"/>
            <a:ext cx="1067465" cy="5280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/>
          <p:nvPr/>
        </p:nvSpPr>
        <p:spPr>
          <a:xfrm>
            <a:off x="531182" y="520133"/>
            <a:ext cx="80817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386575" y="520133"/>
            <a:ext cx="8370900" cy="923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719875" y="7017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1"/>
          </p:nvPr>
        </p:nvSpPr>
        <p:spPr>
          <a:xfrm>
            <a:off x="939125" y="3930333"/>
            <a:ext cx="2301000" cy="62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2"/>
          </p:nvPr>
        </p:nvSpPr>
        <p:spPr>
          <a:xfrm>
            <a:off x="939125" y="4554600"/>
            <a:ext cx="2301000" cy="9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subTitle" idx="3"/>
          </p:nvPr>
        </p:nvSpPr>
        <p:spPr>
          <a:xfrm>
            <a:off x="3421500" y="3930333"/>
            <a:ext cx="2301000" cy="62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4"/>
          </p:nvPr>
        </p:nvSpPr>
        <p:spPr>
          <a:xfrm>
            <a:off x="3421500" y="4554600"/>
            <a:ext cx="2301000" cy="9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subTitle" idx="5"/>
          </p:nvPr>
        </p:nvSpPr>
        <p:spPr>
          <a:xfrm>
            <a:off x="5903875" y="3930333"/>
            <a:ext cx="2301000" cy="62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6"/>
          </p:nvPr>
        </p:nvSpPr>
        <p:spPr>
          <a:xfrm>
            <a:off x="5903875" y="4554600"/>
            <a:ext cx="2301000" cy="9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17" name="Google Shape;21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847777" y="-371535"/>
            <a:ext cx="1495525" cy="444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65487" y="-304801"/>
            <a:ext cx="1019501" cy="476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47149" y="4674101"/>
            <a:ext cx="1961599" cy="225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153263" y="4940164"/>
            <a:ext cx="1019500" cy="1992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3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/>
          <p:nvPr/>
        </p:nvSpPr>
        <p:spPr>
          <a:xfrm>
            <a:off x="531182" y="520133"/>
            <a:ext cx="80817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"/>
          <p:cNvSpPr/>
          <p:nvPr/>
        </p:nvSpPr>
        <p:spPr>
          <a:xfrm>
            <a:off x="386575" y="520133"/>
            <a:ext cx="8370900" cy="923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88198" y="2487801"/>
            <a:ext cx="2019017" cy="447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6326" y="2732567"/>
            <a:ext cx="2142575" cy="427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926" y="-2375966"/>
            <a:ext cx="1159591" cy="499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51" y="-700599"/>
            <a:ext cx="835765" cy="4024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5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6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0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8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5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B780-7251-4668-9E74-331DB2B5972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A816-C1CF-405C-9DF3-4062D52F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9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fif"/><Relationship Id="rId4" Type="http://schemas.openxmlformats.org/officeDocument/2006/relationships/hyperlink" Target="http://images.google.com.vn/imgres?imgurl=http://www.ngoisaoblog.com/data/image/n6/2_816.jpg&amp;imgrefurl=http://www.ngoisaoblog.com/m.php?u=rieu06&amp;p=36141&amp;usg=__YMcjoh3BsNQekVz0E9OrCkSexF8=&amp;h=480&amp;w=640&amp;sz=73&amp;hl=vi&amp;start=23&amp;tbnid=zyEMZ3v014VuNM:&amp;tbnh=103&amp;tbnw=137&amp;prev=/images?q=gat+lua&amp;gbv=2&amp;ndsp=20&amp;hl=vi&amp;sa=N&amp;start=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ngoisaoblog.com/data/image/n6/2_816.jpg&amp;imgrefurl=http://www.ngoisaoblog.com/m.php?u=rieu06&amp;p=36141&amp;usg=__YMcjoh3BsNQekVz0E9OrCkSexF8=&amp;h=480&amp;w=640&amp;sz=73&amp;hl=vi&amp;start=23&amp;tbnid=zyEMZ3v014VuNM:&amp;tbnh=103&amp;tbnw=137&amp;prev=/images?q=gat+lua&amp;gbv=2&amp;ndsp=20&amp;hl=vi&amp;sa=N&amp;start=2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rryweb.myweb.hinet.net/Eriocaulon/eriocaulon_pic/TWsmg1.jpg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/>
          <p:nvPr/>
        </p:nvSpPr>
        <p:spPr>
          <a:xfrm>
            <a:off x="838256" y="2112367"/>
            <a:ext cx="1006800" cy="134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6"/>
          <p:cNvSpPr/>
          <p:nvPr/>
        </p:nvSpPr>
        <p:spPr>
          <a:xfrm>
            <a:off x="838256" y="4203400"/>
            <a:ext cx="1006800" cy="134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6"/>
          <p:cNvSpPr/>
          <p:nvPr/>
        </p:nvSpPr>
        <p:spPr>
          <a:xfrm>
            <a:off x="4729981" y="2112367"/>
            <a:ext cx="1006800" cy="134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6"/>
          <p:cNvSpPr/>
          <p:nvPr/>
        </p:nvSpPr>
        <p:spPr>
          <a:xfrm>
            <a:off x="4729981" y="4203400"/>
            <a:ext cx="1006800" cy="134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6"/>
          <p:cNvSpPr/>
          <p:nvPr/>
        </p:nvSpPr>
        <p:spPr>
          <a:xfrm>
            <a:off x="1951773" y="2151731"/>
            <a:ext cx="2416500" cy="1296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6"/>
          <p:cNvSpPr/>
          <p:nvPr/>
        </p:nvSpPr>
        <p:spPr>
          <a:xfrm>
            <a:off x="5802983" y="2101133"/>
            <a:ext cx="2416500" cy="1296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6"/>
          <p:cNvSpPr/>
          <p:nvPr/>
        </p:nvSpPr>
        <p:spPr>
          <a:xfrm>
            <a:off x="1911158" y="4218233"/>
            <a:ext cx="2416500" cy="1296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5802983" y="4218233"/>
            <a:ext cx="2416500" cy="1296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720000" y="580167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UTM Cookies" panose="02040603050506020204" pitchFamily="18" charset="0"/>
              </a:rPr>
              <a:t>Khu</a:t>
            </a:r>
            <a:r>
              <a:rPr lang="en" sz="4000" dirty="0">
                <a:latin typeface="UTM Cookies" panose="02040603050506020204" pitchFamily="18" charset="0"/>
              </a:rPr>
              <a:t> vườn bí mật</a:t>
            </a:r>
            <a:endParaRPr sz="4000" dirty="0">
              <a:solidFill>
                <a:schemeClr val="lt2"/>
              </a:solidFill>
              <a:latin typeface="UTM Cookies" panose="02040603050506020204" pitchFamily="18" charset="0"/>
            </a:endParaRP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1"/>
          </p:nvPr>
        </p:nvSpPr>
        <p:spPr>
          <a:xfrm>
            <a:off x="1992262" y="2416991"/>
            <a:ext cx="2416500" cy="47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>
                <a:latin typeface="UTM Cookies" panose="02040603050506020204" pitchFamily="18" charset="0"/>
              </a:rPr>
              <a:t>Khởi động</a:t>
            </a:r>
            <a:endParaRPr sz="3200" dirty="0">
              <a:latin typeface="UTM Cookies" panose="02040603050506020204" pitchFamily="18" charset="0"/>
            </a:endParaRPr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2"/>
          </p:nvPr>
        </p:nvSpPr>
        <p:spPr>
          <a:xfrm>
            <a:off x="772119" y="2414796"/>
            <a:ext cx="11391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4"/>
          </p:nvPr>
        </p:nvSpPr>
        <p:spPr>
          <a:xfrm>
            <a:off x="4663844" y="2414796"/>
            <a:ext cx="11391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59" name="Google Shape;359;p36"/>
          <p:cNvSpPr txBox="1">
            <a:spLocks noGrp="1"/>
          </p:cNvSpPr>
          <p:nvPr>
            <p:ph type="subTitle" idx="5"/>
          </p:nvPr>
        </p:nvSpPr>
        <p:spPr>
          <a:xfrm>
            <a:off x="5777335" y="2447375"/>
            <a:ext cx="2416500" cy="47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>
                <a:latin typeface="UTM Cookies" panose="02040603050506020204" pitchFamily="18" charset="0"/>
              </a:rPr>
              <a:t>Khám phá</a:t>
            </a:r>
            <a:endParaRPr sz="3200" dirty="0">
              <a:latin typeface="UTM Cookies" panose="02040603050506020204" pitchFamily="18" charset="0"/>
            </a:endParaRPr>
          </a:p>
        </p:txBody>
      </p:sp>
      <p:sp>
        <p:nvSpPr>
          <p:cNvPr id="361" name="Google Shape;361;p36"/>
          <p:cNvSpPr txBox="1">
            <a:spLocks noGrp="1"/>
          </p:cNvSpPr>
          <p:nvPr>
            <p:ph type="title" idx="7"/>
          </p:nvPr>
        </p:nvSpPr>
        <p:spPr>
          <a:xfrm>
            <a:off x="772119" y="4498200"/>
            <a:ext cx="11391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62" name="Google Shape;362;p36"/>
          <p:cNvSpPr txBox="1">
            <a:spLocks noGrp="1"/>
          </p:cNvSpPr>
          <p:nvPr>
            <p:ph type="subTitle" idx="8"/>
          </p:nvPr>
        </p:nvSpPr>
        <p:spPr>
          <a:xfrm>
            <a:off x="1885523" y="4564475"/>
            <a:ext cx="2416500" cy="47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>
                <a:latin typeface="UTM Cookies" panose="02040603050506020204" pitchFamily="18" charset="0"/>
              </a:rPr>
              <a:t>Củng cố</a:t>
            </a:r>
            <a:endParaRPr sz="3200" dirty="0">
              <a:latin typeface="UTM Cookies" panose="02040603050506020204" pitchFamily="18" charset="0"/>
            </a:endParaRPr>
          </a:p>
        </p:txBody>
      </p:sp>
      <p:sp>
        <p:nvSpPr>
          <p:cNvPr id="364" name="Google Shape;364;p36"/>
          <p:cNvSpPr txBox="1">
            <a:spLocks noGrp="1"/>
          </p:cNvSpPr>
          <p:nvPr>
            <p:ph type="title" idx="13"/>
          </p:nvPr>
        </p:nvSpPr>
        <p:spPr>
          <a:xfrm>
            <a:off x="4663844" y="4498200"/>
            <a:ext cx="11391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65" name="Google Shape;365;p36"/>
          <p:cNvSpPr txBox="1">
            <a:spLocks noGrp="1"/>
          </p:cNvSpPr>
          <p:nvPr>
            <p:ph type="subTitle" idx="14"/>
          </p:nvPr>
        </p:nvSpPr>
        <p:spPr>
          <a:xfrm>
            <a:off x="5777335" y="4564475"/>
            <a:ext cx="2416500" cy="47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>
                <a:latin typeface="UTM Cookies" panose="02040603050506020204" pitchFamily="18" charset="0"/>
              </a:rPr>
              <a:t>Dặn dò</a:t>
            </a:r>
            <a:endParaRPr sz="3200" dirty="0">
              <a:latin typeface="UTM Cookies" panose="02040603050506020204" pitchFamily="18" charset="0"/>
            </a:endParaRPr>
          </a:p>
        </p:txBody>
      </p:sp>
      <p:cxnSp>
        <p:nvCxnSpPr>
          <p:cNvPr id="367" name="Google Shape;367;p36"/>
          <p:cNvCxnSpPr/>
          <p:nvPr/>
        </p:nvCxnSpPr>
        <p:spPr>
          <a:xfrm>
            <a:off x="848106" y="3842600"/>
            <a:ext cx="7348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85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000"/>
                            </p:stCondLst>
                            <p:childTnLst>
                              <p:par>
                                <p:cTn id="1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/>
      <p:bldP spid="354" grpId="1"/>
      <p:bldP spid="354" grpId="2"/>
      <p:bldP spid="355" grpId="0" build="p"/>
      <p:bldP spid="356" grpId="0"/>
      <p:bldP spid="358" grpId="0"/>
      <p:bldP spid="359" grpId="0" build="p"/>
      <p:bldP spid="361" grpId="0"/>
      <p:bldP spid="362" grpId="0" build="p"/>
      <p:bldP spid="364" grpId="0"/>
      <p:bldP spid="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eratophyllumSubmers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58" y="761479"/>
            <a:ext cx="3312542" cy="2511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10" descr="548782f8c16c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58" y="3885944"/>
            <a:ext cx="3456981" cy="2351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9" descr="Luc-b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5" y="761479"/>
            <a:ext cx="3182638" cy="2598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59611" y="3170155"/>
            <a:ext cx="3076146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86282" y="3100705"/>
            <a:ext cx="2684313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61370" y="6096521"/>
            <a:ext cx="2234888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A01F842A-7C5A-4B65-8CD1-6D096638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096" y="36396"/>
            <a:ext cx="482780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180066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80" y="544038"/>
            <a:ext cx="3611619" cy="2685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30866" y="3111583"/>
            <a:ext cx="1842636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FLOW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7" y="3750597"/>
            <a:ext cx="3708602" cy="2519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24055" y="6188478"/>
            <a:ext cx="2397125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Beo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70" y="3748151"/>
            <a:ext cx="3638628" cy="2519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11" descr="99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35519"/>
            <a:ext cx="3635297" cy="2694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93798" y="3111583"/>
            <a:ext cx="1409700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22824" y="6188298"/>
            <a:ext cx="2050585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7D728E47-268D-4E75-BD57-C4796CCD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096" y="36396"/>
            <a:ext cx="482780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434" y="667610"/>
            <a:ext cx="2743478" cy="22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018" y="3667455"/>
            <a:ext cx="3418067" cy="2379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2"/>
          <a:stretch/>
        </p:blipFill>
        <p:spPr bwMode="auto">
          <a:xfrm>
            <a:off x="1007328" y="3603135"/>
            <a:ext cx="3121323" cy="2390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518" y="749024"/>
            <a:ext cx="2930905" cy="2198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16550" y="84739"/>
            <a:ext cx="5638800" cy="523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97481" y="2819400"/>
            <a:ext cx="205740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altLang="en-US" sz="2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53308" y="2864593"/>
            <a:ext cx="171973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en-US" sz="2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75984" y="5993561"/>
            <a:ext cx="191997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altLang="en-US" sz="2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989378" y="5993562"/>
            <a:ext cx="1752600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t="7292" b="7292"/>
          <a:stretch/>
        </p:blipFill>
        <p:spPr bwMode="auto">
          <a:xfrm>
            <a:off x="1215484" y="3850887"/>
            <a:ext cx="3127917" cy="2374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8" descr="TT-Cay%20tung%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24" y="676673"/>
            <a:ext cx="3276600" cy="2509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025" y="3850888"/>
            <a:ext cx="3276599" cy="2432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23" descr="14%20b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84" y="641584"/>
            <a:ext cx="3023091" cy="2509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97980" y="3061980"/>
            <a:ext cx="2562922" cy="54483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13436" y="6047107"/>
            <a:ext cx="1532010" cy="54483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478038" y="6015097"/>
            <a:ext cx="1752600" cy="54483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78039" y="3007112"/>
            <a:ext cx="1751669" cy="54483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gal_4949dc94b8a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7" y="4033053"/>
            <a:ext cx="2851112" cy="2237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8" descr="1257392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73" y="4033054"/>
            <a:ext cx="2902106" cy="2258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/>
          <a:srcRect l="3538" r="3538"/>
          <a:stretch/>
        </p:blipFill>
        <p:spPr bwMode="auto">
          <a:xfrm>
            <a:off x="1083467" y="631903"/>
            <a:ext cx="2851112" cy="26400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5" t="6150" b="15971"/>
          <a:stretch/>
        </p:blipFill>
        <p:spPr bwMode="auto">
          <a:xfrm>
            <a:off x="5151864" y="610220"/>
            <a:ext cx="2531327" cy="2541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1813" y="6197535"/>
            <a:ext cx="1443798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cói</a:t>
            </a:r>
            <a:endParaRPr lang="en-US" altLang="en-US" sz="2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665441" y="6134961"/>
            <a:ext cx="1648394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lốt</a:t>
            </a:r>
            <a:endParaRPr lang="en-US" altLang="en-US" sz="2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48593" y="3152080"/>
            <a:ext cx="230526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altLang="en-US" sz="2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600564" y="3078632"/>
            <a:ext cx="1598341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altLang="en-US" sz="2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2142" y="50865"/>
            <a:ext cx="5638800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i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2800" b="1" i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endParaRPr lang="en-US" altLang="en-US" sz="2800" b="1" i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32605" y="0"/>
            <a:ext cx="7543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vi-VN" sz="2800" b="1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Nhóm cây sống được cả trên cạn và dưới nước: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 t="3573" b="3573"/>
          <a:stretch/>
        </p:blipFill>
        <p:spPr bwMode="auto">
          <a:xfrm>
            <a:off x="1232606" y="730403"/>
            <a:ext cx="3174931" cy="2186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/>
          <a:srcRect t="9341" b="9341"/>
          <a:stretch/>
        </p:blipFill>
        <p:spPr bwMode="auto">
          <a:xfrm>
            <a:off x="5277537" y="701236"/>
            <a:ext cx="3052819" cy="2198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19" descr="GCAQ5N9U5CABILCOECAIQ63F1CAW5V78ECAJ3KJ2LCA1DH3W3CAWTHNB6CA9R37PICAW3AWXNCA1X87C3CA62Q6UGCA737F2MCAI0Y5YSCAA6JMO9CAFRKR4RCAWBLVFPCAVOBLZQCA0NHOGICAKL64Z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60" y="3464365"/>
            <a:ext cx="2307906" cy="2458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22464" y="2842370"/>
            <a:ext cx="1907273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55031" y="2824718"/>
            <a:ext cx="2209800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thuỷ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trúc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17901" y="5830798"/>
            <a:ext cx="2037130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trầu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94663"/>
              </p:ext>
            </p:extLst>
          </p:nvPr>
        </p:nvGraphicFramePr>
        <p:xfrm>
          <a:off x="442762" y="119941"/>
          <a:ext cx="8258476" cy="77937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64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4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46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4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0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dưới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nước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60960" marB="6096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cạn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chịu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hạn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60960" marB="6096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cạn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ẩm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ướt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60960" marB="6096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vừa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cạn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vừa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dưới</a:t>
                      </a: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nước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60960" marB="6096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Bèo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rong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đước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….</a:t>
                      </a:r>
                    </a:p>
                  </a:txBody>
                  <a:tcPr marT="60960" marB="60960"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rồng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dứa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mít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phi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lốt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sỉ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muống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râm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bụt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Google Shape;384;p38">
            <a:extLst>
              <a:ext uri="{FF2B5EF4-FFF2-40B4-BE49-F238E27FC236}">
                <a16:creationId xmlns:a16="http://schemas.microsoft.com/office/drawing/2014/main" xmlns="" id="{78DEBC9B-0561-452E-BD64-DB4042E94975}"/>
              </a:ext>
            </a:extLst>
          </p:cNvPr>
          <p:cNvSpPr/>
          <p:nvPr/>
        </p:nvSpPr>
        <p:spPr>
          <a:xfrm>
            <a:off x="941506" y="5694057"/>
            <a:ext cx="7990738" cy="965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Cookies" panose="02040603050506020204" pitchFamily="18" charset="0"/>
            </a:endParaRPr>
          </a:p>
        </p:txBody>
      </p:sp>
      <p:sp>
        <p:nvSpPr>
          <p:cNvPr id="7" name="Google Shape;386;p38">
            <a:extLst>
              <a:ext uri="{FF2B5EF4-FFF2-40B4-BE49-F238E27FC236}">
                <a16:creationId xmlns:a16="http://schemas.microsoft.com/office/drawing/2014/main" xmlns="" id="{48394431-3940-4B6C-8673-9304729716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264" y="5597327"/>
            <a:ext cx="7449349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  <a:latin typeface="UTM Cookies" panose="02040603050506020204" pitchFamily="18" charset="0"/>
              </a:rPr>
              <a:t>Mỗi loài thực vật có nhu cầu về nước khác nhau</a:t>
            </a:r>
            <a:endParaRPr sz="24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6B3ADBA8-577C-491A-B9CB-8AF2A2ADC934}"/>
              </a:ext>
            </a:extLst>
          </p:cNvPr>
          <p:cNvSpPr/>
          <p:nvPr/>
        </p:nvSpPr>
        <p:spPr>
          <a:xfrm>
            <a:off x="123359" y="5791661"/>
            <a:ext cx="1106905" cy="77039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3381457" y="894707"/>
            <a:ext cx="2057400" cy="584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luận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873376" y="1994738"/>
            <a:ext cx="7250347" cy="3098721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.   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ưa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ẩm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2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06;p40">
            <a:extLst>
              <a:ext uri="{FF2B5EF4-FFF2-40B4-BE49-F238E27FC236}">
                <a16:creationId xmlns:a16="http://schemas.microsoft.com/office/drawing/2014/main" xmlns="" id="{EEA69991-5108-4808-A855-74B936C317F4}"/>
              </a:ext>
            </a:extLst>
          </p:cNvPr>
          <p:cNvSpPr/>
          <p:nvPr/>
        </p:nvSpPr>
        <p:spPr>
          <a:xfrm>
            <a:off x="2745923" y="1891643"/>
            <a:ext cx="5404321" cy="307471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22" name="Google Shape;410;p40">
            <a:extLst>
              <a:ext uri="{FF2B5EF4-FFF2-40B4-BE49-F238E27FC236}">
                <a16:creationId xmlns:a16="http://schemas.microsoft.com/office/drawing/2014/main" xmlns="" id="{33B13BBB-9E69-461F-8FBC-6F7BED5906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73623" y="2054206"/>
            <a:ext cx="5148919" cy="10727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spcBef>
                <a:spcPct val="50000"/>
              </a:spcBef>
              <a:buClrTx/>
              <a:buSzTx/>
            </a:pP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Nhu cầu về nước ở từng giai đoạn phát triển của mỗi loại cây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D15A9F0-6974-4C0A-9D4E-C8AC95F47F6F}"/>
              </a:ext>
            </a:extLst>
          </p:cNvPr>
          <p:cNvGrpSpPr/>
          <p:nvPr/>
        </p:nvGrpSpPr>
        <p:grpSpPr>
          <a:xfrm>
            <a:off x="720966" y="2079029"/>
            <a:ext cx="2024954" cy="2699939"/>
            <a:chOff x="2056304" y="3049250"/>
            <a:chExt cx="1041900" cy="1041900"/>
          </a:xfrm>
        </p:grpSpPr>
        <p:sp>
          <p:nvSpPr>
            <p:cNvPr id="20" name="Google Shape;414;p40">
              <a:extLst>
                <a:ext uri="{FF2B5EF4-FFF2-40B4-BE49-F238E27FC236}">
                  <a16:creationId xmlns:a16="http://schemas.microsoft.com/office/drawing/2014/main" xmlns="" id="{D812EAA4-1CA0-4BC0-8091-2626BA4F7E6B}"/>
                </a:ext>
              </a:extLst>
            </p:cNvPr>
            <p:cNvSpPr/>
            <p:nvPr/>
          </p:nvSpPr>
          <p:spPr>
            <a:xfrm>
              <a:off x="2056304" y="3049250"/>
              <a:ext cx="1041900" cy="1041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428;p40">
              <a:extLst>
                <a:ext uri="{FF2B5EF4-FFF2-40B4-BE49-F238E27FC236}">
                  <a16:creationId xmlns:a16="http://schemas.microsoft.com/office/drawing/2014/main" xmlns="" id="{4EC7EF06-E981-4130-8808-C3806C4E7A38}"/>
                </a:ext>
              </a:extLst>
            </p:cNvPr>
            <p:cNvGrpSpPr/>
            <p:nvPr/>
          </p:nvGrpSpPr>
          <p:grpSpPr>
            <a:xfrm>
              <a:off x="2340288" y="3331418"/>
              <a:ext cx="451909" cy="433494"/>
              <a:chOff x="1679025" y="3264475"/>
              <a:chExt cx="363125" cy="348300"/>
            </a:xfrm>
          </p:grpSpPr>
          <p:sp>
            <p:nvSpPr>
              <p:cNvPr id="39" name="Google Shape;429;p40">
                <a:extLst>
                  <a:ext uri="{FF2B5EF4-FFF2-40B4-BE49-F238E27FC236}">
                    <a16:creationId xmlns:a16="http://schemas.microsoft.com/office/drawing/2014/main" xmlns="" id="{A9000A6D-3BAF-4D1F-94E5-1A7B8ADFA1DC}"/>
                  </a:ext>
                </a:extLst>
              </p:cNvPr>
              <p:cNvSpPr/>
              <p:nvPr/>
            </p:nvSpPr>
            <p:spPr>
              <a:xfrm>
                <a:off x="1865225" y="3352700"/>
                <a:ext cx="176925" cy="26007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0403" extrusionOk="0">
                    <a:moveTo>
                      <a:pt x="3546" y="541"/>
                    </a:moveTo>
                    <a:cubicBezTo>
                      <a:pt x="3935" y="541"/>
                      <a:pt x="4256" y="862"/>
                      <a:pt x="4273" y="1250"/>
                    </a:cubicBezTo>
                    <a:cubicBezTo>
                      <a:pt x="4273" y="1351"/>
                      <a:pt x="4323" y="1437"/>
                      <a:pt x="4408" y="1486"/>
                    </a:cubicBezTo>
                    <a:cubicBezTo>
                      <a:pt x="4450" y="1503"/>
                      <a:pt x="4492" y="1512"/>
                      <a:pt x="4535" y="1512"/>
                    </a:cubicBezTo>
                    <a:cubicBezTo>
                      <a:pt x="4577" y="1512"/>
                      <a:pt x="4619" y="1503"/>
                      <a:pt x="4661" y="1486"/>
                    </a:cubicBezTo>
                    <a:cubicBezTo>
                      <a:pt x="4774" y="1427"/>
                      <a:pt x="4895" y="1399"/>
                      <a:pt x="5013" y="1399"/>
                    </a:cubicBezTo>
                    <a:cubicBezTo>
                      <a:pt x="5263" y="1399"/>
                      <a:pt x="5502" y="1527"/>
                      <a:pt x="5640" y="1757"/>
                    </a:cubicBezTo>
                    <a:cubicBezTo>
                      <a:pt x="5827" y="2094"/>
                      <a:pt x="5725" y="2533"/>
                      <a:pt x="5388" y="2736"/>
                    </a:cubicBezTo>
                    <a:cubicBezTo>
                      <a:pt x="5303" y="2787"/>
                      <a:pt x="5253" y="2871"/>
                      <a:pt x="5253" y="2973"/>
                    </a:cubicBezTo>
                    <a:cubicBezTo>
                      <a:pt x="5253" y="3058"/>
                      <a:pt x="5303" y="3141"/>
                      <a:pt x="5388" y="3193"/>
                    </a:cubicBezTo>
                    <a:cubicBezTo>
                      <a:pt x="5725" y="3395"/>
                      <a:pt x="5827" y="3834"/>
                      <a:pt x="5640" y="4172"/>
                    </a:cubicBezTo>
                    <a:cubicBezTo>
                      <a:pt x="5502" y="4402"/>
                      <a:pt x="5263" y="4530"/>
                      <a:pt x="5013" y="4530"/>
                    </a:cubicBezTo>
                    <a:cubicBezTo>
                      <a:pt x="4895" y="4530"/>
                      <a:pt x="4774" y="4502"/>
                      <a:pt x="4661" y="4442"/>
                    </a:cubicBezTo>
                    <a:cubicBezTo>
                      <a:pt x="4619" y="4425"/>
                      <a:pt x="4577" y="4417"/>
                      <a:pt x="4535" y="4417"/>
                    </a:cubicBezTo>
                    <a:cubicBezTo>
                      <a:pt x="4492" y="4417"/>
                      <a:pt x="4450" y="4425"/>
                      <a:pt x="4408" y="4442"/>
                    </a:cubicBezTo>
                    <a:cubicBezTo>
                      <a:pt x="4323" y="4492"/>
                      <a:pt x="4273" y="4577"/>
                      <a:pt x="4273" y="4679"/>
                    </a:cubicBezTo>
                    <a:cubicBezTo>
                      <a:pt x="4256" y="5067"/>
                      <a:pt x="3935" y="5388"/>
                      <a:pt x="3546" y="5388"/>
                    </a:cubicBezTo>
                    <a:cubicBezTo>
                      <a:pt x="3159" y="5388"/>
                      <a:pt x="2837" y="5067"/>
                      <a:pt x="2821" y="4679"/>
                    </a:cubicBezTo>
                    <a:cubicBezTo>
                      <a:pt x="2821" y="4577"/>
                      <a:pt x="2770" y="4492"/>
                      <a:pt x="2686" y="4442"/>
                    </a:cubicBezTo>
                    <a:cubicBezTo>
                      <a:pt x="2652" y="4425"/>
                      <a:pt x="2601" y="4409"/>
                      <a:pt x="2551" y="4409"/>
                    </a:cubicBezTo>
                    <a:cubicBezTo>
                      <a:pt x="2499" y="4409"/>
                      <a:pt x="2466" y="4425"/>
                      <a:pt x="2416" y="4442"/>
                    </a:cubicBezTo>
                    <a:cubicBezTo>
                      <a:pt x="2308" y="4502"/>
                      <a:pt x="2191" y="4530"/>
                      <a:pt x="2076" y="4530"/>
                    </a:cubicBezTo>
                    <a:cubicBezTo>
                      <a:pt x="1830" y="4530"/>
                      <a:pt x="1590" y="4402"/>
                      <a:pt x="1452" y="4172"/>
                    </a:cubicBezTo>
                    <a:cubicBezTo>
                      <a:pt x="1250" y="3834"/>
                      <a:pt x="1369" y="3395"/>
                      <a:pt x="1706" y="3193"/>
                    </a:cubicBezTo>
                    <a:cubicBezTo>
                      <a:pt x="1774" y="3141"/>
                      <a:pt x="1824" y="3058"/>
                      <a:pt x="1824" y="2973"/>
                    </a:cubicBezTo>
                    <a:cubicBezTo>
                      <a:pt x="1824" y="2871"/>
                      <a:pt x="1774" y="2787"/>
                      <a:pt x="1706" y="2736"/>
                    </a:cubicBezTo>
                    <a:cubicBezTo>
                      <a:pt x="1369" y="2533"/>
                      <a:pt x="1250" y="2094"/>
                      <a:pt x="1452" y="1757"/>
                    </a:cubicBezTo>
                    <a:cubicBezTo>
                      <a:pt x="1590" y="1527"/>
                      <a:pt x="1830" y="1399"/>
                      <a:pt x="2076" y="1399"/>
                    </a:cubicBezTo>
                    <a:cubicBezTo>
                      <a:pt x="2191" y="1399"/>
                      <a:pt x="2308" y="1427"/>
                      <a:pt x="2416" y="1486"/>
                    </a:cubicBezTo>
                    <a:cubicBezTo>
                      <a:pt x="2457" y="1503"/>
                      <a:pt x="2504" y="1512"/>
                      <a:pt x="2550" y="1512"/>
                    </a:cubicBezTo>
                    <a:cubicBezTo>
                      <a:pt x="2597" y="1512"/>
                      <a:pt x="2643" y="1503"/>
                      <a:pt x="2686" y="1486"/>
                    </a:cubicBezTo>
                    <a:cubicBezTo>
                      <a:pt x="2770" y="1437"/>
                      <a:pt x="2821" y="1351"/>
                      <a:pt x="2821" y="1250"/>
                    </a:cubicBezTo>
                    <a:cubicBezTo>
                      <a:pt x="2837" y="862"/>
                      <a:pt x="3159" y="541"/>
                      <a:pt x="3546" y="541"/>
                    </a:cubicBezTo>
                    <a:close/>
                    <a:moveTo>
                      <a:pt x="1309" y="6969"/>
                    </a:moveTo>
                    <a:cubicBezTo>
                      <a:pt x="1758" y="6969"/>
                      <a:pt x="2403" y="7098"/>
                      <a:pt x="3006" y="7701"/>
                    </a:cubicBezTo>
                    <a:cubicBezTo>
                      <a:pt x="3073" y="7768"/>
                      <a:pt x="3141" y="7854"/>
                      <a:pt x="3209" y="7921"/>
                    </a:cubicBezTo>
                    <a:cubicBezTo>
                      <a:pt x="3057" y="8174"/>
                      <a:pt x="2972" y="8410"/>
                      <a:pt x="2905" y="8647"/>
                    </a:cubicBezTo>
                    <a:lnTo>
                      <a:pt x="2213" y="7955"/>
                    </a:lnTo>
                    <a:cubicBezTo>
                      <a:pt x="2162" y="7904"/>
                      <a:pt x="2095" y="7879"/>
                      <a:pt x="2027" y="7879"/>
                    </a:cubicBezTo>
                    <a:cubicBezTo>
                      <a:pt x="1960" y="7879"/>
                      <a:pt x="1892" y="7904"/>
                      <a:pt x="1841" y="7955"/>
                    </a:cubicBezTo>
                    <a:cubicBezTo>
                      <a:pt x="1723" y="8072"/>
                      <a:pt x="1723" y="8241"/>
                      <a:pt x="1841" y="8343"/>
                    </a:cubicBezTo>
                    <a:lnTo>
                      <a:pt x="2787" y="9288"/>
                    </a:lnTo>
                    <a:cubicBezTo>
                      <a:pt x="2787" y="9306"/>
                      <a:pt x="2803" y="9306"/>
                      <a:pt x="2803" y="9306"/>
                    </a:cubicBezTo>
                    <a:cubicBezTo>
                      <a:pt x="2803" y="9508"/>
                      <a:pt x="2821" y="9677"/>
                      <a:pt x="2837" y="9812"/>
                    </a:cubicBezTo>
                    <a:cubicBezTo>
                      <a:pt x="2449" y="9745"/>
                      <a:pt x="1993" y="9558"/>
                      <a:pt x="1571" y="9137"/>
                    </a:cubicBezTo>
                    <a:cubicBezTo>
                      <a:pt x="743" y="8293"/>
                      <a:pt x="811" y="7381"/>
                      <a:pt x="878" y="7009"/>
                    </a:cubicBezTo>
                    <a:cubicBezTo>
                      <a:pt x="980" y="6990"/>
                      <a:pt x="1129" y="6969"/>
                      <a:pt x="1309" y="6969"/>
                    </a:cubicBezTo>
                    <a:close/>
                    <a:moveTo>
                      <a:pt x="5785" y="6969"/>
                    </a:moveTo>
                    <a:cubicBezTo>
                      <a:pt x="5965" y="6969"/>
                      <a:pt x="6113" y="6990"/>
                      <a:pt x="6214" y="7009"/>
                    </a:cubicBezTo>
                    <a:cubicBezTo>
                      <a:pt x="6282" y="7381"/>
                      <a:pt x="6350" y="8293"/>
                      <a:pt x="5523" y="9137"/>
                    </a:cubicBezTo>
                    <a:cubicBezTo>
                      <a:pt x="4919" y="9724"/>
                      <a:pt x="4270" y="9864"/>
                      <a:pt x="3817" y="9864"/>
                    </a:cubicBezTo>
                    <a:cubicBezTo>
                      <a:pt x="3788" y="9864"/>
                      <a:pt x="3760" y="9863"/>
                      <a:pt x="3733" y="9862"/>
                    </a:cubicBezTo>
                    <a:lnTo>
                      <a:pt x="4577" y="9018"/>
                    </a:lnTo>
                    <a:cubicBezTo>
                      <a:pt x="4678" y="8917"/>
                      <a:pt x="4678" y="8748"/>
                      <a:pt x="4577" y="8647"/>
                    </a:cubicBezTo>
                    <a:cubicBezTo>
                      <a:pt x="4518" y="8588"/>
                      <a:pt x="4446" y="8558"/>
                      <a:pt x="4376" y="8558"/>
                    </a:cubicBezTo>
                    <a:cubicBezTo>
                      <a:pt x="4306" y="8558"/>
                      <a:pt x="4239" y="8588"/>
                      <a:pt x="4188" y="8647"/>
                    </a:cubicBezTo>
                    <a:lnTo>
                      <a:pt x="3344" y="9475"/>
                    </a:lnTo>
                    <a:cubicBezTo>
                      <a:pt x="3344" y="9018"/>
                      <a:pt x="3445" y="8326"/>
                      <a:pt x="4087" y="7701"/>
                    </a:cubicBezTo>
                    <a:cubicBezTo>
                      <a:pt x="4689" y="7098"/>
                      <a:pt x="5335" y="6969"/>
                      <a:pt x="5785" y="6969"/>
                    </a:cubicBezTo>
                    <a:close/>
                    <a:moveTo>
                      <a:pt x="3546" y="0"/>
                    </a:moveTo>
                    <a:cubicBezTo>
                      <a:pt x="2972" y="0"/>
                      <a:pt x="2499" y="372"/>
                      <a:pt x="2330" y="879"/>
                    </a:cubicBezTo>
                    <a:cubicBezTo>
                      <a:pt x="2241" y="859"/>
                      <a:pt x="2152" y="849"/>
                      <a:pt x="2063" y="849"/>
                    </a:cubicBezTo>
                    <a:cubicBezTo>
                      <a:pt x="1631" y="849"/>
                      <a:pt x="1218" y="1081"/>
                      <a:pt x="980" y="1486"/>
                    </a:cubicBezTo>
                    <a:cubicBezTo>
                      <a:pt x="693" y="1977"/>
                      <a:pt x="777" y="2567"/>
                      <a:pt x="1132" y="2973"/>
                    </a:cubicBezTo>
                    <a:cubicBezTo>
                      <a:pt x="777" y="3362"/>
                      <a:pt x="693" y="3952"/>
                      <a:pt x="980" y="4442"/>
                    </a:cubicBezTo>
                    <a:cubicBezTo>
                      <a:pt x="1218" y="4848"/>
                      <a:pt x="1631" y="5080"/>
                      <a:pt x="2063" y="5080"/>
                    </a:cubicBezTo>
                    <a:cubicBezTo>
                      <a:pt x="2152" y="5080"/>
                      <a:pt x="2241" y="5070"/>
                      <a:pt x="2330" y="5050"/>
                    </a:cubicBezTo>
                    <a:cubicBezTo>
                      <a:pt x="2483" y="5472"/>
                      <a:pt x="2837" y="5793"/>
                      <a:pt x="3276" y="5895"/>
                    </a:cubicBezTo>
                    <a:lnTo>
                      <a:pt x="3276" y="7194"/>
                    </a:lnTo>
                    <a:cubicBezTo>
                      <a:pt x="2571" y="6564"/>
                      <a:pt x="1829" y="6422"/>
                      <a:pt x="1301" y="6422"/>
                    </a:cubicBezTo>
                    <a:cubicBezTo>
                      <a:pt x="881" y="6422"/>
                      <a:pt x="597" y="6512"/>
                      <a:pt x="574" y="6519"/>
                    </a:cubicBezTo>
                    <a:cubicBezTo>
                      <a:pt x="473" y="6553"/>
                      <a:pt x="405" y="6620"/>
                      <a:pt x="389" y="6705"/>
                    </a:cubicBezTo>
                    <a:cubicBezTo>
                      <a:pt x="322" y="6975"/>
                      <a:pt x="0" y="8326"/>
                      <a:pt x="1182" y="9508"/>
                    </a:cubicBezTo>
                    <a:cubicBezTo>
                      <a:pt x="1909" y="10234"/>
                      <a:pt x="2702" y="10403"/>
                      <a:pt x="3276" y="10403"/>
                    </a:cubicBezTo>
                    <a:lnTo>
                      <a:pt x="3377" y="10403"/>
                    </a:lnTo>
                    <a:cubicBezTo>
                      <a:pt x="3411" y="10403"/>
                      <a:pt x="3429" y="10403"/>
                      <a:pt x="3463" y="10387"/>
                    </a:cubicBezTo>
                    <a:cubicBezTo>
                      <a:pt x="3564" y="10403"/>
                      <a:pt x="3681" y="10403"/>
                      <a:pt x="3817" y="10403"/>
                    </a:cubicBezTo>
                    <a:cubicBezTo>
                      <a:pt x="4374" y="10403"/>
                      <a:pt x="5167" y="10251"/>
                      <a:pt x="5894" y="9508"/>
                    </a:cubicBezTo>
                    <a:cubicBezTo>
                      <a:pt x="7076" y="8326"/>
                      <a:pt x="6772" y="6975"/>
                      <a:pt x="6705" y="6705"/>
                    </a:cubicBezTo>
                    <a:cubicBezTo>
                      <a:pt x="6671" y="6620"/>
                      <a:pt x="6604" y="6553"/>
                      <a:pt x="6518" y="6519"/>
                    </a:cubicBezTo>
                    <a:cubicBezTo>
                      <a:pt x="6489" y="6512"/>
                      <a:pt x="6200" y="6422"/>
                      <a:pt x="5780" y="6422"/>
                    </a:cubicBezTo>
                    <a:cubicBezTo>
                      <a:pt x="5251" y="6422"/>
                      <a:pt x="4513" y="6564"/>
                      <a:pt x="3817" y="7194"/>
                    </a:cubicBezTo>
                    <a:lnTo>
                      <a:pt x="3817" y="5895"/>
                    </a:lnTo>
                    <a:cubicBezTo>
                      <a:pt x="4256" y="5793"/>
                      <a:pt x="4611" y="5472"/>
                      <a:pt x="4746" y="5050"/>
                    </a:cubicBezTo>
                    <a:cubicBezTo>
                      <a:pt x="4835" y="5070"/>
                      <a:pt x="4925" y="5080"/>
                      <a:pt x="5014" y="5080"/>
                    </a:cubicBezTo>
                    <a:cubicBezTo>
                      <a:pt x="5451" y="5080"/>
                      <a:pt x="5875" y="4848"/>
                      <a:pt x="6113" y="4442"/>
                    </a:cubicBezTo>
                    <a:cubicBezTo>
                      <a:pt x="6383" y="3952"/>
                      <a:pt x="6316" y="3362"/>
                      <a:pt x="5962" y="2973"/>
                    </a:cubicBezTo>
                    <a:cubicBezTo>
                      <a:pt x="6316" y="2567"/>
                      <a:pt x="6383" y="1977"/>
                      <a:pt x="6113" y="1486"/>
                    </a:cubicBezTo>
                    <a:cubicBezTo>
                      <a:pt x="5875" y="1081"/>
                      <a:pt x="5451" y="849"/>
                      <a:pt x="5014" y="849"/>
                    </a:cubicBezTo>
                    <a:cubicBezTo>
                      <a:pt x="4925" y="849"/>
                      <a:pt x="4835" y="859"/>
                      <a:pt x="4746" y="879"/>
                    </a:cubicBezTo>
                    <a:cubicBezTo>
                      <a:pt x="4577" y="372"/>
                      <a:pt x="4104" y="0"/>
                      <a:pt x="35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30;p40">
                <a:extLst>
                  <a:ext uri="{FF2B5EF4-FFF2-40B4-BE49-F238E27FC236}">
                    <a16:creationId xmlns:a16="http://schemas.microsoft.com/office/drawing/2014/main" xmlns="" id="{F03758A0-0AC0-4859-AFBA-AEE66230BAB1}"/>
                  </a:ext>
                </a:extLst>
              </p:cNvPr>
              <p:cNvSpPr/>
              <p:nvPr/>
            </p:nvSpPr>
            <p:spPr>
              <a:xfrm>
                <a:off x="1989325" y="3545200"/>
                <a:ext cx="13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42" extrusionOk="0">
                    <a:moveTo>
                      <a:pt x="271" y="1"/>
                    </a:moveTo>
                    <a:cubicBezTo>
                      <a:pt x="203" y="1"/>
                      <a:pt x="136" y="35"/>
                      <a:pt x="86" y="86"/>
                    </a:cubicBezTo>
                    <a:cubicBezTo>
                      <a:pt x="35" y="136"/>
                      <a:pt x="1" y="203"/>
                      <a:pt x="1" y="271"/>
                    </a:cubicBezTo>
                    <a:cubicBezTo>
                      <a:pt x="1" y="339"/>
                      <a:pt x="35" y="424"/>
                      <a:pt x="86" y="474"/>
                    </a:cubicBezTo>
                    <a:cubicBezTo>
                      <a:pt x="136" y="525"/>
                      <a:pt x="203" y="541"/>
                      <a:pt x="271" y="541"/>
                    </a:cubicBezTo>
                    <a:cubicBezTo>
                      <a:pt x="339" y="541"/>
                      <a:pt x="424" y="525"/>
                      <a:pt x="474" y="474"/>
                    </a:cubicBezTo>
                    <a:cubicBezTo>
                      <a:pt x="525" y="424"/>
                      <a:pt x="541" y="339"/>
                      <a:pt x="541" y="271"/>
                    </a:cubicBezTo>
                    <a:cubicBezTo>
                      <a:pt x="541" y="203"/>
                      <a:pt x="525" y="136"/>
                      <a:pt x="474" y="86"/>
                    </a:cubicBezTo>
                    <a:cubicBezTo>
                      <a:pt x="424" y="35"/>
                      <a:pt x="339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31;p40">
                <a:extLst>
                  <a:ext uri="{FF2B5EF4-FFF2-40B4-BE49-F238E27FC236}">
                    <a16:creationId xmlns:a16="http://schemas.microsoft.com/office/drawing/2014/main" xmlns="" id="{ECAC342D-B288-4A2E-9637-EF8264591A37}"/>
                  </a:ext>
                </a:extLst>
              </p:cNvPr>
              <p:cNvSpPr/>
              <p:nvPr/>
            </p:nvSpPr>
            <p:spPr>
              <a:xfrm>
                <a:off x="1679025" y="3352700"/>
                <a:ext cx="176925" cy="26007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0403" extrusionOk="0">
                    <a:moveTo>
                      <a:pt x="3548" y="541"/>
                    </a:moveTo>
                    <a:cubicBezTo>
                      <a:pt x="3936" y="541"/>
                      <a:pt x="4257" y="862"/>
                      <a:pt x="4273" y="1250"/>
                    </a:cubicBezTo>
                    <a:cubicBezTo>
                      <a:pt x="4273" y="1351"/>
                      <a:pt x="4325" y="1437"/>
                      <a:pt x="4408" y="1486"/>
                    </a:cubicBezTo>
                    <a:cubicBezTo>
                      <a:pt x="4442" y="1503"/>
                      <a:pt x="4484" y="1512"/>
                      <a:pt x="4529" y="1512"/>
                    </a:cubicBezTo>
                    <a:cubicBezTo>
                      <a:pt x="4573" y="1512"/>
                      <a:pt x="4620" y="1503"/>
                      <a:pt x="4662" y="1486"/>
                    </a:cubicBezTo>
                    <a:cubicBezTo>
                      <a:pt x="4776" y="1427"/>
                      <a:pt x="4896" y="1399"/>
                      <a:pt x="5014" y="1399"/>
                    </a:cubicBezTo>
                    <a:cubicBezTo>
                      <a:pt x="5264" y="1399"/>
                      <a:pt x="5504" y="1527"/>
                      <a:pt x="5642" y="1757"/>
                    </a:cubicBezTo>
                    <a:cubicBezTo>
                      <a:pt x="5827" y="2094"/>
                      <a:pt x="5726" y="2533"/>
                      <a:pt x="5388" y="2736"/>
                    </a:cubicBezTo>
                    <a:cubicBezTo>
                      <a:pt x="5304" y="2787"/>
                      <a:pt x="5253" y="2871"/>
                      <a:pt x="5253" y="2973"/>
                    </a:cubicBezTo>
                    <a:cubicBezTo>
                      <a:pt x="5253" y="3058"/>
                      <a:pt x="5304" y="3141"/>
                      <a:pt x="5388" y="3193"/>
                    </a:cubicBezTo>
                    <a:cubicBezTo>
                      <a:pt x="5726" y="3395"/>
                      <a:pt x="5827" y="3834"/>
                      <a:pt x="5642" y="4172"/>
                    </a:cubicBezTo>
                    <a:cubicBezTo>
                      <a:pt x="5504" y="4402"/>
                      <a:pt x="5264" y="4530"/>
                      <a:pt x="5014" y="4530"/>
                    </a:cubicBezTo>
                    <a:cubicBezTo>
                      <a:pt x="4896" y="4530"/>
                      <a:pt x="4776" y="4502"/>
                      <a:pt x="4662" y="4442"/>
                    </a:cubicBezTo>
                    <a:cubicBezTo>
                      <a:pt x="4620" y="4425"/>
                      <a:pt x="4573" y="4417"/>
                      <a:pt x="4529" y="4417"/>
                    </a:cubicBezTo>
                    <a:cubicBezTo>
                      <a:pt x="4484" y="4417"/>
                      <a:pt x="4442" y="4425"/>
                      <a:pt x="4408" y="4442"/>
                    </a:cubicBezTo>
                    <a:cubicBezTo>
                      <a:pt x="4325" y="4492"/>
                      <a:pt x="4273" y="4577"/>
                      <a:pt x="4273" y="4679"/>
                    </a:cubicBezTo>
                    <a:cubicBezTo>
                      <a:pt x="4257" y="5067"/>
                      <a:pt x="3936" y="5388"/>
                      <a:pt x="3548" y="5388"/>
                    </a:cubicBezTo>
                    <a:cubicBezTo>
                      <a:pt x="3159" y="5388"/>
                      <a:pt x="2839" y="5067"/>
                      <a:pt x="2821" y="4679"/>
                    </a:cubicBezTo>
                    <a:cubicBezTo>
                      <a:pt x="2821" y="4577"/>
                      <a:pt x="2771" y="4492"/>
                      <a:pt x="2686" y="4442"/>
                    </a:cubicBezTo>
                    <a:cubicBezTo>
                      <a:pt x="2652" y="4425"/>
                      <a:pt x="2602" y="4409"/>
                      <a:pt x="2551" y="4409"/>
                    </a:cubicBezTo>
                    <a:cubicBezTo>
                      <a:pt x="2501" y="4409"/>
                      <a:pt x="2467" y="4425"/>
                      <a:pt x="2416" y="4442"/>
                    </a:cubicBezTo>
                    <a:cubicBezTo>
                      <a:pt x="2308" y="4502"/>
                      <a:pt x="2191" y="4530"/>
                      <a:pt x="2076" y="4530"/>
                    </a:cubicBezTo>
                    <a:cubicBezTo>
                      <a:pt x="1831" y="4530"/>
                      <a:pt x="1592" y="4402"/>
                      <a:pt x="1454" y="4172"/>
                    </a:cubicBezTo>
                    <a:cubicBezTo>
                      <a:pt x="1251" y="3834"/>
                      <a:pt x="1369" y="3395"/>
                      <a:pt x="1707" y="3193"/>
                    </a:cubicBezTo>
                    <a:cubicBezTo>
                      <a:pt x="1774" y="3141"/>
                      <a:pt x="1825" y="3058"/>
                      <a:pt x="1825" y="2973"/>
                    </a:cubicBezTo>
                    <a:cubicBezTo>
                      <a:pt x="1825" y="2871"/>
                      <a:pt x="1774" y="2787"/>
                      <a:pt x="1707" y="2736"/>
                    </a:cubicBezTo>
                    <a:cubicBezTo>
                      <a:pt x="1369" y="2533"/>
                      <a:pt x="1251" y="2094"/>
                      <a:pt x="1454" y="1757"/>
                    </a:cubicBezTo>
                    <a:cubicBezTo>
                      <a:pt x="1592" y="1527"/>
                      <a:pt x="1831" y="1399"/>
                      <a:pt x="2076" y="1399"/>
                    </a:cubicBezTo>
                    <a:cubicBezTo>
                      <a:pt x="2191" y="1399"/>
                      <a:pt x="2308" y="1427"/>
                      <a:pt x="2416" y="1486"/>
                    </a:cubicBezTo>
                    <a:cubicBezTo>
                      <a:pt x="2458" y="1503"/>
                      <a:pt x="2505" y="1512"/>
                      <a:pt x="2551" y="1512"/>
                    </a:cubicBezTo>
                    <a:cubicBezTo>
                      <a:pt x="2598" y="1512"/>
                      <a:pt x="2644" y="1503"/>
                      <a:pt x="2686" y="1486"/>
                    </a:cubicBezTo>
                    <a:cubicBezTo>
                      <a:pt x="2771" y="1437"/>
                      <a:pt x="2821" y="1351"/>
                      <a:pt x="2821" y="1250"/>
                    </a:cubicBezTo>
                    <a:cubicBezTo>
                      <a:pt x="2839" y="862"/>
                      <a:pt x="3159" y="541"/>
                      <a:pt x="3548" y="541"/>
                    </a:cubicBezTo>
                    <a:close/>
                    <a:moveTo>
                      <a:pt x="1310" y="6969"/>
                    </a:moveTo>
                    <a:cubicBezTo>
                      <a:pt x="1759" y="6969"/>
                      <a:pt x="2405" y="7098"/>
                      <a:pt x="3007" y="7701"/>
                    </a:cubicBezTo>
                    <a:cubicBezTo>
                      <a:pt x="3075" y="7768"/>
                      <a:pt x="3143" y="7854"/>
                      <a:pt x="3210" y="7921"/>
                    </a:cubicBezTo>
                    <a:cubicBezTo>
                      <a:pt x="3057" y="8174"/>
                      <a:pt x="2974" y="8410"/>
                      <a:pt x="2906" y="8647"/>
                    </a:cubicBezTo>
                    <a:lnTo>
                      <a:pt x="2213" y="7955"/>
                    </a:lnTo>
                    <a:cubicBezTo>
                      <a:pt x="2162" y="7904"/>
                      <a:pt x="2095" y="7879"/>
                      <a:pt x="2027" y="7879"/>
                    </a:cubicBezTo>
                    <a:cubicBezTo>
                      <a:pt x="1960" y="7879"/>
                      <a:pt x="1892" y="7904"/>
                      <a:pt x="1842" y="7955"/>
                    </a:cubicBezTo>
                    <a:cubicBezTo>
                      <a:pt x="1724" y="8072"/>
                      <a:pt x="1724" y="8241"/>
                      <a:pt x="1842" y="8343"/>
                    </a:cubicBezTo>
                    <a:lnTo>
                      <a:pt x="2787" y="9288"/>
                    </a:lnTo>
                    <a:cubicBezTo>
                      <a:pt x="2787" y="9306"/>
                      <a:pt x="2805" y="9306"/>
                      <a:pt x="2805" y="9306"/>
                    </a:cubicBezTo>
                    <a:cubicBezTo>
                      <a:pt x="2805" y="9508"/>
                      <a:pt x="2821" y="9677"/>
                      <a:pt x="2839" y="9812"/>
                    </a:cubicBezTo>
                    <a:cubicBezTo>
                      <a:pt x="2450" y="9745"/>
                      <a:pt x="1994" y="9558"/>
                      <a:pt x="1571" y="9137"/>
                    </a:cubicBezTo>
                    <a:cubicBezTo>
                      <a:pt x="745" y="8293"/>
                      <a:pt x="812" y="7381"/>
                      <a:pt x="880" y="7009"/>
                    </a:cubicBezTo>
                    <a:cubicBezTo>
                      <a:pt x="981" y="6990"/>
                      <a:pt x="1130" y="6969"/>
                      <a:pt x="1310" y="6969"/>
                    </a:cubicBezTo>
                    <a:close/>
                    <a:moveTo>
                      <a:pt x="5785" y="6969"/>
                    </a:moveTo>
                    <a:cubicBezTo>
                      <a:pt x="5966" y="6969"/>
                      <a:pt x="6114" y="6990"/>
                      <a:pt x="6216" y="7009"/>
                    </a:cubicBezTo>
                    <a:cubicBezTo>
                      <a:pt x="6284" y="7381"/>
                      <a:pt x="6351" y="8293"/>
                      <a:pt x="5507" y="9137"/>
                    </a:cubicBezTo>
                    <a:cubicBezTo>
                      <a:pt x="4919" y="9724"/>
                      <a:pt x="4272" y="9864"/>
                      <a:pt x="3817" y="9864"/>
                    </a:cubicBezTo>
                    <a:cubicBezTo>
                      <a:pt x="3788" y="9864"/>
                      <a:pt x="3760" y="9863"/>
                      <a:pt x="3733" y="9862"/>
                    </a:cubicBezTo>
                    <a:lnTo>
                      <a:pt x="4577" y="9018"/>
                    </a:lnTo>
                    <a:cubicBezTo>
                      <a:pt x="4679" y="8917"/>
                      <a:pt x="4679" y="8748"/>
                      <a:pt x="4577" y="8647"/>
                    </a:cubicBezTo>
                    <a:cubicBezTo>
                      <a:pt x="4519" y="8588"/>
                      <a:pt x="4447" y="8558"/>
                      <a:pt x="4377" y="8558"/>
                    </a:cubicBezTo>
                    <a:cubicBezTo>
                      <a:pt x="4308" y="8558"/>
                      <a:pt x="4240" y="8588"/>
                      <a:pt x="4190" y="8647"/>
                    </a:cubicBezTo>
                    <a:lnTo>
                      <a:pt x="3345" y="9475"/>
                    </a:lnTo>
                    <a:cubicBezTo>
                      <a:pt x="3345" y="9018"/>
                      <a:pt x="3447" y="8326"/>
                      <a:pt x="4088" y="7701"/>
                    </a:cubicBezTo>
                    <a:cubicBezTo>
                      <a:pt x="4691" y="7098"/>
                      <a:pt x="5336" y="6969"/>
                      <a:pt x="5785" y="6969"/>
                    </a:cubicBezTo>
                    <a:close/>
                    <a:moveTo>
                      <a:pt x="3548" y="0"/>
                    </a:moveTo>
                    <a:cubicBezTo>
                      <a:pt x="2974" y="0"/>
                      <a:pt x="2501" y="372"/>
                      <a:pt x="2332" y="879"/>
                    </a:cubicBezTo>
                    <a:cubicBezTo>
                      <a:pt x="2243" y="859"/>
                      <a:pt x="2153" y="849"/>
                      <a:pt x="2064" y="849"/>
                    </a:cubicBezTo>
                    <a:cubicBezTo>
                      <a:pt x="1631" y="849"/>
                      <a:pt x="1219" y="1081"/>
                      <a:pt x="981" y="1486"/>
                    </a:cubicBezTo>
                    <a:cubicBezTo>
                      <a:pt x="693" y="1977"/>
                      <a:pt x="778" y="2567"/>
                      <a:pt x="1132" y="2973"/>
                    </a:cubicBezTo>
                    <a:cubicBezTo>
                      <a:pt x="778" y="3362"/>
                      <a:pt x="693" y="3952"/>
                      <a:pt x="981" y="4442"/>
                    </a:cubicBezTo>
                    <a:cubicBezTo>
                      <a:pt x="1219" y="4848"/>
                      <a:pt x="1631" y="5080"/>
                      <a:pt x="2064" y="5080"/>
                    </a:cubicBezTo>
                    <a:cubicBezTo>
                      <a:pt x="2153" y="5080"/>
                      <a:pt x="2243" y="5070"/>
                      <a:pt x="2332" y="5050"/>
                    </a:cubicBezTo>
                    <a:cubicBezTo>
                      <a:pt x="2483" y="5472"/>
                      <a:pt x="2839" y="5793"/>
                      <a:pt x="3278" y="5895"/>
                    </a:cubicBezTo>
                    <a:lnTo>
                      <a:pt x="3278" y="7194"/>
                    </a:lnTo>
                    <a:cubicBezTo>
                      <a:pt x="2572" y="6564"/>
                      <a:pt x="1829" y="6422"/>
                      <a:pt x="1301" y="6422"/>
                    </a:cubicBezTo>
                    <a:cubicBezTo>
                      <a:pt x="882" y="6422"/>
                      <a:pt x="598" y="6512"/>
                      <a:pt x="576" y="6519"/>
                    </a:cubicBezTo>
                    <a:cubicBezTo>
                      <a:pt x="474" y="6553"/>
                      <a:pt x="407" y="6620"/>
                      <a:pt x="389" y="6705"/>
                    </a:cubicBezTo>
                    <a:cubicBezTo>
                      <a:pt x="322" y="6975"/>
                      <a:pt x="0" y="8326"/>
                      <a:pt x="1184" y="9508"/>
                    </a:cubicBezTo>
                    <a:cubicBezTo>
                      <a:pt x="1909" y="10234"/>
                      <a:pt x="2704" y="10403"/>
                      <a:pt x="3278" y="10403"/>
                    </a:cubicBezTo>
                    <a:lnTo>
                      <a:pt x="3379" y="10403"/>
                    </a:lnTo>
                    <a:cubicBezTo>
                      <a:pt x="3413" y="10403"/>
                      <a:pt x="3429" y="10403"/>
                      <a:pt x="3463" y="10387"/>
                    </a:cubicBezTo>
                    <a:cubicBezTo>
                      <a:pt x="3564" y="10403"/>
                      <a:pt x="3683" y="10403"/>
                      <a:pt x="3818" y="10403"/>
                    </a:cubicBezTo>
                    <a:cubicBezTo>
                      <a:pt x="4375" y="10403"/>
                      <a:pt x="5169" y="10251"/>
                      <a:pt x="5894" y="9508"/>
                    </a:cubicBezTo>
                    <a:cubicBezTo>
                      <a:pt x="7077" y="8326"/>
                      <a:pt x="6773" y="6975"/>
                      <a:pt x="6705" y="6705"/>
                    </a:cubicBezTo>
                    <a:cubicBezTo>
                      <a:pt x="6671" y="6620"/>
                      <a:pt x="6604" y="6553"/>
                      <a:pt x="6520" y="6519"/>
                    </a:cubicBezTo>
                    <a:cubicBezTo>
                      <a:pt x="6490" y="6512"/>
                      <a:pt x="6202" y="6422"/>
                      <a:pt x="5782" y="6422"/>
                    </a:cubicBezTo>
                    <a:cubicBezTo>
                      <a:pt x="5253" y="6422"/>
                      <a:pt x="4514" y="6564"/>
                      <a:pt x="3818" y="7194"/>
                    </a:cubicBezTo>
                    <a:lnTo>
                      <a:pt x="3818" y="5895"/>
                    </a:lnTo>
                    <a:cubicBezTo>
                      <a:pt x="4257" y="5793"/>
                      <a:pt x="4611" y="5472"/>
                      <a:pt x="4746" y="5050"/>
                    </a:cubicBezTo>
                    <a:cubicBezTo>
                      <a:pt x="4835" y="5070"/>
                      <a:pt x="4925" y="5080"/>
                      <a:pt x="5015" y="5080"/>
                    </a:cubicBezTo>
                    <a:cubicBezTo>
                      <a:pt x="5452" y="5080"/>
                      <a:pt x="5876" y="4848"/>
                      <a:pt x="6115" y="4442"/>
                    </a:cubicBezTo>
                    <a:cubicBezTo>
                      <a:pt x="6385" y="3952"/>
                      <a:pt x="6317" y="3362"/>
                      <a:pt x="5962" y="2973"/>
                    </a:cubicBezTo>
                    <a:cubicBezTo>
                      <a:pt x="6317" y="2567"/>
                      <a:pt x="6385" y="1977"/>
                      <a:pt x="6115" y="1486"/>
                    </a:cubicBezTo>
                    <a:cubicBezTo>
                      <a:pt x="5876" y="1081"/>
                      <a:pt x="5452" y="849"/>
                      <a:pt x="5015" y="849"/>
                    </a:cubicBezTo>
                    <a:cubicBezTo>
                      <a:pt x="4925" y="849"/>
                      <a:pt x="4835" y="859"/>
                      <a:pt x="4746" y="879"/>
                    </a:cubicBezTo>
                    <a:cubicBezTo>
                      <a:pt x="4577" y="372"/>
                      <a:pt x="4104" y="0"/>
                      <a:pt x="3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32;p40">
                <a:extLst>
                  <a:ext uri="{FF2B5EF4-FFF2-40B4-BE49-F238E27FC236}">
                    <a16:creationId xmlns:a16="http://schemas.microsoft.com/office/drawing/2014/main" xmlns="" id="{4104E1E0-56AD-419D-AF73-81263BB86396}"/>
                  </a:ext>
                </a:extLst>
              </p:cNvPr>
              <p:cNvSpPr/>
              <p:nvPr/>
            </p:nvSpPr>
            <p:spPr>
              <a:xfrm>
                <a:off x="1803175" y="3545200"/>
                <a:ext cx="135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42" extrusionOk="0">
                    <a:moveTo>
                      <a:pt x="271" y="1"/>
                    </a:moveTo>
                    <a:cubicBezTo>
                      <a:pt x="203" y="1"/>
                      <a:pt x="135" y="35"/>
                      <a:pt x="84" y="86"/>
                    </a:cubicBezTo>
                    <a:cubicBezTo>
                      <a:pt x="34" y="136"/>
                      <a:pt x="0" y="203"/>
                      <a:pt x="0" y="271"/>
                    </a:cubicBezTo>
                    <a:cubicBezTo>
                      <a:pt x="0" y="339"/>
                      <a:pt x="34" y="424"/>
                      <a:pt x="84" y="474"/>
                    </a:cubicBezTo>
                    <a:cubicBezTo>
                      <a:pt x="135" y="525"/>
                      <a:pt x="203" y="541"/>
                      <a:pt x="271" y="541"/>
                    </a:cubicBezTo>
                    <a:cubicBezTo>
                      <a:pt x="338" y="541"/>
                      <a:pt x="406" y="525"/>
                      <a:pt x="456" y="474"/>
                    </a:cubicBezTo>
                    <a:cubicBezTo>
                      <a:pt x="507" y="424"/>
                      <a:pt x="541" y="339"/>
                      <a:pt x="541" y="271"/>
                    </a:cubicBezTo>
                    <a:cubicBezTo>
                      <a:pt x="541" y="203"/>
                      <a:pt x="507" y="136"/>
                      <a:pt x="456" y="86"/>
                    </a:cubicBezTo>
                    <a:cubicBezTo>
                      <a:pt x="406" y="35"/>
                      <a:pt x="338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3;p40">
                <a:extLst>
                  <a:ext uri="{FF2B5EF4-FFF2-40B4-BE49-F238E27FC236}">
                    <a16:creationId xmlns:a16="http://schemas.microsoft.com/office/drawing/2014/main" xmlns="" id="{34FD300E-350F-4161-8D56-7C675D8C2EE8}"/>
                  </a:ext>
                </a:extLst>
              </p:cNvPr>
              <p:cNvSpPr/>
              <p:nvPr/>
            </p:nvSpPr>
            <p:spPr>
              <a:xfrm>
                <a:off x="1926450" y="3399575"/>
                <a:ext cx="54475" cy="54475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9" extrusionOk="0">
                    <a:moveTo>
                      <a:pt x="1097" y="541"/>
                    </a:moveTo>
                    <a:cubicBezTo>
                      <a:pt x="1401" y="541"/>
                      <a:pt x="1638" y="777"/>
                      <a:pt x="1638" y="1081"/>
                    </a:cubicBezTo>
                    <a:cubicBezTo>
                      <a:pt x="1638" y="1385"/>
                      <a:pt x="1401" y="1622"/>
                      <a:pt x="1097" y="1622"/>
                    </a:cubicBezTo>
                    <a:cubicBezTo>
                      <a:pt x="793" y="1622"/>
                      <a:pt x="557" y="1385"/>
                      <a:pt x="557" y="1081"/>
                    </a:cubicBezTo>
                    <a:cubicBezTo>
                      <a:pt x="557" y="777"/>
                      <a:pt x="793" y="541"/>
                      <a:pt x="1097" y="541"/>
                    </a:cubicBezTo>
                    <a:close/>
                    <a:moveTo>
                      <a:pt x="1097" y="1"/>
                    </a:moveTo>
                    <a:cubicBezTo>
                      <a:pt x="489" y="1"/>
                      <a:pt x="0" y="490"/>
                      <a:pt x="0" y="1081"/>
                    </a:cubicBezTo>
                    <a:cubicBezTo>
                      <a:pt x="0" y="1689"/>
                      <a:pt x="489" y="2178"/>
                      <a:pt x="1097" y="2178"/>
                    </a:cubicBezTo>
                    <a:cubicBezTo>
                      <a:pt x="1689" y="2178"/>
                      <a:pt x="2178" y="1689"/>
                      <a:pt x="2178" y="1081"/>
                    </a:cubicBezTo>
                    <a:cubicBezTo>
                      <a:pt x="2178" y="490"/>
                      <a:pt x="1689" y="1"/>
                      <a:pt x="10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34;p40">
                <a:extLst>
                  <a:ext uri="{FF2B5EF4-FFF2-40B4-BE49-F238E27FC236}">
                    <a16:creationId xmlns:a16="http://schemas.microsoft.com/office/drawing/2014/main" xmlns="" id="{A42CE7AD-C28A-4E76-B043-143273DADC8C}"/>
                  </a:ext>
                </a:extLst>
              </p:cNvPr>
              <p:cNvSpPr/>
              <p:nvPr/>
            </p:nvSpPr>
            <p:spPr>
              <a:xfrm>
                <a:off x="1740250" y="3399575"/>
                <a:ext cx="54500" cy="5447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099" y="541"/>
                    </a:moveTo>
                    <a:cubicBezTo>
                      <a:pt x="1403" y="541"/>
                      <a:pt x="1639" y="777"/>
                      <a:pt x="1639" y="1081"/>
                    </a:cubicBezTo>
                    <a:cubicBezTo>
                      <a:pt x="1639" y="1385"/>
                      <a:pt x="1403" y="1622"/>
                      <a:pt x="1099" y="1622"/>
                    </a:cubicBezTo>
                    <a:cubicBezTo>
                      <a:pt x="795" y="1622"/>
                      <a:pt x="558" y="1385"/>
                      <a:pt x="558" y="1081"/>
                    </a:cubicBezTo>
                    <a:cubicBezTo>
                      <a:pt x="558" y="777"/>
                      <a:pt x="795" y="541"/>
                      <a:pt x="1099" y="541"/>
                    </a:cubicBezTo>
                    <a:close/>
                    <a:moveTo>
                      <a:pt x="1099" y="1"/>
                    </a:moveTo>
                    <a:cubicBezTo>
                      <a:pt x="491" y="1"/>
                      <a:pt x="1" y="490"/>
                      <a:pt x="1" y="1081"/>
                    </a:cubicBezTo>
                    <a:cubicBezTo>
                      <a:pt x="1" y="1689"/>
                      <a:pt x="491" y="2178"/>
                      <a:pt x="1099" y="2178"/>
                    </a:cubicBezTo>
                    <a:cubicBezTo>
                      <a:pt x="1689" y="2178"/>
                      <a:pt x="2180" y="1689"/>
                      <a:pt x="2180" y="1081"/>
                    </a:cubicBezTo>
                    <a:cubicBezTo>
                      <a:pt x="2180" y="490"/>
                      <a:pt x="1689" y="1"/>
                      <a:pt x="10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35;p40">
                <a:extLst>
                  <a:ext uri="{FF2B5EF4-FFF2-40B4-BE49-F238E27FC236}">
                    <a16:creationId xmlns:a16="http://schemas.microsoft.com/office/drawing/2014/main" xmlns="" id="{03A84444-54D7-47F7-841E-E7F30EBA20CC}"/>
                  </a:ext>
                </a:extLst>
              </p:cNvPr>
              <p:cNvSpPr/>
              <p:nvPr/>
            </p:nvSpPr>
            <p:spPr>
              <a:xfrm>
                <a:off x="1824675" y="3304575"/>
                <a:ext cx="718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1014" extrusionOk="0">
                    <a:moveTo>
                      <a:pt x="1437" y="0"/>
                    </a:moveTo>
                    <a:cubicBezTo>
                      <a:pt x="947" y="0"/>
                      <a:pt x="474" y="187"/>
                      <a:pt x="120" y="541"/>
                    </a:cubicBezTo>
                    <a:cubicBezTo>
                      <a:pt x="1" y="642"/>
                      <a:pt x="1" y="828"/>
                      <a:pt x="120" y="930"/>
                    </a:cubicBezTo>
                    <a:cubicBezTo>
                      <a:pt x="170" y="980"/>
                      <a:pt x="238" y="1006"/>
                      <a:pt x="308" y="1006"/>
                    </a:cubicBezTo>
                    <a:cubicBezTo>
                      <a:pt x="377" y="1006"/>
                      <a:pt x="449" y="980"/>
                      <a:pt x="508" y="930"/>
                    </a:cubicBezTo>
                    <a:cubicBezTo>
                      <a:pt x="744" y="676"/>
                      <a:pt x="1082" y="541"/>
                      <a:pt x="1437" y="541"/>
                    </a:cubicBezTo>
                    <a:cubicBezTo>
                      <a:pt x="1791" y="541"/>
                      <a:pt x="2129" y="676"/>
                      <a:pt x="2383" y="930"/>
                    </a:cubicBezTo>
                    <a:cubicBezTo>
                      <a:pt x="2433" y="980"/>
                      <a:pt x="2500" y="1014"/>
                      <a:pt x="2568" y="1014"/>
                    </a:cubicBezTo>
                    <a:cubicBezTo>
                      <a:pt x="2635" y="1014"/>
                      <a:pt x="2720" y="980"/>
                      <a:pt x="2770" y="930"/>
                    </a:cubicBezTo>
                    <a:cubicBezTo>
                      <a:pt x="2872" y="828"/>
                      <a:pt x="2872" y="642"/>
                      <a:pt x="2770" y="541"/>
                    </a:cubicBezTo>
                    <a:cubicBezTo>
                      <a:pt x="2416" y="187"/>
                      <a:pt x="1944" y="0"/>
                      <a:pt x="1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36;p40">
                <a:extLst>
                  <a:ext uri="{FF2B5EF4-FFF2-40B4-BE49-F238E27FC236}">
                    <a16:creationId xmlns:a16="http://schemas.microsoft.com/office/drawing/2014/main" xmlns="" id="{2CA157C3-3EB9-4F1B-BAB3-5961234ED518}"/>
                  </a:ext>
                </a:extLst>
              </p:cNvPr>
              <p:cNvSpPr/>
              <p:nvPr/>
            </p:nvSpPr>
            <p:spPr>
              <a:xfrm>
                <a:off x="1796425" y="3264475"/>
                <a:ext cx="1283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1478" extrusionOk="0">
                    <a:moveTo>
                      <a:pt x="2567" y="1"/>
                    </a:moveTo>
                    <a:cubicBezTo>
                      <a:pt x="1638" y="1"/>
                      <a:pt x="777" y="355"/>
                      <a:pt x="118" y="1014"/>
                    </a:cubicBezTo>
                    <a:cubicBezTo>
                      <a:pt x="0" y="1115"/>
                      <a:pt x="0" y="1284"/>
                      <a:pt x="118" y="1402"/>
                    </a:cubicBezTo>
                    <a:cubicBezTo>
                      <a:pt x="168" y="1452"/>
                      <a:pt x="236" y="1478"/>
                      <a:pt x="303" y="1478"/>
                    </a:cubicBezTo>
                    <a:cubicBezTo>
                      <a:pt x="371" y="1478"/>
                      <a:pt x="439" y="1452"/>
                      <a:pt x="489" y="1402"/>
                    </a:cubicBezTo>
                    <a:cubicBezTo>
                      <a:pt x="1047" y="845"/>
                      <a:pt x="1790" y="541"/>
                      <a:pt x="2567" y="541"/>
                    </a:cubicBezTo>
                    <a:cubicBezTo>
                      <a:pt x="3360" y="541"/>
                      <a:pt x="4087" y="845"/>
                      <a:pt x="4643" y="1402"/>
                    </a:cubicBezTo>
                    <a:cubicBezTo>
                      <a:pt x="4695" y="1453"/>
                      <a:pt x="4762" y="1469"/>
                      <a:pt x="4830" y="1469"/>
                    </a:cubicBezTo>
                    <a:cubicBezTo>
                      <a:pt x="4914" y="1469"/>
                      <a:pt x="4981" y="1453"/>
                      <a:pt x="5032" y="1402"/>
                    </a:cubicBezTo>
                    <a:cubicBezTo>
                      <a:pt x="5134" y="1284"/>
                      <a:pt x="5134" y="1115"/>
                      <a:pt x="5032" y="1014"/>
                    </a:cubicBezTo>
                    <a:cubicBezTo>
                      <a:pt x="4373" y="355"/>
                      <a:pt x="3495" y="1"/>
                      <a:pt x="2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37;p40">
                <a:extLst>
                  <a:ext uri="{FF2B5EF4-FFF2-40B4-BE49-F238E27FC236}">
                    <a16:creationId xmlns:a16="http://schemas.microsoft.com/office/drawing/2014/main" xmlns="" id="{94BB44EC-6BDE-4B5F-88E3-CE18851ACD27}"/>
                  </a:ext>
                </a:extLst>
              </p:cNvPr>
              <p:cNvSpPr/>
              <p:nvPr/>
            </p:nvSpPr>
            <p:spPr>
              <a:xfrm>
                <a:off x="1853825" y="3344700"/>
                <a:ext cx="135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41" extrusionOk="0">
                    <a:moveTo>
                      <a:pt x="271" y="0"/>
                    </a:moveTo>
                    <a:cubicBezTo>
                      <a:pt x="203" y="0"/>
                      <a:pt x="136" y="34"/>
                      <a:pt x="85" y="84"/>
                    </a:cubicBezTo>
                    <a:cubicBezTo>
                      <a:pt x="35" y="135"/>
                      <a:pt x="1" y="203"/>
                      <a:pt x="1" y="270"/>
                    </a:cubicBezTo>
                    <a:cubicBezTo>
                      <a:pt x="1" y="338"/>
                      <a:pt x="35" y="406"/>
                      <a:pt x="85" y="456"/>
                    </a:cubicBezTo>
                    <a:cubicBezTo>
                      <a:pt x="136" y="507"/>
                      <a:pt x="203" y="541"/>
                      <a:pt x="271" y="541"/>
                    </a:cubicBezTo>
                    <a:cubicBezTo>
                      <a:pt x="339" y="541"/>
                      <a:pt x="422" y="507"/>
                      <a:pt x="474" y="456"/>
                    </a:cubicBezTo>
                    <a:cubicBezTo>
                      <a:pt x="524" y="406"/>
                      <a:pt x="541" y="338"/>
                      <a:pt x="541" y="270"/>
                    </a:cubicBezTo>
                    <a:cubicBezTo>
                      <a:pt x="541" y="203"/>
                      <a:pt x="524" y="135"/>
                      <a:pt x="474" y="84"/>
                    </a:cubicBezTo>
                    <a:cubicBezTo>
                      <a:pt x="422" y="34"/>
                      <a:pt x="339" y="0"/>
                      <a:pt x="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362462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914400" y="403575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800" b="1" dirty="0" err="1">
                <a:solidFill>
                  <a:schemeClr val="bg1"/>
                </a:solidFill>
                <a:latin typeface=".VnTime" panose="020B7200000000000000" pitchFamily="34" charset="0"/>
              </a:rPr>
              <a:t>M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914401" y="4727901"/>
            <a:ext cx="76014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535258" y="3343599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477" y="303233"/>
            <a:ext cx="3261434" cy="2880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1959" y="303233"/>
            <a:ext cx="3539583" cy="2880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"/>
          <p:cNvSpPr/>
          <p:nvPr/>
        </p:nvSpPr>
        <p:spPr>
          <a:xfrm>
            <a:off x="3720000" y="1077100"/>
            <a:ext cx="1704000" cy="22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Cookies" panose="02040603050506020204" pitchFamily="18" charset="0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2547435" y="3508902"/>
            <a:ext cx="4199874" cy="230187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Cookies" panose="02040603050506020204" pitchFamily="18" charset="0"/>
            </a:endParaRPr>
          </a:p>
        </p:txBody>
      </p:sp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2547436" y="4098640"/>
            <a:ext cx="4320253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UTM Cookies" panose="02040603050506020204" pitchFamily="18" charset="0"/>
              </a:rPr>
              <a:t>Khởi động</a:t>
            </a:r>
            <a:endParaRPr sz="6600" dirty="0">
              <a:latin typeface="UTM Cookies" panose="02040603050506020204" pitchFamily="18" charset="0"/>
            </a:endParaRPr>
          </a:p>
        </p:txBody>
      </p:sp>
      <p:sp>
        <p:nvSpPr>
          <p:cNvPr id="387" name="Google Shape;387;p38"/>
          <p:cNvSpPr txBox="1">
            <a:spLocks noGrp="1"/>
          </p:cNvSpPr>
          <p:nvPr>
            <p:ph type="title" idx="2"/>
          </p:nvPr>
        </p:nvSpPr>
        <p:spPr>
          <a:xfrm>
            <a:off x="3091050" y="1489629"/>
            <a:ext cx="2961900" cy="158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TM Cookies" panose="02040603050506020204" pitchFamily="18" charset="0"/>
              </a:rPr>
              <a:t>01</a:t>
            </a:r>
            <a:endParaRPr dirty="0"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  <p:bldP spid="38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Chân trang 4"/>
          <p:cNvSpPr txBox="1">
            <a:spLocks/>
          </p:cNvSpPr>
          <p:nvPr/>
        </p:nvSpPr>
        <p:spPr>
          <a:xfrm>
            <a:off x="3756752" y="7325988"/>
            <a:ext cx="2895600" cy="609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00"/>
              <a:t>Tang son 0976555256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37062" y="311142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37063" y="3883733"/>
            <a:ext cx="77414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cấy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thửa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Bề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3395" y="237889"/>
            <a:ext cx="3261434" cy="2880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Chân trang 4"/>
          <p:cNvSpPr txBox="1">
            <a:spLocks/>
          </p:cNvSpPr>
          <p:nvPr/>
        </p:nvSpPr>
        <p:spPr>
          <a:xfrm>
            <a:off x="3756752" y="7325988"/>
            <a:ext cx="2895600" cy="609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00"/>
              <a:t>Tang son 0976555256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25913" y="3386369"/>
            <a:ext cx="7503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gặt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Bề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1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8984" y="249379"/>
            <a:ext cx="3539583" cy="2880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Chân trang 4"/>
          <p:cNvSpPr txBox="1">
            <a:spLocks/>
          </p:cNvSpPr>
          <p:nvPr/>
        </p:nvSpPr>
        <p:spPr>
          <a:xfrm>
            <a:off x="3756752" y="7325988"/>
            <a:ext cx="2895600" cy="609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00"/>
              <a:t>Tang son 0976555256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69309" y="608722"/>
            <a:ext cx="77624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924" y="1627199"/>
            <a:ext cx="77624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cấy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uốn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09" y="3302267"/>
            <a:ext cx="3433675" cy="25638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36" y="3241494"/>
            <a:ext cx="3234459" cy="25638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82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CBCE442-19FD-4A5D-BF30-236B09D15F0D}"/>
              </a:ext>
            </a:extLst>
          </p:cNvPr>
          <p:cNvSpPr/>
          <p:nvPr/>
        </p:nvSpPr>
        <p:spPr>
          <a:xfrm>
            <a:off x="574287" y="1741272"/>
            <a:ext cx="7995425" cy="4341947"/>
          </a:xfrm>
          <a:prstGeom prst="roundRect">
            <a:avLst/>
          </a:prstGeom>
          <a:solidFill>
            <a:srgbClr val="96A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A29C851-232C-4676-95FA-758E8F423616}"/>
              </a:ext>
            </a:extLst>
          </p:cNvPr>
          <p:cNvSpPr/>
          <p:nvPr/>
        </p:nvSpPr>
        <p:spPr>
          <a:xfrm>
            <a:off x="393959" y="278926"/>
            <a:ext cx="8356078" cy="1607023"/>
          </a:xfrm>
          <a:prstGeom prst="roundRect">
            <a:avLst>
              <a:gd name="adj" fmla="val 50000"/>
            </a:avLst>
          </a:prstGeom>
          <a:solidFill>
            <a:srgbClr val="66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ơi giữ chỗ cho Chân trang 4"/>
          <p:cNvSpPr txBox="1">
            <a:spLocks/>
          </p:cNvSpPr>
          <p:nvPr/>
        </p:nvSpPr>
        <p:spPr>
          <a:xfrm>
            <a:off x="3657600" y="7913553"/>
            <a:ext cx="2895600" cy="609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00"/>
              <a:t>Tang son 0976555256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1288" y="340740"/>
            <a:ext cx="79184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Tại sao ở giai đoạn mới cấy và làm đồng, cây lúa lại cần nhiều nước ?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3968" y="2148958"/>
            <a:ext cx="763606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cấy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c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ần nhiều nước để sống và phát triển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G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iai đoạn làm đòng lúa cần nhiều nước để tạo hạt.</a:t>
            </a:r>
          </a:p>
        </p:txBody>
      </p:sp>
    </p:spTree>
    <p:extLst>
      <p:ext uri="{BB962C8B-B14F-4D97-AF65-F5344CB8AC3E}">
        <p14:creationId xmlns:p14="http://schemas.microsoft.com/office/powerpoint/2010/main" val="6047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CBCE442-19FD-4A5D-BF30-236B09D15F0D}"/>
              </a:ext>
            </a:extLst>
          </p:cNvPr>
          <p:cNvSpPr/>
          <p:nvPr/>
        </p:nvSpPr>
        <p:spPr>
          <a:xfrm>
            <a:off x="574287" y="1741272"/>
            <a:ext cx="7995425" cy="4341947"/>
          </a:xfrm>
          <a:prstGeom prst="roundRect">
            <a:avLst/>
          </a:prstGeom>
          <a:solidFill>
            <a:srgbClr val="96A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A29C851-232C-4676-95FA-758E8F423616}"/>
              </a:ext>
            </a:extLst>
          </p:cNvPr>
          <p:cNvSpPr/>
          <p:nvPr/>
        </p:nvSpPr>
        <p:spPr>
          <a:xfrm>
            <a:off x="393959" y="278926"/>
            <a:ext cx="8356078" cy="1607023"/>
          </a:xfrm>
          <a:prstGeom prst="roundRect">
            <a:avLst>
              <a:gd name="adj" fmla="val 50000"/>
            </a:avLst>
          </a:prstGeom>
          <a:solidFill>
            <a:srgbClr val="66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ơi giữ chỗ cho Chân trang 4"/>
          <p:cNvSpPr txBox="1">
            <a:spLocks/>
          </p:cNvSpPr>
          <p:nvPr/>
        </p:nvSpPr>
        <p:spPr>
          <a:xfrm>
            <a:off x="3657600" y="7913553"/>
            <a:ext cx="2895600" cy="609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00"/>
              <a:t>Tang son 0976555256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1288" y="340741"/>
            <a:ext cx="82630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3970" y="2020568"/>
            <a:ext cx="76360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bắp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):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nảy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mầm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lách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xuyên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laoị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non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36215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CBCE442-19FD-4A5D-BF30-236B09D15F0D}"/>
              </a:ext>
            </a:extLst>
          </p:cNvPr>
          <p:cNvSpPr/>
          <p:nvPr/>
        </p:nvSpPr>
        <p:spPr>
          <a:xfrm>
            <a:off x="574287" y="1741272"/>
            <a:ext cx="7995425" cy="4341947"/>
          </a:xfrm>
          <a:prstGeom prst="roundRect">
            <a:avLst/>
          </a:prstGeom>
          <a:solidFill>
            <a:srgbClr val="96A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A29C851-232C-4676-95FA-758E8F423616}"/>
              </a:ext>
            </a:extLst>
          </p:cNvPr>
          <p:cNvSpPr/>
          <p:nvPr/>
        </p:nvSpPr>
        <p:spPr>
          <a:xfrm>
            <a:off x="393959" y="278926"/>
            <a:ext cx="8356078" cy="1607023"/>
          </a:xfrm>
          <a:prstGeom prst="roundRect">
            <a:avLst>
              <a:gd name="adj" fmla="val 50000"/>
            </a:avLst>
          </a:prstGeom>
          <a:solidFill>
            <a:srgbClr val="66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ơi giữ chỗ cho Chân trang 4"/>
          <p:cNvSpPr txBox="1">
            <a:spLocks/>
          </p:cNvSpPr>
          <p:nvPr/>
        </p:nvSpPr>
        <p:spPr>
          <a:xfrm>
            <a:off x="3657600" y="7913553"/>
            <a:ext cx="2895600" cy="609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00"/>
              <a:t>Tang son 0976555256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95663" y="340740"/>
            <a:ext cx="60735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3968" y="2148957"/>
            <a:ext cx="763606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Khi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thoát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B34383-AD98-4A42-8640-9416A082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0938" y1="56250" x2="30938" y2="56250"/>
                        <a14:foregroundMark x1="43125" y1="58750" x2="43125" y2="58750"/>
                        <a14:foregroundMark x1="47813" y1="69844" x2="47813" y2="69844"/>
                        <a14:foregroundMark x1="54375" y1="78906" x2="54375" y2="78906"/>
                        <a14:foregroundMark x1="57500" y1="57656" x2="57500" y2="57656"/>
                        <a14:foregroundMark x1="61250" y1="67969" x2="61719" y2="67969"/>
                        <a14:foregroundMark x1="67969" y1="57031" x2="67969" y2="57031"/>
                        <a14:foregroundMark x1="34688" y1="68281" x2="34688" y2="68281"/>
                        <a14:foregroundMark x1="40625" y1="78281" x2="40625" y2="78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645" y="-335370"/>
            <a:ext cx="2485289" cy="3313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5AC743-FE0F-488D-BFB6-39309DADB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6115" y="-42641"/>
            <a:ext cx="1648533" cy="19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66800" y="1661951"/>
            <a:ext cx="7010400" cy="4086225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lgDashDotDot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indent="269875" algn="just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9875" algn="just" eaLnBrk="1" hangingPunct="1">
              <a:spcBef>
                <a:spcPct val="50000"/>
              </a:spcBef>
              <a:buClrTx/>
              <a:buSzTx/>
              <a:buNone/>
            </a:pPr>
            <a:r>
              <a:rPr lang="vi-VN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thời tiết thay đổi, nhu cầu nước của cây cũng thay đổi. </a:t>
            </a:r>
            <a:endParaRPr lang="en-US" alt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314080" y="564995"/>
            <a:ext cx="2057400" cy="584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luận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"/>
          <p:cNvSpPr/>
          <p:nvPr/>
        </p:nvSpPr>
        <p:spPr>
          <a:xfrm>
            <a:off x="3720000" y="1077100"/>
            <a:ext cx="1704000" cy="22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Cookies" panose="02040603050506020204" pitchFamily="18" charset="0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2547435" y="3508902"/>
            <a:ext cx="4199874" cy="230187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Cookies" panose="02040603050506020204" pitchFamily="18" charset="0"/>
            </a:endParaRPr>
          </a:p>
        </p:txBody>
      </p:sp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2547436" y="4098640"/>
            <a:ext cx="4320253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UTM Cookies" panose="02040603050506020204" pitchFamily="18" charset="0"/>
              </a:rPr>
              <a:t>Củng cố</a:t>
            </a:r>
            <a:endParaRPr sz="6600" dirty="0">
              <a:latin typeface="UTM Cookies" panose="02040603050506020204" pitchFamily="18" charset="0"/>
            </a:endParaRPr>
          </a:p>
        </p:txBody>
      </p:sp>
      <p:sp>
        <p:nvSpPr>
          <p:cNvPr id="387" name="Google Shape;387;p38"/>
          <p:cNvSpPr txBox="1">
            <a:spLocks noGrp="1"/>
          </p:cNvSpPr>
          <p:nvPr>
            <p:ph type="title" idx="2"/>
          </p:nvPr>
        </p:nvSpPr>
        <p:spPr>
          <a:xfrm>
            <a:off x="3091050" y="1489629"/>
            <a:ext cx="2961900" cy="158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TM Cookies" panose="02040603050506020204" pitchFamily="18" charset="0"/>
              </a:rPr>
              <a:t>03</a:t>
            </a:r>
            <a:endParaRPr dirty="0"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  <p:bldP spid="38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32334" y="1368507"/>
            <a:ext cx="7795570" cy="37797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ưa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ẩm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thoát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2" name="Google Shape;392;p39"/>
          <p:cNvSpPr txBox="1">
            <a:spLocks noGrp="1"/>
          </p:cNvSpPr>
          <p:nvPr>
            <p:ph type="title"/>
          </p:nvPr>
        </p:nvSpPr>
        <p:spPr>
          <a:xfrm>
            <a:off x="632334" y="552429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4" name="Google Shape;394;p39"/>
          <p:cNvGrpSpPr/>
          <p:nvPr/>
        </p:nvGrpSpPr>
        <p:grpSpPr>
          <a:xfrm>
            <a:off x="-181569" y="-16832"/>
            <a:ext cx="9447488" cy="6874831"/>
            <a:chOff x="-545125" y="-135553"/>
            <a:chExt cx="9447488" cy="5156123"/>
          </a:xfrm>
        </p:grpSpPr>
        <p:pic>
          <p:nvPicPr>
            <p:cNvPr id="395" name="Google Shape;395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26382" y="3303878"/>
              <a:ext cx="1451869" cy="1548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545125" y="3479587"/>
              <a:ext cx="1029868" cy="1518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41676" y="-122929"/>
              <a:ext cx="1062204" cy="2815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72778" y="-135553"/>
              <a:ext cx="929585" cy="2673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3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15123" y="-135553"/>
              <a:ext cx="556760" cy="1650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29219" y="3931278"/>
              <a:ext cx="743559" cy="1066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3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flipH="1">
              <a:off x="1773398" y="4129581"/>
              <a:ext cx="1090988" cy="8909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727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"/>
          <p:cNvSpPr/>
          <p:nvPr/>
        </p:nvSpPr>
        <p:spPr>
          <a:xfrm>
            <a:off x="3720000" y="1077100"/>
            <a:ext cx="1704000" cy="22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Cookies" panose="02040603050506020204" pitchFamily="18" charset="0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2547435" y="3508902"/>
            <a:ext cx="4199874" cy="230187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Cookies" panose="02040603050506020204" pitchFamily="18" charset="0"/>
            </a:endParaRPr>
          </a:p>
        </p:txBody>
      </p:sp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2547436" y="4098640"/>
            <a:ext cx="4320253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latin typeface="UTM Cookies" panose="02040603050506020204" pitchFamily="18" charset="0"/>
              </a:rPr>
              <a:t>Dặn</a:t>
            </a:r>
            <a:r>
              <a:rPr lang="en-US" sz="6600" dirty="0"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latin typeface="UTM Cookies" panose="02040603050506020204" pitchFamily="18" charset="0"/>
              </a:rPr>
              <a:t>dò</a:t>
            </a:r>
            <a:endParaRPr sz="6600" dirty="0">
              <a:latin typeface="UTM Cookies" panose="02040603050506020204" pitchFamily="18" charset="0"/>
            </a:endParaRPr>
          </a:p>
        </p:txBody>
      </p:sp>
      <p:sp>
        <p:nvSpPr>
          <p:cNvPr id="387" name="Google Shape;387;p38"/>
          <p:cNvSpPr txBox="1">
            <a:spLocks noGrp="1"/>
          </p:cNvSpPr>
          <p:nvPr>
            <p:ph type="title" idx="2"/>
          </p:nvPr>
        </p:nvSpPr>
        <p:spPr>
          <a:xfrm>
            <a:off x="3091050" y="1489629"/>
            <a:ext cx="2961900" cy="158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TM Cookies" panose="02040603050506020204" pitchFamily="18" charset="0"/>
              </a:rPr>
              <a:t>04</a:t>
            </a:r>
            <a:endParaRPr dirty="0"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  <p:bldP spid="38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4350" y="495375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67738" y="1987396"/>
            <a:ext cx="7429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40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"/>
          <p:cNvSpPr/>
          <p:nvPr/>
        </p:nvSpPr>
        <p:spPr>
          <a:xfrm>
            <a:off x="2819400" y="1077100"/>
            <a:ext cx="3429000" cy="22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Cookies" panose="02040603050506020204" pitchFamily="18" charset="0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2547435" y="3508902"/>
            <a:ext cx="4199874" cy="230187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Cookies" panose="02040603050506020204" pitchFamily="18" charset="0"/>
            </a:endParaRPr>
          </a:p>
        </p:txBody>
      </p:sp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2547436" y="4098640"/>
            <a:ext cx="4320253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5400">
                <a:solidFill>
                  <a:prstClr val="black"/>
                </a:solidFill>
                <a:latin typeface="UTM Cookies" panose="02040603050506020204" pitchFamily="18" charset="0"/>
              </a:rPr>
              <a:t>NHU CẦU NƯỚC CỦA THỰC VẬT</a:t>
            </a:r>
            <a:endParaRPr sz="5400" dirty="0">
              <a:latin typeface="UTM Cookies" panose="02040603050506020204" pitchFamily="18" charset="0"/>
            </a:endParaRPr>
          </a:p>
        </p:txBody>
      </p:sp>
      <p:sp>
        <p:nvSpPr>
          <p:cNvPr id="387" name="Google Shape;387;p38"/>
          <p:cNvSpPr txBox="1">
            <a:spLocks noGrp="1"/>
          </p:cNvSpPr>
          <p:nvPr>
            <p:ph type="title" idx="2"/>
          </p:nvPr>
        </p:nvSpPr>
        <p:spPr>
          <a:xfrm>
            <a:off x="3052950" y="1891250"/>
            <a:ext cx="2961900" cy="64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5400" b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 </a:t>
            </a:r>
            <a:endParaRPr lang="en-US" sz="54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  <p:bldP spid="38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"/>
          <p:cNvSpPr/>
          <p:nvPr/>
        </p:nvSpPr>
        <p:spPr>
          <a:xfrm>
            <a:off x="3720000" y="1077100"/>
            <a:ext cx="1704000" cy="22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Cookies" panose="02040603050506020204" pitchFamily="18" charset="0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2547435" y="3508902"/>
            <a:ext cx="4199874" cy="230187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Cookies" panose="02040603050506020204" pitchFamily="18" charset="0"/>
            </a:endParaRPr>
          </a:p>
        </p:txBody>
      </p:sp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2547436" y="4098640"/>
            <a:ext cx="4320253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UTM Cookies" panose="02040603050506020204" pitchFamily="18" charset="0"/>
              </a:rPr>
              <a:t>Khám phá</a:t>
            </a:r>
            <a:endParaRPr sz="6600" dirty="0">
              <a:latin typeface="UTM Cookies" panose="02040603050506020204" pitchFamily="18" charset="0"/>
            </a:endParaRPr>
          </a:p>
        </p:txBody>
      </p:sp>
      <p:sp>
        <p:nvSpPr>
          <p:cNvPr id="387" name="Google Shape;387;p38"/>
          <p:cNvSpPr txBox="1">
            <a:spLocks noGrp="1"/>
          </p:cNvSpPr>
          <p:nvPr>
            <p:ph type="title" idx="2"/>
          </p:nvPr>
        </p:nvSpPr>
        <p:spPr>
          <a:xfrm>
            <a:off x="3091050" y="1489629"/>
            <a:ext cx="2961900" cy="158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TM Cookies" panose="02040603050506020204" pitchFamily="18" charset="0"/>
              </a:rPr>
              <a:t>02</a:t>
            </a:r>
            <a:endParaRPr dirty="0"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  <p:bldP spid="38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"/>
          <p:cNvSpPr/>
          <p:nvPr/>
        </p:nvSpPr>
        <p:spPr>
          <a:xfrm>
            <a:off x="2680900" y="1718631"/>
            <a:ext cx="5404321" cy="173123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2691931" y="3920245"/>
            <a:ext cx="5393291" cy="173123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409" name="Google Shape;409;p40"/>
          <p:cNvSpPr txBox="1">
            <a:spLocks noGrp="1"/>
          </p:cNvSpPr>
          <p:nvPr>
            <p:ph type="subTitle" idx="3"/>
          </p:nvPr>
        </p:nvSpPr>
        <p:spPr>
          <a:xfrm>
            <a:off x="2955918" y="4209679"/>
            <a:ext cx="5029025" cy="10727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sz="2800" b="1" dirty="0">
              <a:solidFill>
                <a:srgbClr val="0070C0"/>
              </a:solidFill>
            </a:endParaRPr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2691931" y="1511509"/>
            <a:ext cx="5148919" cy="10727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9433" y="1673268"/>
            <a:ext cx="1442659" cy="1923545"/>
            <a:chOff x="2036326" y="1462064"/>
            <a:chExt cx="1041900" cy="1041900"/>
          </a:xfrm>
        </p:grpSpPr>
        <p:sp>
          <p:nvSpPr>
            <p:cNvPr id="413" name="Google Shape;413;p40"/>
            <p:cNvSpPr/>
            <p:nvPr/>
          </p:nvSpPr>
          <p:spPr>
            <a:xfrm>
              <a:off x="2036326" y="1462064"/>
              <a:ext cx="1041900" cy="1041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5" name="Google Shape;415;p40"/>
            <p:cNvGrpSpPr/>
            <p:nvPr/>
          </p:nvGrpSpPr>
          <p:grpSpPr>
            <a:xfrm>
              <a:off x="2362322" y="1766004"/>
              <a:ext cx="433988" cy="434023"/>
              <a:chOff x="1686225" y="2682300"/>
              <a:chExt cx="348725" cy="348725"/>
            </a:xfrm>
          </p:grpSpPr>
          <p:sp>
            <p:nvSpPr>
              <p:cNvPr id="416" name="Google Shape;416;p40"/>
              <p:cNvSpPr/>
              <p:nvPr/>
            </p:nvSpPr>
            <p:spPr>
              <a:xfrm>
                <a:off x="1863525" y="2682300"/>
                <a:ext cx="135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59" extrusionOk="0">
                    <a:moveTo>
                      <a:pt x="271" y="0"/>
                    </a:moveTo>
                    <a:cubicBezTo>
                      <a:pt x="203" y="0"/>
                      <a:pt x="136" y="34"/>
                      <a:pt x="86" y="85"/>
                    </a:cubicBezTo>
                    <a:cubicBezTo>
                      <a:pt x="34" y="135"/>
                      <a:pt x="1" y="203"/>
                      <a:pt x="1" y="270"/>
                    </a:cubicBezTo>
                    <a:cubicBezTo>
                      <a:pt x="1" y="355"/>
                      <a:pt x="34" y="423"/>
                      <a:pt x="86" y="473"/>
                    </a:cubicBezTo>
                    <a:cubicBezTo>
                      <a:pt x="136" y="524"/>
                      <a:pt x="203" y="558"/>
                      <a:pt x="271" y="558"/>
                    </a:cubicBezTo>
                    <a:cubicBezTo>
                      <a:pt x="338" y="558"/>
                      <a:pt x="406" y="524"/>
                      <a:pt x="457" y="473"/>
                    </a:cubicBezTo>
                    <a:cubicBezTo>
                      <a:pt x="507" y="423"/>
                      <a:pt x="541" y="355"/>
                      <a:pt x="541" y="270"/>
                    </a:cubicBezTo>
                    <a:cubicBezTo>
                      <a:pt x="541" y="203"/>
                      <a:pt x="507" y="135"/>
                      <a:pt x="457" y="85"/>
                    </a:cubicBezTo>
                    <a:cubicBezTo>
                      <a:pt x="406" y="34"/>
                      <a:pt x="338" y="0"/>
                      <a:pt x="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0"/>
              <p:cNvSpPr/>
              <p:nvPr/>
            </p:nvSpPr>
            <p:spPr>
              <a:xfrm>
                <a:off x="1686225" y="2682300"/>
                <a:ext cx="348725" cy="348725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3949" extrusionOk="0">
                    <a:moveTo>
                      <a:pt x="3715" y="1756"/>
                    </a:moveTo>
                    <a:cubicBezTo>
                      <a:pt x="3834" y="1875"/>
                      <a:pt x="3969" y="2060"/>
                      <a:pt x="3969" y="2314"/>
                    </a:cubicBezTo>
                    <a:cubicBezTo>
                      <a:pt x="3969" y="2567"/>
                      <a:pt x="3834" y="2753"/>
                      <a:pt x="3715" y="2855"/>
                    </a:cubicBezTo>
                    <a:cubicBezTo>
                      <a:pt x="3598" y="2753"/>
                      <a:pt x="3462" y="2567"/>
                      <a:pt x="3462" y="2314"/>
                    </a:cubicBezTo>
                    <a:cubicBezTo>
                      <a:pt x="3462" y="2060"/>
                      <a:pt x="3598" y="1875"/>
                      <a:pt x="3715" y="1756"/>
                    </a:cubicBezTo>
                    <a:close/>
                    <a:moveTo>
                      <a:pt x="10251" y="1756"/>
                    </a:moveTo>
                    <a:cubicBezTo>
                      <a:pt x="10369" y="1875"/>
                      <a:pt x="10504" y="2060"/>
                      <a:pt x="10504" y="2314"/>
                    </a:cubicBezTo>
                    <a:cubicBezTo>
                      <a:pt x="10504" y="2567"/>
                      <a:pt x="10369" y="2753"/>
                      <a:pt x="10251" y="2855"/>
                    </a:cubicBezTo>
                    <a:cubicBezTo>
                      <a:pt x="10132" y="2753"/>
                      <a:pt x="9997" y="2567"/>
                      <a:pt x="9997" y="2314"/>
                    </a:cubicBezTo>
                    <a:cubicBezTo>
                      <a:pt x="9997" y="2060"/>
                      <a:pt x="10132" y="1875"/>
                      <a:pt x="10251" y="1756"/>
                    </a:cubicBezTo>
                    <a:close/>
                    <a:moveTo>
                      <a:pt x="2510" y="3187"/>
                    </a:moveTo>
                    <a:cubicBezTo>
                      <a:pt x="2707" y="3187"/>
                      <a:pt x="2965" y="3235"/>
                      <a:pt x="3175" y="3445"/>
                    </a:cubicBezTo>
                    <a:cubicBezTo>
                      <a:pt x="3429" y="3699"/>
                      <a:pt x="3445" y="4037"/>
                      <a:pt x="3445" y="4222"/>
                    </a:cubicBezTo>
                    <a:cubicBezTo>
                      <a:pt x="3411" y="4225"/>
                      <a:pt x="3373" y="4227"/>
                      <a:pt x="3332" y="4227"/>
                    </a:cubicBezTo>
                    <a:cubicBezTo>
                      <a:pt x="3131" y="4227"/>
                      <a:pt x="2865" y="4179"/>
                      <a:pt x="2668" y="3969"/>
                    </a:cubicBezTo>
                    <a:cubicBezTo>
                      <a:pt x="2416" y="3715"/>
                      <a:pt x="2382" y="3378"/>
                      <a:pt x="2398" y="3192"/>
                    </a:cubicBezTo>
                    <a:cubicBezTo>
                      <a:pt x="2432" y="3189"/>
                      <a:pt x="2470" y="3187"/>
                      <a:pt x="2510" y="3187"/>
                    </a:cubicBezTo>
                    <a:close/>
                    <a:moveTo>
                      <a:pt x="4920" y="3187"/>
                    </a:moveTo>
                    <a:cubicBezTo>
                      <a:pt x="4961" y="3187"/>
                      <a:pt x="4998" y="3189"/>
                      <a:pt x="5032" y="3192"/>
                    </a:cubicBezTo>
                    <a:cubicBezTo>
                      <a:pt x="5032" y="3378"/>
                      <a:pt x="5016" y="3715"/>
                      <a:pt x="4762" y="3969"/>
                    </a:cubicBezTo>
                    <a:cubicBezTo>
                      <a:pt x="4552" y="4179"/>
                      <a:pt x="4295" y="4227"/>
                      <a:pt x="4097" y="4227"/>
                    </a:cubicBezTo>
                    <a:cubicBezTo>
                      <a:pt x="4057" y="4227"/>
                      <a:pt x="4020" y="4225"/>
                      <a:pt x="3985" y="4222"/>
                    </a:cubicBezTo>
                    <a:cubicBezTo>
                      <a:pt x="3969" y="4037"/>
                      <a:pt x="4003" y="3699"/>
                      <a:pt x="4256" y="3445"/>
                    </a:cubicBezTo>
                    <a:cubicBezTo>
                      <a:pt x="4467" y="3235"/>
                      <a:pt x="4723" y="3187"/>
                      <a:pt x="4920" y="3187"/>
                    </a:cubicBezTo>
                    <a:close/>
                    <a:moveTo>
                      <a:pt x="9046" y="3187"/>
                    </a:moveTo>
                    <a:cubicBezTo>
                      <a:pt x="9243" y="3187"/>
                      <a:pt x="9500" y="3235"/>
                      <a:pt x="9711" y="3445"/>
                    </a:cubicBezTo>
                    <a:cubicBezTo>
                      <a:pt x="9963" y="3699"/>
                      <a:pt x="9981" y="4037"/>
                      <a:pt x="9981" y="4222"/>
                    </a:cubicBezTo>
                    <a:cubicBezTo>
                      <a:pt x="9947" y="4225"/>
                      <a:pt x="9909" y="4227"/>
                      <a:pt x="9868" y="4227"/>
                    </a:cubicBezTo>
                    <a:cubicBezTo>
                      <a:pt x="9667" y="4227"/>
                      <a:pt x="9401" y="4179"/>
                      <a:pt x="9204" y="3969"/>
                    </a:cubicBezTo>
                    <a:cubicBezTo>
                      <a:pt x="8950" y="3715"/>
                      <a:pt x="8916" y="3378"/>
                      <a:pt x="8934" y="3192"/>
                    </a:cubicBezTo>
                    <a:cubicBezTo>
                      <a:pt x="8968" y="3189"/>
                      <a:pt x="9006" y="3187"/>
                      <a:pt x="9046" y="3187"/>
                    </a:cubicBezTo>
                    <a:close/>
                    <a:moveTo>
                      <a:pt x="11456" y="3187"/>
                    </a:moveTo>
                    <a:cubicBezTo>
                      <a:pt x="11496" y="3187"/>
                      <a:pt x="11534" y="3189"/>
                      <a:pt x="11568" y="3192"/>
                    </a:cubicBezTo>
                    <a:cubicBezTo>
                      <a:pt x="11568" y="3378"/>
                      <a:pt x="11551" y="3715"/>
                      <a:pt x="11298" y="3969"/>
                    </a:cubicBezTo>
                    <a:cubicBezTo>
                      <a:pt x="11087" y="4179"/>
                      <a:pt x="10830" y="4227"/>
                      <a:pt x="10633" y="4227"/>
                    </a:cubicBezTo>
                    <a:cubicBezTo>
                      <a:pt x="10593" y="4227"/>
                      <a:pt x="10555" y="4225"/>
                      <a:pt x="10521" y="4222"/>
                    </a:cubicBezTo>
                    <a:cubicBezTo>
                      <a:pt x="10504" y="4037"/>
                      <a:pt x="10537" y="3699"/>
                      <a:pt x="10791" y="3445"/>
                    </a:cubicBezTo>
                    <a:cubicBezTo>
                      <a:pt x="11001" y="3235"/>
                      <a:pt x="11259" y="3187"/>
                      <a:pt x="11456" y="3187"/>
                    </a:cubicBezTo>
                    <a:close/>
                    <a:moveTo>
                      <a:pt x="3159" y="4762"/>
                    </a:moveTo>
                    <a:lnTo>
                      <a:pt x="3159" y="4762"/>
                    </a:lnTo>
                    <a:cubicBezTo>
                      <a:pt x="3226" y="4780"/>
                      <a:pt x="3294" y="4780"/>
                      <a:pt x="3361" y="4780"/>
                    </a:cubicBezTo>
                    <a:lnTo>
                      <a:pt x="3445" y="4780"/>
                    </a:lnTo>
                    <a:lnTo>
                      <a:pt x="3445" y="4982"/>
                    </a:lnTo>
                    <a:cubicBezTo>
                      <a:pt x="3344" y="4897"/>
                      <a:pt x="3260" y="4814"/>
                      <a:pt x="3159" y="4762"/>
                    </a:cubicBezTo>
                    <a:close/>
                    <a:moveTo>
                      <a:pt x="4273" y="4762"/>
                    </a:moveTo>
                    <a:lnTo>
                      <a:pt x="4273" y="4762"/>
                    </a:lnTo>
                    <a:cubicBezTo>
                      <a:pt x="4172" y="4814"/>
                      <a:pt x="4070" y="4897"/>
                      <a:pt x="3985" y="4982"/>
                    </a:cubicBezTo>
                    <a:lnTo>
                      <a:pt x="3985" y="4780"/>
                    </a:lnTo>
                    <a:lnTo>
                      <a:pt x="4070" y="4780"/>
                    </a:lnTo>
                    <a:cubicBezTo>
                      <a:pt x="4120" y="4780"/>
                      <a:pt x="4188" y="4780"/>
                      <a:pt x="4273" y="4762"/>
                    </a:cubicBezTo>
                    <a:close/>
                    <a:moveTo>
                      <a:pt x="9693" y="4762"/>
                    </a:moveTo>
                    <a:lnTo>
                      <a:pt x="9693" y="4762"/>
                    </a:lnTo>
                    <a:cubicBezTo>
                      <a:pt x="9761" y="4780"/>
                      <a:pt x="9828" y="4780"/>
                      <a:pt x="9896" y="4780"/>
                    </a:cubicBezTo>
                    <a:lnTo>
                      <a:pt x="9981" y="4780"/>
                    </a:lnTo>
                    <a:lnTo>
                      <a:pt x="9981" y="4982"/>
                    </a:lnTo>
                    <a:cubicBezTo>
                      <a:pt x="9880" y="4897"/>
                      <a:pt x="9794" y="4814"/>
                      <a:pt x="9693" y="4762"/>
                    </a:cubicBezTo>
                    <a:close/>
                    <a:moveTo>
                      <a:pt x="10808" y="4762"/>
                    </a:moveTo>
                    <a:cubicBezTo>
                      <a:pt x="10706" y="4814"/>
                      <a:pt x="10605" y="4897"/>
                      <a:pt x="10521" y="4982"/>
                    </a:cubicBezTo>
                    <a:lnTo>
                      <a:pt x="10521" y="4780"/>
                    </a:lnTo>
                    <a:lnTo>
                      <a:pt x="10589" y="4780"/>
                    </a:lnTo>
                    <a:cubicBezTo>
                      <a:pt x="10656" y="4780"/>
                      <a:pt x="10724" y="4780"/>
                      <a:pt x="10808" y="4762"/>
                    </a:cubicBezTo>
                    <a:close/>
                    <a:moveTo>
                      <a:pt x="2209" y="5054"/>
                    </a:moveTo>
                    <a:cubicBezTo>
                      <a:pt x="2466" y="5054"/>
                      <a:pt x="2810" y="5124"/>
                      <a:pt x="3091" y="5404"/>
                    </a:cubicBezTo>
                    <a:cubicBezTo>
                      <a:pt x="3361" y="5658"/>
                      <a:pt x="3429" y="5996"/>
                      <a:pt x="3445" y="6232"/>
                    </a:cubicBezTo>
                    <a:lnTo>
                      <a:pt x="3445" y="6383"/>
                    </a:lnTo>
                    <a:cubicBezTo>
                      <a:pt x="3445" y="6401"/>
                      <a:pt x="3429" y="6435"/>
                      <a:pt x="3429" y="6468"/>
                    </a:cubicBezTo>
                    <a:cubicBezTo>
                      <a:pt x="3394" y="6471"/>
                      <a:pt x="3354" y="6473"/>
                      <a:pt x="3310" y="6473"/>
                    </a:cubicBezTo>
                    <a:cubicBezTo>
                      <a:pt x="3056" y="6473"/>
                      <a:pt x="2667" y="6416"/>
                      <a:pt x="2364" y="6113"/>
                    </a:cubicBezTo>
                    <a:cubicBezTo>
                      <a:pt x="2010" y="5759"/>
                      <a:pt x="2010" y="5303"/>
                      <a:pt x="2026" y="5066"/>
                    </a:cubicBezTo>
                    <a:cubicBezTo>
                      <a:pt x="2079" y="5059"/>
                      <a:pt x="2141" y="5054"/>
                      <a:pt x="2209" y="5054"/>
                    </a:cubicBezTo>
                    <a:close/>
                    <a:moveTo>
                      <a:pt x="5214" y="5054"/>
                    </a:moveTo>
                    <a:cubicBezTo>
                      <a:pt x="5280" y="5054"/>
                      <a:pt x="5338" y="5059"/>
                      <a:pt x="5388" y="5066"/>
                    </a:cubicBezTo>
                    <a:cubicBezTo>
                      <a:pt x="5421" y="5303"/>
                      <a:pt x="5404" y="5759"/>
                      <a:pt x="5050" y="6113"/>
                    </a:cubicBezTo>
                    <a:cubicBezTo>
                      <a:pt x="4762" y="6416"/>
                      <a:pt x="4376" y="6473"/>
                      <a:pt x="4111" y="6473"/>
                    </a:cubicBezTo>
                    <a:cubicBezTo>
                      <a:pt x="4065" y="6473"/>
                      <a:pt x="4023" y="6471"/>
                      <a:pt x="3985" y="6468"/>
                    </a:cubicBezTo>
                    <a:cubicBezTo>
                      <a:pt x="3969" y="6214"/>
                      <a:pt x="3985" y="5742"/>
                      <a:pt x="4341" y="5404"/>
                    </a:cubicBezTo>
                    <a:cubicBezTo>
                      <a:pt x="4621" y="5124"/>
                      <a:pt x="4965" y="5054"/>
                      <a:pt x="5214" y="5054"/>
                    </a:cubicBezTo>
                    <a:close/>
                    <a:moveTo>
                      <a:pt x="8744" y="5054"/>
                    </a:moveTo>
                    <a:cubicBezTo>
                      <a:pt x="9001" y="5054"/>
                      <a:pt x="9345" y="5124"/>
                      <a:pt x="9626" y="5404"/>
                    </a:cubicBezTo>
                    <a:cubicBezTo>
                      <a:pt x="9896" y="5658"/>
                      <a:pt x="9963" y="5996"/>
                      <a:pt x="9981" y="6232"/>
                    </a:cubicBezTo>
                    <a:lnTo>
                      <a:pt x="9981" y="6383"/>
                    </a:lnTo>
                    <a:cubicBezTo>
                      <a:pt x="9981" y="6401"/>
                      <a:pt x="9963" y="6435"/>
                      <a:pt x="9963" y="6468"/>
                    </a:cubicBezTo>
                    <a:cubicBezTo>
                      <a:pt x="9928" y="6471"/>
                      <a:pt x="9888" y="6473"/>
                      <a:pt x="9845" y="6473"/>
                    </a:cubicBezTo>
                    <a:cubicBezTo>
                      <a:pt x="9590" y="6473"/>
                      <a:pt x="9202" y="6416"/>
                      <a:pt x="8900" y="6113"/>
                    </a:cubicBezTo>
                    <a:cubicBezTo>
                      <a:pt x="8545" y="5759"/>
                      <a:pt x="8545" y="5303"/>
                      <a:pt x="8562" y="5066"/>
                    </a:cubicBezTo>
                    <a:cubicBezTo>
                      <a:pt x="8615" y="5059"/>
                      <a:pt x="8677" y="5054"/>
                      <a:pt x="8744" y="5054"/>
                    </a:cubicBezTo>
                    <a:close/>
                    <a:moveTo>
                      <a:pt x="11749" y="5054"/>
                    </a:moveTo>
                    <a:cubicBezTo>
                      <a:pt x="11814" y="5054"/>
                      <a:pt x="11873" y="5059"/>
                      <a:pt x="11922" y="5066"/>
                    </a:cubicBezTo>
                    <a:cubicBezTo>
                      <a:pt x="11956" y="5303"/>
                      <a:pt x="11940" y="5759"/>
                      <a:pt x="11584" y="6113"/>
                    </a:cubicBezTo>
                    <a:cubicBezTo>
                      <a:pt x="11296" y="6416"/>
                      <a:pt x="10910" y="6473"/>
                      <a:pt x="10646" y="6473"/>
                    </a:cubicBezTo>
                    <a:cubicBezTo>
                      <a:pt x="10600" y="6473"/>
                      <a:pt x="10558" y="6471"/>
                      <a:pt x="10521" y="6468"/>
                    </a:cubicBezTo>
                    <a:cubicBezTo>
                      <a:pt x="10504" y="6214"/>
                      <a:pt x="10521" y="5742"/>
                      <a:pt x="10875" y="5404"/>
                    </a:cubicBezTo>
                    <a:cubicBezTo>
                      <a:pt x="11156" y="5124"/>
                      <a:pt x="11500" y="5054"/>
                      <a:pt x="11749" y="5054"/>
                    </a:cubicBezTo>
                    <a:close/>
                    <a:moveTo>
                      <a:pt x="1959" y="0"/>
                    </a:moveTo>
                    <a:cubicBezTo>
                      <a:pt x="878" y="0"/>
                      <a:pt x="0" y="878"/>
                      <a:pt x="0" y="1959"/>
                    </a:cubicBezTo>
                    <a:lnTo>
                      <a:pt x="0" y="13678"/>
                    </a:lnTo>
                    <a:cubicBezTo>
                      <a:pt x="0" y="13831"/>
                      <a:pt x="135" y="13949"/>
                      <a:pt x="288" y="13949"/>
                    </a:cubicBezTo>
                    <a:lnTo>
                      <a:pt x="13678" y="13949"/>
                    </a:lnTo>
                    <a:cubicBezTo>
                      <a:pt x="13831" y="13949"/>
                      <a:pt x="13949" y="13831"/>
                      <a:pt x="13949" y="13678"/>
                    </a:cubicBezTo>
                    <a:lnTo>
                      <a:pt x="13949" y="1959"/>
                    </a:lnTo>
                    <a:cubicBezTo>
                      <a:pt x="13949" y="878"/>
                      <a:pt x="13070" y="0"/>
                      <a:pt x="12007" y="0"/>
                    </a:cubicBezTo>
                    <a:lnTo>
                      <a:pt x="8664" y="0"/>
                    </a:lnTo>
                    <a:cubicBezTo>
                      <a:pt x="8511" y="0"/>
                      <a:pt x="8393" y="119"/>
                      <a:pt x="8393" y="270"/>
                    </a:cubicBezTo>
                    <a:cubicBezTo>
                      <a:pt x="8393" y="423"/>
                      <a:pt x="8511" y="558"/>
                      <a:pt x="8664" y="558"/>
                    </a:cubicBezTo>
                    <a:lnTo>
                      <a:pt x="12007" y="558"/>
                    </a:lnTo>
                    <a:cubicBezTo>
                      <a:pt x="12784" y="558"/>
                      <a:pt x="13408" y="1182"/>
                      <a:pt x="13408" y="1959"/>
                    </a:cubicBezTo>
                    <a:lnTo>
                      <a:pt x="13408" y="8056"/>
                    </a:lnTo>
                    <a:lnTo>
                      <a:pt x="10521" y="8056"/>
                    </a:lnTo>
                    <a:lnTo>
                      <a:pt x="10521" y="7009"/>
                    </a:lnTo>
                    <a:lnTo>
                      <a:pt x="10673" y="7009"/>
                    </a:lnTo>
                    <a:cubicBezTo>
                      <a:pt x="11044" y="7009"/>
                      <a:pt x="11551" y="6924"/>
                      <a:pt x="11974" y="6502"/>
                    </a:cubicBezTo>
                    <a:cubicBezTo>
                      <a:pt x="12699" y="5793"/>
                      <a:pt x="12446" y="4796"/>
                      <a:pt x="12429" y="4746"/>
                    </a:cubicBezTo>
                    <a:cubicBezTo>
                      <a:pt x="12413" y="4661"/>
                      <a:pt x="12327" y="4593"/>
                      <a:pt x="12244" y="4560"/>
                    </a:cubicBezTo>
                    <a:cubicBezTo>
                      <a:pt x="12218" y="4560"/>
                      <a:pt x="12011" y="4510"/>
                      <a:pt x="11733" y="4510"/>
                    </a:cubicBezTo>
                    <a:cubicBezTo>
                      <a:pt x="11650" y="4510"/>
                      <a:pt x="11560" y="4514"/>
                      <a:pt x="11467" y="4526"/>
                    </a:cubicBezTo>
                    <a:cubicBezTo>
                      <a:pt x="11534" y="4476"/>
                      <a:pt x="11618" y="4424"/>
                      <a:pt x="11686" y="4341"/>
                    </a:cubicBezTo>
                    <a:cubicBezTo>
                      <a:pt x="12294" y="3749"/>
                      <a:pt x="12075" y="2922"/>
                      <a:pt x="12057" y="2871"/>
                    </a:cubicBezTo>
                    <a:cubicBezTo>
                      <a:pt x="12041" y="2787"/>
                      <a:pt x="11974" y="2720"/>
                      <a:pt x="11872" y="2686"/>
                    </a:cubicBezTo>
                    <a:cubicBezTo>
                      <a:pt x="11862" y="2686"/>
                      <a:pt x="11701" y="2642"/>
                      <a:pt x="11474" y="2642"/>
                    </a:cubicBezTo>
                    <a:cubicBezTo>
                      <a:pt x="11328" y="2642"/>
                      <a:pt x="11155" y="2660"/>
                      <a:pt x="10977" y="2720"/>
                    </a:cubicBezTo>
                    <a:cubicBezTo>
                      <a:pt x="11028" y="2601"/>
                      <a:pt x="11044" y="2466"/>
                      <a:pt x="11044" y="2314"/>
                    </a:cubicBezTo>
                    <a:cubicBezTo>
                      <a:pt x="11044" y="1571"/>
                      <a:pt x="10420" y="1200"/>
                      <a:pt x="10386" y="1182"/>
                    </a:cubicBezTo>
                    <a:cubicBezTo>
                      <a:pt x="10344" y="1157"/>
                      <a:pt x="10297" y="1145"/>
                      <a:pt x="10251" y="1145"/>
                    </a:cubicBezTo>
                    <a:cubicBezTo>
                      <a:pt x="10204" y="1145"/>
                      <a:pt x="10158" y="1157"/>
                      <a:pt x="10116" y="1182"/>
                    </a:cubicBezTo>
                    <a:cubicBezTo>
                      <a:pt x="10082" y="1200"/>
                      <a:pt x="9457" y="1571"/>
                      <a:pt x="9457" y="2314"/>
                    </a:cubicBezTo>
                    <a:cubicBezTo>
                      <a:pt x="9457" y="2466"/>
                      <a:pt x="9474" y="2601"/>
                      <a:pt x="9524" y="2720"/>
                    </a:cubicBezTo>
                    <a:cubicBezTo>
                      <a:pt x="9346" y="2660"/>
                      <a:pt x="9173" y="2642"/>
                      <a:pt x="9027" y="2642"/>
                    </a:cubicBezTo>
                    <a:cubicBezTo>
                      <a:pt x="8800" y="2642"/>
                      <a:pt x="8640" y="2686"/>
                      <a:pt x="8630" y="2686"/>
                    </a:cubicBezTo>
                    <a:cubicBezTo>
                      <a:pt x="8529" y="2720"/>
                      <a:pt x="8461" y="2787"/>
                      <a:pt x="8427" y="2871"/>
                    </a:cubicBezTo>
                    <a:cubicBezTo>
                      <a:pt x="8427" y="2922"/>
                      <a:pt x="8207" y="3749"/>
                      <a:pt x="8815" y="4341"/>
                    </a:cubicBezTo>
                    <a:cubicBezTo>
                      <a:pt x="8883" y="4424"/>
                      <a:pt x="8950" y="4476"/>
                      <a:pt x="9035" y="4526"/>
                    </a:cubicBezTo>
                    <a:cubicBezTo>
                      <a:pt x="8938" y="4514"/>
                      <a:pt x="8845" y="4510"/>
                      <a:pt x="8760" y="4510"/>
                    </a:cubicBezTo>
                    <a:cubicBezTo>
                      <a:pt x="8474" y="4510"/>
                      <a:pt x="8271" y="4560"/>
                      <a:pt x="8258" y="4560"/>
                    </a:cubicBezTo>
                    <a:cubicBezTo>
                      <a:pt x="8157" y="4593"/>
                      <a:pt x="8090" y="4661"/>
                      <a:pt x="8072" y="4746"/>
                    </a:cubicBezTo>
                    <a:cubicBezTo>
                      <a:pt x="8056" y="4796"/>
                      <a:pt x="7802" y="5793"/>
                      <a:pt x="8511" y="6502"/>
                    </a:cubicBezTo>
                    <a:cubicBezTo>
                      <a:pt x="8934" y="6924"/>
                      <a:pt x="9457" y="7009"/>
                      <a:pt x="9812" y="7009"/>
                    </a:cubicBezTo>
                    <a:lnTo>
                      <a:pt x="9981" y="7009"/>
                    </a:lnTo>
                    <a:lnTo>
                      <a:pt x="9981" y="8056"/>
                    </a:lnTo>
                    <a:lnTo>
                      <a:pt x="3985" y="8056"/>
                    </a:lnTo>
                    <a:lnTo>
                      <a:pt x="3985" y="7009"/>
                    </a:lnTo>
                    <a:lnTo>
                      <a:pt x="4138" y="7009"/>
                    </a:lnTo>
                    <a:cubicBezTo>
                      <a:pt x="4509" y="7009"/>
                      <a:pt x="5016" y="6924"/>
                      <a:pt x="5438" y="6502"/>
                    </a:cubicBezTo>
                    <a:cubicBezTo>
                      <a:pt x="6164" y="5793"/>
                      <a:pt x="5910" y="4796"/>
                      <a:pt x="5894" y="4746"/>
                    </a:cubicBezTo>
                    <a:cubicBezTo>
                      <a:pt x="5877" y="4661"/>
                      <a:pt x="5793" y="4593"/>
                      <a:pt x="5708" y="4560"/>
                    </a:cubicBezTo>
                    <a:cubicBezTo>
                      <a:pt x="5682" y="4560"/>
                      <a:pt x="5475" y="4510"/>
                      <a:pt x="5197" y="4510"/>
                    </a:cubicBezTo>
                    <a:cubicBezTo>
                      <a:pt x="5114" y="4510"/>
                      <a:pt x="5024" y="4514"/>
                      <a:pt x="4931" y="4526"/>
                    </a:cubicBezTo>
                    <a:cubicBezTo>
                      <a:pt x="4999" y="4476"/>
                      <a:pt x="5084" y="4424"/>
                      <a:pt x="5151" y="4341"/>
                    </a:cubicBezTo>
                    <a:cubicBezTo>
                      <a:pt x="5759" y="3749"/>
                      <a:pt x="5539" y="2922"/>
                      <a:pt x="5523" y="2871"/>
                    </a:cubicBezTo>
                    <a:cubicBezTo>
                      <a:pt x="5505" y="2787"/>
                      <a:pt x="5438" y="2720"/>
                      <a:pt x="5336" y="2686"/>
                    </a:cubicBezTo>
                    <a:cubicBezTo>
                      <a:pt x="5326" y="2686"/>
                      <a:pt x="5166" y="2642"/>
                      <a:pt x="4939" y="2642"/>
                    </a:cubicBezTo>
                    <a:cubicBezTo>
                      <a:pt x="4793" y="2642"/>
                      <a:pt x="4620" y="2660"/>
                      <a:pt x="4442" y="2720"/>
                    </a:cubicBezTo>
                    <a:cubicBezTo>
                      <a:pt x="4492" y="2601"/>
                      <a:pt x="4509" y="2466"/>
                      <a:pt x="4509" y="2314"/>
                    </a:cubicBezTo>
                    <a:cubicBezTo>
                      <a:pt x="4509" y="1571"/>
                      <a:pt x="3884" y="1200"/>
                      <a:pt x="3850" y="1182"/>
                    </a:cubicBezTo>
                    <a:cubicBezTo>
                      <a:pt x="3808" y="1157"/>
                      <a:pt x="3762" y="1145"/>
                      <a:pt x="3716" y="1145"/>
                    </a:cubicBezTo>
                    <a:cubicBezTo>
                      <a:pt x="3669" y="1145"/>
                      <a:pt x="3623" y="1157"/>
                      <a:pt x="3580" y="1182"/>
                    </a:cubicBezTo>
                    <a:cubicBezTo>
                      <a:pt x="3546" y="1200"/>
                      <a:pt x="2922" y="1571"/>
                      <a:pt x="2922" y="2314"/>
                    </a:cubicBezTo>
                    <a:cubicBezTo>
                      <a:pt x="2922" y="2466"/>
                      <a:pt x="2938" y="2601"/>
                      <a:pt x="2990" y="2720"/>
                    </a:cubicBezTo>
                    <a:cubicBezTo>
                      <a:pt x="2811" y="2660"/>
                      <a:pt x="2638" y="2642"/>
                      <a:pt x="2492" y="2642"/>
                    </a:cubicBezTo>
                    <a:cubicBezTo>
                      <a:pt x="2265" y="2642"/>
                      <a:pt x="2105" y="2686"/>
                      <a:pt x="2094" y="2686"/>
                    </a:cubicBezTo>
                    <a:cubicBezTo>
                      <a:pt x="1993" y="2720"/>
                      <a:pt x="1925" y="2787"/>
                      <a:pt x="1891" y="2871"/>
                    </a:cubicBezTo>
                    <a:cubicBezTo>
                      <a:pt x="1891" y="2922"/>
                      <a:pt x="1672" y="3749"/>
                      <a:pt x="2280" y="4341"/>
                    </a:cubicBezTo>
                    <a:cubicBezTo>
                      <a:pt x="2348" y="4424"/>
                      <a:pt x="2416" y="4476"/>
                      <a:pt x="2499" y="4526"/>
                    </a:cubicBezTo>
                    <a:cubicBezTo>
                      <a:pt x="2402" y="4514"/>
                      <a:pt x="2311" y="4510"/>
                      <a:pt x="2227" y="4510"/>
                    </a:cubicBezTo>
                    <a:cubicBezTo>
                      <a:pt x="1945" y="4510"/>
                      <a:pt x="1748" y="4560"/>
                      <a:pt x="1722" y="4560"/>
                    </a:cubicBezTo>
                    <a:cubicBezTo>
                      <a:pt x="1639" y="4593"/>
                      <a:pt x="1554" y="4661"/>
                      <a:pt x="1537" y="4746"/>
                    </a:cubicBezTo>
                    <a:cubicBezTo>
                      <a:pt x="1520" y="4796"/>
                      <a:pt x="1267" y="5793"/>
                      <a:pt x="1976" y="6502"/>
                    </a:cubicBezTo>
                    <a:cubicBezTo>
                      <a:pt x="2398" y="6924"/>
                      <a:pt x="2922" y="7009"/>
                      <a:pt x="3276" y="7009"/>
                    </a:cubicBezTo>
                    <a:lnTo>
                      <a:pt x="3445" y="7009"/>
                    </a:lnTo>
                    <a:lnTo>
                      <a:pt x="3445" y="8056"/>
                    </a:lnTo>
                    <a:lnTo>
                      <a:pt x="2432" y="8056"/>
                    </a:lnTo>
                    <a:cubicBezTo>
                      <a:pt x="2280" y="8056"/>
                      <a:pt x="2162" y="8173"/>
                      <a:pt x="2162" y="8326"/>
                    </a:cubicBezTo>
                    <a:cubicBezTo>
                      <a:pt x="2162" y="8477"/>
                      <a:pt x="2280" y="8596"/>
                      <a:pt x="2432" y="8596"/>
                    </a:cubicBezTo>
                    <a:lnTo>
                      <a:pt x="3327" y="8596"/>
                    </a:lnTo>
                    <a:lnTo>
                      <a:pt x="2567" y="9373"/>
                    </a:lnTo>
                    <a:cubicBezTo>
                      <a:pt x="2449" y="9474"/>
                      <a:pt x="2449" y="9643"/>
                      <a:pt x="2567" y="9761"/>
                    </a:cubicBezTo>
                    <a:cubicBezTo>
                      <a:pt x="2617" y="9811"/>
                      <a:pt x="2685" y="9837"/>
                      <a:pt x="2753" y="9837"/>
                    </a:cubicBezTo>
                    <a:cubicBezTo>
                      <a:pt x="2820" y="9837"/>
                      <a:pt x="2888" y="9811"/>
                      <a:pt x="2938" y="9761"/>
                    </a:cubicBezTo>
                    <a:lnTo>
                      <a:pt x="3445" y="9254"/>
                    </a:lnTo>
                    <a:lnTo>
                      <a:pt x="3445" y="9558"/>
                    </a:lnTo>
                    <a:cubicBezTo>
                      <a:pt x="3445" y="9711"/>
                      <a:pt x="3564" y="9828"/>
                      <a:pt x="3715" y="9828"/>
                    </a:cubicBezTo>
                    <a:cubicBezTo>
                      <a:pt x="3868" y="9828"/>
                      <a:pt x="3985" y="9711"/>
                      <a:pt x="3985" y="9558"/>
                    </a:cubicBezTo>
                    <a:lnTo>
                      <a:pt x="3985" y="9254"/>
                    </a:lnTo>
                    <a:lnTo>
                      <a:pt x="4476" y="9761"/>
                    </a:lnTo>
                    <a:cubicBezTo>
                      <a:pt x="4526" y="9812"/>
                      <a:pt x="4611" y="9828"/>
                      <a:pt x="4678" y="9828"/>
                    </a:cubicBezTo>
                    <a:cubicBezTo>
                      <a:pt x="4746" y="9828"/>
                      <a:pt x="4813" y="9812"/>
                      <a:pt x="4863" y="9761"/>
                    </a:cubicBezTo>
                    <a:cubicBezTo>
                      <a:pt x="4965" y="9643"/>
                      <a:pt x="4965" y="9474"/>
                      <a:pt x="4863" y="9373"/>
                    </a:cubicBezTo>
                    <a:lnTo>
                      <a:pt x="4087" y="8596"/>
                    </a:lnTo>
                    <a:lnTo>
                      <a:pt x="9862" y="8596"/>
                    </a:lnTo>
                    <a:lnTo>
                      <a:pt x="9103" y="9373"/>
                    </a:lnTo>
                    <a:cubicBezTo>
                      <a:pt x="8984" y="9474"/>
                      <a:pt x="8984" y="9643"/>
                      <a:pt x="9103" y="9761"/>
                    </a:cubicBezTo>
                    <a:cubicBezTo>
                      <a:pt x="9153" y="9811"/>
                      <a:pt x="9221" y="9837"/>
                      <a:pt x="9288" y="9837"/>
                    </a:cubicBezTo>
                    <a:cubicBezTo>
                      <a:pt x="9356" y="9837"/>
                      <a:pt x="9424" y="9811"/>
                      <a:pt x="9474" y="9761"/>
                    </a:cubicBezTo>
                    <a:lnTo>
                      <a:pt x="9981" y="9254"/>
                    </a:lnTo>
                    <a:lnTo>
                      <a:pt x="9981" y="9558"/>
                    </a:lnTo>
                    <a:cubicBezTo>
                      <a:pt x="9981" y="9711"/>
                      <a:pt x="10098" y="9828"/>
                      <a:pt x="10251" y="9828"/>
                    </a:cubicBezTo>
                    <a:cubicBezTo>
                      <a:pt x="10402" y="9828"/>
                      <a:pt x="10521" y="9711"/>
                      <a:pt x="10521" y="9558"/>
                    </a:cubicBezTo>
                    <a:lnTo>
                      <a:pt x="10521" y="9254"/>
                    </a:lnTo>
                    <a:lnTo>
                      <a:pt x="11010" y="9761"/>
                    </a:lnTo>
                    <a:cubicBezTo>
                      <a:pt x="11062" y="9812"/>
                      <a:pt x="11129" y="9828"/>
                      <a:pt x="11213" y="9828"/>
                    </a:cubicBezTo>
                    <a:cubicBezTo>
                      <a:pt x="11280" y="9828"/>
                      <a:pt x="11348" y="9812"/>
                      <a:pt x="11399" y="9761"/>
                    </a:cubicBezTo>
                    <a:cubicBezTo>
                      <a:pt x="11501" y="9643"/>
                      <a:pt x="11501" y="9474"/>
                      <a:pt x="11399" y="9373"/>
                    </a:cubicBezTo>
                    <a:lnTo>
                      <a:pt x="10623" y="8596"/>
                    </a:lnTo>
                    <a:lnTo>
                      <a:pt x="13408" y="8596"/>
                    </a:lnTo>
                    <a:lnTo>
                      <a:pt x="13408" y="13408"/>
                    </a:lnTo>
                    <a:lnTo>
                      <a:pt x="558" y="13408"/>
                    </a:lnTo>
                    <a:lnTo>
                      <a:pt x="558" y="1959"/>
                    </a:lnTo>
                    <a:cubicBezTo>
                      <a:pt x="558" y="1182"/>
                      <a:pt x="1182" y="558"/>
                      <a:pt x="1959" y="558"/>
                    </a:cubicBezTo>
                    <a:lnTo>
                      <a:pt x="6131" y="558"/>
                    </a:lnTo>
                    <a:cubicBezTo>
                      <a:pt x="6282" y="558"/>
                      <a:pt x="6401" y="423"/>
                      <a:pt x="6401" y="270"/>
                    </a:cubicBezTo>
                    <a:cubicBezTo>
                      <a:pt x="6401" y="119"/>
                      <a:pt x="6282" y="0"/>
                      <a:pt x="6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0"/>
              <p:cNvSpPr/>
              <p:nvPr/>
            </p:nvSpPr>
            <p:spPr>
              <a:xfrm>
                <a:off x="1723375" y="2938575"/>
                <a:ext cx="10852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2669" extrusionOk="0">
                    <a:moveTo>
                      <a:pt x="608" y="608"/>
                    </a:moveTo>
                    <a:lnTo>
                      <a:pt x="608" y="608"/>
                    </a:lnTo>
                    <a:cubicBezTo>
                      <a:pt x="794" y="692"/>
                      <a:pt x="946" y="844"/>
                      <a:pt x="1031" y="1047"/>
                    </a:cubicBezTo>
                    <a:cubicBezTo>
                      <a:pt x="1065" y="1131"/>
                      <a:pt x="1132" y="1182"/>
                      <a:pt x="1216" y="1198"/>
                    </a:cubicBezTo>
                    <a:cubicBezTo>
                      <a:pt x="1240" y="1210"/>
                      <a:pt x="1266" y="1216"/>
                      <a:pt x="1293" y="1216"/>
                    </a:cubicBezTo>
                    <a:cubicBezTo>
                      <a:pt x="1342" y="1216"/>
                      <a:pt x="1393" y="1198"/>
                      <a:pt x="1436" y="1165"/>
                    </a:cubicBezTo>
                    <a:cubicBezTo>
                      <a:pt x="1740" y="962"/>
                      <a:pt x="2195" y="726"/>
                      <a:pt x="2736" y="726"/>
                    </a:cubicBezTo>
                    <a:cubicBezTo>
                      <a:pt x="3242" y="726"/>
                      <a:pt x="3580" y="1115"/>
                      <a:pt x="3733" y="1334"/>
                    </a:cubicBezTo>
                    <a:cubicBezTo>
                      <a:pt x="3580" y="1536"/>
                      <a:pt x="3242" y="1941"/>
                      <a:pt x="2736" y="1941"/>
                    </a:cubicBezTo>
                    <a:cubicBezTo>
                      <a:pt x="2195" y="1941"/>
                      <a:pt x="1740" y="1705"/>
                      <a:pt x="1436" y="1502"/>
                    </a:cubicBezTo>
                    <a:cubicBezTo>
                      <a:pt x="1392" y="1470"/>
                      <a:pt x="1341" y="1451"/>
                      <a:pt x="1292" y="1451"/>
                    </a:cubicBezTo>
                    <a:cubicBezTo>
                      <a:pt x="1266" y="1451"/>
                      <a:pt x="1240" y="1457"/>
                      <a:pt x="1216" y="1469"/>
                    </a:cubicBezTo>
                    <a:cubicBezTo>
                      <a:pt x="1132" y="1486"/>
                      <a:pt x="1065" y="1536"/>
                      <a:pt x="1031" y="1621"/>
                    </a:cubicBezTo>
                    <a:cubicBezTo>
                      <a:pt x="946" y="1806"/>
                      <a:pt x="794" y="1975"/>
                      <a:pt x="608" y="2060"/>
                    </a:cubicBezTo>
                    <a:cubicBezTo>
                      <a:pt x="626" y="2009"/>
                      <a:pt x="659" y="1975"/>
                      <a:pt x="676" y="1941"/>
                    </a:cubicBezTo>
                    <a:cubicBezTo>
                      <a:pt x="912" y="1570"/>
                      <a:pt x="912" y="1097"/>
                      <a:pt x="676" y="726"/>
                    </a:cubicBezTo>
                    <a:cubicBezTo>
                      <a:pt x="659" y="692"/>
                      <a:pt x="626" y="658"/>
                      <a:pt x="608" y="608"/>
                    </a:cubicBezTo>
                    <a:close/>
                    <a:moveTo>
                      <a:pt x="270" y="0"/>
                    </a:moveTo>
                    <a:cubicBezTo>
                      <a:pt x="186" y="0"/>
                      <a:pt x="119" y="16"/>
                      <a:pt x="68" y="68"/>
                    </a:cubicBezTo>
                    <a:cubicBezTo>
                      <a:pt x="18" y="118"/>
                      <a:pt x="0" y="185"/>
                      <a:pt x="0" y="270"/>
                    </a:cubicBezTo>
                    <a:cubicBezTo>
                      <a:pt x="0" y="541"/>
                      <a:pt x="68" y="793"/>
                      <a:pt x="220" y="1030"/>
                    </a:cubicBezTo>
                    <a:cubicBezTo>
                      <a:pt x="338" y="1216"/>
                      <a:pt x="338" y="1452"/>
                      <a:pt x="220" y="1637"/>
                    </a:cubicBezTo>
                    <a:cubicBezTo>
                      <a:pt x="68" y="1858"/>
                      <a:pt x="0" y="2128"/>
                      <a:pt x="0" y="2398"/>
                    </a:cubicBezTo>
                    <a:cubicBezTo>
                      <a:pt x="0" y="2466"/>
                      <a:pt x="18" y="2549"/>
                      <a:pt x="68" y="2601"/>
                    </a:cubicBezTo>
                    <a:cubicBezTo>
                      <a:pt x="119" y="2651"/>
                      <a:pt x="186" y="2668"/>
                      <a:pt x="270" y="2668"/>
                    </a:cubicBezTo>
                    <a:cubicBezTo>
                      <a:pt x="709" y="2668"/>
                      <a:pt x="1132" y="2448"/>
                      <a:pt x="1385" y="2110"/>
                    </a:cubicBezTo>
                    <a:cubicBezTo>
                      <a:pt x="1740" y="2297"/>
                      <a:pt x="2195" y="2482"/>
                      <a:pt x="2736" y="2482"/>
                    </a:cubicBezTo>
                    <a:cubicBezTo>
                      <a:pt x="3749" y="2482"/>
                      <a:pt x="4273" y="1502"/>
                      <a:pt x="4307" y="1469"/>
                    </a:cubicBezTo>
                    <a:cubicBezTo>
                      <a:pt x="4323" y="1419"/>
                      <a:pt x="4341" y="1385"/>
                      <a:pt x="4341" y="1334"/>
                    </a:cubicBezTo>
                    <a:cubicBezTo>
                      <a:pt x="4341" y="1284"/>
                      <a:pt x="4323" y="1250"/>
                      <a:pt x="4307" y="1198"/>
                    </a:cubicBezTo>
                    <a:cubicBezTo>
                      <a:pt x="4273" y="1165"/>
                      <a:pt x="3749" y="185"/>
                      <a:pt x="2736" y="185"/>
                    </a:cubicBezTo>
                    <a:cubicBezTo>
                      <a:pt x="2195" y="185"/>
                      <a:pt x="1740" y="372"/>
                      <a:pt x="1385" y="557"/>
                    </a:cubicBezTo>
                    <a:cubicBezTo>
                      <a:pt x="1132" y="203"/>
                      <a:pt x="709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0"/>
              <p:cNvSpPr/>
              <p:nvPr/>
            </p:nvSpPr>
            <p:spPr>
              <a:xfrm>
                <a:off x="1853825" y="2938575"/>
                <a:ext cx="10852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2669" extrusionOk="0">
                    <a:moveTo>
                      <a:pt x="625" y="608"/>
                    </a:moveTo>
                    <a:cubicBezTo>
                      <a:pt x="811" y="692"/>
                      <a:pt x="963" y="844"/>
                      <a:pt x="1048" y="1047"/>
                    </a:cubicBezTo>
                    <a:cubicBezTo>
                      <a:pt x="1082" y="1131"/>
                      <a:pt x="1149" y="1182"/>
                      <a:pt x="1217" y="1198"/>
                    </a:cubicBezTo>
                    <a:cubicBezTo>
                      <a:pt x="1247" y="1210"/>
                      <a:pt x="1277" y="1216"/>
                      <a:pt x="1306" y="1216"/>
                    </a:cubicBezTo>
                    <a:cubicBezTo>
                      <a:pt x="1359" y="1216"/>
                      <a:pt x="1410" y="1198"/>
                      <a:pt x="1453" y="1165"/>
                    </a:cubicBezTo>
                    <a:cubicBezTo>
                      <a:pt x="1757" y="962"/>
                      <a:pt x="2212" y="726"/>
                      <a:pt x="2753" y="726"/>
                    </a:cubicBezTo>
                    <a:cubicBezTo>
                      <a:pt x="3243" y="726"/>
                      <a:pt x="3597" y="1115"/>
                      <a:pt x="3750" y="1334"/>
                    </a:cubicBezTo>
                    <a:cubicBezTo>
                      <a:pt x="3597" y="1536"/>
                      <a:pt x="3243" y="1941"/>
                      <a:pt x="2753" y="1941"/>
                    </a:cubicBezTo>
                    <a:cubicBezTo>
                      <a:pt x="2212" y="1941"/>
                      <a:pt x="1757" y="1705"/>
                      <a:pt x="1453" y="1502"/>
                    </a:cubicBezTo>
                    <a:cubicBezTo>
                      <a:pt x="1409" y="1470"/>
                      <a:pt x="1358" y="1451"/>
                      <a:pt x="1305" y="1451"/>
                    </a:cubicBezTo>
                    <a:cubicBezTo>
                      <a:pt x="1276" y="1451"/>
                      <a:pt x="1246" y="1457"/>
                      <a:pt x="1217" y="1469"/>
                    </a:cubicBezTo>
                    <a:cubicBezTo>
                      <a:pt x="1149" y="1486"/>
                      <a:pt x="1082" y="1536"/>
                      <a:pt x="1048" y="1621"/>
                    </a:cubicBezTo>
                    <a:cubicBezTo>
                      <a:pt x="963" y="1806"/>
                      <a:pt x="811" y="1975"/>
                      <a:pt x="625" y="2060"/>
                    </a:cubicBezTo>
                    <a:cubicBezTo>
                      <a:pt x="642" y="2009"/>
                      <a:pt x="659" y="1975"/>
                      <a:pt x="692" y="1941"/>
                    </a:cubicBezTo>
                    <a:cubicBezTo>
                      <a:pt x="929" y="1570"/>
                      <a:pt x="929" y="1097"/>
                      <a:pt x="692" y="726"/>
                    </a:cubicBezTo>
                    <a:cubicBezTo>
                      <a:pt x="659" y="692"/>
                      <a:pt x="642" y="658"/>
                      <a:pt x="625" y="608"/>
                    </a:cubicBezTo>
                    <a:close/>
                    <a:moveTo>
                      <a:pt x="271" y="0"/>
                    </a:moveTo>
                    <a:cubicBezTo>
                      <a:pt x="203" y="0"/>
                      <a:pt x="136" y="16"/>
                      <a:pt x="85" y="68"/>
                    </a:cubicBezTo>
                    <a:cubicBezTo>
                      <a:pt x="35" y="118"/>
                      <a:pt x="1" y="185"/>
                      <a:pt x="1" y="270"/>
                    </a:cubicBezTo>
                    <a:cubicBezTo>
                      <a:pt x="1" y="541"/>
                      <a:pt x="85" y="793"/>
                      <a:pt x="237" y="1030"/>
                    </a:cubicBezTo>
                    <a:cubicBezTo>
                      <a:pt x="355" y="1216"/>
                      <a:pt x="355" y="1452"/>
                      <a:pt x="237" y="1637"/>
                    </a:cubicBezTo>
                    <a:cubicBezTo>
                      <a:pt x="85" y="1858"/>
                      <a:pt x="1" y="2128"/>
                      <a:pt x="1" y="2398"/>
                    </a:cubicBezTo>
                    <a:cubicBezTo>
                      <a:pt x="1" y="2466"/>
                      <a:pt x="35" y="2549"/>
                      <a:pt x="85" y="2601"/>
                    </a:cubicBezTo>
                    <a:cubicBezTo>
                      <a:pt x="136" y="2651"/>
                      <a:pt x="203" y="2668"/>
                      <a:pt x="271" y="2668"/>
                    </a:cubicBezTo>
                    <a:cubicBezTo>
                      <a:pt x="726" y="2668"/>
                      <a:pt x="1132" y="2448"/>
                      <a:pt x="1402" y="2110"/>
                    </a:cubicBezTo>
                    <a:cubicBezTo>
                      <a:pt x="1739" y="2297"/>
                      <a:pt x="2212" y="2482"/>
                      <a:pt x="2753" y="2482"/>
                    </a:cubicBezTo>
                    <a:cubicBezTo>
                      <a:pt x="3750" y="2482"/>
                      <a:pt x="4290" y="1502"/>
                      <a:pt x="4306" y="1469"/>
                    </a:cubicBezTo>
                    <a:cubicBezTo>
                      <a:pt x="4340" y="1419"/>
                      <a:pt x="4340" y="1385"/>
                      <a:pt x="4340" y="1334"/>
                    </a:cubicBezTo>
                    <a:cubicBezTo>
                      <a:pt x="4340" y="1284"/>
                      <a:pt x="4340" y="1250"/>
                      <a:pt x="4306" y="1198"/>
                    </a:cubicBezTo>
                    <a:cubicBezTo>
                      <a:pt x="4290" y="1165"/>
                      <a:pt x="3750" y="185"/>
                      <a:pt x="2753" y="185"/>
                    </a:cubicBezTo>
                    <a:cubicBezTo>
                      <a:pt x="2212" y="185"/>
                      <a:pt x="1739" y="372"/>
                      <a:pt x="1402" y="557"/>
                    </a:cubicBezTo>
                    <a:cubicBezTo>
                      <a:pt x="1132" y="203"/>
                      <a:pt x="726" y="0"/>
                      <a:pt x="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0"/>
              <p:cNvSpPr/>
              <p:nvPr/>
            </p:nvSpPr>
            <p:spPr>
              <a:xfrm>
                <a:off x="1793875" y="2965150"/>
                <a:ext cx="13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1" extrusionOk="0">
                    <a:moveTo>
                      <a:pt x="271" y="0"/>
                    </a:moveTo>
                    <a:cubicBezTo>
                      <a:pt x="118" y="0"/>
                      <a:pt x="1" y="119"/>
                      <a:pt x="1" y="271"/>
                    </a:cubicBezTo>
                    <a:cubicBezTo>
                      <a:pt x="1" y="423"/>
                      <a:pt x="118" y="541"/>
                      <a:pt x="271" y="541"/>
                    </a:cubicBezTo>
                    <a:lnTo>
                      <a:pt x="287" y="541"/>
                    </a:lnTo>
                    <a:cubicBezTo>
                      <a:pt x="440" y="541"/>
                      <a:pt x="557" y="423"/>
                      <a:pt x="557" y="271"/>
                    </a:cubicBezTo>
                    <a:cubicBezTo>
                      <a:pt x="557" y="119"/>
                      <a:pt x="440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0"/>
              <p:cNvSpPr/>
              <p:nvPr/>
            </p:nvSpPr>
            <p:spPr>
              <a:xfrm>
                <a:off x="1926000" y="2965150"/>
                <a:ext cx="143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41" extrusionOk="0">
                    <a:moveTo>
                      <a:pt x="289" y="0"/>
                    </a:moveTo>
                    <a:cubicBezTo>
                      <a:pt x="136" y="0"/>
                      <a:pt x="1" y="119"/>
                      <a:pt x="1" y="271"/>
                    </a:cubicBezTo>
                    <a:cubicBezTo>
                      <a:pt x="1" y="423"/>
                      <a:pt x="136" y="541"/>
                      <a:pt x="289" y="541"/>
                    </a:cubicBezTo>
                    <a:lnTo>
                      <a:pt x="305" y="541"/>
                    </a:lnTo>
                    <a:cubicBezTo>
                      <a:pt x="457" y="541"/>
                      <a:pt x="575" y="423"/>
                      <a:pt x="575" y="271"/>
                    </a:cubicBezTo>
                    <a:cubicBezTo>
                      <a:pt x="575" y="119"/>
                      <a:pt x="457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0"/>
              <p:cNvSpPr/>
              <p:nvPr/>
            </p:nvSpPr>
            <p:spPr>
              <a:xfrm>
                <a:off x="1972050" y="2965150"/>
                <a:ext cx="13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41" extrusionOk="0">
                    <a:moveTo>
                      <a:pt x="270" y="0"/>
                    </a:moveTo>
                    <a:cubicBezTo>
                      <a:pt x="203" y="0"/>
                      <a:pt x="118" y="34"/>
                      <a:pt x="68" y="85"/>
                    </a:cubicBezTo>
                    <a:cubicBezTo>
                      <a:pt x="16" y="135"/>
                      <a:pt x="0" y="203"/>
                      <a:pt x="0" y="271"/>
                    </a:cubicBezTo>
                    <a:cubicBezTo>
                      <a:pt x="0" y="338"/>
                      <a:pt x="16" y="406"/>
                      <a:pt x="68" y="457"/>
                    </a:cubicBezTo>
                    <a:cubicBezTo>
                      <a:pt x="118" y="507"/>
                      <a:pt x="203" y="541"/>
                      <a:pt x="270" y="541"/>
                    </a:cubicBezTo>
                    <a:cubicBezTo>
                      <a:pt x="338" y="541"/>
                      <a:pt x="405" y="507"/>
                      <a:pt x="455" y="457"/>
                    </a:cubicBezTo>
                    <a:cubicBezTo>
                      <a:pt x="507" y="406"/>
                      <a:pt x="541" y="338"/>
                      <a:pt x="541" y="271"/>
                    </a:cubicBezTo>
                    <a:cubicBezTo>
                      <a:pt x="541" y="203"/>
                      <a:pt x="507" y="135"/>
                      <a:pt x="455" y="85"/>
                    </a:cubicBezTo>
                    <a:cubicBezTo>
                      <a:pt x="405" y="34"/>
                      <a:pt x="338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0"/>
              <p:cNvSpPr/>
              <p:nvPr/>
            </p:nvSpPr>
            <p:spPr>
              <a:xfrm>
                <a:off x="1998625" y="2943625"/>
                <a:ext cx="135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42" extrusionOk="0">
                    <a:moveTo>
                      <a:pt x="271" y="1"/>
                    </a:moveTo>
                    <a:cubicBezTo>
                      <a:pt x="203" y="1"/>
                      <a:pt x="119" y="35"/>
                      <a:pt x="68" y="85"/>
                    </a:cubicBezTo>
                    <a:cubicBezTo>
                      <a:pt x="18" y="136"/>
                      <a:pt x="0" y="203"/>
                      <a:pt x="0" y="271"/>
                    </a:cubicBezTo>
                    <a:cubicBezTo>
                      <a:pt x="0" y="339"/>
                      <a:pt x="18" y="422"/>
                      <a:pt x="68" y="474"/>
                    </a:cubicBezTo>
                    <a:cubicBezTo>
                      <a:pt x="119" y="524"/>
                      <a:pt x="203" y="541"/>
                      <a:pt x="271" y="541"/>
                    </a:cubicBezTo>
                    <a:cubicBezTo>
                      <a:pt x="338" y="541"/>
                      <a:pt x="406" y="524"/>
                      <a:pt x="457" y="474"/>
                    </a:cubicBezTo>
                    <a:cubicBezTo>
                      <a:pt x="507" y="422"/>
                      <a:pt x="541" y="339"/>
                      <a:pt x="541" y="271"/>
                    </a:cubicBezTo>
                    <a:cubicBezTo>
                      <a:pt x="541" y="203"/>
                      <a:pt x="507" y="136"/>
                      <a:pt x="457" y="85"/>
                    </a:cubicBezTo>
                    <a:cubicBezTo>
                      <a:pt x="406" y="35"/>
                      <a:pt x="338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0"/>
              <p:cNvSpPr/>
              <p:nvPr/>
            </p:nvSpPr>
            <p:spPr>
              <a:xfrm>
                <a:off x="1983425" y="2909850"/>
                <a:ext cx="135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58" extrusionOk="0">
                    <a:moveTo>
                      <a:pt x="271" y="1"/>
                    </a:moveTo>
                    <a:cubicBezTo>
                      <a:pt x="203" y="1"/>
                      <a:pt x="136" y="35"/>
                      <a:pt x="86" y="85"/>
                    </a:cubicBezTo>
                    <a:cubicBezTo>
                      <a:pt x="34" y="136"/>
                      <a:pt x="0" y="203"/>
                      <a:pt x="0" y="287"/>
                    </a:cubicBezTo>
                    <a:cubicBezTo>
                      <a:pt x="0" y="355"/>
                      <a:pt x="34" y="422"/>
                      <a:pt x="86" y="474"/>
                    </a:cubicBezTo>
                    <a:cubicBezTo>
                      <a:pt x="136" y="524"/>
                      <a:pt x="203" y="557"/>
                      <a:pt x="271" y="557"/>
                    </a:cubicBezTo>
                    <a:cubicBezTo>
                      <a:pt x="356" y="557"/>
                      <a:pt x="423" y="524"/>
                      <a:pt x="473" y="474"/>
                    </a:cubicBezTo>
                    <a:cubicBezTo>
                      <a:pt x="525" y="422"/>
                      <a:pt x="541" y="355"/>
                      <a:pt x="541" y="287"/>
                    </a:cubicBezTo>
                    <a:cubicBezTo>
                      <a:pt x="541" y="203"/>
                      <a:pt x="525" y="136"/>
                      <a:pt x="473" y="85"/>
                    </a:cubicBezTo>
                    <a:cubicBezTo>
                      <a:pt x="423" y="35"/>
                      <a:pt x="356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1827225" y="2931375"/>
                <a:ext cx="139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1" extrusionOk="0">
                    <a:moveTo>
                      <a:pt x="270" y="0"/>
                    </a:moveTo>
                    <a:cubicBezTo>
                      <a:pt x="203" y="0"/>
                      <a:pt x="135" y="18"/>
                      <a:pt x="85" y="68"/>
                    </a:cubicBezTo>
                    <a:cubicBezTo>
                      <a:pt x="34" y="119"/>
                      <a:pt x="0" y="203"/>
                      <a:pt x="0" y="271"/>
                    </a:cubicBezTo>
                    <a:cubicBezTo>
                      <a:pt x="0" y="338"/>
                      <a:pt x="34" y="406"/>
                      <a:pt x="85" y="457"/>
                    </a:cubicBezTo>
                    <a:cubicBezTo>
                      <a:pt x="135" y="507"/>
                      <a:pt x="203" y="541"/>
                      <a:pt x="270" y="541"/>
                    </a:cubicBezTo>
                    <a:cubicBezTo>
                      <a:pt x="356" y="541"/>
                      <a:pt x="423" y="507"/>
                      <a:pt x="473" y="457"/>
                    </a:cubicBezTo>
                    <a:cubicBezTo>
                      <a:pt x="524" y="406"/>
                      <a:pt x="558" y="338"/>
                      <a:pt x="558" y="271"/>
                    </a:cubicBezTo>
                    <a:cubicBezTo>
                      <a:pt x="558" y="203"/>
                      <a:pt x="524" y="119"/>
                      <a:pt x="473" y="68"/>
                    </a:cubicBezTo>
                    <a:cubicBezTo>
                      <a:pt x="423" y="18"/>
                      <a:pt x="356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1841175" y="2906475"/>
                <a:ext cx="135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42" extrusionOk="0">
                    <a:moveTo>
                      <a:pt x="270" y="1"/>
                    </a:moveTo>
                    <a:cubicBezTo>
                      <a:pt x="185" y="1"/>
                      <a:pt x="118" y="35"/>
                      <a:pt x="68" y="84"/>
                    </a:cubicBezTo>
                    <a:cubicBezTo>
                      <a:pt x="16" y="136"/>
                      <a:pt x="0" y="203"/>
                      <a:pt x="0" y="271"/>
                    </a:cubicBezTo>
                    <a:cubicBezTo>
                      <a:pt x="0" y="338"/>
                      <a:pt x="16" y="406"/>
                      <a:pt x="68" y="456"/>
                    </a:cubicBezTo>
                    <a:cubicBezTo>
                      <a:pt x="118" y="507"/>
                      <a:pt x="185" y="541"/>
                      <a:pt x="270" y="541"/>
                    </a:cubicBezTo>
                    <a:cubicBezTo>
                      <a:pt x="338" y="541"/>
                      <a:pt x="405" y="507"/>
                      <a:pt x="455" y="456"/>
                    </a:cubicBezTo>
                    <a:cubicBezTo>
                      <a:pt x="507" y="406"/>
                      <a:pt x="541" y="338"/>
                      <a:pt x="541" y="271"/>
                    </a:cubicBezTo>
                    <a:cubicBezTo>
                      <a:pt x="541" y="203"/>
                      <a:pt x="507" y="136"/>
                      <a:pt x="455" y="84"/>
                    </a:cubicBezTo>
                    <a:cubicBezTo>
                      <a:pt x="405" y="35"/>
                      <a:pt x="338" y="1"/>
                      <a:pt x="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0"/>
              <p:cNvSpPr/>
              <p:nvPr/>
            </p:nvSpPr>
            <p:spPr>
              <a:xfrm>
                <a:off x="1712825" y="2883675"/>
                <a:ext cx="13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2" extrusionOk="0">
                    <a:moveTo>
                      <a:pt x="287" y="1"/>
                    </a:moveTo>
                    <a:cubicBezTo>
                      <a:pt x="203" y="1"/>
                      <a:pt x="136" y="35"/>
                      <a:pt x="84" y="85"/>
                    </a:cubicBezTo>
                    <a:cubicBezTo>
                      <a:pt x="34" y="136"/>
                      <a:pt x="1" y="203"/>
                      <a:pt x="1" y="271"/>
                    </a:cubicBezTo>
                    <a:cubicBezTo>
                      <a:pt x="1" y="339"/>
                      <a:pt x="34" y="406"/>
                      <a:pt x="84" y="456"/>
                    </a:cubicBezTo>
                    <a:cubicBezTo>
                      <a:pt x="136" y="507"/>
                      <a:pt x="203" y="541"/>
                      <a:pt x="287" y="541"/>
                    </a:cubicBezTo>
                    <a:cubicBezTo>
                      <a:pt x="355" y="541"/>
                      <a:pt x="422" y="507"/>
                      <a:pt x="473" y="456"/>
                    </a:cubicBezTo>
                    <a:cubicBezTo>
                      <a:pt x="523" y="406"/>
                      <a:pt x="557" y="339"/>
                      <a:pt x="557" y="271"/>
                    </a:cubicBezTo>
                    <a:cubicBezTo>
                      <a:pt x="557" y="203"/>
                      <a:pt x="523" y="136"/>
                      <a:pt x="473" y="85"/>
                    </a:cubicBezTo>
                    <a:cubicBezTo>
                      <a:pt x="422" y="35"/>
                      <a:pt x="355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299411" y="3789516"/>
            <a:ext cx="1442659" cy="1923545"/>
            <a:chOff x="2056304" y="3049250"/>
            <a:chExt cx="1041900" cy="1041900"/>
          </a:xfrm>
        </p:grpSpPr>
        <p:sp>
          <p:nvSpPr>
            <p:cNvPr id="414" name="Google Shape;414;p40"/>
            <p:cNvSpPr/>
            <p:nvPr/>
          </p:nvSpPr>
          <p:spPr>
            <a:xfrm>
              <a:off x="2056304" y="3049250"/>
              <a:ext cx="1041900" cy="1041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" name="Google Shape;428;p40"/>
            <p:cNvGrpSpPr/>
            <p:nvPr/>
          </p:nvGrpSpPr>
          <p:grpSpPr>
            <a:xfrm>
              <a:off x="2340288" y="3331418"/>
              <a:ext cx="451909" cy="433494"/>
              <a:chOff x="1679025" y="3264475"/>
              <a:chExt cx="363125" cy="348300"/>
            </a:xfrm>
          </p:grpSpPr>
          <p:sp>
            <p:nvSpPr>
              <p:cNvPr id="429" name="Google Shape;429;p40"/>
              <p:cNvSpPr/>
              <p:nvPr/>
            </p:nvSpPr>
            <p:spPr>
              <a:xfrm>
                <a:off x="1865225" y="3352700"/>
                <a:ext cx="176925" cy="26007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0403" extrusionOk="0">
                    <a:moveTo>
                      <a:pt x="3546" y="541"/>
                    </a:moveTo>
                    <a:cubicBezTo>
                      <a:pt x="3935" y="541"/>
                      <a:pt x="4256" y="862"/>
                      <a:pt x="4273" y="1250"/>
                    </a:cubicBezTo>
                    <a:cubicBezTo>
                      <a:pt x="4273" y="1351"/>
                      <a:pt x="4323" y="1437"/>
                      <a:pt x="4408" y="1486"/>
                    </a:cubicBezTo>
                    <a:cubicBezTo>
                      <a:pt x="4450" y="1503"/>
                      <a:pt x="4492" y="1512"/>
                      <a:pt x="4535" y="1512"/>
                    </a:cubicBezTo>
                    <a:cubicBezTo>
                      <a:pt x="4577" y="1512"/>
                      <a:pt x="4619" y="1503"/>
                      <a:pt x="4661" y="1486"/>
                    </a:cubicBezTo>
                    <a:cubicBezTo>
                      <a:pt x="4774" y="1427"/>
                      <a:pt x="4895" y="1399"/>
                      <a:pt x="5013" y="1399"/>
                    </a:cubicBezTo>
                    <a:cubicBezTo>
                      <a:pt x="5263" y="1399"/>
                      <a:pt x="5502" y="1527"/>
                      <a:pt x="5640" y="1757"/>
                    </a:cubicBezTo>
                    <a:cubicBezTo>
                      <a:pt x="5827" y="2094"/>
                      <a:pt x="5725" y="2533"/>
                      <a:pt x="5388" y="2736"/>
                    </a:cubicBezTo>
                    <a:cubicBezTo>
                      <a:pt x="5303" y="2787"/>
                      <a:pt x="5253" y="2871"/>
                      <a:pt x="5253" y="2973"/>
                    </a:cubicBezTo>
                    <a:cubicBezTo>
                      <a:pt x="5253" y="3058"/>
                      <a:pt x="5303" y="3141"/>
                      <a:pt x="5388" y="3193"/>
                    </a:cubicBezTo>
                    <a:cubicBezTo>
                      <a:pt x="5725" y="3395"/>
                      <a:pt x="5827" y="3834"/>
                      <a:pt x="5640" y="4172"/>
                    </a:cubicBezTo>
                    <a:cubicBezTo>
                      <a:pt x="5502" y="4402"/>
                      <a:pt x="5263" y="4530"/>
                      <a:pt x="5013" y="4530"/>
                    </a:cubicBezTo>
                    <a:cubicBezTo>
                      <a:pt x="4895" y="4530"/>
                      <a:pt x="4774" y="4502"/>
                      <a:pt x="4661" y="4442"/>
                    </a:cubicBezTo>
                    <a:cubicBezTo>
                      <a:pt x="4619" y="4425"/>
                      <a:pt x="4577" y="4417"/>
                      <a:pt x="4535" y="4417"/>
                    </a:cubicBezTo>
                    <a:cubicBezTo>
                      <a:pt x="4492" y="4417"/>
                      <a:pt x="4450" y="4425"/>
                      <a:pt x="4408" y="4442"/>
                    </a:cubicBezTo>
                    <a:cubicBezTo>
                      <a:pt x="4323" y="4492"/>
                      <a:pt x="4273" y="4577"/>
                      <a:pt x="4273" y="4679"/>
                    </a:cubicBezTo>
                    <a:cubicBezTo>
                      <a:pt x="4256" y="5067"/>
                      <a:pt x="3935" y="5388"/>
                      <a:pt x="3546" y="5388"/>
                    </a:cubicBezTo>
                    <a:cubicBezTo>
                      <a:pt x="3159" y="5388"/>
                      <a:pt x="2837" y="5067"/>
                      <a:pt x="2821" y="4679"/>
                    </a:cubicBezTo>
                    <a:cubicBezTo>
                      <a:pt x="2821" y="4577"/>
                      <a:pt x="2770" y="4492"/>
                      <a:pt x="2686" y="4442"/>
                    </a:cubicBezTo>
                    <a:cubicBezTo>
                      <a:pt x="2652" y="4425"/>
                      <a:pt x="2601" y="4409"/>
                      <a:pt x="2551" y="4409"/>
                    </a:cubicBezTo>
                    <a:cubicBezTo>
                      <a:pt x="2499" y="4409"/>
                      <a:pt x="2466" y="4425"/>
                      <a:pt x="2416" y="4442"/>
                    </a:cubicBezTo>
                    <a:cubicBezTo>
                      <a:pt x="2308" y="4502"/>
                      <a:pt x="2191" y="4530"/>
                      <a:pt x="2076" y="4530"/>
                    </a:cubicBezTo>
                    <a:cubicBezTo>
                      <a:pt x="1830" y="4530"/>
                      <a:pt x="1590" y="4402"/>
                      <a:pt x="1452" y="4172"/>
                    </a:cubicBezTo>
                    <a:cubicBezTo>
                      <a:pt x="1250" y="3834"/>
                      <a:pt x="1369" y="3395"/>
                      <a:pt x="1706" y="3193"/>
                    </a:cubicBezTo>
                    <a:cubicBezTo>
                      <a:pt x="1774" y="3141"/>
                      <a:pt x="1824" y="3058"/>
                      <a:pt x="1824" y="2973"/>
                    </a:cubicBezTo>
                    <a:cubicBezTo>
                      <a:pt x="1824" y="2871"/>
                      <a:pt x="1774" y="2787"/>
                      <a:pt x="1706" y="2736"/>
                    </a:cubicBezTo>
                    <a:cubicBezTo>
                      <a:pt x="1369" y="2533"/>
                      <a:pt x="1250" y="2094"/>
                      <a:pt x="1452" y="1757"/>
                    </a:cubicBezTo>
                    <a:cubicBezTo>
                      <a:pt x="1590" y="1527"/>
                      <a:pt x="1830" y="1399"/>
                      <a:pt x="2076" y="1399"/>
                    </a:cubicBezTo>
                    <a:cubicBezTo>
                      <a:pt x="2191" y="1399"/>
                      <a:pt x="2308" y="1427"/>
                      <a:pt x="2416" y="1486"/>
                    </a:cubicBezTo>
                    <a:cubicBezTo>
                      <a:pt x="2457" y="1503"/>
                      <a:pt x="2504" y="1512"/>
                      <a:pt x="2550" y="1512"/>
                    </a:cubicBezTo>
                    <a:cubicBezTo>
                      <a:pt x="2597" y="1512"/>
                      <a:pt x="2643" y="1503"/>
                      <a:pt x="2686" y="1486"/>
                    </a:cubicBezTo>
                    <a:cubicBezTo>
                      <a:pt x="2770" y="1437"/>
                      <a:pt x="2821" y="1351"/>
                      <a:pt x="2821" y="1250"/>
                    </a:cubicBezTo>
                    <a:cubicBezTo>
                      <a:pt x="2837" y="862"/>
                      <a:pt x="3159" y="541"/>
                      <a:pt x="3546" y="541"/>
                    </a:cubicBezTo>
                    <a:close/>
                    <a:moveTo>
                      <a:pt x="1309" y="6969"/>
                    </a:moveTo>
                    <a:cubicBezTo>
                      <a:pt x="1758" y="6969"/>
                      <a:pt x="2403" y="7098"/>
                      <a:pt x="3006" y="7701"/>
                    </a:cubicBezTo>
                    <a:cubicBezTo>
                      <a:pt x="3073" y="7768"/>
                      <a:pt x="3141" y="7854"/>
                      <a:pt x="3209" y="7921"/>
                    </a:cubicBezTo>
                    <a:cubicBezTo>
                      <a:pt x="3057" y="8174"/>
                      <a:pt x="2972" y="8410"/>
                      <a:pt x="2905" y="8647"/>
                    </a:cubicBezTo>
                    <a:lnTo>
                      <a:pt x="2213" y="7955"/>
                    </a:lnTo>
                    <a:cubicBezTo>
                      <a:pt x="2162" y="7904"/>
                      <a:pt x="2095" y="7879"/>
                      <a:pt x="2027" y="7879"/>
                    </a:cubicBezTo>
                    <a:cubicBezTo>
                      <a:pt x="1960" y="7879"/>
                      <a:pt x="1892" y="7904"/>
                      <a:pt x="1841" y="7955"/>
                    </a:cubicBezTo>
                    <a:cubicBezTo>
                      <a:pt x="1723" y="8072"/>
                      <a:pt x="1723" y="8241"/>
                      <a:pt x="1841" y="8343"/>
                    </a:cubicBezTo>
                    <a:lnTo>
                      <a:pt x="2787" y="9288"/>
                    </a:lnTo>
                    <a:cubicBezTo>
                      <a:pt x="2787" y="9306"/>
                      <a:pt x="2803" y="9306"/>
                      <a:pt x="2803" y="9306"/>
                    </a:cubicBezTo>
                    <a:cubicBezTo>
                      <a:pt x="2803" y="9508"/>
                      <a:pt x="2821" y="9677"/>
                      <a:pt x="2837" y="9812"/>
                    </a:cubicBezTo>
                    <a:cubicBezTo>
                      <a:pt x="2449" y="9745"/>
                      <a:pt x="1993" y="9558"/>
                      <a:pt x="1571" y="9137"/>
                    </a:cubicBezTo>
                    <a:cubicBezTo>
                      <a:pt x="743" y="8293"/>
                      <a:pt x="811" y="7381"/>
                      <a:pt x="878" y="7009"/>
                    </a:cubicBezTo>
                    <a:cubicBezTo>
                      <a:pt x="980" y="6990"/>
                      <a:pt x="1129" y="6969"/>
                      <a:pt x="1309" y="6969"/>
                    </a:cubicBezTo>
                    <a:close/>
                    <a:moveTo>
                      <a:pt x="5785" y="6969"/>
                    </a:moveTo>
                    <a:cubicBezTo>
                      <a:pt x="5965" y="6969"/>
                      <a:pt x="6113" y="6990"/>
                      <a:pt x="6214" y="7009"/>
                    </a:cubicBezTo>
                    <a:cubicBezTo>
                      <a:pt x="6282" y="7381"/>
                      <a:pt x="6350" y="8293"/>
                      <a:pt x="5523" y="9137"/>
                    </a:cubicBezTo>
                    <a:cubicBezTo>
                      <a:pt x="4919" y="9724"/>
                      <a:pt x="4270" y="9864"/>
                      <a:pt x="3817" y="9864"/>
                    </a:cubicBezTo>
                    <a:cubicBezTo>
                      <a:pt x="3788" y="9864"/>
                      <a:pt x="3760" y="9863"/>
                      <a:pt x="3733" y="9862"/>
                    </a:cubicBezTo>
                    <a:lnTo>
                      <a:pt x="4577" y="9018"/>
                    </a:lnTo>
                    <a:cubicBezTo>
                      <a:pt x="4678" y="8917"/>
                      <a:pt x="4678" y="8748"/>
                      <a:pt x="4577" y="8647"/>
                    </a:cubicBezTo>
                    <a:cubicBezTo>
                      <a:pt x="4518" y="8588"/>
                      <a:pt x="4446" y="8558"/>
                      <a:pt x="4376" y="8558"/>
                    </a:cubicBezTo>
                    <a:cubicBezTo>
                      <a:pt x="4306" y="8558"/>
                      <a:pt x="4239" y="8588"/>
                      <a:pt x="4188" y="8647"/>
                    </a:cubicBezTo>
                    <a:lnTo>
                      <a:pt x="3344" y="9475"/>
                    </a:lnTo>
                    <a:cubicBezTo>
                      <a:pt x="3344" y="9018"/>
                      <a:pt x="3445" y="8326"/>
                      <a:pt x="4087" y="7701"/>
                    </a:cubicBezTo>
                    <a:cubicBezTo>
                      <a:pt x="4689" y="7098"/>
                      <a:pt x="5335" y="6969"/>
                      <a:pt x="5785" y="6969"/>
                    </a:cubicBezTo>
                    <a:close/>
                    <a:moveTo>
                      <a:pt x="3546" y="0"/>
                    </a:moveTo>
                    <a:cubicBezTo>
                      <a:pt x="2972" y="0"/>
                      <a:pt x="2499" y="372"/>
                      <a:pt x="2330" y="879"/>
                    </a:cubicBezTo>
                    <a:cubicBezTo>
                      <a:pt x="2241" y="859"/>
                      <a:pt x="2152" y="849"/>
                      <a:pt x="2063" y="849"/>
                    </a:cubicBezTo>
                    <a:cubicBezTo>
                      <a:pt x="1631" y="849"/>
                      <a:pt x="1218" y="1081"/>
                      <a:pt x="980" y="1486"/>
                    </a:cubicBezTo>
                    <a:cubicBezTo>
                      <a:pt x="693" y="1977"/>
                      <a:pt x="777" y="2567"/>
                      <a:pt x="1132" y="2973"/>
                    </a:cubicBezTo>
                    <a:cubicBezTo>
                      <a:pt x="777" y="3362"/>
                      <a:pt x="693" y="3952"/>
                      <a:pt x="980" y="4442"/>
                    </a:cubicBezTo>
                    <a:cubicBezTo>
                      <a:pt x="1218" y="4848"/>
                      <a:pt x="1631" y="5080"/>
                      <a:pt x="2063" y="5080"/>
                    </a:cubicBezTo>
                    <a:cubicBezTo>
                      <a:pt x="2152" y="5080"/>
                      <a:pt x="2241" y="5070"/>
                      <a:pt x="2330" y="5050"/>
                    </a:cubicBezTo>
                    <a:cubicBezTo>
                      <a:pt x="2483" y="5472"/>
                      <a:pt x="2837" y="5793"/>
                      <a:pt x="3276" y="5895"/>
                    </a:cubicBezTo>
                    <a:lnTo>
                      <a:pt x="3276" y="7194"/>
                    </a:lnTo>
                    <a:cubicBezTo>
                      <a:pt x="2571" y="6564"/>
                      <a:pt x="1829" y="6422"/>
                      <a:pt x="1301" y="6422"/>
                    </a:cubicBezTo>
                    <a:cubicBezTo>
                      <a:pt x="881" y="6422"/>
                      <a:pt x="597" y="6512"/>
                      <a:pt x="574" y="6519"/>
                    </a:cubicBezTo>
                    <a:cubicBezTo>
                      <a:pt x="473" y="6553"/>
                      <a:pt x="405" y="6620"/>
                      <a:pt x="389" y="6705"/>
                    </a:cubicBezTo>
                    <a:cubicBezTo>
                      <a:pt x="322" y="6975"/>
                      <a:pt x="0" y="8326"/>
                      <a:pt x="1182" y="9508"/>
                    </a:cubicBezTo>
                    <a:cubicBezTo>
                      <a:pt x="1909" y="10234"/>
                      <a:pt x="2702" y="10403"/>
                      <a:pt x="3276" y="10403"/>
                    </a:cubicBezTo>
                    <a:lnTo>
                      <a:pt x="3377" y="10403"/>
                    </a:lnTo>
                    <a:cubicBezTo>
                      <a:pt x="3411" y="10403"/>
                      <a:pt x="3429" y="10403"/>
                      <a:pt x="3463" y="10387"/>
                    </a:cubicBezTo>
                    <a:cubicBezTo>
                      <a:pt x="3564" y="10403"/>
                      <a:pt x="3681" y="10403"/>
                      <a:pt x="3817" y="10403"/>
                    </a:cubicBezTo>
                    <a:cubicBezTo>
                      <a:pt x="4374" y="10403"/>
                      <a:pt x="5167" y="10251"/>
                      <a:pt x="5894" y="9508"/>
                    </a:cubicBezTo>
                    <a:cubicBezTo>
                      <a:pt x="7076" y="8326"/>
                      <a:pt x="6772" y="6975"/>
                      <a:pt x="6705" y="6705"/>
                    </a:cubicBezTo>
                    <a:cubicBezTo>
                      <a:pt x="6671" y="6620"/>
                      <a:pt x="6604" y="6553"/>
                      <a:pt x="6518" y="6519"/>
                    </a:cubicBezTo>
                    <a:cubicBezTo>
                      <a:pt x="6489" y="6512"/>
                      <a:pt x="6200" y="6422"/>
                      <a:pt x="5780" y="6422"/>
                    </a:cubicBezTo>
                    <a:cubicBezTo>
                      <a:pt x="5251" y="6422"/>
                      <a:pt x="4513" y="6564"/>
                      <a:pt x="3817" y="7194"/>
                    </a:cubicBezTo>
                    <a:lnTo>
                      <a:pt x="3817" y="5895"/>
                    </a:lnTo>
                    <a:cubicBezTo>
                      <a:pt x="4256" y="5793"/>
                      <a:pt x="4611" y="5472"/>
                      <a:pt x="4746" y="5050"/>
                    </a:cubicBezTo>
                    <a:cubicBezTo>
                      <a:pt x="4835" y="5070"/>
                      <a:pt x="4925" y="5080"/>
                      <a:pt x="5014" y="5080"/>
                    </a:cubicBezTo>
                    <a:cubicBezTo>
                      <a:pt x="5451" y="5080"/>
                      <a:pt x="5875" y="4848"/>
                      <a:pt x="6113" y="4442"/>
                    </a:cubicBezTo>
                    <a:cubicBezTo>
                      <a:pt x="6383" y="3952"/>
                      <a:pt x="6316" y="3362"/>
                      <a:pt x="5962" y="2973"/>
                    </a:cubicBezTo>
                    <a:cubicBezTo>
                      <a:pt x="6316" y="2567"/>
                      <a:pt x="6383" y="1977"/>
                      <a:pt x="6113" y="1486"/>
                    </a:cubicBezTo>
                    <a:cubicBezTo>
                      <a:pt x="5875" y="1081"/>
                      <a:pt x="5451" y="849"/>
                      <a:pt x="5014" y="849"/>
                    </a:cubicBezTo>
                    <a:cubicBezTo>
                      <a:pt x="4925" y="849"/>
                      <a:pt x="4835" y="859"/>
                      <a:pt x="4746" y="879"/>
                    </a:cubicBezTo>
                    <a:cubicBezTo>
                      <a:pt x="4577" y="372"/>
                      <a:pt x="4104" y="0"/>
                      <a:pt x="35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1989325" y="3545200"/>
                <a:ext cx="13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42" extrusionOk="0">
                    <a:moveTo>
                      <a:pt x="271" y="1"/>
                    </a:moveTo>
                    <a:cubicBezTo>
                      <a:pt x="203" y="1"/>
                      <a:pt x="136" y="35"/>
                      <a:pt x="86" y="86"/>
                    </a:cubicBezTo>
                    <a:cubicBezTo>
                      <a:pt x="35" y="136"/>
                      <a:pt x="1" y="203"/>
                      <a:pt x="1" y="271"/>
                    </a:cubicBezTo>
                    <a:cubicBezTo>
                      <a:pt x="1" y="339"/>
                      <a:pt x="35" y="424"/>
                      <a:pt x="86" y="474"/>
                    </a:cubicBezTo>
                    <a:cubicBezTo>
                      <a:pt x="136" y="525"/>
                      <a:pt x="203" y="541"/>
                      <a:pt x="271" y="541"/>
                    </a:cubicBezTo>
                    <a:cubicBezTo>
                      <a:pt x="339" y="541"/>
                      <a:pt x="424" y="525"/>
                      <a:pt x="474" y="474"/>
                    </a:cubicBezTo>
                    <a:cubicBezTo>
                      <a:pt x="525" y="424"/>
                      <a:pt x="541" y="339"/>
                      <a:pt x="541" y="271"/>
                    </a:cubicBezTo>
                    <a:cubicBezTo>
                      <a:pt x="541" y="203"/>
                      <a:pt x="525" y="136"/>
                      <a:pt x="474" y="86"/>
                    </a:cubicBezTo>
                    <a:cubicBezTo>
                      <a:pt x="424" y="35"/>
                      <a:pt x="339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1679025" y="3352700"/>
                <a:ext cx="176925" cy="26007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0403" extrusionOk="0">
                    <a:moveTo>
                      <a:pt x="3548" y="541"/>
                    </a:moveTo>
                    <a:cubicBezTo>
                      <a:pt x="3936" y="541"/>
                      <a:pt x="4257" y="862"/>
                      <a:pt x="4273" y="1250"/>
                    </a:cubicBezTo>
                    <a:cubicBezTo>
                      <a:pt x="4273" y="1351"/>
                      <a:pt x="4325" y="1437"/>
                      <a:pt x="4408" y="1486"/>
                    </a:cubicBezTo>
                    <a:cubicBezTo>
                      <a:pt x="4442" y="1503"/>
                      <a:pt x="4484" y="1512"/>
                      <a:pt x="4529" y="1512"/>
                    </a:cubicBezTo>
                    <a:cubicBezTo>
                      <a:pt x="4573" y="1512"/>
                      <a:pt x="4620" y="1503"/>
                      <a:pt x="4662" y="1486"/>
                    </a:cubicBezTo>
                    <a:cubicBezTo>
                      <a:pt x="4776" y="1427"/>
                      <a:pt x="4896" y="1399"/>
                      <a:pt x="5014" y="1399"/>
                    </a:cubicBezTo>
                    <a:cubicBezTo>
                      <a:pt x="5264" y="1399"/>
                      <a:pt x="5504" y="1527"/>
                      <a:pt x="5642" y="1757"/>
                    </a:cubicBezTo>
                    <a:cubicBezTo>
                      <a:pt x="5827" y="2094"/>
                      <a:pt x="5726" y="2533"/>
                      <a:pt x="5388" y="2736"/>
                    </a:cubicBezTo>
                    <a:cubicBezTo>
                      <a:pt x="5304" y="2787"/>
                      <a:pt x="5253" y="2871"/>
                      <a:pt x="5253" y="2973"/>
                    </a:cubicBezTo>
                    <a:cubicBezTo>
                      <a:pt x="5253" y="3058"/>
                      <a:pt x="5304" y="3141"/>
                      <a:pt x="5388" y="3193"/>
                    </a:cubicBezTo>
                    <a:cubicBezTo>
                      <a:pt x="5726" y="3395"/>
                      <a:pt x="5827" y="3834"/>
                      <a:pt x="5642" y="4172"/>
                    </a:cubicBezTo>
                    <a:cubicBezTo>
                      <a:pt x="5504" y="4402"/>
                      <a:pt x="5264" y="4530"/>
                      <a:pt x="5014" y="4530"/>
                    </a:cubicBezTo>
                    <a:cubicBezTo>
                      <a:pt x="4896" y="4530"/>
                      <a:pt x="4776" y="4502"/>
                      <a:pt x="4662" y="4442"/>
                    </a:cubicBezTo>
                    <a:cubicBezTo>
                      <a:pt x="4620" y="4425"/>
                      <a:pt x="4573" y="4417"/>
                      <a:pt x="4529" y="4417"/>
                    </a:cubicBezTo>
                    <a:cubicBezTo>
                      <a:pt x="4484" y="4417"/>
                      <a:pt x="4442" y="4425"/>
                      <a:pt x="4408" y="4442"/>
                    </a:cubicBezTo>
                    <a:cubicBezTo>
                      <a:pt x="4325" y="4492"/>
                      <a:pt x="4273" y="4577"/>
                      <a:pt x="4273" y="4679"/>
                    </a:cubicBezTo>
                    <a:cubicBezTo>
                      <a:pt x="4257" y="5067"/>
                      <a:pt x="3936" y="5388"/>
                      <a:pt x="3548" y="5388"/>
                    </a:cubicBezTo>
                    <a:cubicBezTo>
                      <a:pt x="3159" y="5388"/>
                      <a:pt x="2839" y="5067"/>
                      <a:pt x="2821" y="4679"/>
                    </a:cubicBezTo>
                    <a:cubicBezTo>
                      <a:pt x="2821" y="4577"/>
                      <a:pt x="2771" y="4492"/>
                      <a:pt x="2686" y="4442"/>
                    </a:cubicBezTo>
                    <a:cubicBezTo>
                      <a:pt x="2652" y="4425"/>
                      <a:pt x="2602" y="4409"/>
                      <a:pt x="2551" y="4409"/>
                    </a:cubicBezTo>
                    <a:cubicBezTo>
                      <a:pt x="2501" y="4409"/>
                      <a:pt x="2467" y="4425"/>
                      <a:pt x="2416" y="4442"/>
                    </a:cubicBezTo>
                    <a:cubicBezTo>
                      <a:pt x="2308" y="4502"/>
                      <a:pt x="2191" y="4530"/>
                      <a:pt x="2076" y="4530"/>
                    </a:cubicBezTo>
                    <a:cubicBezTo>
                      <a:pt x="1831" y="4530"/>
                      <a:pt x="1592" y="4402"/>
                      <a:pt x="1454" y="4172"/>
                    </a:cubicBezTo>
                    <a:cubicBezTo>
                      <a:pt x="1251" y="3834"/>
                      <a:pt x="1369" y="3395"/>
                      <a:pt x="1707" y="3193"/>
                    </a:cubicBezTo>
                    <a:cubicBezTo>
                      <a:pt x="1774" y="3141"/>
                      <a:pt x="1825" y="3058"/>
                      <a:pt x="1825" y="2973"/>
                    </a:cubicBezTo>
                    <a:cubicBezTo>
                      <a:pt x="1825" y="2871"/>
                      <a:pt x="1774" y="2787"/>
                      <a:pt x="1707" y="2736"/>
                    </a:cubicBezTo>
                    <a:cubicBezTo>
                      <a:pt x="1369" y="2533"/>
                      <a:pt x="1251" y="2094"/>
                      <a:pt x="1454" y="1757"/>
                    </a:cubicBezTo>
                    <a:cubicBezTo>
                      <a:pt x="1592" y="1527"/>
                      <a:pt x="1831" y="1399"/>
                      <a:pt x="2076" y="1399"/>
                    </a:cubicBezTo>
                    <a:cubicBezTo>
                      <a:pt x="2191" y="1399"/>
                      <a:pt x="2308" y="1427"/>
                      <a:pt x="2416" y="1486"/>
                    </a:cubicBezTo>
                    <a:cubicBezTo>
                      <a:pt x="2458" y="1503"/>
                      <a:pt x="2505" y="1512"/>
                      <a:pt x="2551" y="1512"/>
                    </a:cubicBezTo>
                    <a:cubicBezTo>
                      <a:pt x="2598" y="1512"/>
                      <a:pt x="2644" y="1503"/>
                      <a:pt x="2686" y="1486"/>
                    </a:cubicBezTo>
                    <a:cubicBezTo>
                      <a:pt x="2771" y="1437"/>
                      <a:pt x="2821" y="1351"/>
                      <a:pt x="2821" y="1250"/>
                    </a:cubicBezTo>
                    <a:cubicBezTo>
                      <a:pt x="2839" y="862"/>
                      <a:pt x="3159" y="541"/>
                      <a:pt x="3548" y="541"/>
                    </a:cubicBezTo>
                    <a:close/>
                    <a:moveTo>
                      <a:pt x="1310" y="6969"/>
                    </a:moveTo>
                    <a:cubicBezTo>
                      <a:pt x="1759" y="6969"/>
                      <a:pt x="2405" y="7098"/>
                      <a:pt x="3007" y="7701"/>
                    </a:cubicBezTo>
                    <a:cubicBezTo>
                      <a:pt x="3075" y="7768"/>
                      <a:pt x="3143" y="7854"/>
                      <a:pt x="3210" y="7921"/>
                    </a:cubicBezTo>
                    <a:cubicBezTo>
                      <a:pt x="3057" y="8174"/>
                      <a:pt x="2974" y="8410"/>
                      <a:pt x="2906" y="8647"/>
                    </a:cubicBezTo>
                    <a:lnTo>
                      <a:pt x="2213" y="7955"/>
                    </a:lnTo>
                    <a:cubicBezTo>
                      <a:pt x="2162" y="7904"/>
                      <a:pt x="2095" y="7879"/>
                      <a:pt x="2027" y="7879"/>
                    </a:cubicBezTo>
                    <a:cubicBezTo>
                      <a:pt x="1960" y="7879"/>
                      <a:pt x="1892" y="7904"/>
                      <a:pt x="1842" y="7955"/>
                    </a:cubicBezTo>
                    <a:cubicBezTo>
                      <a:pt x="1724" y="8072"/>
                      <a:pt x="1724" y="8241"/>
                      <a:pt x="1842" y="8343"/>
                    </a:cubicBezTo>
                    <a:lnTo>
                      <a:pt x="2787" y="9288"/>
                    </a:lnTo>
                    <a:cubicBezTo>
                      <a:pt x="2787" y="9306"/>
                      <a:pt x="2805" y="9306"/>
                      <a:pt x="2805" y="9306"/>
                    </a:cubicBezTo>
                    <a:cubicBezTo>
                      <a:pt x="2805" y="9508"/>
                      <a:pt x="2821" y="9677"/>
                      <a:pt x="2839" y="9812"/>
                    </a:cubicBezTo>
                    <a:cubicBezTo>
                      <a:pt x="2450" y="9745"/>
                      <a:pt x="1994" y="9558"/>
                      <a:pt x="1571" y="9137"/>
                    </a:cubicBezTo>
                    <a:cubicBezTo>
                      <a:pt x="745" y="8293"/>
                      <a:pt x="812" y="7381"/>
                      <a:pt x="880" y="7009"/>
                    </a:cubicBezTo>
                    <a:cubicBezTo>
                      <a:pt x="981" y="6990"/>
                      <a:pt x="1130" y="6969"/>
                      <a:pt x="1310" y="6969"/>
                    </a:cubicBezTo>
                    <a:close/>
                    <a:moveTo>
                      <a:pt x="5785" y="6969"/>
                    </a:moveTo>
                    <a:cubicBezTo>
                      <a:pt x="5966" y="6969"/>
                      <a:pt x="6114" y="6990"/>
                      <a:pt x="6216" y="7009"/>
                    </a:cubicBezTo>
                    <a:cubicBezTo>
                      <a:pt x="6284" y="7381"/>
                      <a:pt x="6351" y="8293"/>
                      <a:pt x="5507" y="9137"/>
                    </a:cubicBezTo>
                    <a:cubicBezTo>
                      <a:pt x="4919" y="9724"/>
                      <a:pt x="4272" y="9864"/>
                      <a:pt x="3817" y="9864"/>
                    </a:cubicBezTo>
                    <a:cubicBezTo>
                      <a:pt x="3788" y="9864"/>
                      <a:pt x="3760" y="9863"/>
                      <a:pt x="3733" y="9862"/>
                    </a:cubicBezTo>
                    <a:lnTo>
                      <a:pt x="4577" y="9018"/>
                    </a:lnTo>
                    <a:cubicBezTo>
                      <a:pt x="4679" y="8917"/>
                      <a:pt x="4679" y="8748"/>
                      <a:pt x="4577" y="8647"/>
                    </a:cubicBezTo>
                    <a:cubicBezTo>
                      <a:pt x="4519" y="8588"/>
                      <a:pt x="4447" y="8558"/>
                      <a:pt x="4377" y="8558"/>
                    </a:cubicBezTo>
                    <a:cubicBezTo>
                      <a:pt x="4308" y="8558"/>
                      <a:pt x="4240" y="8588"/>
                      <a:pt x="4190" y="8647"/>
                    </a:cubicBezTo>
                    <a:lnTo>
                      <a:pt x="3345" y="9475"/>
                    </a:lnTo>
                    <a:cubicBezTo>
                      <a:pt x="3345" y="9018"/>
                      <a:pt x="3447" y="8326"/>
                      <a:pt x="4088" y="7701"/>
                    </a:cubicBezTo>
                    <a:cubicBezTo>
                      <a:pt x="4691" y="7098"/>
                      <a:pt x="5336" y="6969"/>
                      <a:pt x="5785" y="6969"/>
                    </a:cubicBezTo>
                    <a:close/>
                    <a:moveTo>
                      <a:pt x="3548" y="0"/>
                    </a:moveTo>
                    <a:cubicBezTo>
                      <a:pt x="2974" y="0"/>
                      <a:pt x="2501" y="372"/>
                      <a:pt x="2332" y="879"/>
                    </a:cubicBezTo>
                    <a:cubicBezTo>
                      <a:pt x="2243" y="859"/>
                      <a:pt x="2153" y="849"/>
                      <a:pt x="2064" y="849"/>
                    </a:cubicBezTo>
                    <a:cubicBezTo>
                      <a:pt x="1631" y="849"/>
                      <a:pt x="1219" y="1081"/>
                      <a:pt x="981" y="1486"/>
                    </a:cubicBezTo>
                    <a:cubicBezTo>
                      <a:pt x="693" y="1977"/>
                      <a:pt x="778" y="2567"/>
                      <a:pt x="1132" y="2973"/>
                    </a:cubicBezTo>
                    <a:cubicBezTo>
                      <a:pt x="778" y="3362"/>
                      <a:pt x="693" y="3952"/>
                      <a:pt x="981" y="4442"/>
                    </a:cubicBezTo>
                    <a:cubicBezTo>
                      <a:pt x="1219" y="4848"/>
                      <a:pt x="1631" y="5080"/>
                      <a:pt x="2064" y="5080"/>
                    </a:cubicBezTo>
                    <a:cubicBezTo>
                      <a:pt x="2153" y="5080"/>
                      <a:pt x="2243" y="5070"/>
                      <a:pt x="2332" y="5050"/>
                    </a:cubicBezTo>
                    <a:cubicBezTo>
                      <a:pt x="2483" y="5472"/>
                      <a:pt x="2839" y="5793"/>
                      <a:pt x="3278" y="5895"/>
                    </a:cubicBezTo>
                    <a:lnTo>
                      <a:pt x="3278" y="7194"/>
                    </a:lnTo>
                    <a:cubicBezTo>
                      <a:pt x="2572" y="6564"/>
                      <a:pt x="1829" y="6422"/>
                      <a:pt x="1301" y="6422"/>
                    </a:cubicBezTo>
                    <a:cubicBezTo>
                      <a:pt x="882" y="6422"/>
                      <a:pt x="598" y="6512"/>
                      <a:pt x="576" y="6519"/>
                    </a:cubicBezTo>
                    <a:cubicBezTo>
                      <a:pt x="474" y="6553"/>
                      <a:pt x="407" y="6620"/>
                      <a:pt x="389" y="6705"/>
                    </a:cubicBezTo>
                    <a:cubicBezTo>
                      <a:pt x="322" y="6975"/>
                      <a:pt x="0" y="8326"/>
                      <a:pt x="1184" y="9508"/>
                    </a:cubicBezTo>
                    <a:cubicBezTo>
                      <a:pt x="1909" y="10234"/>
                      <a:pt x="2704" y="10403"/>
                      <a:pt x="3278" y="10403"/>
                    </a:cubicBezTo>
                    <a:lnTo>
                      <a:pt x="3379" y="10403"/>
                    </a:lnTo>
                    <a:cubicBezTo>
                      <a:pt x="3413" y="10403"/>
                      <a:pt x="3429" y="10403"/>
                      <a:pt x="3463" y="10387"/>
                    </a:cubicBezTo>
                    <a:cubicBezTo>
                      <a:pt x="3564" y="10403"/>
                      <a:pt x="3683" y="10403"/>
                      <a:pt x="3818" y="10403"/>
                    </a:cubicBezTo>
                    <a:cubicBezTo>
                      <a:pt x="4375" y="10403"/>
                      <a:pt x="5169" y="10251"/>
                      <a:pt x="5894" y="9508"/>
                    </a:cubicBezTo>
                    <a:cubicBezTo>
                      <a:pt x="7077" y="8326"/>
                      <a:pt x="6773" y="6975"/>
                      <a:pt x="6705" y="6705"/>
                    </a:cubicBezTo>
                    <a:cubicBezTo>
                      <a:pt x="6671" y="6620"/>
                      <a:pt x="6604" y="6553"/>
                      <a:pt x="6520" y="6519"/>
                    </a:cubicBezTo>
                    <a:cubicBezTo>
                      <a:pt x="6490" y="6512"/>
                      <a:pt x="6202" y="6422"/>
                      <a:pt x="5782" y="6422"/>
                    </a:cubicBezTo>
                    <a:cubicBezTo>
                      <a:pt x="5253" y="6422"/>
                      <a:pt x="4514" y="6564"/>
                      <a:pt x="3818" y="7194"/>
                    </a:cubicBezTo>
                    <a:lnTo>
                      <a:pt x="3818" y="5895"/>
                    </a:lnTo>
                    <a:cubicBezTo>
                      <a:pt x="4257" y="5793"/>
                      <a:pt x="4611" y="5472"/>
                      <a:pt x="4746" y="5050"/>
                    </a:cubicBezTo>
                    <a:cubicBezTo>
                      <a:pt x="4835" y="5070"/>
                      <a:pt x="4925" y="5080"/>
                      <a:pt x="5015" y="5080"/>
                    </a:cubicBezTo>
                    <a:cubicBezTo>
                      <a:pt x="5452" y="5080"/>
                      <a:pt x="5876" y="4848"/>
                      <a:pt x="6115" y="4442"/>
                    </a:cubicBezTo>
                    <a:cubicBezTo>
                      <a:pt x="6385" y="3952"/>
                      <a:pt x="6317" y="3362"/>
                      <a:pt x="5962" y="2973"/>
                    </a:cubicBezTo>
                    <a:cubicBezTo>
                      <a:pt x="6317" y="2567"/>
                      <a:pt x="6385" y="1977"/>
                      <a:pt x="6115" y="1486"/>
                    </a:cubicBezTo>
                    <a:cubicBezTo>
                      <a:pt x="5876" y="1081"/>
                      <a:pt x="5452" y="849"/>
                      <a:pt x="5015" y="849"/>
                    </a:cubicBezTo>
                    <a:cubicBezTo>
                      <a:pt x="4925" y="849"/>
                      <a:pt x="4835" y="859"/>
                      <a:pt x="4746" y="879"/>
                    </a:cubicBezTo>
                    <a:cubicBezTo>
                      <a:pt x="4577" y="372"/>
                      <a:pt x="4104" y="0"/>
                      <a:pt x="3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1803175" y="3545200"/>
                <a:ext cx="135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42" extrusionOk="0">
                    <a:moveTo>
                      <a:pt x="271" y="1"/>
                    </a:moveTo>
                    <a:cubicBezTo>
                      <a:pt x="203" y="1"/>
                      <a:pt x="135" y="35"/>
                      <a:pt x="84" y="86"/>
                    </a:cubicBezTo>
                    <a:cubicBezTo>
                      <a:pt x="34" y="136"/>
                      <a:pt x="0" y="203"/>
                      <a:pt x="0" y="271"/>
                    </a:cubicBezTo>
                    <a:cubicBezTo>
                      <a:pt x="0" y="339"/>
                      <a:pt x="34" y="424"/>
                      <a:pt x="84" y="474"/>
                    </a:cubicBezTo>
                    <a:cubicBezTo>
                      <a:pt x="135" y="525"/>
                      <a:pt x="203" y="541"/>
                      <a:pt x="271" y="541"/>
                    </a:cubicBezTo>
                    <a:cubicBezTo>
                      <a:pt x="338" y="541"/>
                      <a:pt x="406" y="525"/>
                      <a:pt x="456" y="474"/>
                    </a:cubicBezTo>
                    <a:cubicBezTo>
                      <a:pt x="507" y="424"/>
                      <a:pt x="541" y="339"/>
                      <a:pt x="541" y="271"/>
                    </a:cubicBezTo>
                    <a:cubicBezTo>
                      <a:pt x="541" y="203"/>
                      <a:pt x="507" y="136"/>
                      <a:pt x="456" y="86"/>
                    </a:cubicBezTo>
                    <a:cubicBezTo>
                      <a:pt x="406" y="35"/>
                      <a:pt x="338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1926450" y="3399575"/>
                <a:ext cx="54475" cy="54475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9" extrusionOk="0">
                    <a:moveTo>
                      <a:pt x="1097" y="541"/>
                    </a:moveTo>
                    <a:cubicBezTo>
                      <a:pt x="1401" y="541"/>
                      <a:pt x="1638" y="777"/>
                      <a:pt x="1638" y="1081"/>
                    </a:cubicBezTo>
                    <a:cubicBezTo>
                      <a:pt x="1638" y="1385"/>
                      <a:pt x="1401" y="1622"/>
                      <a:pt x="1097" y="1622"/>
                    </a:cubicBezTo>
                    <a:cubicBezTo>
                      <a:pt x="793" y="1622"/>
                      <a:pt x="557" y="1385"/>
                      <a:pt x="557" y="1081"/>
                    </a:cubicBezTo>
                    <a:cubicBezTo>
                      <a:pt x="557" y="777"/>
                      <a:pt x="793" y="541"/>
                      <a:pt x="1097" y="541"/>
                    </a:cubicBezTo>
                    <a:close/>
                    <a:moveTo>
                      <a:pt x="1097" y="1"/>
                    </a:moveTo>
                    <a:cubicBezTo>
                      <a:pt x="489" y="1"/>
                      <a:pt x="0" y="490"/>
                      <a:pt x="0" y="1081"/>
                    </a:cubicBezTo>
                    <a:cubicBezTo>
                      <a:pt x="0" y="1689"/>
                      <a:pt x="489" y="2178"/>
                      <a:pt x="1097" y="2178"/>
                    </a:cubicBezTo>
                    <a:cubicBezTo>
                      <a:pt x="1689" y="2178"/>
                      <a:pt x="2178" y="1689"/>
                      <a:pt x="2178" y="1081"/>
                    </a:cubicBezTo>
                    <a:cubicBezTo>
                      <a:pt x="2178" y="490"/>
                      <a:pt x="1689" y="1"/>
                      <a:pt x="10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1740250" y="3399575"/>
                <a:ext cx="54500" cy="5447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099" y="541"/>
                    </a:moveTo>
                    <a:cubicBezTo>
                      <a:pt x="1403" y="541"/>
                      <a:pt x="1639" y="777"/>
                      <a:pt x="1639" y="1081"/>
                    </a:cubicBezTo>
                    <a:cubicBezTo>
                      <a:pt x="1639" y="1385"/>
                      <a:pt x="1403" y="1622"/>
                      <a:pt x="1099" y="1622"/>
                    </a:cubicBezTo>
                    <a:cubicBezTo>
                      <a:pt x="795" y="1622"/>
                      <a:pt x="558" y="1385"/>
                      <a:pt x="558" y="1081"/>
                    </a:cubicBezTo>
                    <a:cubicBezTo>
                      <a:pt x="558" y="777"/>
                      <a:pt x="795" y="541"/>
                      <a:pt x="1099" y="541"/>
                    </a:cubicBezTo>
                    <a:close/>
                    <a:moveTo>
                      <a:pt x="1099" y="1"/>
                    </a:moveTo>
                    <a:cubicBezTo>
                      <a:pt x="491" y="1"/>
                      <a:pt x="1" y="490"/>
                      <a:pt x="1" y="1081"/>
                    </a:cubicBezTo>
                    <a:cubicBezTo>
                      <a:pt x="1" y="1689"/>
                      <a:pt x="491" y="2178"/>
                      <a:pt x="1099" y="2178"/>
                    </a:cubicBezTo>
                    <a:cubicBezTo>
                      <a:pt x="1689" y="2178"/>
                      <a:pt x="2180" y="1689"/>
                      <a:pt x="2180" y="1081"/>
                    </a:cubicBezTo>
                    <a:cubicBezTo>
                      <a:pt x="2180" y="490"/>
                      <a:pt x="1689" y="1"/>
                      <a:pt x="10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0"/>
              <p:cNvSpPr/>
              <p:nvPr/>
            </p:nvSpPr>
            <p:spPr>
              <a:xfrm>
                <a:off x="1824675" y="3304575"/>
                <a:ext cx="718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1014" extrusionOk="0">
                    <a:moveTo>
                      <a:pt x="1437" y="0"/>
                    </a:moveTo>
                    <a:cubicBezTo>
                      <a:pt x="947" y="0"/>
                      <a:pt x="474" y="187"/>
                      <a:pt x="120" y="541"/>
                    </a:cubicBezTo>
                    <a:cubicBezTo>
                      <a:pt x="1" y="642"/>
                      <a:pt x="1" y="828"/>
                      <a:pt x="120" y="930"/>
                    </a:cubicBezTo>
                    <a:cubicBezTo>
                      <a:pt x="170" y="980"/>
                      <a:pt x="238" y="1006"/>
                      <a:pt x="308" y="1006"/>
                    </a:cubicBezTo>
                    <a:cubicBezTo>
                      <a:pt x="377" y="1006"/>
                      <a:pt x="449" y="980"/>
                      <a:pt x="508" y="930"/>
                    </a:cubicBezTo>
                    <a:cubicBezTo>
                      <a:pt x="744" y="676"/>
                      <a:pt x="1082" y="541"/>
                      <a:pt x="1437" y="541"/>
                    </a:cubicBezTo>
                    <a:cubicBezTo>
                      <a:pt x="1791" y="541"/>
                      <a:pt x="2129" y="676"/>
                      <a:pt x="2383" y="930"/>
                    </a:cubicBezTo>
                    <a:cubicBezTo>
                      <a:pt x="2433" y="980"/>
                      <a:pt x="2500" y="1014"/>
                      <a:pt x="2568" y="1014"/>
                    </a:cubicBezTo>
                    <a:cubicBezTo>
                      <a:pt x="2635" y="1014"/>
                      <a:pt x="2720" y="980"/>
                      <a:pt x="2770" y="930"/>
                    </a:cubicBezTo>
                    <a:cubicBezTo>
                      <a:pt x="2872" y="828"/>
                      <a:pt x="2872" y="642"/>
                      <a:pt x="2770" y="541"/>
                    </a:cubicBezTo>
                    <a:cubicBezTo>
                      <a:pt x="2416" y="187"/>
                      <a:pt x="1944" y="0"/>
                      <a:pt x="1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0"/>
              <p:cNvSpPr/>
              <p:nvPr/>
            </p:nvSpPr>
            <p:spPr>
              <a:xfrm>
                <a:off x="1796425" y="3264475"/>
                <a:ext cx="1283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1478" extrusionOk="0">
                    <a:moveTo>
                      <a:pt x="2567" y="1"/>
                    </a:moveTo>
                    <a:cubicBezTo>
                      <a:pt x="1638" y="1"/>
                      <a:pt x="777" y="355"/>
                      <a:pt x="118" y="1014"/>
                    </a:cubicBezTo>
                    <a:cubicBezTo>
                      <a:pt x="0" y="1115"/>
                      <a:pt x="0" y="1284"/>
                      <a:pt x="118" y="1402"/>
                    </a:cubicBezTo>
                    <a:cubicBezTo>
                      <a:pt x="168" y="1452"/>
                      <a:pt x="236" y="1478"/>
                      <a:pt x="303" y="1478"/>
                    </a:cubicBezTo>
                    <a:cubicBezTo>
                      <a:pt x="371" y="1478"/>
                      <a:pt x="439" y="1452"/>
                      <a:pt x="489" y="1402"/>
                    </a:cubicBezTo>
                    <a:cubicBezTo>
                      <a:pt x="1047" y="845"/>
                      <a:pt x="1790" y="541"/>
                      <a:pt x="2567" y="541"/>
                    </a:cubicBezTo>
                    <a:cubicBezTo>
                      <a:pt x="3360" y="541"/>
                      <a:pt x="4087" y="845"/>
                      <a:pt x="4643" y="1402"/>
                    </a:cubicBezTo>
                    <a:cubicBezTo>
                      <a:pt x="4695" y="1453"/>
                      <a:pt x="4762" y="1469"/>
                      <a:pt x="4830" y="1469"/>
                    </a:cubicBezTo>
                    <a:cubicBezTo>
                      <a:pt x="4914" y="1469"/>
                      <a:pt x="4981" y="1453"/>
                      <a:pt x="5032" y="1402"/>
                    </a:cubicBezTo>
                    <a:cubicBezTo>
                      <a:pt x="5134" y="1284"/>
                      <a:pt x="5134" y="1115"/>
                      <a:pt x="5032" y="1014"/>
                    </a:cubicBezTo>
                    <a:cubicBezTo>
                      <a:pt x="4373" y="355"/>
                      <a:pt x="3495" y="1"/>
                      <a:pt x="2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0"/>
              <p:cNvSpPr/>
              <p:nvPr/>
            </p:nvSpPr>
            <p:spPr>
              <a:xfrm>
                <a:off x="1853825" y="3344700"/>
                <a:ext cx="135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41" extrusionOk="0">
                    <a:moveTo>
                      <a:pt x="271" y="0"/>
                    </a:moveTo>
                    <a:cubicBezTo>
                      <a:pt x="203" y="0"/>
                      <a:pt x="136" y="34"/>
                      <a:pt x="85" y="84"/>
                    </a:cubicBezTo>
                    <a:cubicBezTo>
                      <a:pt x="35" y="135"/>
                      <a:pt x="1" y="203"/>
                      <a:pt x="1" y="270"/>
                    </a:cubicBezTo>
                    <a:cubicBezTo>
                      <a:pt x="1" y="338"/>
                      <a:pt x="35" y="406"/>
                      <a:pt x="85" y="456"/>
                    </a:cubicBezTo>
                    <a:cubicBezTo>
                      <a:pt x="136" y="507"/>
                      <a:pt x="203" y="541"/>
                      <a:pt x="271" y="541"/>
                    </a:cubicBezTo>
                    <a:cubicBezTo>
                      <a:pt x="339" y="541"/>
                      <a:pt x="422" y="507"/>
                      <a:pt x="474" y="456"/>
                    </a:cubicBezTo>
                    <a:cubicBezTo>
                      <a:pt x="524" y="406"/>
                      <a:pt x="541" y="338"/>
                      <a:pt x="541" y="270"/>
                    </a:cubicBezTo>
                    <a:cubicBezTo>
                      <a:pt x="541" y="203"/>
                      <a:pt x="524" y="135"/>
                      <a:pt x="474" y="84"/>
                    </a:cubicBezTo>
                    <a:cubicBezTo>
                      <a:pt x="422" y="34"/>
                      <a:pt x="339" y="0"/>
                      <a:pt x="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5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0" animBg="1"/>
      <p:bldP spid="407" grpId="0" animBg="1"/>
      <p:bldP spid="409" grpId="0" build="p"/>
      <p:bldP spid="4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06;p40">
            <a:extLst>
              <a:ext uri="{FF2B5EF4-FFF2-40B4-BE49-F238E27FC236}">
                <a16:creationId xmlns:a16="http://schemas.microsoft.com/office/drawing/2014/main" xmlns="" id="{EEA69991-5108-4808-A855-74B936C317F4}"/>
              </a:ext>
            </a:extLst>
          </p:cNvPr>
          <p:cNvSpPr/>
          <p:nvPr/>
        </p:nvSpPr>
        <p:spPr>
          <a:xfrm>
            <a:off x="2745923" y="1891643"/>
            <a:ext cx="5404321" cy="307471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22" name="Google Shape;410;p40">
            <a:extLst>
              <a:ext uri="{FF2B5EF4-FFF2-40B4-BE49-F238E27FC236}">
                <a16:creationId xmlns:a16="http://schemas.microsoft.com/office/drawing/2014/main" xmlns="" id="{33B13BBB-9E69-461F-8FBC-6F7BED5906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73623" y="1628311"/>
            <a:ext cx="5148919" cy="10727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11E789D-DD8C-4978-B9B7-760C721AA07F}"/>
              </a:ext>
            </a:extLst>
          </p:cNvPr>
          <p:cNvGrpSpPr/>
          <p:nvPr/>
        </p:nvGrpSpPr>
        <p:grpSpPr>
          <a:xfrm>
            <a:off x="634385" y="2064657"/>
            <a:ext cx="2046515" cy="2728687"/>
            <a:chOff x="2036326" y="1462064"/>
            <a:chExt cx="1041900" cy="1041900"/>
          </a:xfrm>
        </p:grpSpPr>
        <p:sp>
          <p:nvSpPr>
            <p:cNvPr id="24" name="Google Shape;413;p40">
              <a:extLst>
                <a:ext uri="{FF2B5EF4-FFF2-40B4-BE49-F238E27FC236}">
                  <a16:creationId xmlns:a16="http://schemas.microsoft.com/office/drawing/2014/main" xmlns="" id="{C483F6DD-9DA5-4880-8456-33F7E4A080BD}"/>
                </a:ext>
              </a:extLst>
            </p:cNvPr>
            <p:cNvSpPr/>
            <p:nvPr/>
          </p:nvSpPr>
          <p:spPr>
            <a:xfrm>
              <a:off x="2036326" y="1462064"/>
              <a:ext cx="1041900" cy="1041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415;p40">
              <a:extLst>
                <a:ext uri="{FF2B5EF4-FFF2-40B4-BE49-F238E27FC236}">
                  <a16:creationId xmlns:a16="http://schemas.microsoft.com/office/drawing/2014/main" xmlns="" id="{E2EB7D61-3574-4053-A561-FECCA7400586}"/>
                </a:ext>
              </a:extLst>
            </p:cNvPr>
            <p:cNvGrpSpPr/>
            <p:nvPr/>
          </p:nvGrpSpPr>
          <p:grpSpPr>
            <a:xfrm>
              <a:off x="2362322" y="1766004"/>
              <a:ext cx="433988" cy="434023"/>
              <a:chOff x="1686225" y="2682300"/>
              <a:chExt cx="348725" cy="348725"/>
            </a:xfrm>
          </p:grpSpPr>
          <p:sp>
            <p:nvSpPr>
              <p:cNvPr id="26" name="Google Shape;416;p40">
                <a:extLst>
                  <a:ext uri="{FF2B5EF4-FFF2-40B4-BE49-F238E27FC236}">
                    <a16:creationId xmlns:a16="http://schemas.microsoft.com/office/drawing/2014/main" xmlns="" id="{CFFE6FB2-7E51-41BD-B895-56472937005D}"/>
                  </a:ext>
                </a:extLst>
              </p:cNvPr>
              <p:cNvSpPr/>
              <p:nvPr/>
            </p:nvSpPr>
            <p:spPr>
              <a:xfrm>
                <a:off x="1863525" y="2682300"/>
                <a:ext cx="135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59" extrusionOk="0">
                    <a:moveTo>
                      <a:pt x="271" y="0"/>
                    </a:moveTo>
                    <a:cubicBezTo>
                      <a:pt x="203" y="0"/>
                      <a:pt x="136" y="34"/>
                      <a:pt x="86" y="85"/>
                    </a:cubicBezTo>
                    <a:cubicBezTo>
                      <a:pt x="34" y="135"/>
                      <a:pt x="1" y="203"/>
                      <a:pt x="1" y="270"/>
                    </a:cubicBezTo>
                    <a:cubicBezTo>
                      <a:pt x="1" y="355"/>
                      <a:pt x="34" y="423"/>
                      <a:pt x="86" y="473"/>
                    </a:cubicBezTo>
                    <a:cubicBezTo>
                      <a:pt x="136" y="524"/>
                      <a:pt x="203" y="558"/>
                      <a:pt x="271" y="558"/>
                    </a:cubicBezTo>
                    <a:cubicBezTo>
                      <a:pt x="338" y="558"/>
                      <a:pt x="406" y="524"/>
                      <a:pt x="457" y="473"/>
                    </a:cubicBezTo>
                    <a:cubicBezTo>
                      <a:pt x="507" y="423"/>
                      <a:pt x="541" y="355"/>
                      <a:pt x="541" y="270"/>
                    </a:cubicBezTo>
                    <a:cubicBezTo>
                      <a:pt x="541" y="203"/>
                      <a:pt x="507" y="135"/>
                      <a:pt x="457" y="85"/>
                    </a:cubicBezTo>
                    <a:cubicBezTo>
                      <a:pt x="406" y="34"/>
                      <a:pt x="338" y="0"/>
                      <a:pt x="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17;p40">
                <a:extLst>
                  <a:ext uri="{FF2B5EF4-FFF2-40B4-BE49-F238E27FC236}">
                    <a16:creationId xmlns:a16="http://schemas.microsoft.com/office/drawing/2014/main" xmlns="" id="{2CAD3294-5060-4036-959F-041EDD1EBC7F}"/>
                  </a:ext>
                </a:extLst>
              </p:cNvPr>
              <p:cNvSpPr/>
              <p:nvPr/>
            </p:nvSpPr>
            <p:spPr>
              <a:xfrm>
                <a:off x="1686225" y="2682300"/>
                <a:ext cx="348725" cy="348725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3949" extrusionOk="0">
                    <a:moveTo>
                      <a:pt x="3715" y="1756"/>
                    </a:moveTo>
                    <a:cubicBezTo>
                      <a:pt x="3834" y="1875"/>
                      <a:pt x="3969" y="2060"/>
                      <a:pt x="3969" y="2314"/>
                    </a:cubicBezTo>
                    <a:cubicBezTo>
                      <a:pt x="3969" y="2567"/>
                      <a:pt x="3834" y="2753"/>
                      <a:pt x="3715" y="2855"/>
                    </a:cubicBezTo>
                    <a:cubicBezTo>
                      <a:pt x="3598" y="2753"/>
                      <a:pt x="3462" y="2567"/>
                      <a:pt x="3462" y="2314"/>
                    </a:cubicBezTo>
                    <a:cubicBezTo>
                      <a:pt x="3462" y="2060"/>
                      <a:pt x="3598" y="1875"/>
                      <a:pt x="3715" y="1756"/>
                    </a:cubicBezTo>
                    <a:close/>
                    <a:moveTo>
                      <a:pt x="10251" y="1756"/>
                    </a:moveTo>
                    <a:cubicBezTo>
                      <a:pt x="10369" y="1875"/>
                      <a:pt x="10504" y="2060"/>
                      <a:pt x="10504" y="2314"/>
                    </a:cubicBezTo>
                    <a:cubicBezTo>
                      <a:pt x="10504" y="2567"/>
                      <a:pt x="10369" y="2753"/>
                      <a:pt x="10251" y="2855"/>
                    </a:cubicBezTo>
                    <a:cubicBezTo>
                      <a:pt x="10132" y="2753"/>
                      <a:pt x="9997" y="2567"/>
                      <a:pt x="9997" y="2314"/>
                    </a:cubicBezTo>
                    <a:cubicBezTo>
                      <a:pt x="9997" y="2060"/>
                      <a:pt x="10132" y="1875"/>
                      <a:pt x="10251" y="1756"/>
                    </a:cubicBezTo>
                    <a:close/>
                    <a:moveTo>
                      <a:pt x="2510" y="3187"/>
                    </a:moveTo>
                    <a:cubicBezTo>
                      <a:pt x="2707" y="3187"/>
                      <a:pt x="2965" y="3235"/>
                      <a:pt x="3175" y="3445"/>
                    </a:cubicBezTo>
                    <a:cubicBezTo>
                      <a:pt x="3429" y="3699"/>
                      <a:pt x="3445" y="4037"/>
                      <a:pt x="3445" y="4222"/>
                    </a:cubicBezTo>
                    <a:cubicBezTo>
                      <a:pt x="3411" y="4225"/>
                      <a:pt x="3373" y="4227"/>
                      <a:pt x="3332" y="4227"/>
                    </a:cubicBezTo>
                    <a:cubicBezTo>
                      <a:pt x="3131" y="4227"/>
                      <a:pt x="2865" y="4179"/>
                      <a:pt x="2668" y="3969"/>
                    </a:cubicBezTo>
                    <a:cubicBezTo>
                      <a:pt x="2416" y="3715"/>
                      <a:pt x="2382" y="3378"/>
                      <a:pt x="2398" y="3192"/>
                    </a:cubicBezTo>
                    <a:cubicBezTo>
                      <a:pt x="2432" y="3189"/>
                      <a:pt x="2470" y="3187"/>
                      <a:pt x="2510" y="3187"/>
                    </a:cubicBezTo>
                    <a:close/>
                    <a:moveTo>
                      <a:pt x="4920" y="3187"/>
                    </a:moveTo>
                    <a:cubicBezTo>
                      <a:pt x="4961" y="3187"/>
                      <a:pt x="4998" y="3189"/>
                      <a:pt x="5032" y="3192"/>
                    </a:cubicBezTo>
                    <a:cubicBezTo>
                      <a:pt x="5032" y="3378"/>
                      <a:pt x="5016" y="3715"/>
                      <a:pt x="4762" y="3969"/>
                    </a:cubicBezTo>
                    <a:cubicBezTo>
                      <a:pt x="4552" y="4179"/>
                      <a:pt x="4295" y="4227"/>
                      <a:pt x="4097" y="4227"/>
                    </a:cubicBezTo>
                    <a:cubicBezTo>
                      <a:pt x="4057" y="4227"/>
                      <a:pt x="4020" y="4225"/>
                      <a:pt x="3985" y="4222"/>
                    </a:cubicBezTo>
                    <a:cubicBezTo>
                      <a:pt x="3969" y="4037"/>
                      <a:pt x="4003" y="3699"/>
                      <a:pt x="4256" y="3445"/>
                    </a:cubicBezTo>
                    <a:cubicBezTo>
                      <a:pt x="4467" y="3235"/>
                      <a:pt x="4723" y="3187"/>
                      <a:pt x="4920" y="3187"/>
                    </a:cubicBezTo>
                    <a:close/>
                    <a:moveTo>
                      <a:pt x="9046" y="3187"/>
                    </a:moveTo>
                    <a:cubicBezTo>
                      <a:pt x="9243" y="3187"/>
                      <a:pt x="9500" y="3235"/>
                      <a:pt x="9711" y="3445"/>
                    </a:cubicBezTo>
                    <a:cubicBezTo>
                      <a:pt x="9963" y="3699"/>
                      <a:pt x="9981" y="4037"/>
                      <a:pt x="9981" y="4222"/>
                    </a:cubicBezTo>
                    <a:cubicBezTo>
                      <a:pt x="9947" y="4225"/>
                      <a:pt x="9909" y="4227"/>
                      <a:pt x="9868" y="4227"/>
                    </a:cubicBezTo>
                    <a:cubicBezTo>
                      <a:pt x="9667" y="4227"/>
                      <a:pt x="9401" y="4179"/>
                      <a:pt x="9204" y="3969"/>
                    </a:cubicBezTo>
                    <a:cubicBezTo>
                      <a:pt x="8950" y="3715"/>
                      <a:pt x="8916" y="3378"/>
                      <a:pt x="8934" y="3192"/>
                    </a:cubicBezTo>
                    <a:cubicBezTo>
                      <a:pt x="8968" y="3189"/>
                      <a:pt x="9006" y="3187"/>
                      <a:pt x="9046" y="3187"/>
                    </a:cubicBezTo>
                    <a:close/>
                    <a:moveTo>
                      <a:pt x="11456" y="3187"/>
                    </a:moveTo>
                    <a:cubicBezTo>
                      <a:pt x="11496" y="3187"/>
                      <a:pt x="11534" y="3189"/>
                      <a:pt x="11568" y="3192"/>
                    </a:cubicBezTo>
                    <a:cubicBezTo>
                      <a:pt x="11568" y="3378"/>
                      <a:pt x="11551" y="3715"/>
                      <a:pt x="11298" y="3969"/>
                    </a:cubicBezTo>
                    <a:cubicBezTo>
                      <a:pt x="11087" y="4179"/>
                      <a:pt x="10830" y="4227"/>
                      <a:pt x="10633" y="4227"/>
                    </a:cubicBezTo>
                    <a:cubicBezTo>
                      <a:pt x="10593" y="4227"/>
                      <a:pt x="10555" y="4225"/>
                      <a:pt x="10521" y="4222"/>
                    </a:cubicBezTo>
                    <a:cubicBezTo>
                      <a:pt x="10504" y="4037"/>
                      <a:pt x="10537" y="3699"/>
                      <a:pt x="10791" y="3445"/>
                    </a:cubicBezTo>
                    <a:cubicBezTo>
                      <a:pt x="11001" y="3235"/>
                      <a:pt x="11259" y="3187"/>
                      <a:pt x="11456" y="3187"/>
                    </a:cubicBezTo>
                    <a:close/>
                    <a:moveTo>
                      <a:pt x="3159" y="4762"/>
                    </a:moveTo>
                    <a:lnTo>
                      <a:pt x="3159" y="4762"/>
                    </a:lnTo>
                    <a:cubicBezTo>
                      <a:pt x="3226" y="4780"/>
                      <a:pt x="3294" y="4780"/>
                      <a:pt x="3361" y="4780"/>
                    </a:cubicBezTo>
                    <a:lnTo>
                      <a:pt x="3445" y="4780"/>
                    </a:lnTo>
                    <a:lnTo>
                      <a:pt x="3445" y="4982"/>
                    </a:lnTo>
                    <a:cubicBezTo>
                      <a:pt x="3344" y="4897"/>
                      <a:pt x="3260" y="4814"/>
                      <a:pt x="3159" y="4762"/>
                    </a:cubicBezTo>
                    <a:close/>
                    <a:moveTo>
                      <a:pt x="4273" y="4762"/>
                    </a:moveTo>
                    <a:lnTo>
                      <a:pt x="4273" y="4762"/>
                    </a:lnTo>
                    <a:cubicBezTo>
                      <a:pt x="4172" y="4814"/>
                      <a:pt x="4070" y="4897"/>
                      <a:pt x="3985" y="4982"/>
                    </a:cubicBezTo>
                    <a:lnTo>
                      <a:pt x="3985" y="4780"/>
                    </a:lnTo>
                    <a:lnTo>
                      <a:pt x="4070" y="4780"/>
                    </a:lnTo>
                    <a:cubicBezTo>
                      <a:pt x="4120" y="4780"/>
                      <a:pt x="4188" y="4780"/>
                      <a:pt x="4273" y="4762"/>
                    </a:cubicBezTo>
                    <a:close/>
                    <a:moveTo>
                      <a:pt x="9693" y="4762"/>
                    </a:moveTo>
                    <a:lnTo>
                      <a:pt x="9693" y="4762"/>
                    </a:lnTo>
                    <a:cubicBezTo>
                      <a:pt x="9761" y="4780"/>
                      <a:pt x="9828" y="4780"/>
                      <a:pt x="9896" y="4780"/>
                    </a:cubicBezTo>
                    <a:lnTo>
                      <a:pt x="9981" y="4780"/>
                    </a:lnTo>
                    <a:lnTo>
                      <a:pt x="9981" y="4982"/>
                    </a:lnTo>
                    <a:cubicBezTo>
                      <a:pt x="9880" y="4897"/>
                      <a:pt x="9794" y="4814"/>
                      <a:pt x="9693" y="4762"/>
                    </a:cubicBezTo>
                    <a:close/>
                    <a:moveTo>
                      <a:pt x="10808" y="4762"/>
                    </a:moveTo>
                    <a:cubicBezTo>
                      <a:pt x="10706" y="4814"/>
                      <a:pt x="10605" y="4897"/>
                      <a:pt x="10521" y="4982"/>
                    </a:cubicBezTo>
                    <a:lnTo>
                      <a:pt x="10521" y="4780"/>
                    </a:lnTo>
                    <a:lnTo>
                      <a:pt x="10589" y="4780"/>
                    </a:lnTo>
                    <a:cubicBezTo>
                      <a:pt x="10656" y="4780"/>
                      <a:pt x="10724" y="4780"/>
                      <a:pt x="10808" y="4762"/>
                    </a:cubicBezTo>
                    <a:close/>
                    <a:moveTo>
                      <a:pt x="2209" y="5054"/>
                    </a:moveTo>
                    <a:cubicBezTo>
                      <a:pt x="2466" y="5054"/>
                      <a:pt x="2810" y="5124"/>
                      <a:pt x="3091" y="5404"/>
                    </a:cubicBezTo>
                    <a:cubicBezTo>
                      <a:pt x="3361" y="5658"/>
                      <a:pt x="3429" y="5996"/>
                      <a:pt x="3445" y="6232"/>
                    </a:cubicBezTo>
                    <a:lnTo>
                      <a:pt x="3445" y="6383"/>
                    </a:lnTo>
                    <a:cubicBezTo>
                      <a:pt x="3445" y="6401"/>
                      <a:pt x="3429" y="6435"/>
                      <a:pt x="3429" y="6468"/>
                    </a:cubicBezTo>
                    <a:cubicBezTo>
                      <a:pt x="3394" y="6471"/>
                      <a:pt x="3354" y="6473"/>
                      <a:pt x="3310" y="6473"/>
                    </a:cubicBezTo>
                    <a:cubicBezTo>
                      <a:pt x="3056" y="6473"/>
                      <a:pt x="2667" y="6416"/>
                      <a:pt x="2364" y="6113"/>
                    </a:cubicBezTo>
                    <a:cubicBezTo>
                      <a:pt x="2010" y="5759"/>
                      <a:pt x="2010" y="5303"/>
                      <a:pt x="2026" y="5066"/>
                    </a:cubicBezTo>
                    <a:cubicBezTo>
                      <a:pt x="2079" y="5059"/>
                      <a:pt x="2141" y="5054"/>
                      <a:pt x="2209" y="5054"/>
                    </a:cubicBezTo>
                    <a:close/>
                    <a:moveTo>
                      <a:pt x="5214" y="5054"/>
                    </a:moveTo>
                    <a:cubicBezTo>
                      <a:pt x="5280" y="5054"/>
                      <a:pt x="5338" y="5059"/>
                      <a:pt x="5388" y="5066"/>
                    </a:cubicBezTo>
                    <a:cubicBezTo>
                      <a:pt x="5421" y="5303"/>
                      <a:pt x="5404" y="5759"/>
                      <a:pt x="5050" y="6113"/>
                    </a:cubicBezTo>
                    <a:cubicBezTo>
                      <a:pt x="4762" y="6416"/>
                      <a:pt x="4376" y="6473"/>
                      <a:pt x="4111" y="6473"/>
                    </a:cubicBezTo>
                    <a:cubicBezTo>
                      <a:pt x="4065" y="6473"/>
                      <a:pt x="4023" y="6471"/>
                      <a:pt x="3985" y="6468"/>
                    </a:cubicBezTo>
                    <a:cubicBezTo>
                      <a:pt x="3969" y="6214"/>
                      <a:pt x="3985" y="5742"/>
                      <a:pt x="4341" y="5404"/>
                    </a:cubicBezTo>
                    <a:cubicBezTo>
                      <a:pt x="4621" y="5124"/>
                      <a:pt x="4965" y="5054"/>
                      <a:pt x="5214" y="5054"/>
                    </a:cubicBezTo>
                    <a:close/>
                    <a:moveTo>
                      <a:pt x="8744" y="5054"/>
                    </a:moveTo>
                    <a:cubicBezTo>
                      <a:pt x="9001" y="5054"/>
                      <a:pt x="9345" y="5124"/>
                      <a:pt x="9626" y="5404"/>
                    </a:cubicBezTo>
                    <a:cubicBezTo>
                      <a:pt x="9896" y="5658"/>
                      <a:pt x="9963" y="5996"/>
                      <a:pt x="9981" y="6232"/>
                    </a:cubicBezTo>
                    <a:lnTo>
                      <a:pt x="9981" y="6383"/>
                    </a:lnTo>
                    <a:cubicBezTo>
                      <a:pt x="9981" y="6401"/>
                      <a:pt x="9963" y="6435"/>
                      <a:pt x="9963" y="6468"/>
                    </a:cubicBezTo>
                    <a:cubicBezTo>
                      <a:pt x="9928" y="6471"/>
                      <a:pt x="9888" y="6473"/>
                      <a:pt x="9845" y="6473"/>
                    </a:cubicBezTo>
                    <a:cubicBezTo>
                      <a:pt x="9590" y="6473"/>
                      <a:pt x="9202" y="6416"/>
                      <a:pt x="8900" y="6113"/>
                    </a:cubicBezTo>
                    <a:cubicBezTo>
                      <a:pt x="8545" y="5759"/>
                      <a:pt x="8545" y="5303"/>
                      <a:pt x="8562" y="5066"/>
                    </a:cubicBezTo>
                    <a:cubicBezTo>
                      <a:pt x="8615" y="5059"/>
                      <a:pt x="8677" y="5054"/>
                      <a:pt x="8744" y="5054"/>
                    </a:cubicBezTo>
                    <a:close/>
                    <a:moveTo>
                      <a:pt x="11749" y="5054"/>
                    </a:moveTo>
                    <a:cubicBezTo>
                      <a:pt x="11814" y="5054"/>
                      <a:pt x="11873" y="5059"/>
                      <a:pt x="11922" y="5066"/>
                    </a:cubicBezTo>
                    <a:cubicBezTo>
                      <a:pt x="11956" y="5303"/>
                      <a:pt x="11940" y="5759"/>
                      <a:pt x="11584" y="6113"/>
                    </a:cubicBezTo>
                    <a:cubicBezTo>
                      <a:pt x="11296" y="6416"/>
                      <a:pt x="10910" y="6473"/>
                      <a:pt x="10646" y="6473"/>
                    </a:cubicBezTo>
                    <a:cubicBezTo>
                      <a:pt x="10600" y="6473"/>
                      <a:pt x="10558" y="6471"/>
                      <a:pt x="10521" y="6468"/>
                    </a:cubicBezTo>
                    <a:cubicBezTo>
                      <a:pt x="10504" y="6214"/>
                      <a:pt x="10521" y="5742"/>
                      <a:pt x="10875" y="5404"/>
                    </a:cubicBezTo>
                    <a:cubicBezTo>
                      <a:pt x="11156" y="5124"/>
                      <a:pt x="11500" y="5054"/>
                      <a:pt x="11749" y="5054"/>
                    </a:cubicBezTo>
                    <a:close/>
                    <a:moveTo>
                      <a:pt x="1959" y="0"/>
                    </a:moveTo>
                    <a:cubicBezTo>
                      <a:pt x="878" y="0"/>
                      <a:pt x="0" y="878"/>
                      <a:pt x="0" y="1959"/>
                    </a:cubicBezTo>
                    <a:lnTo>
                      <a:pt x="0" y="13678"/>
                    </a:lnTo>
                    <a:cubicBezTo>
                      <a:pt x="0" y="13831"/>
                      <a:pt x="135" y="13949"/>
                      <a:pt x="288" y="13949"/>
                    </a:cubicBezTo>
                    <a:lnTo>
                      <a:pt x="13678" y="13949"/>
                    </a:lnTo>
                    <a:cubicBezTo>
                      <a:pt x="13831" y="13949"/>
                      <a:pt x="13949" y="13831"/>
                      <a:pt x="13949" y="13678"/>
                    </a:cubicBezTo>
                    <a:lnTo>
                      <a:pt x="13949" y="1959"/>
                    </a:lnTo>
                    <a:cubicBezTo>
                      <a:pt x="13949" y="878"/>
                      <a:pt x="13070" y="0"/>
                      <a:pt x="12007" y="0"/>
                    </a:cubicBezTo>
                    <a:lnTo>
                      <a:pt x="8664" y="0"/>
                    </a:lnTo>
                    <a:cubicBezTo>
                      <a:pt x="8511" y="0"/>
                      <a:pt x="8393" y="119"/>
                      <a:pt x="8393" y="270"/>
                    </a:cubicBezTo>
                    <a:cubicBezTo>
                      <a:pt x="8393" y="423"/>
                      <a:pt x="8511" y="558"/>
                      <a:pt x="8664" y="558"/>
                    </a:cubicBezTo>
                    <a:lnTo>
                      <a:pt x="12007" y="558"/>
                    </a:lnTo>
                    <a:cubicBezTo>
                      <a:pt x="12784" y="558"/>
                      <a:pt x="13408" y="1182"/>
                      <a:pt x="13408" y="1959"/>
                    </a:cubicBezTo>
                    <a:lnTo>
                      <a:pt x="13408" y="8056"/>
                    </a:lnTo>
                    <a:lnTo>
                      <a:pt x="10521" y="8056"/>
                    </a:lnTo>
                    <a:lnTo>
                      <a:pt x="10521" y="7009"/>
                    </a:lnTo>
                    <a:lnTo>
                      <a:pt x="10673" y="7009"/>
                    </a:lnTo>
                    <a:cubicBezTo>
                      <a:pt x="11044" y="7009"/>
                      <a:pt x="11551" y="6924"/>
                      <a:pt x="11974" y="6502"/>
                    </a:cubicBezTo>
                    <a:cubicBezTo>
                      <a:pt x="12699" y="5793"/>
                      <a:pt x="12446" y="4796"/>
                      <a:pt x="12429" y="4746"/>
                    </a:cubicBezTo>
                    <a:cubicBezTo>
                      <a:pt x="12413" y="4661"/>
                      <a:pt x="12327" y="4593"/>
                      <a:pt x="12244" y="4560"/>
                    </a:cubicBezTo>
                    <a:cubicBezTo>
                      <a:pt x="12218" y="4560"/>
                      <a:pt x="12011" y="4510"/>
                      <a:pt x="11733" y="4510"/>
                    </a:cubicBezTo>
                    <a:cubicBezTo>
                      <a:pt x="11650" y="4510"/>
                      <a:pt x="11560" y="4514"/>
                      <a:pt x="11467" y="4526"/>
                    </a:cubicBezTo>
                    <a:cubicBezTo>
                      <a:pt x="11534" y="4476"/>
                      <a:pt x="11618" y="4424"/>
                      <a:pt x="11686" y="4341"/>
                    </a:cubicBezTo>
                    <a:cubicBezTo>
                      <a:pt x="12294" y="3749"/>
                      <a:pt x="12075" y="2922"/>
                      <a:pt x="12057" y="2871"/>
                    </a:cubicBezTo>
                    <a:cubicBezTo>
                      <a:pt x="12041" y="2787"/>
                      <a:pt x="11974" y="2720"/>
                      <a:pt x="11872" y="2686"/>
                    </a:cubicBezTo>
                    <a:cubicBezTo>
                      <a:pt x="11862" y="2686"/>
                      <a:pt x="11701" y="2642"/>
                      <a:pt x="11474" y="2642"/>
                    </a:cubicBezTo>
                    <a:cubicBezTo>
                      <a:pt x="11328" y="2642"/>
                      <a:pt x="11155" y="2660"/>
                      <a:pt x="10977" y="2720"/>
                    </a:cubicBezTo>
                    <a:cubicBezTo>
                      <a:pt x="11028" y="2601"/>
                      <a:pt x="11044" y="2466"/>
                      <a:pt x="11044" y="2314"/>
                    </a:cubicBezTo>
                    <a:cubicBezTo>
                      <a:pt x="11044" y="1571"/>
                      <a:pt x="10420" y="1200"/>
                      <a:pt x="10386" y="1182"/>
                    </a:cubicBezTo>
                    <a:cubicBezTo>
                      <a:pt x="10344" y="1157"/>
                      <a:pt x="10297" y="1145"/>
                      <a:pt x="10251" y="1145"/>
                    </a:cubicBezTo>
                    <a:cubicBezTo>
                      <a:pt x="10204" y="1145"/>
                      <a:pt x="10158" y="1157"/>
                      <a:pt x="10116" y="1182"/>
                    </a:cubicBezTo>
                    <a:cubicBezTo>
                      <a:pt x="10082" y="1200"/>
                      <a:pt x="9457" y="1571"/>
                      <a:pt x="9457" y="2314"/>
                    </a:cubicBezTo>
                    <a:cubicBezTo>
                      <a:pt x="9457" y="2466"/>
                      <a:pt x="9474" y="2601"/>
                      <a:pt x="9524" y="2720"/>
                    </a:cubicBezTo>
                    <a:cubicBezTo>
                      <a:pt x="9346" y="2660"/>
                      <a:pt x="9173" y="2642"/>
                      <a:pt x="9027" y="2642"/>
                    </a:cubicBezTo>
                    <a:cubicBezTo>
                      <a:pt x="8800" y="2642"/>
                      <a:pt x="8640" y="2686"/>
                      <a:pt x="8630" y="2686"/>
                    </a:cubicBezTo>
                    <a:cubicBezTo>
                      <a:pt x="8529" y="2720"/>
                      <a:pt x="8461" y="2787"/>
                      <a:pt x="8427" y="2871"/>
                    </a:cubicBezTo>
                    <a:cubicBezTo>
                      <a:pt x="8427" y="2922"/>
                      <a:pt x="8207" y="3749"/>
                      <a:pt x="8815" y="4341"/>
                    </a:cubicBezTo>
                    <a:cubicBezTo>
                      <a:pt x="8883" y="4424"/>
                      <a:pt x="8950" y="4476"/>
                      <a:pt x="9035" y="4526"/>
                    </a:cubicBezTo>
                    <a:cubicBezTo>
                      <a:pt x="8938" y="4514"/>
                      <a:pt x="8845" y="4510"/>
                      <a:pt x="8760" y="4510"/>
                    </a:cubicBezTo>
                    <a:cubicBezTo>
                      <a:pt x="8474" y="4510"/>
                      <a:pt x="8271" y="4560"/>
                      <a:pt x="8258" y="4560"/>
                    </a:cubicBezTo>
                    <a:cubicBezTo>
                      <a:pt x="8157" y="4593"/>
                      <a:pt x="8090" y="4661"/>
                      <a:pt x="8072" y="4746"/>
                    </a:cubicBezTo>
                    <a:cubicBezTo>
                      <a:pt x="8056" y="4796"/>
                      <a:pt x="7802" y="5793"/>
                      <a:pt x="8511" y="6502"/>
                    </a:cubicBezTo>
                    <a:cubicBezTo>
                      <a:pt x="8934" y="6924"/>
                      <a:pt x="9457" y="7009"/>
                      <a:pt x="9812" y="7009"/>
                    </a:cubicBezTo>
                    <a:lnTo>
                      <a:pt x="9981" y="7009"/>
                    </a:lnTo>
                    <a:lnTo>
                      <a:pt x="9981" y="8056"/>
                    </a:lnTo>
                    <a:lnTo>
                      <a:pt x="3985" y="8056"/>
                    </a:lnTo>
                    <a:lnTo>
                      <a:pt x="3985" y="7009"/>
                    </a:lnTo>
                    <a:lnTo>
                      <a:pt x="4138" y="7009"/>
                    </a:lnTo>
                    <a:cubicBezTo>
                      <a:pt x="4509" y="7009"/>
                      <a:pt x="5016" y="6924"/>
                      <a:pt x="5438" y="6502"/>
                    </a:cubicBezTo>
                    <a:cubicBezTo>
                      <a:pt x="6164" y="5793"/>
                      <a:pt x="5910" y="4796"/>
                      <a:pt x="5894" y="4746"/>
                    </a:cubicBezTo>
                    <a:cubicBezTo>
                      <a:pt x="5877" y="4661"/>
                      <a:pt x="5793" y="4593"/>
                      <a:pt x="5708" y="4560"/>
                    </a:cubicBezTo>
                    <a:cubicBezTo>
                      <a:pt x="5682" y="4560"/>
                      <a:pt x="5475" y="4510"/>
                      <a:pt x="5197" y="4510"/>
                    </a:cubicBezTo>
                    <a:cubicBezTo>
                      <a:pt x="5114" y="4510"/>
                      <a:pt x="5024" y="4514"/>
                      <a:pt x="4931" y="4526"/>
                    </a:cubicBezTo>
                    <a:cubicBezTo>
                      <a:pt x="4999" y="4476"/>
                      <a:pt x="5084" y="4424"/>
                      <a:pt x="5151" y="4341"/>
                    </a:cubicBezTo>
                    <a:cubicBezTo>
                      <a:pt x="5759" y="3749"/>
                      <a:pt x="5539" y="2922"/>
                      <a:pt x="5523" y="2871"/>
                    </a:cubicBezTo>
                    <a:cubicBezTo>
                      <a:pt x="5505" y="2787"/>
                      <a:pt x="5438" y="2720"/>
                      <a:pt x="5336" y="2686"/>
                    </a:cubicBezTo>
                    <a:cubicBezTo>
                      <a:pt x="5326" y="2686"/>
                      <a:pt x="5166" y="2642"/>
                      <a:pt x="4939" y="2642"/>
                    </a:cubicBezTo>
                    <a:cubicBezTo>
                      <a:pt x="4793" y="2642"/>
                      <a:pt x="4620" y="2660"/>
                      <a:pt x="4442" y="2720"/>
                    </a:cubicBezTo>
                    <a:cubicBezTo>
                      <a:pt x="4492" y="2601"/>
                      <a:pt x="4509" y="2466"/>
                      <a:pt x="4509" y="2314"/>
                    </a:cubicBezTo>
                    <a:cubicBezTo>
                      <a:pt x="4509" y="1571"/>
                      <a:pt x="3884" y="1200"/>
                      <a:pt x="3850" y="1182"/>
                    </a:cubicBezTo>
                    <a:cubicBezTo>
                      <a:pt x="3808" y="1157"/>
                      <a:pt x="3762" y="1145"/>
                      <a:pt x="3716" y="1145"/>
                    </a:cubicBezTo>
                    <a:cubicBezTo>
                      <a:pt x="3669" y="1145"/>
                      <a:pt x="3623" y="1157"/>
                      <a:pt x="3580" y="1182"/>
                    </a:cubicBezTo>
                    <a:cubicBezTo>
                      <a:pt x="3546" y="1200"/>
                      <a:pt x="2922" y="1571"/>
                      <a:pt x="2922" y="2314"/>
                    </a:cubicBezTo>
                    <a:cubicBezTo>
                      <a:pt x="2922" y="2466"/>
                      <a:pt x="2938" y="2601"/>
                      <a:pt x="2990" y="2720"/>
                    </a:cubicBezTo>
                    <a:cubicBezTo>
                      <a:pt x="2811" y="2660"/>
                      <a:pt x="2638" y="2642"/>
                      <a:pt x="2492" y="2642"/>
                    </a:cubicBezTo>
                    <a:cubicBezTo>
                      <a:pt x="2265" y="2642"/>
                      <a:pt x="2105" y="2686"/>
                      <a:pt x="2094" y="2686"/>
                    </a:cubicBezTo>
                    <a:cubicBezTo>
                      <a:pt x="1993" y="2720"/>
                      <a:pt x="1925" y="2787"/>
                      <a:pt x="1891" y="2871"/>
                    </a:cubicBezTo>
                    <a:cubicBezTo>
                      <a:pt x="1891" y="2922"/>
                      <a:pt x="1672" y="3749"/>
                      <a:pt x="2280" y="4341"/>
                    </a:cubicBezTo>
                    <a:cubicBezTo>
                      <a:pt x="2348" y="4424"/>
                      <a:pt x="2416" y="4476"/>
                      <a:pt x="2499" y="4526"/>
                    </a:cubicBezTo>
                    <a:cubicBezTo>
                      <a:pt x="2402" y="4514"/>
                      <a:pt x="2311" y="4510"/>
                      <a:pt x="2227" y="4510"/>
                    </a:cubicBezTo>
                    <a:cubicBezTo>
                      <a:pt x="1945" y="4510"/>
                      <a:pt x="1748" y="4560"/>
                      <a:pt x="1722" y="4560"/>
                    </a:cubicBezTo>
                    <a:cubicBezTo>
                      <a:pt x="1639" y="4593"/>
                      <a:pt x="1554" y="4661"/>
                      <a:pt x="1537" y="4746"/>
                    </a:cubicBezTo>
                    <a:cubicBezTo>
                      <a:pt x="1520" y="4796"/>
                      <a:pt x="1267" y="5793"/>
                      <a:pt x="1976" y="6502"/>
                    </a:cubicBezTo>
                    <a:cubicBezTo>
                      <a:pt x="2398" y="6924"/>
                      <a:pt x="2922" y="7009"/>
                      <a:pt x="3276" y="7009"/>
                    </a:cubicBezTo>
                    <a:lnTo>
                      <a:pt x="3445" y="7009"/>
                    </a:lnTo>
                    <a:lnTo>
                      <a:pt x="3445" y="8056"/>
                    </a:lnTo>
                    <a:lnTo>
                      <a:pt x="2432" y="8056"/>
                    </a:lnTo>
                    <a:cubicBezTo>
                      <a:pt x="2280" y="8056"/>
                      <a:pt x="2162" y="8173"/>
                      <a:pt x="2162" y="8326"/>
                    </a:cubicBezTo>
                    <a:cubicBezTo>
                      <a:pt x="2162" y="8477"/>
                      <a:pt x="2280" y="8596"/>
                      <a:pt x="2432" y="8596"/>
                    </a:cubicBezTo>
                    <a:lnTo>
                      <a:pt x="3327" y="8596"/>
                    </a:lnTo>
                    <a:lnTo>
                      <a:pt x="2567" y="9373"/>
                    </a:lnTo>
                    <a:cubicBezTo>
                      <a:pt x="2449" y="9474"/>
                      <a:pt x="2449" y="9643"/>
                      <a:pt x="2567" y="9761"/>
                    </a:cubicBezTo>
                    <a:cubicBezTo>
                      <a:pt x="2617" y="9811"/>
                      <a:pt x="2685" y="9837"/>
                      <a:pt x="2753" y="9837"/>
                    </a:cubicBezTo>
                    <a:cubicBezTo>
                      <a:pt x="2820" y="9837"/>
                      <a:pt x="2888" y="9811"/>
                      <a:pt x="2938" y="9761"/>
                    </a:cubicBezTo>
                    <a:lnTo>
                      <a:pt x="3445" y="9254"/>
                    </a:lnTo>
                    <a:lnTo>
                      <a:pt x="3445" y="9558"/>
                    </a:lnTo>
                    <a:cubicBezTo>
                      <a:pt x="3445" y="9711"/>
                      <a:pt x="3564" y="9828"/>
                      <a:pt x="3715" y="9828"/>
                    </a:cubicBezTo>
                    <a:cubicBezTo>
                      <a:pt x="3868" y="9828"/>
                      <a:pt x="3985" y="9711"/>
                      <a:pt x="3985" y="9558"/>
                    </a:cubicBezTo>
                    <a:lnTo>
                      <a:pt x="3985" y="9254"/>
                    </a:lnTo>
                    <a:lnTo>
                      <a:pt x="4476" y="9761"/>
                    </a:lnTo>
                    <a:cubicBezTo>
                      <a:pt x="4526" y="9812"/>
                      <a:pt x="4611" y="9828"/>
                      <a:pt x="4678" y="9828"/>
                    </a:cubicBezTo>
                    <a:cubicBezTo>
                      <a:pt x="4746" y="9828"/>
                      <a:pt x="4813" y="9812"/>
                      <a:pt x="4863" y="9761"/>
                    </a:cubicBezTo>
                    <a:cubicBezTo>
                      <a:pt x="4965" y="9643"/>
                      <a:pt x="4965" y="9474"/>
                      <a:pt x="4863" y="9373"/>
                    </a:cubicBezTo>
                    <a:lnTo>
                      <a:pt x="4087" y="8596"/>
                    </a:lnTo>
                    <a:lnTo>
                      <a:pt x="9862" y="8596"/>
                    </a:lnTo>
                    <a:lnTo>
                      <a:pt x="9103" y="9373"/>
                    </a:lnTo>
                    <a:cubicBezTo>
                      <a:pt x="8984" y="9474"/>
                      <a:pt x="8984" y="9643"/>
                      <a:pt x="9103" y="9761"/>
                    </a:cubicBezTo>
                    <a:cubicBezTo>
                      <a:pt x="9153" y="9811"/>
                      <a:pt x="9221" y="9837"/>
                      <a:pt x="9288" y="9837"/>
                    </a:cubicBezTo>
                    <a:cubicBezTo>
                      <a:pt x="9356" y="9837"/>
                      <a:pt x="9424" y="9811"/>
                      <a:pt x="9474" y="9761"/>
                    </a:cubicBezTo>
                    <a:lnTo>
                      <a:pt x="9981" y="9254"/>
                    </a:lnTo>
                    <a:lnTo>
                      <a:pt x="9981" y="9558"/>
                    </a:lnTo>
                    <a:cubicBezTo>
                      <a:pt x="9981" y="9711"/>
                      <a:pt x="10098" y="9828"/>
                      <a:pt x="10251" y="9828"/>
                    </a:cubicBezTo>
                    <a:cubicBezTo>
                      <a:pt x="10402" y="9828"/>
                      <a:pt x="10521" y="9711"/>
                      <a:pt x="10521" y="9558"/>
                    </a:cubicBezTo>
                    <a:lnTo>
                      <a:pt x="10521" y="9254"/>
                    </a:lnTo>
                    <a:lnTo>
                      <a:pt x="11010" y="9761"/>
                    </a:lnTo>
                    <a:cubicBezTo>
                      <a:pt x="11062" y="9812"/>
                      <a:pt x="11129" y="9828"/>
                      <a:pt x="11213" y="9828"/>
                    </a:cubicBezTo>
                    <a:cubicBezTo>
                      <a:pt x="11280" y="9828"/>
                      <a:pt x="11348" y="9812"/>
                      <a:pt x="11399" y="9761"/>
                    </a:cubicBezTo>
                    <a:cubicBezTo>
                      <a:pt x="11501" y="9643"/>
                      <a:pt x="11501" y="9474"/>
                      <a:pt x="11399" y="9373"/>
                    </a:cubicBezTo>
                    <a:lnTo>
                      <a:pt x="10623" y="8596"/>
                    </a:lnTo>
                    <a:lnTo>
                      <a:pt x="13408" y="8596"/>
                    </a:lnTo>
                    <a:lnTo>
                      <a:pt x="13408" y="13408"/>
                    </a:lnTo>
                    <a:lnTo>
                      <a:pt x="558" y="13408"/>
                    </a:lnTo>
                    <a:lnTo>
                      <a:pt x="558" y="1959"/>
                    </a:lnTo>
                    <a:cubicBezTo>
                      <a:pt x="558" y="1182"/>
                      <a:pt x="1182" y="558"/>
                      <a:pt x="1959" y="558"/>
                    </a:cubicBezTo>
                    <a:lnTo>
                      <a:pt x="6131" y="558"/>
                    </a:lnTo>
                    <a:cubicBezTo>
                      <a:pt x="6282" y="558"/>
                      <a:pt x="6401" y="423"/>
                      <a:pt x="6401" y="270"/>
                    </a:cubicBezTo>
                    <a:cubicBezTo>
                      <a:pt x="6401" y="119"/>
                      <a:pt x="6282" y="0"/>
                      <a:pt x="6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18;p40">
                <a:extLst>
                  <a:ext uri="{FF2B5EF4-FFF2-40B4-BE49-F238E27FC236}">
                    <a16:creationId xmlns:a16="http://schemas.microsoft.com/office/drawing/2014/main" xmlns="" id="{F47212ED-B8E0-481F-AC09-492481887B01}"/>
                  </a:ext>
                </a:extLst>
              </p:cNvPr>
              <p:cNvSpPr/>
              <p:nvPr/>
            </p:nvSpPr>
            <p:spPr>
              <a:xfrm>
                <a:off x="1723375" y="2938575"/>
                <a:ext cx="10852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2669" extrusionOk="0">
                    <a:moveTo>
                      <a:pt x="608" y="608"/>
                    </a:moveTo>
                    <a:lnTo>
                      <a:pt x="608" y="608"/>
                    </a:lnTo>
                    <a:cubicBezTo>
                      <a:pt x="794" y="692"/>
                      <a:pt x="946" y="844"/>
                      <a:pt x="1031" y="1047"/>
                    </a:cubicBezTo>
                    <a:cubicBezTo>
                      <a:pt x="1065" y="1131"/>
                      <a:pt x="1132" y="1182"/>
                      <a:pt x="1216" y="1198"/>
                    </a:cubicBezTo>
                    <a:cubicBezTo>
                      <a:pt x="1240" y="1210"/>
                      <a:pt x="1266" y="1216"/>
                      <a:pt x="1293" y="1216"/>
                    </a:cubicBezTo>
                    <a:cubicBezTo>
                      <a:pt x="1342" y="1216"/>
                      <a:pt x="1393" y="1198"/>
                      <a:pt x="1436" y="1165"/>
                    </a:cubicBezTo>
                    <a:cubicBezTo>
                      <a:pt x="1740" y="962"/>
                      <a:pt x="2195" y="726"/>
                      <a:pt x="2736" y="726"/>
                    </a:cubicBezTo>
                    <a:cubicBezTo>
                      <a:pt x="3242" y="726"/>
                      <a:pt x="3580" y="1115"/>
                      <a:pt x="3733" y="1334"/>
                    </a:cubicBezTo>
                    <a:cubicBezTo>
                      <a:pt x="3580" y="1536"/>
                      <a:pt x="3242" y="1941"/>
                      <a:pt x="2736" y="1941"/>
                    </a:cubicBezTo>
                    <a:cubicBezTo>
                      <a:pt x="2195" y="1941"/>
                      <a:pt x="1740" y="1705"/>
                      <a:pt x="1436" y="1502"/>
                    </a:cubicBezTo>
                    <a:cubicBezTo>
                      <a:pt x="1392" y="1470"/>
                      <a:pt x="1341" y="1451"/>
                      <a:pt x="1292" y="1451"/>
                    </a:cubicBezTo>
                    <a:cubicBezTo>
                      <a:pt x="1266" y="1451"/>
                      <a:pt x="1240" y="1457"/>
                      <a:pt x="1216" y="1469"/>
                    </a:cubicBezTo>
                    <a:cubicBezTo>
                      <a:pt x="1132" y="1486"/>
                      <a:pt x="1065" y="1536"/>
                      <a:pt x="1031" y="1621"/>
                    </a:cubicBezTo>
                    <a:cubicBezTo>
                      <a:pt x="946" y="1806"/>
                      <a:pt x="794" y="1975"/>
                      <a:pt x="608" y="2060"/>
                    </a:cubicBezTo>
                    <a:cubicBezTo>
                      <a:pt x="626" y="2009"/>
                      <a:pt x="659" y="1975"/>
                      <a:pt x="676" y="1941"/>
                    </a:cubicBezTo>
                    <a:cubicBezTo>
                      <a:pt x="912" y="1570"/>
                      <a:pt x="912" y="1097"/>
                      <a:pt x="676" y="726"/>
                    </a:cubicBezTo>
                    <a:cubicBezTo>
                      <a:pt x="659" y="692"/>
                      <a:pt x="626" y="658"/>
                      <a:pt x="608" y="608"/>
                    </a:cubicBezTo>
                    <a:close/>
                    <a:moveTo>
                      <a:pt x="270" y="0"/>
                    </a:moveTo>
                    <a:cubicBezTo>
                      <a:pt x="186" y="0"/>
                      <a:pt x="119" y="16"/>
                      <a:pt x="68" y="68"/>
                    </a:cubicBezTo>
                    <a:cubicBezTo>
                      <a:pt x="18" y="118"/>
                      <a:pt x="0" y="185"/>
                      <a:pt x="0" y="270"/>
                    </a:cubicBezTo>
                    <a:cubicBezTo>
                      <a:pt x="0" y="541"/>
                      <a:pt x="68" y="793"/>
                      <a:pt x="220" y="1030"/>
                    </a:cubicBezTo>
                    <a:cubicBezTo>
                      <a:pt x="338" y="1216"/>
                      <a:pt x="338" y="1452"/>
                      <a:pt x="220" y="1637"/>
                    </a:cubicBezTo>
                    <a:cubicBezTo>
                      <a:pt x="68" y="1858"/>
                      <a:pt x="0" y="2128"/>
                      <a:pt x="0" y="2398"/>
                    </a:cubicBezTo>
                    <a:cubicBezTo>
                      <a:pt x="0" y="2466"/>
                      <a:pt x="18" y="2549"/>
                      <a:pt x="68" y="2601"/>
                    </a:cubicBezTo>
                    <a:cubicBezTo>
                      <a:pt x="119" y="2651"/>
                      <a:pt x="186" y="2668"/>
                      <a:pt x="270" y="2668"/>
                    </a:cubicBezTo>
                    <a:cubicBezTo>
                      <a:pt x="709" y="2668"/>
                      <a:pt x="1132" y="2448"/>
                      <a:pt x="1385" y="2110"/>
                    </a:cubicBezTo>
                    <a:cubicBezTo>
                      <a:pt x="1740" y="2297"/>
                      <a:pt x="2195" y="2482"/>
                      <a:pt x="2736" y="2482"/>
                    </a:cubicBezTo>
                    <a:cubicBezTo>
                      <a:pt x="3749" y="2482"/>
                      <a:pt x="4273" y="1502"/>
                      <a:pt x="4307" y="1469"/>
                    </a:cubicBezTo>
                    <a:cubicBezTo>
                      <a:pt x="4323" y="1419"/>
                      <a:pt x="4341" y="1385"/>
                      <a:pt x="4341" y="1334"/>
                    </a:cubicBezTo>
                    <a:cubicBezTo>
                      <a:pt x="4341" y="1284"/>
                      <a:pt x="4323" y="1250"/>
                      <a:pt x="4307" y="1198"/>
                    </a:cubicBezTo>
                    <a:cubicBezTo>
                      <a:pt x="4273" y="1165"/>
                      <a:pt x="3749" y="185"/>
                      <a:pt x="2736" y="185"/>
                    </a:cubicBezTo>
                    <a:cubicBezTo>
                      <a:pt x="2195" y="185"/>
                      <a:pt x="1740" y="372"/>
                      <a:pt x="1385" y="557"/>
                    </a:cubicBezTo>
                    <a:cubicBezTo>
                      <a:pt x="1132" y="203"/>
                      <a:pt x="709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19;p40">
                <a:extLst>
                  <a:ext uri="{FF2B5EF4-FFF2-40B4-BE49-F238E27FC236}">
                    <a16:creationId xmlns:a16="http://schemas.microsoft.com/office/drawing/2014/main" xmlns="" id="{F49A74EB-8BB6-44EA-B857-8165995E8738}"/>
                  </a:ext>
                </a:extLst>
              </p:cNvPr>
              <p:cNvSpPr/>
              <p:nvPr/>
            </p:nvSpPr>
            <p:spPr>
              <a:xfrm>
                <a:off x="1853825" y="2938575"/>
                <a:ext cx="10852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2669" extrusionOk="0">
                    <a:moveTo>
                      <a:pt x="625" y="608"/>
                    </a:moveTo>
                    <a:cubicBezTo>
                      <a:pt x="811" y="692"/>
                      <a:pt x="963" y="844"/>
                      <a:pt x="1048" y="1047"/>
                    </a:cubicBezTo>
                    <a:cubicBezTo>
                      <a:pt x="1082" y="1131"/>
                      <a:pt x="1149" y="1182"/>
                      <a:pt x="1217" y="1198"/>
                    </a:cubicBezTo>
                    <a:cubicBezTo>
                      <a:pt x="1247" y="1210"/>
                      <a:pt x="1277" y="1216"/>
                      <a:pt x="1306" y="1216"/>
                    </a:cubicBezTo>
                    <a:cubicBezTo>
                      <a:pt x="1359" y="1216"/>
                      <a:pt x="1410" y="1198"/>
                      <a:pt x="1453" y="1165"/>
                    </a:cubicBezTo>
                    <a:cubicBezTo>
                      <a:pt x="1757" y="962"/>
                      <a:pt x="2212" y="726"/>
                      <a:pt x="2753" y="726"/>
                    </a:cubicBezTo>
                    <a:cubicBezTo>
                      <a:pt x="3243" y="726"/>
                      <a:pt x="3597" y="1115"/>
                      <a:pt x="3750" y="1334"/>
                    </a:cubicBezTo>
                    <a:cubicBezTo>
                      <a:pt x="3597" y="1536"/>
                      <a:pt x="3243" y="1941"/>
                      <a:pt x="2753" y="1941"/>
                    </a:cubicBezTo>
                    <a:cubicBezTo>
                      <a:pt x="2212" y="1941"/>
                      <a:pt x="1757" y="1705"/>
                      <a:pt x="1453" y="1502"/>
                    </a:cubicBezTo>
                    <a:cubicBezTo>
                      <a:pt x="1409" y="1470"/>
                      <a:pt x="1358" y="1451"/>
                      <a:pt x="1305" y="1451"/>
                    </a:cubicBezTo>
                    <a:cubicBezTo>
                      <a:pt x="1276" y="1451"/>
                      <a:pt x="1246" y="1457"/>
                      <a:pt x="1217" y="1469"/>
                    </a:cubicBezTo>
                    <a:cubicBezTo>
                      <a:pt x="1149" y="1486"/>
                      <a:pt x="1082" y="1536"/>
                      <a:pt x="1048" y="1621"/>
                    </a:cubicBezTo>
                    <a:cubicBezTo>
                      <a:pt x="963" y="1806"/>
                      <a:pt x="811" y="1975"/>
                      <a:pt x="625" y="2060"/>
                    </a:cubicBezTo>
                    <a:cubicBezTo>
                      <a:pt x="642" y="2009"/>
                      <a:pt x="659" y="1975"/>
                      <a:pt x="692" y="1941"/>
                    </a:cubicBezTo>
                    <a:cubicBezTo>
                      <a:pt x="929" y="1570"/>
                      <a:pt x="929" y="1097"/>
                      <a:pt x="692" y="726"/>
                    </a:cubicBezTo>
                    <a:cubicBezTo>
                      <a:pt x="659" y="692"/>
                      <a:pt x="642" y="658"/>
                      <a:pt x="625" y="608"/>
                    </a:cubicBezTo>
                    <a:close/>
                    <a:moveTo>
                      <a:pt x="271" y="0"/>
                    </a:moveTo>
                    <a:cubicBezTo>
                      <a:pt x="203" y="0"/>
                      <a:pt x="136" y="16"/>
                      <a:pt x="85" y="68"/>
                    </a:cubicBezTo>
                    <a:cubicBezTo>
                      <a:pt x="35" y="118"/>
                      <a:pt x="1" y="185"/>
                      <a:pt x="1" y="270"/>
                    </a:cubicBezTo>
                    <a:cubicBezTo>
                      <a:pt x="1" y="541"/>
                      <a:pt x="85" y="793"/>
                      <a:pt x="237" y="1030"/>
                    </a:cubicBezTo>
                    <a:cubicBezTo>
                      <a:pt x="355" y="1216"/>
                      <a:pt x="355" y="1452"/>
                      <a:pt x="237" y="1637"/>
                    </a:cubicBezTo>
                    <a:cubicBezTo>
                      <a:pt x="85" y="1858"/>
                      <a:pt x="1" y="2128"/>
                      <a:pt x="1" y="2398"/>
                    </a:cubicBezTo>
                    <a:cubicBezTo>
                      <a:pt x="1" y="2466"/>
                      <a:pt x="35" y="2549"/>
                      <a:pt x="85" y="2601"/>
                    </a:cubicBezTo>
                    <a:cubicBezTo>
                      <a:pt x="136" y="2651"/>
                      <a:pt x="203" y="2668"/>
                      <a:pt x="271" y="2668"/>
                    </a:cubicBezTo>
                    <a:cubicBezTo>
                      <a:pt x="726" y="2668"/>
                      <a:pt x="1132" y="2448"/>
                      <a:pt x="1402" y="2110"/>
                    </a:cubicBezTo>
                    <a:cubicBezTo>
                      <a:pt x="1739" y="2297"/>
                      <a:pt x="2212" y="2482"/>
                      <a:pt x="2753" y="2482"/>
                    </a:cubicBezTo>
                    <a:cubicBezTo>
                      <a:pt x="3750" y="2482"/>
                      <a:pt x="4290" y="1502"/>
                      <a:pt x="4306" y="1469"/>
                    </a:cubicBezTo>
                    <a:cubicBezTo>
                      <a:pt x="4340" y="1419"/>
                      <a:pt x="4340" y="1385"/>
                      <a:pt x="4340" y="1334"/>
                    </a:cubicBezTo>
                    <a:cubicBezTo>
                      <a:pt x="4340" y="1284"/>
                      <a:pt x="4340" y="1250"/>
                      <a:pt x="4306" y="1198"/>
                    </a:cubicBezTo>
                    <a:cubicBezTo>
                      <a:pt x="4290" y="1165"/>
                      <a:pt x="3750" y="185"/>
                      <a:pt x="2753" y="185"/>
                    </a:cubicBezTo>
                    <a:cubicBezTo>
                      <a:pt x="2212" y="185"/>
                      <a:pt x="1739" y="372"/>
                      <a:pt x="1402" y="557"/>
                    </a:cubicBezTo>
                    <a:cubicBezTo>
                      <a:pt x="1132" y="203"/>
                      <a:pt x="726" y="0"/>
                      <a:pt x="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20;p40">
                <a:extLst>
                  <a:ext uri="{FF2B5EF4-FFF2-40B4-BE49-F238E27FC236}">
                    <a16:creationId xmlns:a16="http://schemas.microsoft.com/office/drawing/2014/main" xmlns="" id="{0F4BA91C-5D59-4F02-A06A-88A60C17CE48}"/>
                  </a:ext>
                </a:extLst>
              </p:cNvPr>
              <p:cNvSpPr/>
              <p:nvPr/>
            </p:nvSpPr>
            <p:spPr>
              <a:xfrm>
                <a:off x="1793875" y="2965150"/>
                <a:ext cx="13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1" extrusionOk="0">
                    <a:moveTo>
                      <a:pt x="271" y="0"/>
                    </a:moveTo>
                    <a:cubicBezTo>
                      <a:pt x="118" y="0"/>
                      <a:pt x="1" y="119"/>
                      <a:pt x="1" y="271"/>
                    </a:cubicBezTo>
                    <a:cubicBezTo>
                      <a:pt x="1" y="423"/>
                      <a:pt x="118" y="541"/>
                      <a:pt x="271" y="541"/>
                    </a:cubicBezTo>
                    <a:lnTo>
                      <a:pt x="287" y="541"/>
                    </a:lnTo>
                    <a:cubicBezTo>
                      <a:pt x="440" y="541"/>
                      <a:pt x="557" y="423"/>
                      <a:pt x="557" y="271"/>
                    </a:cubicBezTo>
                    <a:cubicBezTo>
                      <a:pt x="557" y="119"/>
                      <a:pt x="440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21;p40">
                <a:extLst>
                  <a:ext uri="{FF2B5EF4-FFF2-40B4-BE49-F238E27FC236}">
                    <a16:creationId xmlns:a16="http://schemas.microsoft.com/office/drawing/2014/main" xmlns="" id="{BDF6CEB0-8EC7-4626-9CCA-FD183D9E1583}"/>
                  </a:ext>
                </a:extLst>
              </p:cNvPr>
              <p:cNvSpPr/>
              <p:nvPr/>
            </p:nvSpPr>
            <p:spPr>
              <a:xfrm>
                <a:off x="1926000" y="2965150"/>
                <a:ext cx="143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41" extrusionOk="0">
                    <a:moveTo>
                      <a:pt x="289" y="0"/>
                    </a:moveTo>
                    <a:cubicBezTo>
                      <a:pt x="136" y="0"/>
                      <a:pt x="1" y="119"/>
                      <a:pt x="1" y="271"/>
                    </a:cubicBezTo>
                    <a:cubicBezTo>
                      <a:pt x="1" y="423"/>
                      <a:pt x="136" y="541"/>
                      <a:pt x="289" y="541"/>
                    </a:cubicBezTo>
                    <a:lnTo>
                      <a:pt x="305" y="541"/>
                    </a:lnTo>
                    <a:cubicBezTo>
                      <a:pt x="457" y="541"/>
                      <a:pt x="575" y="423"/>
                      <a:pt x="575" y="271"/>
                    </a:cubicBezTo>
                    <a:cubicBezTo>
                      <a:pt x="575" y="119"/>
                      <a:pt x="457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22;p40">
                <a:extLst>
                  <a:ext uri="{FF2B5EF4-FFF2-40B4-BE49-F238E27FC236}">
                    <a16:creationId xmlns:a16="http://schemas.microsoft.com/office/drawing/2014/main" xmlns="" id="{83AB99A6-FA2B-4F8A-84B9-F0F0CC21211A}"/>
                  </a:ext>
                </a:extLst>
              </p:cNvPr>
              <p:cNvSpPr/>
              <p:nvPr/>
            </p:nvSpPr>
            <p:spPr>
              <a:xfrm>
                <a:off x="1972050" y="2965150"/>
                <a:ext cx="13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41" extrusionOk="0">
                    <a:moveTo>
                      <a:pt x="270" y="0"/>
                    </a:moveTo>
                    <a:cubicBezTo>
                      <a:pt x="203" y="0"/>
                      <a:pt x="118" y="34"/>
                      <a:pt x="68" y="85"/>
                    </a:cubicBezTo>
                    <a:cubicBezTo>
                      <a:pt x="16" y="135"/>
                      <a:pt x="0" y="203"/>
                      <a:pt x="0" y="271"/>
                    </a:cubicBezTo>
                    <a:cubicBezTo>
                      <a:pt x="0" y="338"/>
                      <a:pt x="16" y="406"/>
                      <a:pt x="68" y="457"/>
                    </a:cubicBezTo>
                    <a:cubicBezTo>
                      <a:pt x="118" y="507"/>
                      <a:pt x="203" y="541"/>
                      <a:pt x="270" y="541"/>
                    </a:cubicBezTo>
                    <a:cubicBezTo>
                      <a:pt x="338" y="541"/>
                      <a:pt x="405" y="507"/>
                      <a:pt x="455" y="457"/>
                    </a:cubicBezTo>
                    <a:cubicBezTo>
                      <a:pt x="507" y="406"/>
                      <a:pt x="541" y="338"/>
                      <a:pt x="541" y="271"/>
                    </a:cubicBezTo>
                    <a:cubicBezTo>
                      <a:pt x="541" y="203"/>
                      <a:pt x="507" y="135"/>
                      <a:pt x="455" y="85"/>
                    </a:cubicBezTo>
                    <a:cubicBezTo>
                      <a:pt x="405" y="34"/>
                      <a:pt x="338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23;p40">
                <a:extLst>
                  <a:ext uri="{FF2B5EF4-FFF2-40B4-BE49-F238E27FC236}">
                    <a16:creationId xmlns:a16="http://schemas.microsoft.com/office/drawing/2014/main" xmlns="" id="{9861012C-1837-44CE-88D3-569C0CADCD15}"/>
                  </a:ext>
                </a:extLst>
              </p:cNvPr>
              <p:cNvSpPr/>
              <p:nvPr/>
            </p:nvSpPr>
            <p:spPr>
              <a:xfrm>
                <a:off x="1998625" y="2943625"/>
                <a:ext cx="135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42" extrusionOk="0">
                    <a:moveTo>
                      <a:pt x="271" y="1"/>
                    </a:moveTo>
                    <a:cubicBezTo>
                      <a:pt x="203" y="1"/>
                      <a:pt x="119" y="35"/>
                      <a:pt x="68" y="85"/>
                    </a:cubicBezTo>
                    <a:cubicBezTo>
                      <a:pt x="18" y="136"/>
                      <a:pt x="0" y="203"/>
                      <a:pt x="0" y="271"/>
                    </a:cubicBezTo>
                    <a:cubicBezTo>
                      <a:pt x="0" y="339"/>
                      <a:pt x="18" y="422"/>
                      <a:pt x="68" y="474"/>
                    </a:cubicBezTo>
                    <a:cubicBezTo>
                      <a:pt x="119" y="524"/>
                      <a:pt x="203" y="541"/>
                      <a:pt x="271" y="541"/>
                    </a:cubicBezTo>
                    <a:cubicBezTo>
                      <a:pt x="338" y="541"/>
                      <a:pt x="406" y="524"/>
                      <a:pt x="457" y="474"/>
                    </a:cubicBezTo>
                    <a:cubicBezTo>
                      <a:pt x="507" y="422"/>
                      <a:pt x="541" y="339"/>
                      <a:pt x="541" y="271"/>
                    </a:cubicBezTo>
                    <a:cubicBezTo>
                      <a:pt x="541" y="203"/>
                      <a:pt x="507" y="136"/>
                      <a:pt x="457" y="85"/>
                    </a:cubicBezTo>
                    <a:cubicBezTo>
                      <a:pt x="406" y="35"/>
                      <a:pt x="338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24;p40">
                <a:extLst>
                  <a:ext uri="{FF2B5EF4-FFF2-40B4-BE49-F238E27FC236}">
                    <a16:creationId xmlns:a16="http://schemas.microsoft.com/office/drawing/2014/main" xmlns="" id="{A9528BEE-ED6F-4FC9-8DB2-E72F3702C3B7}"/>
                  </a:ext>
                </a:extLst>
              </p:cNvPr>
              <p:cNvSpPr/>
              <p:nvPr/>
            </p:nvSpPr>
            <p:spPr>
              <a:xfrm>
                <a:off x="1983425" y="2909850"/>
                <a:ext cx="135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58" extrusionOk="0">
                    <a:moveTo>
                      <a:pt x="271" y="1"/>
                    </a:moveTo>
                    <a:cubicBezTo>
                      <a:pt x="203" y="1"/>
                      <a:pt x="136" y="35"/>
                      <a:pt x="86" y="85"/>
                    </a:cubicBezTo>
                    <a:cubicBezTo>
                      <a:pt x="34" y="136"/>
                      <a:pt x="0" y="203"/>
                      <a:pt x="0" y="287"/>
                    </a:cubicBezTo>
                    <a:cubicBezTo>
                      <a:pt x="0" y="355"/>
                      <a:pt x="34" y="422"/>
                      <a:pt x="86" y="474"/>
                    </a:cubicBezTo>
                    <a:cubicBezTo>
                      <a:pt x="136" y="524"/>
                      <a:pt x="203" y="557"/>
                      <a:pt x="271" y="557"/>
                    </a:cubicBezTo>
                    <a:cubicBezTo>
                      <a:pt x="356" y="557"/>
                      <a:pt x="423" y="524"/>
                      <a:pt x="473" y="474"/>
                    </a:cubicBezTo>
                    <a:cubicBezTo>
                      <a:pt x="525" y="422"/>
                      <a:pt x="541" y="355"/>
                      <a:pt x="541" y="287"/>
                    </a:cubicBezTo>
                    <a:cubicBezTo>
                      <a:pt x="541" y="203"/>
                      <a:pt x="525" y="136"/>
                      <a:pt x="473" y="85"/>
                    </a:cubicBezTo>
                    <a:cubicBezTo>
                      <a:pt x="423" y="35"/>
                      <a:pt x="356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25;p40">
                <a:extLst>
                  <a:ext uri="{FF2B5EF4-FFF2-40B4-BE49-F238E27FC236}">
                    <a16:creationId xmlns:a16="http://schemas.microsoft.com/office/drawing/2014/main" xmlns="" id="{35FB08C4-B5C5-4541-86F5-008CB1AB7B22}"/>
                  </a:ext>
                </a:extLst>
              </p:cNvPr>
              <p:cNvSpPr/>
              <p:nvPr/>
            </p:nvSpPr>
            <p:spPr>
              <a:xfrm>
                <a:off x="1827225" y="2931375"/>
                <a:ext cx="139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1" extrusionOk="0">
                    <a:moveTo>
                      <a:pt x="270" y="0"/>
                    </a:moveTo>
                    <a:cubicBezTo>
                      <a:pt x="203" y="0"/>
                      <a:pt x="135" y="18"/>
                      <a:pt x="85" y="68"/>
                    </a:cubicBezTo>
                    <a:cubicBezTo>
                      <a:pt x="34" y="119"/>
                      <a:pt x="0" y="203"/>
                      <a:pt x="0" y="271"/>
                    </a:cubicBezTo>
                    <a:cubicBezTo>
                      <a:pt x="0" y="338"/>
                      <a:pt x="34" y="406"/>
                      <a:pt x="85" y="457"/>
                    </a:cubicBezTo>
                    <a:cubicBezTo>
                      <a:pt x="135" y="507"/>
                      <a:pt x="203" y="541"/>
                      <a:pt x="270" y="541"/>
                    </a:cubicBezTo>
                    <a:cubicBezTo>
                      <a:pt x="356" y="541"/>
                      <a:pt x="423" y="507"/>
                      <a:pt x="473" y="457"/>
                    </a:cubicBezTo>
                    <a:cubicBezTo>
                      <a:pt x="524" y="406"/>
                      <a:pt x="558" y="338"/>
                      <a:pt x="558" y="271"/>
                    </a:cubicBezTo>
                    <a:cubicBezTo>
                      <a:pt x="558" y="203"/>
                      <a:pt x="524" y="119"/>
                      <a:pt x="473" y="68"/>
                    </a:cubicBezTo>
                    <a:cubicBezTo>
                      <a:pt x="423" y="18"/>
                      <a:pt x="356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26;p40">
                <a:extLst>
                  <a:ext uri="{FF2B5EF4-FFF2-40B4-BE49-F238E27FC236}">
                    <a16:creationId xmlns:a16="http://schemas.microsoft.com/office/drawing/2014/main" xmlns="" id="{C9505A3C-E197-43D2-A18D-5906B97F570D}"/>
                  </a:ext>
                </a:extLst>
              </p:cNvPr>
              <p:cNvSpPr/>
              <p:nvPr/>
            </p:nvSpPr>
            <p:spPr>
              <a:xfrm>
                <a:off x="1841175" y="2906475"/>
                <a:ext cx="135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42" extrusionOk="0">
                    <a:moveTo>
                      <a:pt x="270" y="1"/>
                    </a:moveTo>
                    <a:cubicBezTo>
                      <a:pt x="185" y="1"/>
                      <a:pt x="118" y="35"/>
                      <a:pt x="68" y="84"/>
                    </a:cubicBezTo>
                    <a:cubicBezTo>
                      <a:pt x="16" y="136"/>
                      <a:pt x="0" y="203"/>
                      <a:pt x="0" y="271"/>
                    </a:cubicBezTo>
                    <a:cubicBezTo>
                      <a:pt x="0" y="338"/>
                      <a:pt x="16" y="406"/>
                      <a:pt x="68" y="456"/>
                    </a:cubicBezTo>
                    <a:cubicBezTo>
                      <a:pt x="118" y="507"/>
                      <a:pt x="185" y="541"/>
                      <a:pt x="270" y="541"/>
                    </a:cubicBezTo>
                    <a:cubicBezTo>
                      <a:pt x="338" y="541"/>
                      <a:pt x="405" y="507"/>
                      <a:pt x="455" y="456"/>
                    </a:cubicBezTo>
                    <a:cubicBezTo>
                      <a:pt x="507" y="406"/>
                      <a:pt x="541" y="338"/>
                      <a:pt x="541" y="271"/>
                    </a:cubicBezTo>
                    <a:cubicBezTo>
                      <a:pt x="541" y="203"/>
                      <a:pt x="507" y="136"/>
                      <a:pt x="455" y="84"/>
                    </a:cubicBezTo>
                    <a:cubicBezTo>
                      <a:pt x="405" y="35"/>
                      <a:pt x="338" y="1"/>
                      <a:pt x="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27;p40">
                <a:extLst>
                  <a:ext uri="{FF2B5EF4-FFF2-40B4-BE49-F238E27FC236}">
                    <a16:creationId xmlns:a16="http://schemas.microsoft.com/office/drawing/2014/main" xmlns="" id="{411A645D-F26C-40F4-BFB1-0D53671BA081}"/>
                  </a:ext>
                </a:extLst>
              </p:cNvPr>
              <p:cNvSpPr/>
              <p:nvPr/>
            </p:nvSpPr>
            <p:spPr>
              <a:xfrm>
                <a:off x="1712825" y="2883675"/>
                <a:ext cx="13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2" extrusionOk="0">
                    <a:moveTo>
                      <a:pt x="287" y="1"/>
                    </a:moveTo>
                    <a:cubicBezTo>
                      <a:pt x="203" y="1"/>
                      <a:pt x="136" y="35"/>
                      <a:pt x="84" y="85"/>
                    </a:cubicBezTo>
                    <a:cubicBezTo>
                      <a:pt x="34" y="136"/>
                      <a:pt x="1" y="203"/>
                      <a:pt x="1" y="271"/>
                    </a:cubicBezTo>
                    <a:cubicBezTo>
                      <a:pt x="1" y="339"/>
                      <a:pt x="34" y="406"/>
                      <a:pt x="84" y="456"/>
                    </a:cubicBezTo>
                    <a:cubicBezTo>
                      <a:pt x="136" y="507"/>
                      <a:pt x="203" y="541"/>
                      <a:pt x="287" y="541"/>
                    </a:cubicBezTo>
                    <a:cubicBezTo>
                      <a:pt x="355" y="541"/>
                      <a:pt x="422" y="507"/>
                      <a:pt x="473" y="456"/>
                    </a:cubicBezTo>
                    <a:cubicBezTo>
                      <a:pt x="523" y="406"/>
                      <a:pt x="557" y="339"/>
                      <a:pt x="557" y="271"/>
                    </a:cubicBezTo>
                    <a:cubicBezTo>
                      <a:pt x="557" y="203"/>
                      <a:pt x="523" y="136"/>
                      <a:pt x="473" y="85"/>
                    </a:cubicBezTo>
                    <a:cubicBezTo>
                      <a:pt x="422" y="35"/>
                      <a:pt x="355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788578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4"/>
          <p:cNvSpPr/>
          <p:nvPr/>
        </p:nvSpPr>
        <p:spPr>
          <a:xfrm>
            <a:off x="1424039" y="2127709"/>
            <a:ext cx="1333766" cy="615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4"/>
          <p:cNvSpPr/>
          <p:nvPr/>
        </p:nvSpPr>
        <p:spPr>
          <a:xfrm>
            <a:off x="1424039" y="2967809"/>
            <a:ext cx="1333766" cy="615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4"/>
          <p:cNvSpPr/>
          <p:nvPr/>
        </p:nvSpPr>
        <p:spPr>
          <a:xfrm>
            <a:off x="1424039" y="3807909"/>
            <a:ext cx="1333766" cy="615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4"/>
          <p:cNvSpPr/>
          <p:nvPr/>
        </p:nvSpPr>
        <p:spPr>
          <a:xfrm>
            <a:off x="1424039" y="4648009"/>
            <a:ext cx="1333766" cy="615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4"/>
          <p:cNvSpPr txBox="1">
            <a:spLocks noGrp="1"/>
          </p:cNvSpPr>
          <p:nvPr>
            <p:ph type="subTitle" idx="1"/>
          </p:nvPr>
        </p:nvSpPr>
        <p:spPr>
          <a:xfrm>
            <a:off x="1068630" y="2233043"/>
            <a:ext cx="2014500" cy="4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Nhóm 1</a:t>
            </a:r>
            <a:endParaRPr dirty="0"/>
          </a:p>
        </p:txBody>
      </p:sp>
      <p:sp>
        <p:nvSpPr>
          <p:cNvPr id="576" name="Google Shape;576;p44"/>
          <p:cNvSpPr txBox="1">
            <a:spLocks noGrp="1"/>
          </p:cNvSpPr>
          <p:nvPr>
            <p:ph type="subTitle" idx="2"/>
          </p:nvPr>
        </p:nvSpPr>
        <p:spPr>
          <a:xfrm>
            <a:off x="2757805" y="2057293"/>
            <a:ext cx="5741302" cy="7200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77" name="Google Shape;577;p44"/>
          <p:cNvSpPr txBox="1">
            <a:spLocks noGrp="1"/>
          </p:cNvSpPr>
          <p:nvPr>
            <p:ph type="subTitle" idx="3"/>
          </p:nvPr>
        </p:nvSpPr>
        <p:spPr>
          <a:xfrm>
            <a:off x="1068630" y="3071609"/>
            <a:ext cx="2014500" cy="4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Nhóm 2</a:t>
            </a:r>
            <a:endParaRPr dirty="0"/>
          </a:p>
        </p:txBody>
      </p:sp>
      <p:sp>
        <p:nvSpPr>
          <p:cNvPr id="578" name="Google Shape;578;p44"/>
          <p:cNvSpPr txBox="1">
            <a:spLocks noGrp="1"/>
          </p:cNvSpPr>
          <p:nvPr>
            <p:ph type="subTitle" idx="4"/>
          </p:nvPr>
        </p:nvSpPr>
        <p:spPr>
          <a:xfrm>
            <a:off x="2757805" y="2948564"/>
            <a:ext cx="5741302" cy="7200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cạn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579" name="Google Shape;579;p44"/>
          <p:cNvSpPr txBox="1">
            <a:spLocks noGrp="1"/>
          </p:cNvSpPr>
          <p:nvPr>
            <p:ph type="subTitle" idx="5"/>
          </p:nvPr>
        </p:nvSpPr>
        <p:spPr>
          <a:xfrm>
            <a:off x="1068630" y="3910176"/>
            <a:ext cx="2014500" cy="4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Nhóm 3</a:t>
            </a:r>
            <a:endParaRPr dirty="0"/>
          </a:p>
        </p:txBody>
      </p:sp>
      <p:sp>
        <p:nvSpPr>
          <p:cNvPr id="580" name="Google Shape;580;p44"/>
          <p:cNvSpPr txBox="1">
            <a:spLocks noGrp="1"/>
          </p:cNvSpPr>
          <p:nvPr>
            <p:ph type="subTitle" idx="6"/>
          </p:nvPr>
        </p:nvSpPr>
        <p:spPr>
          <a:xfrm>
            <a:off x="2757805" y="3839835"/>
            <a:ext cx="5741302" cy="7200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cạn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ưa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ẩm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ướt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581" name="Google Shape;581;p44"/>
          <p:cNvSpPr txBox="1">
            <a:spLocks noGrp="1"/>
          </p:cNvSpPr>
          <p:nvPr>
            <p:ph type="subTitle" idx="7"/>
          </p:nvPr>
        </p:nvSpPr>
        <p:spPr>
          <a:xfrm>
            <a:off x="1068630" y="4748743"/>
            <a:ext cx="2014500" cy="4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Nhóm 4</a:t>
            </a:r>
            <a:endParaRPr dirty="0"/>
          </a:p>
        </p:txBody>
      </p:sp>
      <p:sp>
        <p:nvSpPr>
          <p:cNvPr id="582" name="Google Shape;582;p44"/>
          <p:cNvSpPr txBox="1">
            <a:spLocks noGrp="1"/>
          </p:cNvSpPr>
          <p:nvPr>
            <p:ph type="subTitle" idx="8"/>
          </p:nvPr>
        </p:nvSpPr>
        <p:spPr>
          <a:xfrm>
            <a:off x="2757805" y="4743940"/>
            <a:ext cx="5741302" cy="720000"/>
          </a:xfrm>
          <a:prstGeom prst="round2Diag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cạn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sz="2400" dirty="0"/>
          </a:p>
        </p:txBody>
      </p:sp>
      <p:sp>
        <p:nvSpPr>
          <p:cNvPr id="585" name="Google Shape;585;p44"/>
          <p:cNvSpPr/>
          <p:nvPr/>
        </p:nvSpPr>
        <p:spPr>
          <a:xfrm>
            <a:off x="754188" y="2115709"/>
            <a:ext cx="470700" cy="627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4"/>
          <p:cNvSpPr/>
          <p:nvPr/>
        </p:nvSpPr>
        <p:spPr>
          <a:xfrm>
            <a:off x="754188" y="2966409"/>
            <a:ext cx="470700" cy="627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4"/>
          <p:cNvSpPr/>
          <p:nvPr/>
        </p:nvSpPr>
        <p:spPr>
          <a:xfrm>
            <a:off x="754188" y="3817109"/>
            <a:ext cx="470700" cy="627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4"/>
          <p:cNvSpPr/>
          <p:nvPr/>
        </p:nvSpPr>
        <p:spPr>
          <a:xfrm>
            <a:off x="767251" y="4764979"/>
            <a:ext cx="470700" cy="627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44"/>
          <p:cNvGrpSpPr/>
          <p:nvPr/>
        </p:nvGrpSpPr>
        <p:grpSpPr>
          <a:xfrm>
            <a:off x="834719" y="2223871"/>
            <a:ext cx="309667" cy="410884"/>
            <a:chOff x="3494800" y="1518800"/>
            <a:chExt cx="350025" cy="348325"/>
          </a:xfrm>
        </p:grpSpPr>
        <p:sp>
          <p:nvSpPr>
            <p:cNvPr id="591" name="Google Shape;591;p44"/>
            <p:cNvSpPr/>
            <p:nvPr/>
          </p:nvSpPr>
          <p:spPr>
            <a:xfrm>
              <a:off x="3495650" y="1621400"/>
              <a:ext cx="348325" cy="218700"/>
            </a:xfrm>
            <a:custGeom>
              <a:avLst/>
              <a:gdLst/>
              <a:ahLst/>
              <a:cxnLst/>
              <a:rect l="l" t="t" r="r" b="b"/>
              <a:pathLst>
                <a:path w="13933" h="8748" extrusionOk="0">
                  <a:moveTo>
                    <a:pt x="13325" y="541"/>
                  </a:moveTo>
                  <a:cubicBezTo>
                    <a:pt x="13359" y="541"/>
                    <a:pt x="13392" y="574"/>
                    <a:pt x="13392" y="608"/>
                  </a:cubicBezTo>
                  <a:lnTo>
                    <a:pt x="13392" y="3191"/>
                  </a:lnTo>
                  <a:cubicBezTo>
                    <a:pt x="13392" y="3242"/>
                    <a:pt x="13359" y="3259"/>
                    <a:pt x="13325" y="3259"/>
                  </a:cubicBezTo>
                  <a:lnTo>
                    <a:pt x="11382" y="3259"/>
                  </a:lnTo>
                  <a:cubicBezTo>
                    <a:pt x="11348" y="3259"/>
                    <a:pt x="11315" y="3242"/>
                    <a:pt x="11315" y="3191"/>
                  </a:cubicBezTo>
                  <a:lnTo>
                    <a:pt x="11315" y="608"/>
                  </a:lnTo>
                  <a:cubicBezTo>
                    <a:pt x="11315" y="574"/>
                    <a:pt x="11348" y="541"/>
                    <a:pt x="11382" y="541"/>
                  </a:cubicBezTo>
                  <a:close/>
                  <a:moveTo>
                    <a:pt x="1740" y="5978"/>
                  </a:moveTo>
                  <a:cubicBezTo>
                    <a:pt x="1892" y="5978"/>
                    <a:pt x="2027" y="6012"/>
                    <a:pt x="2162" y="6062"/>
                  </a:cubicBezTo>
                  <a:cubicBezTo>
                    <a:pt x="1993" y="6163"/>
                    <a:pt x="1824" y="6265"/>
                    <a:pt x="1689" y="6400"/>
                  </a:cubicBezTo>
                  <a:cubicBezTo>
                    <a:pt x="1538" y="6282"/>
                    <a:pt x="1385" y="6163"/>
                    <a:pt x="1216" y="6096"/>
                  </a:cubicBezTo>
                  <a:cubicBezTo>
                    <a:pt x="1385" y="6012"/>
                    <a:pt x="1554" y="5978"/>
                    <a:pt x="1740" y="5978"/>
                  </a:cubicBezTo>
                  <a:close/>
                  <a:moveTo>
                    <a:pt x="6316" y="5978"/>
                  </a:moveTo>
                  <a:cubicBezTo>
                    <a:pt x="6469" y="5978"/>
                    <a:pt x="6604" y="6012"/>
                    <a:pt x="6739" y="6062"/>
                  </a:cubicBezTo>
                  <a:cubicBezTo>
                    <a:pt x="6570" y="6163"/>
                    <a:pt x="6401" y="6265"/>
                    <a:pt x="6266" y="6400"/>
                  </a:cubicBezTo>
                  <a:cubicBezTo>
                    <a:pt x="6114" y="6282"/>
                    <a:pt x="5962" y="6163"/>
                    <a:pt x="5793" y="6096"/>
                  </a:cubicBezTo>
                  <a:cubicBezTo>
                    <a:pt x="5945" y="6012"/>
                    <a:pt x="6131" y="5978"/>
                    <a:pt x="6316" y="5978"/>
                  </a:cubicBezTo>
                  <a:close/>
                  <a:moveTo>
                    <a:pt x="10893" y="5978"/>
                  </a:moveTo>
                  <a:cubicBezTo>
                    <a:pt x="11044" y="5978"/>
                    <a:pt x="11180" y="6012"/>
                    <a:pt x="11315" y="6062"/>
                  </a:cubicBezTo>
                  <a:cubicBezTo>
                    <a:pt x="11146" y="6163"/>
                    <a:pt x="10977" y="6265"/>
                    <a:pt x="10842" y="6400"/>
                  </a:cubicBezTo>
                  <a:cubicBezTo>
                    <a:pt x="10691" y="6282"/>
                    <a:pt x="10538" y="6163"/>
                    <a:pt x="10369" y="6096"/>
                  </a:cubicBezTo>
                  <a:cubicBezTo>
                    <a:pt x="10522" y="6012"/>
                    <a:pt x="10707" y="5978"/>
                    <a:pt x="10893" y="5978"/>
                  </a:cubicBezTo>
                  <a:close/>
                  <a:moveTo>
                    <a:pt x="2669" y="6400"/>
                  </a:moveTo>
                  <a:cubicBezTo>
                    <a:pt x="2837" y="6586"/>
                    <a:pt x="2939" y="6839"/>
                    <a:pt x="2939" y="7093"/>
                  </a:cubicBezTo>
                  <a:cubicBezTo>
                    <a:pt x="2939" y="7701"/>
                    <a:pt x="2398" y="8190"/>
                    <a:pt x="1740" y="8190"/>
                  </a:cubicBezTo>
                  <a:cubicBezTo>
                    <a:pt x="1081" y="8190"/>
                    <a:pt x="541" y="7701"/>
                    <a:pt x="541" y="7093"/>
                  </a:cubicBezTo>
                  <a:cubicBezTo>
                    <a:pt x="541" y="6872"/>
                    <a:pt x="608" y="6654"/>
                    <a:pt x="727" y="6485"/>
                  </a:cubicBezTo>
                  <a:cubicBezTo>
                    <a:pt x="946" y="6535"/>
                    <a:pt x="1149" y="6654"/>
                    <a:pt x="1318" y="6805"/>
                  </a:cubicBezTo>
                  <a:cubicBezTo>
                    <a:pt x="1234" y="6906"/>
                    <a:pt x="1149" y="7008"/>
                    <a:pt x="1081" y="7126"/>
                  </a:cubicBezTo>
                  <a:cubicBezTo>
                    <a:pt x="1014" y="7262"/>
                    <a:pt x="1065" y="7430"/>
                    <a:pt x="1183" y="7498"/>
                  </a:cubicBezTo>
                  <a:cubicBezTo>
                    <a:pt x="1234" y="7532"/>
                    <a:pt x="1284" y="7532"/>
                    <a:pt x="1318" y="7532"/>
                  </a:cubicBezTo>
                  <a:cubicBezTo>
                    <a:pt x="1419" y="7532"/>
                    <a:pt x="1504" y="7498"/>
                    <a:pt x="1554" y="7397"/>
                  </a:cubicBezTo>
                  <a:cubicBezTo>
                    <a:pt x="1655" y="7244"/>
                    <a:pt x="1757" y="7109"/>
                    <a:pt x="1876" y="6974"/>
                  </a:cubicBezTo>
                  <a:cubicBezTo>
                    <a:pt x="2061" y="6771"/>
                    <a:pt x="2281" y="6602"/>
                    <a:pt x="2533" y="6485"/>
                  </a:cubicBezTo>
                  <a:lnTo>
                    <a:pt x="2669" y="6400"/>
                  </a:lnTo>
                  <a:close/>
                  <a:moveTo>
                    <a:pt x="7246" y="6400"/>
                  </a:moveTo>
                  <a:cubicBezTo>
                    <a:pt x="7414" y="6586"/>
                    <a:pt x="7516" y="6839"/>
                    <a:pt x="7516" y="7093"/>
                  </a:cubicBezTo>
                  <a:cubicBezTo>
                    <a:pt x="7516" y="7701"/>
                    <a:pt x="6975" y="8190"/>
                    <a:pt x="6316" y="8190"/>
                  </a:cubicBezTo>
                  <a:cubicBezTo>
                    <a:pt x="5658" y="8190"/>
                    <a:pt x="5118" y="7701"/>
                    <a:pt x="5118" y="7093"/>
                  </a:cubicBezTo>
                  <a:cubicBezTo>
                    <a:pt x="5118" y="6872"/>
                    <a:pt x="5185" y="6654"/>
                    <a:pt x="5303" y="6485"/>
                  </a:cubicBezTo>
                  <a:cubicBezTo>
                    <a:pt x="5523" y="6535"/>
                    <a:pt x="5726" y="6654"/>
                    <a:pt x="5895" y="6805"/>
                  </a:cubicBezTo>
                  <a:cubicBezTo>
                    <a:pt x="5810" y="6906"/>
                    <a:pt x="5726" y="7008"/>
                    <a:pt x="5658" y="7126"/>
                  </a:cubicBezTo>
                  <a:cubicBezTo>
                    <a:pt x="5591" y="7262"/>
                    <a:pt x="5641" y="7430"/>
                    <a:pt x="5760" y="7498"/>
                  </a:cubicBezTo>
                  <a:cubicBezTo>
                    <a:pt x="5810" y="7532"/>
                    <a:pt x="5861" y="7532"/>
                    <a:pt x="5895" y="7532"/>
                  </a:cubicBezTo>
                  <a:cubicBezTo>
                    <a:pt x="5996" y="7532"/>
                    <a:pt x="6080" y="7498"/>
                    <a:pt x="6131" y="7397"/>
                  </a:cubicBezTo>
                  <a:cubicBezTo>
                    <a:pt x="6232" y="7244"/>
                    <a:pt x="6334" y="7109"/>
                    <a:pt x="6451" y="6974"/>
                  </a:cubicBezTo>
                  <a:cubicBezTo>
                    <a:pt x="6638" y="6771"/>
                    <a:pt x="6857" y="6602"/>
                    <a:pt x="7111" y="6485"/>
                  </a:cubicBezTo>
                  <a:lnTo>
                    <a:pt x="7246" y="6400"/>
                  </a:lnTo>
                  <a:close/>
                  <a:moveTo>
                    <a:pt x="11821" y="6400"/>
                  </a:moveTo>
                  <a:cubicBezTo>
                    <a:pt x="11990" y="6586"/>
                    <a:pt x="12091" y="6839"/>
                    <a:pt x="12091" y="7093"/>
                  </a:cubicBezTo>
                  <a:cubicBezTo>
                    <a:pt x="12091" y="7701"/>
                    <a:pt x="11551" y="8190"/>
                    <a:pt x="10893" y="8190"/>
                  </a:cubicBezTo>
                  <a:cubicBezTo>
                    <a:pt x="10218" y="8190"/>
                    <a:pt x="9694" y="7701"/>
                    <a:pt x="9694" y="7093"/>
                  </a:cubicBezTo>
                  <a:cubicBezTo>
                    <a:pt x="9694" y="6872"/>
                    <a:pt x="9761" y="6654"/>
                    <a:pt x="9880" y="6485"/>
                  </a:cubicBezTo>
                  <a:cubicBezTo>
                    <a:pt x="10099" y="6535"/>
                    <a:pt x="10301" y="6654"/>
                    <a:pt x="10454" y="6805"/>
                  </a:cubicBezTo>
                  <a:cubicBezTo>
                    <a:pt x="10387" y="6906"/>
                    <a:pt x="10301" y="7008"/>
                    <a:pt x="10234" y="7126"/>
                  </a:cubicBezTo>
                  <a:cubicBezTo>
                    <a:pt x="10166" y="7262"/>
                    <a:pt x="10218" y="7430"/>
                    <a:pt x="10335" y="7498"/>
                  </a:cubicBezTo>
                  <a:cubicBezTo>
                    <a:pt x="10387" y="7532"/>
                    <a:pt x="10437" y="7532"/>
                    <a:pt x="10470" y="7532"/>
                  </a:cubicBezTo>
                  <a:cubicBezTo>
                    <a:pt x="10572" y="7532"/>
                    <a:pt x="10657" y="7498"/>
                    <a:pt x="10707" y="7397"/>
                  </a:cubicBezTo>
                  <a:cubicBezTo>
                    <a:pt x="10808" y="7244"/>
                    <a:pt x="10909" y="7109"/>
                    <a:pt x="11028" y="6974"/>
                  </a:cubicBezTo>
                  <a:cubicBezTo>
                    <a:pt x="11213" y="6771"/>
                    <a:pt x="11434" y="6602"/>
                    <a:pt x="11686" y="6485"/>
                  </a:cubicBezTo>
                  <a:lnTo>
                    <a:pt x="11821" y="6400"/>
                  </a:lnTo>
                  <a:close/>
                  <a:moveTo>
                    <a:pt x="11382" y="0"/>
                  </a:moveTo>
                  <a:cubicBezTo>
                    <a:pt x="11044" y="0"/>
                    <a:pt x="10774" y="270"/>
                    <a:pt x="10774" y="608"/>
                  </a:cubicBezTo>
                  <a:lnTo>
                    <a:pt x="10774" y="3191"/>
                  </a:lnTo>
                  <a:cubicBezTo>
                    <a:pt x="10774" y="3529"/>
                    <a:pt x="11044" y="3817"/>
                    <a:pt x="11382" y="3817"/>
                  </a:cubicBezTo>
                  <a:lnTo>
                    <a:pt x="12091" y="3817"/>
                  </a:lnTo>
                  <a:lnTo>
                    <a:pt x="12091" y="5893"/>
                  </a:lnTo>
                  <a:cubicBezTo>
                    <a:pt x="12075" y="5893"/>
                    <a:pt x="12075" y="5893"/>
                    <a:pt x="12075" y="5877"/>
                  </a:cubicBezTo>
                  <a:cubicBezTo>
                    <a:pt x="12058" y="5877"/>
                    <a:pt x="12041" y="5859"/>
                    <a:pt x="12041" y="5843"/>
                  </a:cubicBezTo>
                  <a:cubicBezTo>
                    <a:pt x="11720" y="5589"/>
                    <a:pt x="11332" y="5438"/>
                    <a:pt x="10893" y="5438"/>
                  </a:cubicBezTo>
                  <a:cubicBezTo>
                    <a:pt x="10369" y="5438"/>
                    <a:pt x="9914" y="5640"/>
                    <a:pt x="9592" y="5978"/>
                  </a:cubicBezTo>
                  <a:cubicBezTo>
                    <a:pt x="9592" y="5994"/>
                    <a:pt x="9576" y="5994"/>
                    <a:pt x="9576" y="6012"/>
                  </a:cubicBezTo>
                  <a:cubicBezTo>
                    <a:pt x="9306" y="6298"/>
                    <a:pt x="9137" y="6670"/>
                    <a:pt x="9137" y="7093"/>
                  </a:cubicBezTo>
                  <a:cubicBezTo>
                    <a:pt x="9137" y="7514"/>
                    <a:pt x="9322" y="7903"/>
                    <a:pt x="9592" y="8190"/>
                  </a:cubicBezTo>
                  <a:lnTo>
                    <a:pt x="7600" y="8190"/>
                  </a:lnTo>
                  <a:cubicBezTo>
                    <a:pt x="7887" y="7903"/>
                    <a:pt x="8056" y="7514"/>
                    <a:pt x="8056" y="7093"/>
                  </a:cubicBezTo>
                  <a:cubicBezTo>
                    <a:pt x="8056" y="6620"/>
                    <a:pt x="7836" y="6181"/>
                    <a:pt x="7498" y="5877"/>
                  </a:cubicBezTo>
                  <a:cubicBezTo>
                    <a:pt x="7482" y="5877"/>
                    <a:pt x="7482" y="5859"/>
                    <a:pt x="7464" y="5843"/>
                  </a:cubicBezTo>
                  <a:cubicBezTo>
                    <a:pt x="7144" y="5589"/>
                    <a:pt x="6755" y="5438"/>
                    <a:pt x="6316" y="5438"/>
                  </a:cubicBezTo>
                  <a:cubicBezTo>
                    <a:pt x="5793" y="5438"/>
                    <a:pt x="5337" y="5640"/>
                    <a:pt x="5017" y="5978"/>
                  </a:cubicBezTo>
                  <a:cubicBezTo>
                    <a:pt x="5017" y="5994"/>
                    <a:pt x="4999" y="5994"/>
                    <a:pt x="4999" y="6012"/>
                  </a:cubicBezTo>
                  <a:cubicBezTo>
                    <a:pt x="4729" y="6298"/>
                    <a:pt x="4560" y="6670"/>
                    <a:pt x="4560" y="7093"/>
                  </a:cubicBezTo>
                  <a:cubicBezTo>
                    <a:pt x="4560" y="7514"/>
                    <a:pt x="4746" y="7903"/>
                    <a:pt x="5017" y="8190"/>
                  </a:cubicBezTo>
                  <a:lnTo>
                    <a:pt x="3024" y="8190"/>
                  </a:lnTo>
                  <a:cubicBezTo>
                    <a:pt x="3310" y="7903"/>
                    <a:pt x="3479" y="7514"/>
                    <a:pt x="3479" y="7093"/>
                  </a:cubicBezTo>
                  <a:cubicBezTo>
                    <a:pt x="3479" y="6620"/>
                    <a:pt x="3260" y="6181"/>
                    <a:pt x="2923" y="5877"/>
                  </a:cubicBezTo>
                  <a:cubicBezTo>
                    <a:pt x="2905" y="5877"/>
                    <a:pt x="2905" y="5859"/>
                    <a:pt x="2889" y="5843"/>
                  </a:cubicBezTo>
                  <a:cubicBezTo>
                    <a:pt x="2585" y="5589"/>
                    <a:pt x="2180" y="5438"/>
                    <a:pt x="1740" y="5438"/>
                  </a:cubicBezTo>
                  <a:cubicBezTo>
                    <a:pt x="1216" y="5438"/>
                    <a:pt x="761" y="5640"/>
                    <a:pt x="439" y="5978"/>
                  </a:cubicBezTo>
                  <a:cubicBezTo>
                    <a:pt x="439" y="5994"/>
                    <a:pt x="423" y="5994"/>
                    <a:pt x="423" y="6012"/>
                  </a:cubicBezTo>
                  <a:cubicBezTo>
                    <a:pt x="153" y="6298"/>
                    <a:pt x="0" y="6670"/>
                    <a:pt x="0" y="7093"/>
                  </a:cubicBezTo>
                  <a:cubicBezTo>
                    <a:pt x="0" y="7514"/>
                    <a:pt x="169" y="7903"/>
                    <a:pt x="439" y="8190"/>
                  </a:cubicBezTo>
                  <a:lnTo>
                    <a:pt x="271" y="8190"/>
                  </a:lnTo>
                  <a:cubicBezTo>
                    <a:pt x="119" y="8190"/>
                    <a:pt x="0" y="8325"/>
                    <a:pt x="0" y="8477"/>
                  </a:cubicBezTo>
                  <a:cubicBezTo>
                    <a:pt x="0" y="8612"/>
                    <a:pt x="119" y="8748"/>
                    <a:pt x="271" y="8748"/>
                  </a:cubicBezTo>
                  <a:lnTo>
                    <a:pt x="13663" y="8748"/>
                  </a:lnTo>
                  <a:cubicBezTo>
                    <a:pt x="13814" y="8748"/>
                    <a:pt x="13933" y="8612"/>
                    <a:pt x="13933" y="8477"/>
                  </a:cubicBezTo>
                  <a:cubicBezTo>
                    <a:pt x="13933" y="8325"/>
                    <a:pt x="13814" y="8190"/>
                    <a:pt x="13663" y="8190"/>
                  </a:cubicBezTo>
                  <a:lnTo>
                    <a:pt x="12632" y="8190"/>
                  </a:lnTo>
                  <a:lnTo>
                    <a:pt x="12632" y="3817"/>
                  </a:lnTo>
                  <a:lnTo>
                    <a:pt x="13325" y="3817"/>
                  </a:lnTo>
                  <a:cubicBezTo>
                    <a:pt x="13663" y="3817"/>
                    <a:pt x="13933" y="3529"/>
                    <a:pt x="13933" y="3191"/>
                  </a:cubicBezTo>
                  <a:lnTo>
                    <a:pt x="13933" y="608"/>
                  </a:lnTo>
                  <a:cubicBezTo>
                    <a:pt x="13933" y="270"/>
                    <a:pt x="13663" y="0"/>
                    <a:pt x="13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3780625" y="1568925"/>
              <a:ext cx="47725" cy="20500"/>
            </a:xfrm>
            <a:custGeom>
              <a:avLst/>
              <a:gdLst/>
              <a:ahLst/>
              <a:cxnLst/>
              <a:rect l="l" t="t" r="r" b="b"/>
              <a:pathLst>
                <a:path w="1909" h="820" extrusionOk="0">
                  <a:moveTo>
                    <a:pt x="957" y="0"/>
                  </a:moveTo>
                  <a:cubicBezTo>
                    <a:pt x="651" y="0"/>
                    <a:pt x="347" y="115"/>
                    <a:pt x="118" y="343"/>
                  </a:cubicBezTo>
                  <a:cubicBezTo>
                    <a:pt x="1" y="460"/>
                    <a:pt x="1" y="629"/>
                    <a:pt x="118" y="731"/>
                  </a:cubicBezTo>
                  <a:cubicBezTo>
                    <a:pt x="169" y="790"/>
                    <a:pt x="237" y="820"/>
                    <a:pt x="304" y="820"/>
                  </a:cubicBezTo>
                  <a:cubicBezTo>
                    <a:pt x="372" y="820"/>
                    <a:pt x="439" y="790"/>
                    <a:pt x="490" y="731"/>
                  </a:cubicBezTo>
                  <a:cubicBezTo>
                    <a:pt x="617" y="604"/>
                    <a:pt x="786" y="541"/>
                    <a:pt x="955" y="541"/>
                  </a:cubicBezTo>
                  <a:cubicBezTo>
                    <a:pt x="1123" y="541"/>
                    <a:pt x="1292" y="604"/>
                    <a:pt x="1419" y="731"/>
                  </a:cubicBezTo>
                  <a:cubicBezTo>
                    <a:pt x="1469" y="782"/>
                    <a:pt x="1537" y="816"/>
                    <a:pt x="1604" y="816"/>
                  </a:cubicBezTo>
                  <a:cubicBezTo>
                    <a:pt x="1672" y="816"/>
                    <a:pt x="1739" y="782"/>
                    <a:pt x="1807" y="731"/>
                  </a:cubicBezTo>
                  <a:cubicBezTo>
                    <a:pt x="1908" y="629"/>
                    <a:pt x="1908" y="460"/>
                    <a:pt x="1807" y="343"/>
                  </a:cubicBezTo>
                  <a:cubicBezTo>
                    <a:pt x="1571" y="115"/>
                    <a:pt x="1263" y="0"/>
                    <a:pt x="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3764600" y="1545800"/>
              <a:ext cx="80225" cy="27250"/>
            </a:xfrm>
            <a:custGeom>
              <a:avLst/>
              <a:gdLst/>
              <a:ahLst/>
              <a:cxnLst/>
              <a:rect l="l" t="t" r="r" b="b"/>
              <a:pathLst>
                <a:path w="3209" h="1090" extrusionOk="0">
                  <a:moveTo>
                    <a:pt x="1604" y="1"/>
                  </a:moveTo>
                  <a:cubicBezTo>
                    <a:pt x="1030" y="1"/>
                    <a:pt x="507" y="221"/>
                    <a:pt x="101" y="626"/>
                  </a:cubicBezTo>
                  <a:cubicBezTo>
                    <a:pt x="0" y="728"/>
                    <a:pt x="0" y="896"/>
                    <a:pt x="101" y="1014"/>
                  </a:cubicBezTo>
                  <a:cubicBezTo>
                    <a:pt x="152" y="1065"/>
                    <a:pt x="220" y="1090"/>
                    <a:pt x="289" y="1090"/>
                  </a:cubicBezTo>
                  <a:cubicBezTo>
                    <a:pt x="359" y="1090"/>
                    <a:pt x="430" y="1065"/>
                    <a:pt x="489" y="1014"/>
                  </a:cubicBezTo>
                  <a:cubicBezTo>
                    <a:pt x="777" y="710"/>
                    <a:pt x="1182" y="541"/>
                    <a:pt x="1604" y="541"/>
                  </a:cubicBezTo>
                  <a:cubicBezTo>
                    <a:pt x="2009" y="541"/>
                    <a:pt x="2414" y="710"/>
                    <a:pt x="2702" y="1014"/>
                  </a:cubicBezTo>
                  <a:cubicBezTo>
                    <a:pt x="2770" y="1065"/>
                    <a:pt x="2837" y="1082"/>
                    <a:pt x="2905" y="1082"/>
                  </a:cubicBezTo>
                  <a:cubicBezTo>
                    <a:pt x="2972" y="1082"/>
                    <a:pt x="3040" y="1065"/>
                    <a:pt x="3090" y="1014"/>
                  </a:cubicBezTo>
                  <a:cubicBezTo>
                    <a:pt x="3209" y="896"/>
                    <a:pt x="3209" y="728"/>
                    <a:pt x="3090" y="626"/>
                  </a:cubicBezTo>
                  <a:cubicBezTo>
                    <a:pt x="2702" y="221"/>
                    <a:pt x="2162" y="1"/>
                    <a:pt x="1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4"/>
            <p:cNvSpPr/>
            <p:nvPr/>
          </p:nvSpPr>
          <p:spPr>
            <a:xfrm>
              <a:off x="3797525" y="1592250"/>
              <a:ext cx="13925" cy="13525"/>
            </a:xfrm>
            <a:custGeom>
              <a:avLst/>
              <a:gdLst/>
              <a:ahLst/>
              <a:cxnLst/>
              <a:rect l="l" t="t" r="r" b="b"/>
              <a:pathLst>
                <a:path w="557" h="541" extrusionOk="0">
                  <a:moveTo>
                    <a:pt x="287" y="0"/>
                  </a:moveTo>
                  <a:cubicBezTo>
                    <a:pt x="203" y="0"/>
                    <a:pt x="135" y="18"/>
                    <a:pt x="84" y="68"/>
                  </a:cubicBezTo>
                  <a:cubicBezTo>
                    <a:pt x="34" y="119"/>
                    <a:pt x="0" y="203"/>
                    <a:pt x="0" y="271"/>
                  </a:cubicBezTo>
                  <a:cubicBezTo>
                    <a:pt x="0" y="338"/>
                    <a:pt x="34" y="406"/>
                    <a:pt x="84" y="457"/>
                  </a:cubicBezTo>
                  <a:cubicBezTo>
                    <a:pt x="135" y="507"/>
                    <a:pt x="203" y="541"/>
                    <a:pt x="287" y="541"/>
                  </a:cubicBezTo>
                  <a:cubicBezTo>
                    <a:pt x="354" y="541"/>
                    <a:pt x="422" y="507"/>
                    <a:pt x="473" y="457"/>
                  </a:cubicBezTo>
                  <a:cubicBezTo>
                    <a:pt x="523" y="406"/>
                    <a:pt x="557" y="338"/>
                    <a:pt x="557" y="271"/>
                  </a:cubicBezTo>
                  <a:cubicBezTo>
                    <a:pt x="557" y="203"/>
                    <a:pt x="523" y="119"/>
                    <a:pt x="473" y="68"/>
                  </a:cubicBezTo>
                  <a:cubicBezTo>
                    <a:pt x="422" y="18"/>
                    <a:pt x="354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4"/>
            <p:cNvSpPr/>
            <p:nvPr/>
          </p:nvSpPr>
          <p:spPr>
            <a:xfrm>
              <a:off x="3797925" y="1648400"/>
              <a:ext cx="13525" cy="13550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271" y="1"/>
                  </a:moveTo>
                  <a:cubicBezTo>
                    <a:pt x="187" y="1"/>
                    <a:pt x="119" y="35"/>
                    <a:pt x="68" y="85"/>
                  </a:cubicBezTo>
                  <a:cubicBezTo>
                    <a:pt x="18" y="136"/>
                    <a:pt x="0" y="204"/>
                    <a:pt x="0" y="271"/>
                  </a:cubicBezTo>
                  <a:cubicBezTo>
                    <a:pt x="0" y="339"/>
                    <a:pt x="18" y="422"/>
                    <a:pt x="68" y="474"/>
                  </a:cubicBezTo>
                  <a:cubicBezTo>
                    <a:pt x="119" y="524"/>
                    <a:pt x="187" y="541"/>
                    <a:pt x="271" y="541"/>
                  </a:cubicBezTo>
                  <a:cubicBezTo>
                    <a:pt x="338" y="541"/>
                    <a:pt x="406" y="524"/>
                    <a:pt x="457" y="474"/>
                  </a:cubicBezTo>
                  <a:cubicBezTo>
                    <a:pt x="507" y="422"/>
                    <a:pt x="541" y="339"/>
                    <a:pt x="541" y="271"/>
                  </a:cubicBezTo>
                  <a:cubicBezTo>
                    <a:pt x="541" y="204"/>
                    <a:pt x="507" y="136"/>
                    <a:pt x="457" y="85"/>
                  </a:cubicBezTo>
                  <a:cubicBezTo>
                    <a:pt x="406" y="35"/>
                    <a:pt x="338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3797925" y="1674150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541" h="541" extrusionOk="0">
                  <a:moveTo>
                    <a:pt x="271" y="0"/>
                  </a:moveTo>
                  <a:cubicBezTo>
                    <a:pt x="187" y="0"/>
                    <a:pt x="119" y="18"/>
                    <a:pt x="68" y="68"/>
                  </a:cubicBezTo>
                  <a:cubicBezTo>
                    <a:pt x="18" y="119"/>
                    <a:pt x="0" y="187"/>
                    <a:pt x="0" y="271"/>
                  </a:cubicBezTo>
                  <a:cubicBezTo>
                    <a:pt x="0" y="338"/>
                    <a:pt x="18" y="406"/>
                    <a:pt x="68" y="457"/>
                  </a:cubicBezTo>
                  <a:cubicBezTo>
                    <a:pt x="119" y="507"/>
                    <a:pt x="187" y="541"/>
                    <a:pt x="271" y="541"/>
                  </a:cubicBezTo>
                  <a:cubicBezTo>
                    <a:pt x="338" y="541"/>
                    <a:pt x="406" y="507"/>
                    <a:pt x="457" y="457"/>
                  </a:cubicBezTo>
                  <a:cubicBezTo>
                    <a:pt x="507" y="406"/>
                    <a:pt x="541" y="338"/>
                    <a:pt x="541" y="271"/>
                  </a:cubicBezTo>
                  <a:cubicBezTo>
                    <a:pt x="541" y="187"/>
                    <a:pt x="507" y="119"/>
                    <a:pt x="457" y="68"/>
                  </a:cubicBezTo>
                  <a:cubicBezTo>
                    <a:pt x="406" y="18"/>
                    <a:pt x="338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3494800" y="1848725"/>
              <a:ext cx="19900" cy="18400"/>
            </a:xfrm>
            <a:custGeom>
              <a:avLst/>
              <a:gdLst/>
              <a:ahLst/>
              <a:cxnLst/>
              <a:rect l="l" t="t" r="r" b="b"/>
              <a:pathLst>
                <a:path w="796" h="736" extrusionOk="0">
                  <a:moveTo>
                    <a:pt x="493" y="0"/>
                  </a:moveTo>
                  <a:cubicBezTo>
                    <a:pt x="423" y="0"/>
                    <a:pt x="355" y="25"/>
                    <a:pt x="305" y="76"/>
                  </a:cubicBezTo>
                  <a:lnTo>
                    <a:pt x="102" y="279"/>
                  </a:lnTo>
                  <a:cubicBezTo>
                    <a:pt x="1" y="380"/>
                    <a:pt x="1" y="549"/>
                    <a:pt x="102" y="668"/>
                  </a:cubicBezTo>
                  <a:cubicBezTo>
                    <a:pt x="153" y="718"/>
                    <a:pt x="237" y="735"/>
                    <a:pt x="305" y="735"/>
                  </a:cubicBezTo>
                  <a:cubicBezTo>
                    <a:pt x="372" y="735"/>
                    <a:pt x="440" y="718"/>
                    <a:pt x="491" y="668"/>
                  </a:cubicBezTo>
                  <a:lnTo>
                    <a:pt x="694" y="465"/>
                  </a:lnTo>
                  <a:cubicBezTo>
                    <a:pt x="795" y="364"/>
                    <a:pt x="795" y="177"/>
                    <a:pt x="694" y="76"/>
                  </a:cubicBezTo>
                  <a:cubicBezTo>
                    <a:pt x="634" y="25"/>
                    <a:pt x="562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3546300" y="1848525"/>
              <a:ext cx="13550" cy="13925"/>
            </a:xfrm>
            <a:custGeom>
              <a:avLst/>
              <a:gdLst/>
              <a:ahLst/>
              <a:cxnLst/>
              <a:rect l="l" t="t" r="r" b="b"/>
              <a:pathLst>
                <a:path w="542" h="557" extrusionOk="0">
                  <a:moveTo>
                    <a:pt x="271" y="0"/>
                  </a:moveTo>
                  <a:cubicBezTo>
                    <a:pt x="204" y="0"/>
                    <a:pt x="120" y="34"/>
                    <a:pt x="68" y="84"/>
                  </a:cubicBezTo>
                  <a:cubicBezTo>
                    <a:pt x="18" y="135"/>
                    <a:pt x="1" y="203"/>
                    <a:pt x="1" y="270"/>
                  </a:cubicBezTo>
                  <a:cubicBezTo>
                    <a:pt x="1" y="354"/>
                    <a:pt x="18" y="422"/>
                    <a:pt x="68" y="473"/>
                  </a:cubicBezTo>
                  <a:cubicBezTo>
                    <a:pt x="120" y="523"/>
                    <a:pt x="204" y="557"/>
                    <a:pt x="271" y="557"/>
                  </a:cubicBezTo>
                  <a:cubicBezTo>
                    <a:pt x="339" y="557"/>
                    <a:pt x="406" y="523"/>
                    <a:pt x="457" y="473"/>
                  </a:cubicBezTo>
                  <a:cubicBezTo>
                    <a:pt x="507" y="422"/>
                    <a:pt x="541" y="354"/>
                    <a:pt x="541" y="270"/>
                  </a:cubicBezTo>
                  <a:cubicBezTo>
                    <a:pt x="541" y="203"/>
                    <a:pt x="507" y="135"/>
                    <a:pt x="457" y="84"/>
                  </a:cubicBezTo>
                  <a:cubicBezTo>
                    <a:pt x="406" y="34"/>
                    <a:pt x="339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3588975" y="1848725"/>
              <a:ext cx="19850" cy="18400"/>
            </a:xfrm>
            <a:custGeom>
              <a:avLst/>
              <a:gdLst/>
              <a:ahLst/>
              <a:cxnLst/>
              <a:rect l="l" t="t" r="r" b="b"/>
              <a:pathLst>
                <a:path w="794" h="736" extrusionOk="0">
                  <a:moveTo>
                    <a:pt x="492" y="0"/>
                  </a:moveTo>
                  <a:cubicBezTo>
                    <a:pt x="422" y="0"/>
                    <a:pt x="355" y="25"/>
                    <a:pt x="304" y="76"/>
                  </a:cubicBezTo>
                  <a:lnTo>
                    <a:pt x="101" y="279"/>
                  </a:lnTo>
                  <a:cubicBezTo>
                    <a:pt x="0" y="380"/>
                    <a:pt x="0" y="549"/>
                    <a:pt x="101" y="668"/>
                  </a:cubicBezTo>
                  <a:cubicBezTo>
                    <a:pt x="151" y="718"/>
                    <a:pt x="219" y="735"/>
                    <a:pt x="304" y="735"/>
                  </a:cubicBezTo>
                  <a:cubicBezTo>
                    <a:pt x="372" y="735"/>
                    <a:pt x="439" y="718"/>
                    <a:pt x="489" y="668"/>
                  </a:cubicBezTo>
                  <a:lnTo>
                    <a:pt x="692" y="465"/>
                  </a:lnTo>
                  <a:cubicBezTo>
                    <a:pt x="793" y="364"/>
                    <a:pt x="793" y="177"/>
                    <a:pt x="692" y="76"/>
                  </a:cubicBezTo>
                  <a:cubicBezTo>
                    <a:pt x="633" y="25"/>
                    <a:pt x="561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3640475" y="1848525"/>
              <a:ext cx="13525" cy="13925"/>
            </a:xfrm>
            <a:custGeom>
              <a:avLst/>
              <a:gdLst/>
              <a:ahLst/>
              <a:cxnLst/>
              <a:rect l="l" t="t" r="r" b="b"/>
              <a:pathLst>
                <a:path w="541" h="557" extrusionOk="0">
                  <a:moveTo>
                    <a:pt x="271" y="0"/>
                  </a:moveTo>
                  <a:cubicBezTo>
                    <a:pt x="185" y="0"/>
                    <a:pt x="118" y="34"/>
                    <a:pt x="68" y="84"/>
                  </a:cubicBezTo>
                  <a:cubicBezTo>
                    <a:pt x="17" y="135"/>
                    <a:pt x="0" y="203"/>
                    <a:pt x="0" y="270"/>
                  </a:cubicBezTo>
                  <a:cubicBezTo>
                    <a:pt x="0" y="354"/>
                    <a:pt x="17" y="422"/>
                    <a:pt x="68" y="473"/>
                  </a:cubicBezTo>
                  <a:cubicBezTo>
                    <a:pt x="118" y="523"/>
                    <a:pt x="185" y="557"/>
                    <a:pt x="271" y="557"/>
                  </a:cubicBezTo>
                  <a:cubicBezTo>
                    <a:pt x="338" y="557"/>
                    <a:pt x="406" y="523"/>
                    <a:pt x="456" y="473"/>
                  </a:cubicBezTo>
                  <a:cubicBezTo>
                    <a:pt x="507" y="422"/>
                    <a:pt x="541" y="354"/>
                    <a:pt x="541" y="270"/>
                  </a:cubicBezTo>
                  <a:cubicBezTo>
                    <a:pt x="541" y="203"/>
                    <a:pt x="507" y="135"/>
                    <a:pt x="456" y="84"/>
                  </a:cubicBezTo>
                  <a:cubicBezTo>
                    <a:pt x="406" y="34"/>
                    <a:pt x="338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4"/>
            <p:cNvSpPr/>
            <p:nvPr/>
          </p:nvSpPr>
          <p:spPr>
            <a:xfrm>
              <a:off x="3683100" y="1848725"/>
              <a:ext cx="19875" cy="18400"/>
            </a:xfrm>
            <a:custGeom>
              <a:avLst/>
              <a:gdLst/>
              <a:ahLst/>
              <a:cxnLst/>
              <a:rect l="l" t="t" r="r" b="b"/>
              <a:pathLst>
                <a:path w="795" h="736" extrusionOk="0">
                  <a:moveTo>
                    <a:pt x="492" y="0"/>
                  </a:moveTo>
                  <a:cubicBezTo>
                    <a:pt x="422" y="0"/>
                    <a:pt x="355" y="25"/>
                    <a:pt x="304" y="76"/>
                  </a:cubicBezTo>
                  <a:lnTo>
                    <a:pt x="102" y="279"/>
                  </a:lnTo>
                  <a:cubicBezTo>
                    <a:pt x="0" y="380"/>
                    <a:pt x="0" y="549"/>
                    <a:pt x="102" y="668"/>
                  </a:cubicBezTo>
                  <a:cubicBezTo>
                    <a:pt x="153" y="718"/>
                    <a:pt x="220" y="735"/>
                    <a:pt x="304" y="735"/>
                  </a:cubicBezTo>
                  <a:cubicBezTo>
                    <a:pt x="372" y="735"/>
                    <a:pt x="439" y="718"/>
                    <a:pt x="491" y="668"/>
                  </a:cubicBezTo>
                  <a:lnTo>
                    <a:pt x="693" y="465"/>
                  </a:lnTo>
                  <a:cubicBezTo>
                    <a:pt x="795" y="364"/>
                    <a:pt x="795" y="177"/>
                    <a:pt x="693" y="76"/>
                  </a:cubicBezTo>
                  <a:cubicBezTo>
                    <a:pt x="634" y="25"/>
                    <a:pt x="562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4"/>
            <p:cNvSpPr/>
            <p:nvPr/>
          </p:nvSpPr>
          <p:spPr>
            <a:xfrm>
              <a:off x="3734600" y="1848525"/>
              <a:ext cx="13525" cy="13925"/>
            </a:xfrm>
            <a:custGeom>
              <a:avLst/>
              <a:gdLst/>
              <a:ahLst/>
              <a:cxnLst/>
              <a:rect l="l" t="t" r="r" b="b"/>
              <a:pathLst>
                <a:path w="541" h="557" extrusionOk="0">
                  <a:moveTo>
                    <a:pt x="271" y="0"/>
                  </a:moveTo>
                  <a:cubicBezTo>
                    <a:pt x="187" y="0"/>
                    <a:pt x="119" y="34"/>
                    <a:pt x="68" y="84"/>
                  </a:cubicBezTo>
                  <a:cubicBezTo>
                    <a:pt x="18" y="135"/>
                    <a:pt x="0" y="203"/>
                    <a:pt x="0" y="270"/>
                  </a:cubicBezTo>
                  <a:cubicBezTo>
                    <a:pt x="0" y="354"/>
                    <a:pt x="18" y="422"/>
                    <a:pt x="68" y="473"/>
                  </a:cubicBezTo>
                  <a:cubicBezTo>
                    <a:pt x="119" y="523"/>
                    <a:pt x="187" y="557"/>
                    <a:pt x="271" y="557"/>
                  </a:cubicBezTo>
                  <a:cubicBezTo>
                    <a:pt x="338" y="557"/>
                    <a:pt x="406" y="523"/>
                    <a:pt x="457" y="473"/>
                  </a:cubicBezTo>
                  <a:cubicBezTo>
                    <a:pt x="507" y="422"/>
                    <a:pt x="541" y="354"/>
                    <a:pt x="541" y="270"/>
                  </a:cubicBezTo>
                  <a:cubicBezTo>
                    <a:pt x="541" y="203"/>
                    <a:pt x="507" y="135"/>
                    <a:pt x="457" y="84"/>
                  </a:cubicBezTo>
                  <a:cubicBezTo>
                    <a:pt x="406" y="34"/>
                    <a:pt x="338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4"/>
            <p:cNvSpPr/>
            <p:nvPr/>
          </p:nvSpPr>
          <p:spPr>
            <a:xfrm>
              <a:off x="3778950" y="1848725"/>
              <a:ext cx="19850" cy="18400"/>
            </a:xfrm>
            <a:custGeom>
              <a:avLst/>
              <a:gdLst/>
              <a:ahLst/>
              <a:cxnLst/>
              <a:rect l="l" t="t" r="r" b="b"/>
              <a:pathLst>
                <a:path w="794" h="736" extrusionOk="0">
                  <a:moveTo>
                    <a:pt x="504" y="0"/>
                  </a:moveTo>
                  <a:cubicBezTo>
                    <a:pt x="435" y="0"/>
                    <a:pt x="363" y="25"/>
                    <a:pt x="304" y="76"/>
                  </a:cubicBezTo>
                  <a:lnTo>
                    <a:pt x="118" y="279"/>
                  </a:lnTo>
                  <a:cubicBezTo>
                    <a:pt x="0" y="380"/>
                    <a:pt x="0" y="549"/>
                    <a:pt x="118" y="668"/>
                  </a:cubicBezTo>
                  <a:cubicBezTo>
                    <a:pt x="169" y="718"/>
                    <a:pt x="237" y="735"/>
                    <a:pt x="304" y="735"/>
                  </a:cubicBezTo>
                  <a:cubicBezTo>
                    <a:pt x="372" y="735"/>
                    <a:pt x="439" y="718"/>
                    <a:pt x="489" y="668"/>
                  </a:cubicBezTo>
                  <a:lnTo>
                    <a:pt x="692" y="465"/>
                  </a:lnTo>
                  <a:cubicBezTo>
                    <a:pt x="793" y="364"/>
                    <a:pt x="793" y="177"/>
                    <a:pt x="692" y="76"/>
                  </a:cubicBezTo>
                  <a:cubicBezTo>
                    <a:pt x="641" y="25"/>
                    <a:pt x="574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4"/>
            <p:cNvSpPr/>
            <p:nvPr/>
          </p:nvSpPr>
          <p:spPr>
            <a:xfrm>
              <a:off x="3830450" y="1848525"/>
              <a:ext cx="13525" cy="13925"/>
            </a:xfrm>
            <a:custGeom>
              <a:avLst/>
              <a:gdLst/>
              <a:ahLst/>
              <a:cxnLst/>
              <a:rect l="l" t="t" r="r" b="b"/>
              <a:pathLst>
                <a:path w="541" h="557" extrusionOk="0">
                  <a:moveTo>
                    <a:pt x="271" y="0"/>
                  </a:moveTo>
                  <a:cubicBezTo>
                    <a:pt x="203" y="0"/>
                    <a:pt x="136" y="34"/>
                    <a:pt x="84" y="84"/>
                  </a:cubicBezTo>
                  <a:cubicBezTo>
                    <a:pt x="34" y="135"/>
                    <a:pt x="0" y="203"/>
                    <a:pt x="0" y="270"/>
                  </a:cubicBezTo>
                  <a:cubicBezTo>
                    <a:pt x="0" y="354"/>
                    <a:pt x="34" y="422"/>
                    <a:pt x="84" y="473"/>
                  </a:cubicBezTo>
                  <a:cubicBezTo>
                    <a:pt x="136" y="523"/>
                    <a:pt x="203" y="557"/>
                    <a:pt x="271" y="557"/>
                  </a:cubicBezTo>
                  <a:cubicBezTo>
                    <a:pt x="338" y="557"/>
                    <a:pt x="422" y="523"/>
                    <a:pt x="473" y="473"/>
                  </a:cubicBezTo>
                  <a:cubicBezTo>
                    <a:pt x="523" y="422"/>
                    <a:pt x="541" y="354"/>
                    <a:pt x="541" y="270"/>
                  </a:cubicBezTo>
                  <a:cubicBezTo>
                    <a:pt x="541" y="203"/>
                    <a:pt x="523" y="135"/>
                    <a:pt x="473" y="84"/>
                  </a:cubicBezTo>
                  <a:cubicBezTo>
                    <a:pt x="422" y="34"/>
                    <a:pt x="338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4"/>
            <p:cNvSpPr/>
            <p:nvPr/>
          </p:nvSpPr>
          <p:spPr>
            <a:xfrm>
              <a:off x="3626525" y="1518800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541" h="541" extrusionOk="0">
                  <a:moveTo>
                    <a:pt x="271" y="0"/>
                  </a:moveTo>
                  <a:cubicBezTo>
                    <a:pt x="203" y="0"/>
                    <a:pt x="119" y="18"/>
                    <a:pt x="68" y="68"/>
                  </a:cubicBezTo>
                  <a:cubicBezTo>
                    <a:pt x="18" y="119"/>
                    <a:pt x="0" y="186"/>
                    <a:pt x="0" y="270"/>
                  </a:cubicBezTo>
                  <a:cubicBezTo>
                    <a:pt x="0" y="338"/>
                    <a:pt x="18" y="405"/>
                    <a:pt x="68" y="457"/>
                  </a:cubicBezTo>
                  <a:cubicBezTo>
                    <a:pt x="119" y="507"/>
                    <a:pt x="203" y="540"/>
                    <a:pt x="271" y="540"/>
                  </a:cubicBezTo>
                  <a:cubicBezTo>
                    <a:pt x="338" y="540"/>
                    <a:pt x="406" y="507"/>
                    <a:pt x="457" y="457"/>
                  </a:cubicBezTo>
                  <a:cubicBezTo>
                    <a:pt x="507" y="405"/>
                    <a:pt x="541" y="338"/>
                    <a:pt x="541" y="270"/>
                  </a:cubicBezTo>
                  <a:cubicBezTo>
                    <a:pt x="541" y="186"/>
                    <a:pt x="507" y="119"/>
                    <a:pt x="457" y="68"/>
                  </a:cubicBezTo>
                  <a:cubicBezTo>
                    <a:pt x="406" y="18"/>
                    <a:pt x="338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4"/>
            <p:cNvSpPr/>
            <p:nvPr/>
          </p:nvSpPr>
          <p:spPr>
            <a:xfrm>
              <a:off x="3495650" y="1518800"/>
              <a:ext cx="275275" cy="118225"/>
            </a:xfrm>
            <a:custGeom>
              <a:avLst/>
              <a:gdLst/>
              <a:ahLst/>
              <a:cxnLst/>
              <a:rect l="l" t="t" r="r" b="b"/>
              <a:pathLst>
                <a:path w="11011" h="4729" extrusionOk="0">
                  <a:moveTo>
                    <a:pt x="6451" y="2348"/>
                  </a:moveTo>
                  <a:lnTo>
                    <a:pt x="6469" y="2364"/>
                  </a:lnTo>
                  <a:lnTo>
                    <a:pt x="6316" y="2753"/>
                  </a:lnTo>
                  <a:lnTo>
                    <a:pt x="4695" y="2753"/>
                  </a:lnTo>
                  <a:lnTo>
                    <a:pt x="4544" y="2364"/>
                  </a:lnTo>
                  <a:lnTo>
                    <a:pt x="4544" y="2348"/>
                  </a:lnTo>
                  <a:close/>
                  <a:moveTo>
                    <a:pt x="271" y="0"/>
                  </a:moveTo>
                  <a:cubicBezTo>
                    <a:pt x="119" y="0"/>
                    <a:pt x="0" y="119"/>
                    <a:pt x="0" y="270"/>
                  </a:cubicBezTo>
                  <a:cubicBezTo>
                    <a:pt x="0" y="423"/>
                    <a:pt x="119" y="540"/>
                    <a:pt x="271" y="540"/>
                  </a:cubicBezTo>
                  <a:lnTo>
                    <a:pt x="1149" y="540"/>
                  </a:lnTo>
                  <a:lnTo>
                    <a:pt x="1149" y="1267"/>
                  </a:lnTo>
                  <a:lnTo>
                    <a:pt x="845" y="1267"/>
                  </a:lnTo>
                  <a:cubicBezTo>
                    <a:pt x="693" y="1267"/>
                    <a:pt x="575" y="1402"/>
                    <a:pt x="575" y="1554"/>
                  </a:cubicBezTo>
                  <a:cubicBezTo>
                    <a:pt x="575" y="1689"/>
                    <a:pt x="693" y="1824"/>
                    <a:pt x="845" y="1824"/>
                  </a:cubicBezTo>
                  <a:lnTo>
                    <a:pt x="3344" y="1824"/>
                  </a:lnTo>
                  <a:cubicBezTo>
                    <a:pt x="3429" y="2010"/>
                    <a:pt x="3564" y="2162"/>
                    <a:pt x="3749" y="2263"/>
                  </a:cubicBezTo>
                  <a:lnTo>
                    <a:pt x="2754" y="2956"/>
                  </a:lnTo>
                  <a:cubicBezTo>
                    <a:pt x="2686" y="3006"/>
                    <a:pt x="2635" y="3091"/>
                    <a:pt x="2635" y="3175"/>
                  </a:cubicBezTo>
                  <a:lnTo>
                    <a:pt x="2635" y="4458"/>
                  </a:lnTo>
                  <a:cubicBezTo>
                    <a:pt x="2635" y="4611"/>
                    <a:pt x="2770" y="4728"/>
                    <a:pt x="2923" y="4728"/>
                  </a:cubicBezTo>
                  <a:cubicBezTo>
                    <a:pt x="3058" y="4728"/>
                    <a:pt x="3193" y="4611"/>
                    <a:pt x="3193" y="4458"/>
                  </a:cubicBezTo>
                  <a:lnTo>
                    <a:pt x="3193" y="3327"/>
                  </a:lnTo>
                  <a:lnTo>
                    <a:pt x="4087" y="2686"/>
                  </a:lnTo>
                  <a:lnTo>
                    <a:pt x="4256" y="3125"/>
                  </a:lnTo>
                  <a:cubicBezTo>
                    <a:pt x="4290" y="3242"/>
                    <a:pt x="4391" y="3310"/>
                    <a:pt x="4510" y="3310"/>
                  </a:cubicBezTo>
                  <a:lnTo>
                    <a:pt x="6503" y="3310"/>
                  </a:lnTo>
                  <a:cubicBezTo>
                    <a:pt x="6604" y="3310"/>
                    <a:pt x="6705" y="3242"/>
                    <a:pt x="6755" y="3125"/>
                  </a:cubicBezTo>
                  <a:lnTo>
                    <a:pt x="6924" y="2686"/>
                  </a:lnTo>
                  <a:lnTo>
                    <a:pt x="7820" y="3327"/>
                  </a:lnTo>
                  <a:lnTo>
                    <a:pt x="7820" y="4458"/>
                  </a:lnTo>
                  <a:cubicBezTo>
                    <a:pt x="7820" y="4611"/>
                    <a:pt x="7937" y="4728"/>
                    <a:pt x="8090" y="4728"/>
                  </a:cubicBezTo>
                  <a:cubicBezTo>
                    <a:pt x="8241" y="4728"/>
                    <a:pt x="8360" y="4611"/>
                    <a:pt x="8360" y="4458"/>
                  </a:cubicBezTo>
                  <a:lnTo>
                    <a:pt x="8360" y="3175"/>
                  </a:lnTo>
                  <a:cubicBezTo>
                    <a:pt x="8360" y="3091"/>
                    <a:pt x="8326" y="3006"/>
                    <a:pt x="8241" y="2956"/>
                  </a:cubicBezTo>
                  <a:lnTo>
                    <a:pt x="7262" y="2263"/>
                  </a:lnTo>
                  <a:cubicBezTo>
                    <a:pt x="7431" y="2162"/>
                    <a:pt x="7583" y="2010"/>
                    <a:pt x="7667" y="1824"/>
                  </a:cubicBezTo>
                  <a:lnTo>
                    <a:pt x="10150" y="1824"/>
                  </a:lnTo>
                  <a:cubicBezTo>
                    <a:pt x="10301" y="1824"/>
                    <a:pt x="10437" y="1689"/>
                    <a:pt x="10437" y="1554"/>
                  </a:cubicBezTo>
                  <a:cubicBezTo>
                    <a:pt x="10437" y="1402"/>
                    <a:pt x="10301" y="1267"/>
                    <a:pt x="10150" y="1267"/>
                  </a:cubicBezTo>
                  <a:lnTo>
                    <a:pt x="9862" y="1267"/>
                  </a:lnTo>
                  <a:lnTo>
                    <a:pt x="9862" y="540"/>
                  </a:lnTo>
                  <a:lnTo>
                    <a:pt x="10724" y="540"/>
                  </a:lnTo>
                  <a:cubicBezTo>
                    <a:pt x="10876" y="540"/>
                    <a:pt x="11011" y="423"/>
                    <a:pt x="11011" y="270"/>
                  </a:cubicBezTo>
                  <a:cubicBezTo>
                    <a:pt x="11011" y="119"/>
                    <a:pt x="10876" y="0"/>
                    <a:pt x="10724" y="0"/>
                  </a:cubicBezTo>
                  <a:lnTo>
                    <a:pt x="8428" y="0"/>
                  </a:lnTo>
                  <a:cubicBezTo>
                    <a:pt x="8293" y="0"/>
                    <a:pt x="8157" y="119"/>
                    <a:pt x="8157" y="270"/>
                  </a:cubicBezTo>
                  <a:cubicBezTo>
                    <a:pt x="8157" y="423"/>
                    <a:pt x="8293" y="540"/>
                    <a:pt x="8428" y="540"/>
                  </a:cubicBezTo>
                  <a:lnTo>
                    <a:pt x="9306" y="540"/>
                  </a:lnTo>
                  <a:lnTo>
                    <a:pt x="9306" y="1267"/>
                  </a:lnTo>
                  <a:lnTo>
                    <a:pt x="7735" y="1267"/>
                  </a:lnTo>
                  <a:lnTo>
                    <a:pt x="7735" y="878"/>
                  </a:lnTo>
                  <a:cubicBezTo>
                    <a:pt x="7735" y="389"/>
                    <a:pt x="7329" y="0"/>
                    <a:pt x="6857" y="0"/>
                  </a:cubicBezTo>
                  <a:lnTo>
                    <a:pt x="6586" y="0"/>
                  </a:lnTo>
                  <a:cubicBezTo>
                    <a:pt x="6435" y="0"/>
                    <a:pt x="6316" y="119"/>
                    <a:pt x="6316" y="270"/>
                  </a:cubicBezTo>
                  <a:cubicBezTo>
                    <a:pt x="6316" y="423"/>
                    <a:pt x="6435" y="540"/>
                    <a:pt x="6586" y="540"/>
                  </a:cubicBezTo>
                  <a:lnTo>
                    <a:pt x="6857" y="540"/>
                  </a:lnTo>
                  <a:cubicBezTo>
                    <a:pt x="7043" y="540"/>
                    <a:pt x="7178" y="693"/>
                    <a:pt x="7178" y="878"/>
                  </a:cubicBezTo>
                  <a:lnTo>
                    <a:pt x="7178" y="1470"/>
                  </a:lnTo>
                  <a:cubicBezTo>
                    <a:pt x="7178" y="1655"/>
                    <a:pt x="7043" y="1808"/>
                    <a:pt x="6857" y="1808"/>
                  </a:cubicBezTo>
                  <a:lnTo>
                    <a:pt x="4155" y="1808"/>
                  </a:lnTo>
                  <a:cubicBezTo>
                    <a:pt x="3970" y="1808"/>
                    <a:pt x="3817" y="1655"/>
                    <a:pt x="3817" y="1470"/>
                  </a:cubicBezTo>
                  <a:lnTo>
                    <a:pt x="3817" y="878"/>
                  </a:lnTo>
                  <a:cubicBezTo>
                    <a:pt x="3817" y="693"/>
                    <a:pt x="3970" y="540"/>
                    <a:pt x="4155" y="540"/>
                  </a:cubicBezTo>
                  <a:lnTo>
                    <a:pt x="4409" y="540"/>
                  </a:lnTo>
                  <a:cubicBezTo>
                    <a:pt x="4560" y="540"/>
                    <a:pt x="4679" y="423"/>
                    <a:pt x="4679" y="270"/>
                  </a:cubicBezTo>
                  <a:cubicBezTo>
                    <a:pt x="4679" y="119"/>
                    <a:pt x="4560" y="0"/>
                    <a:pt x="4409" y="0"/>
                  </a:cubicBezTo>
                  <a:lnTo>
                    <a:pt x="4155" y="0"/>
                  </a:lnTo>
                  <a:cubicBezTo>
                    <a:pt x="3666" y="0"/>
                    <a:pt x="3276" y="389"/>
                    <a:pt x="3276" y="878"/>
                  </a:cubicBezTo>
                  <a:lnTo>
                    <a:pt x="3276" y="1267"/>
                  </a:lnTo>
                  <a:lnTo>
                    <a:pt x="1689" y="1267"/>
                  </a:lnTo>
                  <a:lnTo>
                    <a:pt x="1689" y="540"/>
                  </a:lnTo>
                  <a:lnTo>
                    <a:pt x="2567" y="540"/>
                  </a:lnTo>
                  <a:cubicBezTo>
                    <a:pt x="2720" y="540"/>
                    <a:pt x="2837" y="423"/>
                    <a:pt x="2837" y="270"/>
                  </a:cubicBezTo>
                  <a:cubicBezTo>
                    <a:pt x="2837" y="119"/>
                    <a:pt x="2720" y="0"/>
                    <a:pt x="2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4"/>
            <p:cNvSpPr/>
            <p:nvPr/>
          </p:nvSpPr>
          <p:spPr>
            <a:xfrm>
              <a:off x="3605425" y="1632575"/>
              <a:ext cx="55750" cy="22175"/>
            </a:xfrm>
            <a:custGeom>
              <a:avLst/>
              <a:gdLst/>
              <a:ahLst/>
              <a:cxnLst/>
              <a:rect l="l" t="t" r="r" b="b"/>
              <a:pathLst>
                <a:path w="2230" h="887" extrusionOk="0">
                  <a:moveTo>
                    <a:pt x="296" y="0"/>
                  </a:moveTo>
                  <a:cubicBezTo>
                    <a:pt x="224" y="0"/>
                    <a:pt x="152" y="25"/>
                    <a:pt x="101" y="76"/>
                  </a:cubicBezTo>
                  <a:cubicBezTo>
                    <a:pt x="0" y="177"/>
                    <a:pt x="0" y="364"/>
                    <a:pt x="101" y="465"/>
                  </a:cubicBezTo>
                  <a:cubicBezTo>
                    <a:pt x="389" y="735"/>
                    <a:pt x="743" y="887"/>
                    <a:pt x="1115" y="887"/>
                  </a:cubicBezTo>
                  <a:cubicBezTo>
                    <a:pt x="1470" y="887"/>
                    <a:pt x="1841" y="735"/>
                    <a:pt x="2112" y="465"/>
                  </a:cubicBezTo>
                  <a:cubicBezTo>
                    <a:pt x="2229" y="364"/>
                    <a:pt x="2229" y="177"/>
                    <a:pt x="2112" y="76"/>
                  </a:cubicBezTo>
                  <a:cubicBezTo>
                    <a:pt x="2061" y="25"/>
                    <a:pt x="1993" y="0"/>
                    <a:pt x="1926" y="0"/>
                  </a:cubicBezTo>
                  <a:cubicBezTo>
                    <a:pt x="1858" y="0"/>
                    <a:pt x="1791" y="25"/>
                    <a:pt x="1740" y="76"/>
                  </a:cubicBezTo>
                  <a:cubicBezTo>
                    <a:pt x="1562" y="245"/>
                    <a:pt x="1334" y="329"/>
                    <a:pt x="1109" y="329"/>
                  </a:cubicBezTo>
                  <a:cubicBezTo>
                    <a:pt x="883" y="329"/>
                    <a:pt x="659" y="245"/>
                    <a:pt x="490" y="76"/>
                  </a:cubicBezTo>
                  <a:cubicBezTo>
                    <a:pt x="440" y="25"/>
                    <a:pt x="368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4"/>
            <p:cNvSpPr/>
            <p:nvPr/>
          </p:nvSpPr>
          <p:spPr>
            <a:xfrm>
              <a:off x="3584750" y="1652825"/>
              <a:ext cx="96675" cy="30625"/>
            </a:xfrm>
            <a:custGeom>
              <a:avLst/>
              <a:gdLst/>
              <a:ahLst/>
              <a:cxnLst/>
              <a:rect l="l" t="t" r="r" b="b"/>
              <a:pathLst>
                <a:path w="3867" h="1225" extrusionOk="0">
                  <a:moveTo>
                    <a:pt x="306" y="1"/>
                  </a:moveTo>
                  <a:cubicBezTo>
                    <a:pt x="236" y="1"/>
                    <a:pt x="168" y="26"/>
                    <a:pt x="118" y="77"/>
                  </a:cubicBezTo>
                  <a:cubicBezTo>
                    <a:pt x="0" y="195"/>
                    <a:pt x="0" y="364"/>
                    <a:pt x="118" y="466"/>
                  </a:cubicBezTo>
                  <a:cubicBezTo>
                    <a:pt x="608" y="955"/>
                    <a:pt x="1250" y="1225"/>
                    <a:pt x="1942" y="1225"/>
                  </a:cubicBezTo>
                  <a:cubicBezTo>
                    <a:pt x="2635" y="1225"/>
                    <a:pt x="3276" y="955"/>
                    <a:pt x="3765" y="466"/>
                  </a:cubicBezTo>
                  <a:cubicBezTo>
                    <a:pt x="3867" y="364"/>
                    <a:pt x="3867" y="195"/>
                    <a:pt x="3765" y="77"/>
                  </a:cubicBezTo>
                  <a:cubicBezTo>
                    <a:pt x="3715" y="26"/>
                    <a:pt x="3643" y="1"/>
                    <a:pt x="3572" y="1"/>
                  </a:cubicBezTo>
                  <a:cubicBezTo>
                    <a:pt x="3500" y="1"/>
                    <a:pt x="3428" y="26"/>
                    <a:pt x="3378" y="77"/>
                  </a:cubicBezTo>
                  <a:cubicBezTo>
                    <a:pt x="2989" y="466"/>
                    <a:pt x="2482" y="684"/>
                    <a:pt x="1942" y="684"/>
                  </a:cubicBezTo>
                  <a:cubicBezTo>
                    <a:pt x="1401" y="684"/>
                    <a:pt x="878" y="466"/>
                    <a:pt x="507" y="77"/>
                  </a:cubicBezTo>
                  <a:cubicBezTo>
                    <a:pt x="447" y="26"/>
                    <a:pt x="375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4"/>
            <p:cNvSpPr/>
            <p:nvPr/>
          </p:nvSpPr>
          <p:spPr>
            <a:xfrm>
              <a:off x="3626525" y="1612100"/>
              <a:ext cx="13525" cy="13550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271" y="1"/>
                  </a:moveTo>
                  <a:cubicBezTo>
                    <a:pt x="203" y="1"/>
                    <a:pt x="119" y="17"/>
                    <a:pt x="68" y="68"/>
                  </a:cubicBezTo>
                  <a:cubicBezTo>
                    <a:pt x="18" y="118"/>
                    <a:pt x="0" y="203"/>
                    <a:pt x="0" y="271"/>
                  </a:cubicBezTo>
                  <a:cubicBezTo>
                    <a:pt x="0" y="338"/>
                    <a:pt x="18" y="406"/>
                    <a:pt x="68" y="456"/>
                  </a:cubicBezTo>
                  <a:cubicBezTo>
                    <a:pt x="119" y="507"/>
                    <a:pt x="203" y="541"/>
                    <a:pt x="271" y="541"/>
                  </a:cubicBezTo>
                  <a:cubicBezTo>
                    <a:pt x="338" y="541"/>
                    <a:pt x="406" y="507"/>
                    <a:pt x="457" y="456"/>
                  </a:cubicBezTo>
                  <a:cubicBezTo>
                    <a:pt x="507" y="406"/>
                    <a:pt x="541" y="338"/>
                    <a:pt x="541" y="271"/>
                  </a:cubicBezTo>
                  <a:cubicBezTo>
                    <a:pt x="541" y="203"/>
                    <a:pt x="507" y="118"/>
                    <a:pt x="457" y="68"/>
                  </a:cubicBezTo>
                  <a:cubicBezTo>
                    <a:pt x="406" y="17"/>
                    <a:pt x="338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44"/>
          <p:cNvGrpSpPr/>
          <p:nvPr/>
        </p:nvGrpSpPr>
        <p:grpSpPr>
          <a:xfrm>
            <a:off x="835471" y="3074337"/>
            <a:ext cx="308163" cy="411356"/>
            <a:chOff x="3495650" y="2100550"/>
            <a:chExt cx="348325" cy="348725"/>
          </a:xfrm>
        </p:grpSpPr>
        <p:sp>
          <p:nvSpPr>
            <p:cNvPr id="611" name="Google Shape;611;p44"/>
            <p:cNvSpPr/>
            <p:nvPr/>
          </p:nvSpPr>
          <p:spPr>
            <a:xfrm>
              <a:off x="3495650" y="2100550"/>
              <a:ext cx="348325" cy="348725"/>
            </a:xfrm>
            <a:custGeom>
              <a:avLst/>
              <a:gdLst/>
              <a:ahLst/>
              <a:cxnLst/>
              <a:rect l="l" t="t" r="r" b="b"/>
              <a:pathLst>
                <a:path w="13933" h="13949" extrusionOk="0">
                  <a:moveTo>
                    <a:pt x="7279" y="540"/>
                  </a:moveTo>
                  <a:cubicBezTo>
                    <a:pt x="7532" y="540"/>
                    <a:pt x="7752" y="761"/>
                    <a:pt x="7752" y="1013"/>
                  </a:cubicBezTo>
                  <a:lnTo>
                    <a:pt x="7752" y="2432"/>
                  </a:lnTo>
                  <a:lnTo>
                    <a:pt x="4375" y="2432"/>
                  </a:lnTo>
                  <a:lnTo>
                    <a:pt x="4375" y="1013"/>
                  </a:lnTo>
                  <a:cubicBezTo>
                    <a:pt x="4375" y="761"/>
                    <a:pt x="4577" y="540"/>
                    <a:pt x="4848" y="540"/>
                  </a:cubicBezTo>
                  <a:cubicBezTo>
                    <a:pt x="4965" y="540"/>
                    <a:pt x="5084" y="592"/>
                    <a:pt x="5168" y="676"/>
                  </a:cubicBezTo>
                  <a:cubicBezTo>
                    <a:pt x="5413" y="921"/>
                    <a:pt x="5730" y="1043"/>
                    <a:pt x="6046" y="1043"/>
                  </a:cubicBezTo>
                  <a:cubicBezTo>
                    <a:pt x="6363" y="1043"/>
                    <a:pt x="6680" y="921"/>
                    <a:pt x="6924" y="676"/>
                  </a:cubicBezTo>
                  <a:cubicBezTo>
                    <a:pt x="7009" y="592"/>
                    <a:pt x="7127" y="540"/>
                    <a:pt x="7262" y="540"/>
                  </a:cubicBezTo>
                  <a:close/>
                  <a:moveTo>
                    <a:pt x="8664" y="2990"/>
                  </a:moveTo>
                  <a:cubicBezTo>
                    <a:pt x="8883" y="2990"/>
                    <a:pt x="9052" y="3159"/>
                    <a:pt x="9052" y="3361"/>
                  </a:cubicBezTo>
                  <a:cubicBezTo>
                    <a:pt x="9052" y="3580"/>
                    <a:pt x="8883" y="3749"/>
                    <a:pt x="8664" y="3749"/>
                  </a:cubicBezTo>
                  <a:lnTo>
                    <a:pt x="3445" y="3749"/>
                  </a:lnTo>
                  <a:cubicBezTo>
                    <a:pt x="3227" y="3749"/>
                    <a:pt x="3058" y="3580"/>
                    <a:pt x="3058" y="3361"/>
                  </a:cubicBezTo>
                  <a:cubicBezTo>
                    <a:pt x="3058" y="3159"/>
                    <a:pt x="3227" y="2990"/>
                    <a:pt x="3445" y="2990"/>
                  </a:cubicBezTo>
                  <a:close/>
                  <a:moveTo>
                    <a:pt x="7904" y="4289"/>
                  </a:moveTo>
                  <a:lnTo>
                    <a:pt x="7904" y="5910"/>
                  </a:lnTo>
                  <a:cubicBezTo>
                    <a:pt x="7904" y="6941"/>
                    <a:pt x="7077" y="7768"/>
                    <a:pt x="6064" y="7768"/>
                  </a:cubicBezTo>
                  <a:cubicBezTo>
                    <a:pt x="5033" y="7768"/>
                    <a:pt x="4206" y="6941"/>
                    <a:pt x="4206" y="5910"/>
                  </a:cubicBezTo>
                  <a:lnTo>
                    <a:pt x="4206" y="4289"/>
                  </a:lnTo>
                  <a:close/>
                  <a:moveTo>
                    <a:pt x="7144" y="8056"/>
                  </a:moveTo>
                  <a:cubicBezTo>
                    <a:pt x="7160" y="8123"/>
                    <a:pt x="7178" y="8191"/>
                    <a:pt x="7212" y="8258"/>
                  </a:cubicBezTo>
                  <a:lnTo>
                    <a:pt x="6570" y="8258"/>
                  </a:lnTo>
                  <a:cubicBezTo>
                    <a:pt x="6773" y="8207"/>
                    <a:pt x="6958" y="8140"/>
                    <a:pt x="7144" y="8056"/>
                  </a:cubicBezTo>
                  <a:close/>
                  <a:moveTo>
                    <a:pt x="4965" y="8056"/>
                  </a:moveTo>
                  <a:cubicBezTo>
                    <a:pt x="5303" y="8225"/>
                    <a:pt x="5658" y="8308"/>
                    <a:pt x="6064" y="8308"/>
                  </a:cubicBezTo>
                  <a:lnTo>
                    <a:pt x="6131" y="8308"/>
                  </a:lnTo>
                  <a:cubicBezTo>
                    <a:pt x="5861" y="8427"/>
                    <a:pt x="5658" y="8697"/>
                    <a:pt x="5658" y="9001"/>
                  </a:cubicBezTo>
                  <a:lnTo>
                    <a:pt x="5658" y="11112"/>
                  </a:lnTo>
                  <a:lnTo>
                    <a:pt x="3564" y="11112"/>
                  </a:lnTo>
                  <a:cubicBezTo>
                    <a:pt x="3310" y="11112"/>
                    <a:pt x="3091" y="10909"/>
                    <a:pt x="3091" y="10656"/>
                  </a:cubicBezTo>
                  <a:lnTo>
                    <a:pt x="3091" y="9018"/>
                  </a:lnTo>
                  <a:lnTo>
                    <a:pt x="4206" y="8799"/>
                  </a:lnTo>
                  <a:cubicBezTo>
                    <a:pt x="4594" y="8714"/>
                    <a:pt x="4881" y="8410"/>
                    <a:pt x="4965" y="8056"/>
                  </a:cubicBezTo>
                  <a:close/>
                  <a:moveTo>
                    <a:pt x="2551" y="9137"/>
                  </a:moveTo>
                  <a:lnTo>
                    <a:pt x="2551" y="10656"/>
                  </a:lnTo>
                  <a:cubicBezTo>
                    <a:pt x="2551" y="11197"/>
                    <a:pt x="3006" y="11652"/>
                    <a:pt x="3564" y="11652"/>
                  </a:cubicBezTo>
                  <a:lnTo>
                    <a:pt x="5658" y="11652"/>
                  </a:lnTo>
                  <a:lnTo>
                    <a:pt x="5658" y="13392"/>
                  </a:lnTo>
                  <a:lnTo>
                    <a:pt x="541" y="13392"/>
                  </a:lnTo>
                  <a:lnTo>
                    <a:pt x="541" y="10555"/>
                  </a:lnTo>
                  <a:cubicBezTo>
                    <a:pt x="541" y="9997"/>
                    <a:pt x="930" y="9508"/>
                    <a:pt x="1470" y="9355"/>
                  </a:cubicBezTo>
                  <a:lnTo>
                    <a:pt x="1470" y="11483"/>
                  </a:lnTo>
                  <a:cubicBezTo>
                    <a:pt x="1470" y="11636"/>
                    <a:pt x="1588" y="11753"/>
                    <a:pt x="1740" y="11753"/>
                  </a:cubicBezTo>
                  <a:cubicBezTo>
                    <a:pt x="1892" y="11753"/>
                    <a:pt x="2011" y="11636"/>
                    <a:pt x="2011" y="11483"/>
                  </a:cubicBezTo>
                  <a:lnTo>
                    <a:pt x="2011" y="9254"/>
                  </a:lnTo>
                  <a:lnTo>
                    <a:pt x="2551" y="9137"/>
                  </a:lnTo>
                  <a:close/>
                  <a:moveTo>
                    <a:pt x="13172" y="8799"/>
                  </a:moveTo>
                  <a:cubicBezTo>
                    <a:pt x="13291" y="8799"/>
                    <a:pt x="13392" y="8900"/>
                    <a:pt x="13392" y="9001"/>
                  </a:cubicBezTo>
                  <a:lnTo>
                    <a:pt x="13392" y="13392"/>
                  </a:lnTo>
                  <a:lnTo>
                    <a:pt x="6199" y="13392"/>
                  </a:lnTo>
                  <a:lnTo>
                    <a:pt x="6199" y="9001"/>
                  </a:lnTo>
                  <a:cubicBezTo>
                    <a:pt x="6199" y="8900"/>
                    <a:pt x="6300" y="8799"/>
                    <a:pt x="6417" y="8799"/>
                  </a:cubicBezTo>
                  <a:close/>
                  <a:moveTo>
                    <a:pt x="4848" y="0"/>
                  </a:moveTo>
                  <a:cubicBezTo>
                    <a:pt x="4274" y="0"/>
                    <a:pt x="3817" y="457"/>
                    <a:pt x="3817" y="1013"/>
                  </a:cubicBezTo>
                  <a:lnTo>
                    <a:pt x="3817" y="2432"/>
                  </a:lnTo>
                  <a:lnTo>
                    <a:pt x="3445" y="2432"/>
                  </a:lnTo>
                  <a:cubicBezTo>
                    <a:pt x="2939" y="2432"/>
                    <a:pt x="2517" y="2855"/>
                    <a:pt x="2517" y="3361"/>
                  </a:cubicBezTo>
                  <a:cubicBezTo>
                    <a:pt x="2517" y="3868"/>
                    <a:pt x="2939" y="4289"/>
                    <a:pt x="3445" y="4289"/>
                  </a:cubicBezTo>
                  <a:lnTo>
                    <a:pt x="3666" y="4289"/>
                  </a:lnTo>
                  <a:lnTo>
                    <a:pt x="3666" y="5910"/>
                  </a:lnTo>
                  <a:cubicBezTo>
                    <a:pt x="3666" y="6620"/>
                    <a:pt x="3970" y="7261"/>
                    <a:pt x="4459" y="7700"/>
                  </a:cubicBezTo>
                  <a:lnTo>
                    <a:pt x="4459" y="7819"/>
                  </a:lnTo>
                  <a:cubicBezTo>
                    <a:pt x="4459" y="8038"/>
                    <a:pt x="4307" y="8207"/>
                    <a:pt x="4105" y="8258"/>
                  </a:cubicBezTo>
                  <a:lnTo>
                    <a:pt x="2770" y="8529"/>
                  </a:lnTo>
                  <a:lnTo>
                    <a:pt x="1689" y="8765"/>
                  </a:lnTo>
                  <a:lnTo>
                    <a:pt x="1673" y="8765"/>
                  </a:lnTo>
                  <a:lnTo>
                    <a:pt x="1419" y="8815"/>
                  </a:lnTo>
                  <a:cubicBezTo>
                    <a:pt x="592" y="8984"/>
                    <a:pt x="0" y="9711"/>
                    <a:pt x="0" y="10555"/>
                  </a:cubicBezTo>
                  <a:lnTo>
                    <a:pt x="0" y="13678"/>
                  </a:lnTo>
                  <a:cubicBezTo>
                    <a:pt x="0" y="13814"/>
                    <a:pt x="119" y="13949"/>
                    <a:pt x="271" y="13949"/>
                  </a:cubicBezTo>
                  <a:lnTo>
                    <a:pt x="13663" y="13949"/>
                  </a:lnTo>
                  <a:cubicBezTo>
                    <a:pt x="13814" y="13949"/>
                    <a:pt x="13933" y="13814"/>
                    <a:pt x="13933" y="13678"/>
                  </a:cubicBezTo>
                  <a:lnTo>
                    <a:pt x="13933" y="9001"/>
                  </a:lnTo>
                  <a:cubicBezTo>
                    <a:pt x="13933" y="8596"/>
                    <a:pt x="13595" y="8258"/>
                    <a:pt x="13172" y="8258"/>
                  </a:cubicBezTo>
                  <a:lnTo>
                    <a:pt x="7989" y="8258"/>
                  </a:lnTo>
                  <a:cubicBezTo>
                    <a:pt x="7802" y="8207"/>
                    <a:pt x="7651" y="8022"/>
                    <a:pt x="7651" y="7819"/>
                  </a:cubicBezTo>
                  <a:lnTo>
                    <a:pt x="7651" y="7700"/>
                  </a:lnTo>
                  <a:cubicBezTo>
                    <a:pt x="8140" y="7261"/>
                    <a:pt x="8444" y="6620"/>
                    <a:pt x="8444" y="5910"/>
                  </a:cubicBezTo>
                  <a:lnTo>
                    <a:pt x="8444" y="4289"/>
                  </a:lnTo>
                  <a:lnTo>
                    <a:pt x="8664" y="4289"/>
                  </a:lnTo>
                  <a:cubicBezTo>
                    <a:pt x="9187" y="4289"/>
                    <a:pt x="9592" y="3868"/>
                    <a:pt x="9592" y="3361"/>
                  </a:cubicBezTo>
                  <a:cubicBezTo>
                    <a:pt x="9592" y="2855"/>
                    <a:pt x="9187" y="2432"/>
                    <a:pt x="8664" y="2432"/>
                  </a:cubicBezTo>
                  <a:lnTo>
                    <a:pt x="8293" y="2432"/>
                  </a:lnTo>
                  <a:lnTo>
                    <a:pt x="8293" y="1013"/>
                  </a:lnTo>
                  <a:cubicBezTo>
                    <a:pt x="8293" y="457"/>
                    <a:pt x="7836" y="0"/>
                    <a:pt x="7279" y="0"/>
                  </a:cubicBezTo>
                  <a:lnTo>
                    <a:pt x="7262" y="0"/>
                  </a:lnTo>
                  <a:cubicBezTo>
                    <a:pt x="6992" y="0"/>
                    <a:pt x="6721" y="101"/>
                    <a:pt x="6536" y="304"/>
                  </a:cubicBezTo>
                  <a:cubicBezTo>
                    <a:pt x="6401" y="439"/>
                    <a:pt x="6224" y="507"/>
                    <a:pt x="6047" y="507"/>
                  </a:cubicBezTo>
                  <a:cubicBezTo>
                    <a:pt x="5869" y="507"/>
                    <a:pt x="5692" y="439"/>
                    <a:pt x="5557" y="304"/>
                  </a:cubicBezTo>
                  <a:cubicBezTo>
                    <a:pt x="5370" y="101"/>
                    <a:pt x="5118" y="0"/>
                    <a:pt x="48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4"/>
            <p:cNvSpPr/>
            <p:nvPr/>
          </p:nvSpPr>
          <p:spPr>
            <a:xfrm>
              <a:off x="3532400" y="2407025"/>
              <a:ext cx="13525" cy="13975"/>
            </a:xfrm>
            <a:custGeom>
              <a:avLst/>
              <a:gdLst/>
              <a:ahLst/>
              <a:cxnLst/>
              <a:rect l="l" t="t" r="r" b="b"/>
              <a:pathLst>
                <a:path w="541" h="559" extrusionOk="0">
                  <a:moveTo>
                    <a:pt x="270" y="1"/>
                  </a:moveTo>
                  <a:cubicBezTo>
                    <a:pt x="203" y="1"/>
                    <a:pt x="118" y="35"/>
                    <a:pt x="68" y="86"/>
                  </a:cubicBezTo>
                  <a:cubicBezTo>
                    <a:pt x="16" y="136"/>
                    <a:pt x="0" y="204"/>
                    <a:pt x="0" y="289"/>
                  </a:cubicBezTo>
                  <a:cubicBezTo>
                    <a:pt x="0" y="356"/>
                    <a:pt x="16" y="424"/>
                    <a:pt x="68" y="474"/>
                  </a:cubicBezTo>
                  <a:cubicBezTo>
                    <a:pt x="118" y="525"/>
                    <a:pt x="203" y="559"/>
                    <a:pt x="270" y="559"/>
                  </a:cubicBezTo>
                  <a:cubicBezTo>
                    <a:pt x="338" y="559"/>
                    <a:pt x="406" y="525"/>
                    <a:pt x="456" y="474"/>
                  </a:cubicBezTo>
                  <a:cubicBezTo>
                    <a:pt x="507" y="424"/>
                    <a:pt x="541" y="356"/>
                    <a:pt x="541" y="289"/>
                  </a:cubicBezTo>
                  <a:cubicBezTo>
                    <a:pt x="541" y="204"/>
                    <a:pt x="507" y="136"/>
                    <a:pt x="456" y="86"/>
                  </a:cubicBezTo>
                  <a:cubicBezTo>
                    <a:pt x="406" y="35"/>
                    <a:pt x="338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4"/>
            <p:cNvSpPr/>
            <p:nvPr/>
          </p:nvSpPr>
          <p:spPr>
            <a:xfrm>
              <a:off x="3661150" y="2236475"/>
              <a:ext cx="13525" cy="13975"/>
            </a:xfrm>
            <a:custGeom>
              <a:avLst/>
              <a:gdLst/>
              <a:ahLst/>
              <a:cxnLst/>
              <a:rect l="l" t="t" r="r" b="b"/>
              <a:pathLst>
                <a:path w="541" h="559" extrusionOk="0">
                  <a:moveTo>
                    <a:pt x="270" y="1"/>
                  </a:moveTo>
                  <a:cubicBezTo>
                    <a:pt x="187" y="1"/>
                    <a:pt x="119" y="34"/>
                    <a:pt x="68" y="86"/>
                  </a:cubicBezTo>
                  <a:cubicBezTo>
                    <a:pt x="18" y="136"/>
                    <a:pt x="0" y="203"/>
                    <a:pt x="0" y="288"/>
                  </a:cubicBezTo>
                  <a:cubicBezTo>
                    <a:pt x="0" y="356"/>
                    <a:pt x="18" y="423"/>
                    <a:pt x="68" y="473"/>
                  </a:cubicBezTo>
                  <a:cubicBezTo>
                    <a:pt x="119" y="525"/>
                    <a:pt x="187" y="559"/>
                    <a:pt x="270" y="559"/>
                  </a:cubicBezTo>
                  <a:cubicBezTo>
                    <a:pt x="338" y="559"/>
                    <a:pt x="405" y="525"/>
                    <a:pt x="457" y="473"/>
                  </a:cubicBezTo>
                  <a:cubicBezTo>
                    <a:pt x="507" y="423"/>
                    <a:pt x="540" y="356"/>
                    <a:pt x="540" y="288"/>
                  </a:cubicBezTo>
                  <a:cubicBezTo>
                    <a:pt x="540" y="203"/>
                    <a:pt x="507" y="136"/>
                    <a:pt x="457" y="86"/>
                  </a:cubicBezTo>
                  <a:cubicBezTo>
                    <a:pt x="405" y="34"/>
                    <a:pt x="338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4"/>
            <p:cNvSpPr/>
            <p:nvPr/>
          </p:nvSpPr>
          <p:spPr>
            <a:xfrm>
              <a:off x="3619350" y="2236475"/>
              <a:ext cx="13950" cy="13975"/>
            </a:xfrm>
            <a:custGeom>
              <a:avLst/>
              <a:gdLst/>
              <a:ahLst/>
              <a:cxnLst/>
              <a:rect l="l" t="t" r="r" b="b"/>
              <a:pathLst>
                <a:path w="558" h="559" extrusionOk="0">
                  <a:moveTo>
                    <a:pt x="271" y="1"/>
                  </a:moveTo>
                  <a:cubicBezTo>
                    <a:pt x="204" y="1"/>
                    <a:pt x="136" y="34"/>
                    <a:pt x="85" y="86"/>
                  </a:cubicBezTo>
                  <a:cubicBezTo>
                    <a:pt x="35" y="136"/>
                    <a:pt x="1" y="203"/>
                    <a:pt x="1" y="288"/>
                  </a:cubicBezTo>
                  <a:cubicBezTo>
                    <a:pt x="1" y="356"/>
                    <a:pt x="35" y="423"/>
                    <a:pt x="85" y="473"/>
                  </a:cubicBezTo>
                  <a:cubicBezTo>
                    <a:pt x="136" y="525"/>
                    <a:pt x="204" y="559"/>
                    <a:pt x="271" y="559"/>
                  </a:cubicBezTo>
                  <a:cubicBezTo>
                    <a:pt x="355" y="559"/>
                    <a:pt x="422" y="525"/>
                    <a:pt x="474" y="473"/>
                  </a:cubicBezTo>
                  <a:cubicBezTo>
                    <a:pt x="524" y="423"/>
                    <a:pt x="558" y="356"/>
                    <a:pt x="558" y="288"/>
                  </a:cubicBezTo>
                  <a:cubicBezTo>
                    <a:pt x="558" y="203"/>
                    <a:pt x="524" y="136"/>
                    <a:pt x="474" y="86"/>
                  </a:cubicBezTo>
                  <a:cubicBezTo>
                    <a:pt x="422" y="34"/>
                    <a:pt x="355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4"/>
            <p:cNvSpPr/>
            <p:nvPr/>
          </p:nvSpPr>
          <p:spPr>
            <a:xfrm>
              <a:off x="3707575" y="2333375"/>
              <a:ext cx="65900" cy="89325"/>
            </a:xfrm>
            <a:custGeom>
              <a:avLst/>
              <a:gdLst/>
              <a:ahLst/>
              <a:cxnLst/>
              <a:rect l="l" t="t" r="r" b="b"/>
              <a:pathLst>
                <a:path w="2636" h="3573" extrusionOk="0">
                  <a:moveTo>
                    <a:pt x="1318" y="583"/>
                  </a:moveTo>
                  <a:cubicBezTo>
                    <a:pt x="1572" y="752"/>
                    <a:pt x="2095" y="1157"/>
                    <a:pt x="2095" y="1782"/>
                  </a:cubicBezTo>
                  <a:cubicBezTo>
                    <a:pt x="2095" y="2221"/>
                    <a:pt x="1824" y="2559"/>
                    <a:pt x="1588" y="2762"/>
                  </a:cubicBezTo>
                  <a:lnTo>
                    <a:pt x="1588" y="1782"/>
                  </a:lnTo>
                  <a:cubicBezTo>
                    <a:pt x="1588" y="1630"/>
                    <a:pt x="1471" y="1512"/>
                    <a:pt x="1318" y="1512"/>
                  </a:cubicBezTo>
                  <a:cubicBezTo>
                    <a:pt x="1167" y="1512"/>
                    <a:pt x="1048" y="1630"/>
                    <a:pt x="1048" y="1782"/>
                  </a:cubicBezTo>
                  <a:lnTo>
                    <a:pt x="1048" y="2762"/>
                  </a:lnTo>
                  <a:cubicBezTo>
                    <a:pt x="811" y="2559"/>
                    <a:pt x="559" y="2221"/>
                    <a:pt x="559" y="1782"/>
                  </a:cubicBezTo>
                  <a:cubicBezTo>
                    <a:pt x="559" y="1157"/>
                    <a:pt x="1081" y="752"/>
                    <a:pt x="1318" y="583"/>
                  </a:cubicBezTo>
                  <a:close/>
                  <a:moveTo>
                    <a:pt x="1325" y="1"/>
                  </a:moveTo>
                  <a:cubicBezTo>
                    <a:pt x="1284" y="1"/>
                    <a:pt x="1242" y="9"/>
                    <a:pt x="1200" y="26"/>
                  </a:cubicBezTo>
                  <a:cubicBezTo>
                    <a:pt x="1149" y="60"/>
                    <a:pt x="1" y="634"/>
                    <a:pt x="1" y="1782"/>
                  </a:cubicBezTo>
                  <a:cubicBezTo>
                    <a:pt x="1" y="2931"/>
                    <a:pt x="1149" y="3521"/>
                    <a:pt x="1200" y="3539"/>
                  </a:cubicBezTo>
                  <a:cubicBezTo>
                    <a:pt x="1234" y="3555"/>
                    <a:pt x="1284" y="3572"/>
                    <a:pt x="1318" y="3572"/>
                  </a:cubicBezTo>
                  <a:cubicBezTo>
                    <a:pt x="1369" y="3572"/>
                    <a:pt x="1403" y="3555"/>
                    <a:pt x="1437" y="3539"/>
                  </a:cubicBezTo>
                  <a:cubicBezTo>
                    <a:pt x="1487" y="3521"/>
                    <a:pt x="2635" y="2931"/>
                    <a:pt x="2635" y="1782"/>
                  </a:cubicBezTo>
                  <a:cubicBezTo>
                    <a:pt x="2635" y="634"/>
                    <a:pt x="1487" y="60"/>
                    <a:pt x="1437" y="26"/>
                  </a:cubicBezTo>
                  <a:cubicBezTo>
                    <a:pt x="1403" y="9"/>
                    <a:pt x="1365" y="1"/>
                    <a:pt x="1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4"/>
            <p:cNvSpPr/>
            <p:nvPr/>
          </p:nvSpPr>
          <p:spPr>
            <a:xfrm>
              <a:off x="3740500" y="2246000"/>
              <a:ext cx="51975" cy="21100"/>
            </a:xfrm>
            <a:custGeom>
              <a:avLst/>
              <a:gdLst/>
              <a:ahLst/>
              <a:cxnLst/>
              <a:rect l="l" t="t" r="r" b="b"/>
              <a:pathLst>
                <a:path w="2079" h="844" extrusionOk="0">
                  <a:moveTo>
                    <a:pt x="1042" y="0"/>
                  </a:moveTo>
                  <a:cubicBezTo>
                    <a:pt x="706" y="0"/>
                    <a:pt x="373" y="127"/>
                    <a:pt x="120" y="380"/>
                  </a:cubicBezTo>
                  <a:cubicBezTo>
                    <a:pt x="1" y="482"/>
                    <a:pt x="1" y="650"/>
                    <a:pt x="120" y="768"/>
                  </a:cubicBezTo>
                  <a:cubicBezTo>
                    <a:pt x="170" y="819"/>
                    <a:pt x="238" y="844"/>
                    <a:pt x="308" y="844"/>
                  </a:cubicBezTo>
                  <a:cubicBezTo>
                    <a:pt x="377" y="844"/>
                    <a:pt x="449" y="819"/>
                    <a:pt x="507" y="768"/>
                  </a:cubicBezTo>
                  <a:cubicBezTo>
                    <a:pt x="651" y="616"/>
                    <a:pt x="846" y="540"/>
                    <a:pt x="1042" y="540"/>
                  </a:cubicBezTo>
                  <a:cubicBezTo>
                    <a:pt x="1238" y="540"/>
                    <a:pt x="1436" y="616"/>
                    <a:pt x="1588" y="768"/>
                  </a:cubicBezTo>
                  <a:cubicBezTo>
                    <a:pt x="1640" y="819"/>
                    <a:pt x="1707" y="835"/>
                    <a:pt x="1775" y="835"/>
                  </a:cubicBezTo>
                  <a:cubicBezTo>
                    <a:pt x="1858" y="835"/>
                    <a:pt x="1926" y="819"/>
                    <a:pt x="1977" y="768"/>
                  </a:cubicBezTo>
                  <a:cubicBezTo>
                    <a:pt x="2079" y="650"/>
                    <a:pt x="2079" y="482"/>
                    <a:pt x="1977" y="380"/>
                  </a:cubicBezTo>
                  <a:cubicBezTo>
                    <a:pt x="1715" y="127"/>
                    <a:pt x="1377" y="0"/>
                    <a:pt x="1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4"/>
            <p:cNvSpPr/>
            <p:nvPr/>
          </p:nvSpPr>
          <p:spPr>
            <a:xfrm>
              <a:off x="3722375" y="2219600"/>
              <a:ext cx="88675" cy="29175"/>
            </a:xfrm>
            <a:custGeom>
              <a:avLst/>
              <a:gdLst/>
              <a:ahLst/>
              <a:cxnLst/>
              <a:rect l="l" t="t" r="r" b="b"/>
              <a:pathLst>
                <a:path w="3547" h="1167" extrusionOk="0">
                  <a:moveTo>
                    <a:pt x="1773" y="0"/>
                  </a:moveTo>
                  <a:cubicBezTo>
                    <a:pt x="1149" y="0"/>
                    <a:pt x="541" y="254"/>
                    <a:pt x="102" y="693"/>
                  </a:cubicBezTo>
                  <a:cubicBezTo>
                    <a:pt x="0" y="811"/>
                    <a:pt x="0" y="980"/>
                    <a:pt x="102" y="1081"/>
                  </a:cubicBezTo>
                  <a:cubicBezTo>
                    <a:pt x="152" y="1132"/>
                    <a:pt x="224" y="1157"/>
                    <a:pt x="296" y="1157"/>
                  </a:cubicBezTo>
                  <a:cubicBezTo>
                    <a:pt x="367" y="1157"/>
                    <a:pt x="439" y="1132"/>
                    <a:pt x="489" y="1081"/>
                  </a:cubicBezTo>
                  <a:cubicBezTo>
                    <a:pt x="844" y="726"/>
                    <a:pt x="1308" y="549"/>
                    <a:pt x="1773" y="549"/>
                  </a:cubicBezTo>
                  <a:cubicBezTo>
                    <a:pt x="2237" y="549"/>
                    <a:pt x="2702" y="726"/>
                    <a:pt x="3056" y="1081"/>
                  </a:cubicBezTo>
                  <a:cubicBezTo>
                    <a:pt x="3108" y="1132"/>
                    <a:pt x="3175" y="1166"/>
                    <a:pt x="3243" y="1166"/>
                  </a:cubicBezTo>
                  <a:cubicBezTo>
                    <a:pt x="3310" y="1166"/>
                    <a:pt x="3378" y="1132"/>
                    <a:pt x="3428" y="1081"/>
                  </a:cubicBezTo>
                  <a:cubicBezTo>
                    <a:pt x="3547" y="980"/>
                    <a:pt x="3547" y="811"/>
                    <a:pt x="3428" y="693"/>
                  </a:cubicBezTo>
                  <a:cubicBezTo>
                    <a:pt x="2989" y="254"/>
                    <a:pt x="2398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4"/>
            <p:cNvSpPr/>
            <p:nvPr/>
          </p:nvSpPr>
          <p:spPr>
            <a:xfrm>
              <a:off x="3759925" y="2271950"/>
              <a:ext cx="13550" cy="13525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271" y="0"/>
                  </a:moveTo>
                  <a:cubicBezTo>
                    <a:pt x="203" y="0"/>
                    <a:pt x="120" y="34"/>
                    <a:pt x="68" y="85"/>
                  </a:cubicBezTo>
                  <a:cubicBezTo>
                    <a:pt x="18" y="135"/>
                    <a:pt x="1" y="203"/>
                    <a:pt x="1" y="270"/>
                  </a:cubicBezTo>
                  <a:cubicBezTo>
                    <a:pt x="1" y="338"/>
                    <a:pt x="18" y="423"/>
                    <a:pt x="68" y="473"/>
                  </a:cubicBezTo>
                  <a:cubicBezTo>
                    <a:pt x="120" y="524"/>
                    <a:pt x="203" y="541"/>
                    <a:pt x="271" y="541"/>
                  </a:cubicBezTo>
                  <a:cubicBezTo>
                    <a:pt x="338" y="541"/>
                    <a:pt x="406" y="524"/>
                    <a:pt x="457" y="473"/>
                  </a:cubicBezTo>
                  <a:cubicBezTo>
                    <a:pt x="507" y="423"/>
                    <a:pt x="541" y="338"/>
                    <a:pt x="541" y="270"/>
                  </a:cubicBezTo>
                  <a:cubicBezTo>
                    <a:pt x="541" y="203"/>
                    <a:pt x="507" y="135"/>
                    <a:pt x="457" y="85"/>
                  </a:cubicBezTo>
                  <a:cubicBezTo>
                    <a:pt x="406" y="34"/>
                    <a:pt x="338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44"/>
          <p:cNvGrpSpPr/>
          <p:nvPr/>
        </p:nvGrpSpPr>
        <p:grpSpPr>
          <a:xfrm>
            <a:off x="832109" y="3925074"/>
            <a:ext cx="314887" cy="411268"/>
            <a:chOff x="3495650" y="2682375"/>
            <a:chExt cx="355925" cy="348650"/>
          </a:xfrm>
        </p:grpSpPr>
        <p:sp>
          <p:nvSpPr>
            <p:cNvPr id="620" name="Google Shape;620;p44"/>
            <p:cNvSpPr/>
            <p:nvPr/>
          </p:nvSpPr>
          <p:spPr>
            <a:xfrm>
              <a:off x="3495650" y="2682375"/>
              <a:ext cx="168050" cy="348650"/>
            </a:xfrm>
            <a:custGeom>
              <a:avLst/>
              <a:gdLst/>
              <a:ahLst/>
              <a:cxnLst/>
              <a:rect l="l" t="t" r="r" b="b"/>
              <a:pathLst>
                <a:path w="6722" h="13946" extrusionOk="0">
                  <a:moveTo>
                    <a:pt x="1282" y="548"/>
                  </a:moveTo>
                  <a:cubicBezTo>
                    <a:pt x="1623" y="548"/>
                    <a:pt x="2091" y="635"/>
                    <a:pt x="2466" y="1010"/>
                  </a:cubicBezTo>
                  <a:cubicBezTo>
                    <a:pt x="2804" y="1366"/>
                    <a:pt x="2905" y="1787"/>
                    <a:pt x="2923" y="2125"/>
                  </a:cubicBezTo>
                  <a:lnTo>
                    <a:pt x="2416" y="1618"/>
                  </a:lnTo>
                  <a:cubicBezTo>
                    <a:pt x="2365" y="1568"/>
                    <a:pt x="2293" y="1542"/>
                    <a:pt x="2221" y="1542"/>
                  </a:cubicBezTo>
                  <a:cubicBezTo>
                    <a:pt x="2149" y="1542"/>
                    <a:pt x="2078" y="1568"/>
                    <a:pt x="2027" y="1618"/>
                  </a:cubicBezTo>
                  <a:cubicBezTo>
                    <a:pt x="1926" y="1720"/>
                    <a:pt x="1926" y="1888"/>
                    <a:pt x="2027" y="2007"/>
                  </a:cubicBezTo>
                  <a:lnTo>
                    <a:pt x="2551" y="2514"/>
                  </a:lnTo>
                  <a:cubicBezTo>
                    <a:pt x="2213" y="2496"/>
                    <a:pt x="1774" y="2395"/>
                    <a:pt x="1419" y="2057"/>
                  </a:cubicBezTo>
                  <a:cubicBezTo>
                    <a:pt x="912" y="1535"/>
                    <a:pt x="930" y="875"/>
                    <a:pt x="980" y="571"/>
                  </a:cubicBezTo>
                  <a:cubicBezTo>
                    <a:pt x="1059" y="558"/>
                    <a:pt x="1163" y="548"/>
                    <a:pt x="1282" y="548"/>
                  </a:cubicBezTo>
                  <a:close/>
                  <a:moveTo>
                    <a:pt x="5495" y="2083"/>
                  </a:moveTo>
                  <a:cubicBezTo>
                    <a:pt x="5636" y="2083"/>
                    <a:pt x="5757" y="2095"/>
                    <a:pt x="5843" y="2109"/>
                  </a:cubicBezTo>
                  <a:cubicBezTo>
                    <a:pt x="5895" y="2463"/>
                    <a:pt x="5945" y="3291"/>
                    <a:pt x="5320" y="3915"/>
                  </a:cubicBezTo>
                  <a:cubicBezTo>
                    <a:pt x="4864" y="4372"/>
                    <a:pt x="4274" y="4473"/>
                    <a:pt x="3868" y="4489"/>
                  </a:cubicBezTo>
                  <a:lnTo>
                    <a:pt x="4544" y="3797"/>
                  </a:lnTo>
                  <a:cubicBezTo>
                    <a:pt x="4661" y="3696"/>
                    <a:pt x="4661" y="3527"/>
                    <a:pt x="4544" y="3408"/>
                  </a:cubicBezTo>
                  <a:cubicBezTo>
                    <a:pt x="4493" y="3358"/>
                    <a:pt x="4425" y="3332"/>
                    <a:pt x="4356" y="3332"/>
                  </a:cubicBezTo>
                  <a:cubicBezTo>
                    <a:pt x="4286" y="3332"/>
                    <a:pt x="4214" y="3358"/>
                    <a:pt x="4155" y="3408"/>
                  </a:cubicBezTo>
                  <a:lnTo>
                    <a:pt x="3479" y="4101"/>
                  </a:lnTo>
                  <a:lnTo>
                    <a:pt x="3479" y="4068"/>
                  </a:lnTo>
                  <a:cubicBezTo>
                    <a:pt x="3479" y="3662"/>
                    <a:pt x="3598" y="3088"/>
                    <a:pt x="4037" y="2649"/>
                  </a:cubicBezTo>
                  <a:cubicBezTo>
                    <a:pt x="4501" y="2184"/>
                    <a:pt x="5086" y="2083"/>
                    <a:pt x="5495" y="2083"/>
                  </a:cubicBezTo>
                  <a:close/>
                  <a:moveTo>
                    <a:pt x="5607" y="6162"/>
                  </a:moveTo>
                  <a:cubicBezTo>
                    <a:pt x="5760" y="6162"/>
                    <a:pt x="5877" y="6279"/>
                    <a:pt x="5877" y="6432"/>
                  </a:cubicBezTo>
                  <a:cubicBezTo>
                    <a:pt x="5877" y="6583"/>
                    <a:pt x="5760" y="6702"/>
                    <a:pt x="5607" y="6702"/>
                  </a:cubicBezTo>
                  <a:lnTo>
                    <a:pt x="811" y="6702"/>
                  </a:lnTo>
                  <a:cubicBezTo>
                    <a:pt x="660" y="6702"/>
                    <a:pt x="541" y="6583"/>
                    <a:pt x="541" y="6432"/>
                  </a:cubicBezTo>
                  <a:cubicBezTo>
                    <a:pt x="541" y="6279"/>
                    <a:pt x="660" y="6162"/>
                    <a:pt x="811" y="6162"/>
                  </a:cubicBezTo>
                  <a:close/>
                  <a:moveTo>
                    <a:pt x="5118" y="7242"/>
                  </a:moveTo>
                  <a:lnTo>
                    <a:pt x="5118" y="7799"/>
                  </a:lnTo>
                  <a:lnTo>
                    <a:pt x="4544" y="7799"/>
                  </a:lnTo>
                  <a:cubicBezTo>
                    <a:pt x="4391" y="7799"/>
                    <a:pt x="4274" y="7918"/>
                    <a:pt x="4274" y="8069"/>
                  </a:cubicBezTo>
                  <a:cubicBezTo>
                    <a:pt x="4274" y="8222"/>
                    <a:pt x="4391" y="8339"/>
                    <a:pt x="4544" y="8339"/>
                  </a:cubicBezTo>
                  <a:lnTo>
                    <a:pt x="5118" y="8339"/>
                  </a:lnTo>
                  <a:lnTo>
                    <a:pt x="5118" y="8880"/>
                  </a:lnTo>
                  <a:lnTo>
                    <a:pt x="4949" y="8880"/>
                  </a:lnTo>
                  <a:cubicBezTo>
                    <a:pt x="4814" y="8880"/>
                    <a:pt x="4679" y="8999"/>
                    <a:pt x="4679" y="9150"/>
                  </a:cubicBezTo>
                  <a:cubicBezTo>
                    <a:pt x="4679" y="9302"/>
                    <a:pt x="4814" y="9420"/>
                    <a:pt x="4949" y="9420"/>
                  </a:cubicBezTo>
                  <a:lnTo>
                    <a:pt x="5118" y="9420"/>
                  </a:lnTo>
                  <a:lnTo>
                    <a:pt x="5118" y="9978"/>
                  </a:lnTo>
                  <a:lnTo>
                    <a:pt x="4544" y="9978"/>
                  </a:lnTo>
                  <a:cubicBezTo>
                    <a:pt x="4391" y="9978"/>
                    <a:pt x="4274" y="10095"/>
                    <a:pt x="4274" y="10248"/>
                  </a:cubicBezTo>
                  <a:cubicBezTo>
                    <a:pt x="4274" y="10399"/>
                    <a:pt x="4391" y="10518"/>
                    <a:pt x="4544" y="10518"/>
                  </a:cubicBezTo>
                  <a:lnTo>
                    <a:pt x="5118" y="10518"/>
                  </a:lnTo>
                  <a:lnTo>
                    <a:pt x="5118" y="11059"/>
                  </a:lnTo>
                  <a:lnTo>
                    <a:pt x="4949" y="11059"/>
                  </a:lnTo>
                  <a:cubicBezTo>
                    <a:pt x="4814" y="11059"/>
                    <a:pt x="4679" y="11176"/>
                    <a:pt x="4679" y="11329"/>
                  </a:cubicBezTo>
                  <a:cubicBezTo>
                    <a:pt x="4679" y="11480"/>
                    <a:pt x="4814" y="11599"/>
                    <a:pt x="4949" y="11599"/>
                  </a:cubicBezTo>
                  <a:lnTo>
                    <a:pt x="5100" y="11599"/>
                  </a:lnTo>
                  <a:cubicBezTo>
                    <a:pt x="5050" y="12612"/>
                    <a:pt x="4222" y="13405"/>
                    <a:pt x="3209" y="13405"/>
                  </a:cubicBezTo>
                  <a:cubicBezTo>
                    <a:pt x="2162" y="13405"/>
                    <a:pt x="1301" y="12545"/>
                    <a:pt x="1301" y="11498"/>
                  </a:cubicBezTo>
                  <a:lnTo>
                    <a:pt x="1301" y="7242"/>
                  </a:lnTo>
                  <a:lnTo>
                    <a:pt x="2939" y="7242"/>
                  </a:lnTo>
                  <a:lnTo>
                    <a:pt x="2939" y="10451"/>
                  </a:lnTo>
                  <a:cubicBezTo>
                    <a:pt x="2939" y="10602"/>
                    <a:pt x="3058" y="10721"/>
                    <a:pt x="3209" y="10721"/>
                  </a:cubicBezTo>
                  <a:cubicBezTo>
                    <a:pt x="3362" y="10721"/>
                    <a:pt x="3479" y="10602"/>
                    <a:pt x="3479" y="10451"/>
                  </a:cubicBezTo>
                  <a:lnTo>
                    <a:pt x="3479" y="7242"/>
                  </a:lnTo>
                  <a:close/>
                  <a:moveTo>
                    <a:pt x="1248" y="1"/>
                  </a:moveTo>
                  <a:cubicBezTo>
                    <a:pt x="925" y="1"/>
                    <a:pt x="697" y="58"/>
                    <a:pt x="676" y="65"/>
                  </a:cubicBezTo>
                  <a:cubicBezTo>
                    <a:pt x="575" y="98"/>
                    <a:pt x="507" y="166"/>
                    <a:pt x="473" y="267"/>
                  </a:cubicBezTo>
                  <a:cubicBezTo>
                    <a:pt x="473" y="319"/>
                    <a:pt x="153" y="1551"/>
                    <a:pt x="1047" y="2429"/>
                  </a:cubicBezTo>
                  <a:cubicBezTo>
                    <a:pt x="1554" y="2953"/>
                    <a:pt x="2196" y="3071"/>
                    <a:pt x="2652" y="3071"/>
                  </a:cubicBezTo>
                  <a:cubicBezTo>
                    <a:pt x="2754" y="3071"/>
                    <a:pt x="2855" y="3054"/>
                    <a:pt x="2939" y="3054"/>
                  </a:cubicBezTo>
                  <a:lnTo>
                    <a:pt x="2939" y="4034"/>
                  </a:lnTo>
                  <a:lnTo>
                    <a:pt x="2939" y="4185"/>
                  </a:lnTo>
                  <a:lnTo>
                    <a:pt x="2939" y="5621"/>
                  </a:lnTo>
                  <a:lnTo>
                    <a:pt x="811" y="5621"/>
                  </a:lnTo>
                  <a:cubicBezTo>
                    <a:pt x="356" y="5621"/>
                    <a:pt x="0" y="5975"/>
                    <a:pt x="0" y="6432"/>
                  </a:cubicBezTo>
                  <a:cubicBezTo>
                    <a:pt x="0" y="6853"/>
                    <a:pt x="338" y="7208"/>
                    <a:pt x="761" y="7242"/>
                  </a:cubicBezTo>
                  <a:lnTo>
                    <a:pt x="761" y="11498"/>
                  </a:lnTo>
                  <a:cubicBezTo>
                    <a:pt x="761" y="12849"/>
                    <a:pt x="1858" y="13946"/>
                    <a:pt x="3209" y="13946"/>
                  </a:cubicBezTo>
                  <a:cubicBezTo>
                    <a:pt x="4560" y="13946"/>
                    <a:pt x="5658" y="12849"/>
                    <a:pt x="5658" y="11498"/>
                  </a:cubicBezTo>
                  <a:lnTo>
                    <a:pt x="5658" y="7242"/>
                  </a:lnTo>
                  <a:cubicBezTo>
                    <a:pt x="6080" y="7208"/>
                    <a:pt x="6417" y="6853"/>
                    <a:pt x="6417" y="6432"/>
                  </a:cubicBezTo>
                  <a:cubicBezTo>
                    <a:pt x="6417" y="5975"/>
                    <a:pt x="6046" y="5621"/>
                    <a:pt x="5607" y="5621"/>
                  </a:cubicBezTo>
                  <a:lnTo>
                    <a:pt x="3479" y="5621"/>
                  </a:lnTo>
                  <a:lnTo>
                    <a:pt x="3479" y="5013"/>
                  </a:lnTo>
                  <a:cubicBezTo>
                    <a:pt x="3580" y="5013"/>
                    <a:pt x="3716" y="5029"/>
                    <a:pt x="3851" y="5029"/>
                  </a:cubicBezTo>
                  <a:cubicBezTo>
                    <a:pt x="4375" y="5029"/>
                    <a:pt x="5100" y="4894"/>
                    <a:pt x="5708" y="4304"/>
                  </a:cubicBezTo>
                  <a:cubicBezTo>
                    <a:pt x="6721" y="3291"/>
                    <a:pt x="6367" y="1872"/>
                    <a:pt x="6350" y="1805"/>
                  </a:cubicBezTo>
                  <a:cubicBezTo>
                    <a:pt x="6316" y="1720"/>
                    <a:pt x="6249" y="1636"/>
                    <a:pt x="6147" y="1618"/>
                  </a:cubicBezTo>
                  <a:cubicBezTo>
                    <a:pt x="6126" y="1611"/>
                    <a:pt x="5856" y="1540"/>
                    <a:pt x="5475" y="1540"/>
                  </a:cubicBezTo>
                  <a:cubicBezTo>
                    <a:pt x="4962" y="1540"/>
                    <a:pt x="4247" y="1669"/>
                    <a:pt x="3666" y="2260"/>
                  </a:cubicBezTo>
                  <a:cubicBezTo>
                    <a:pt x="3580" y="2328"/>
                    <a:pt x="3530" y="2395"/>
                    <a:pt x="3463" y="2463"/>
                  </a:cubicBezTo>
                  <a:cubicBezTo>
                    <a:pt x="3513" y="2024"/>
                    <a:pt x="3463" y="1247"/>
                    <a:pt x="2855" y="623"/>
                  </a:cubicBezTo>
                  <a:cubicBezTo>
                    <a:pt x="2334" y="112"/>
                    <a:pt x="1698" y="1"/>
                    <a:pt x="1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4"/>
            <p:cNvSpPr/>
            <p:nvPr/>
          </p:nvSpPr>
          <p:spPr>
            <a:xfrm>
              <a:off x="3569100" y="2966825"/>
              <a:ext cx="13550" cy="13550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271" y="1"/>
                  </a:moveTo>
                  <a:cubicBezTo>
                    <a:pt x="203" y="1"/>
                    <a:pt x="120" y="35"/>
                    <a:pt x="68" y="86"/>
                  </a:cubicBezTo>
                  <a:cubicBezTo>
                    <a:pt x="18" y="136"/>
                    <a:pt x="1" y="204"/>
                    <a:pt x="1" y="271"/>
                  </a:cubicBezTo>
                  <a:cubicBezTo>
                    <a:pt x="1" y="339"/>
                    <a:pt x="18" y="406"/>
                    <a:pt x="68" y="457"/>
                  </a:cubicBezTo>
                  <a:cubicBezTo>
                    <a:pt x="120" y="507"/>
                    <a:pt x="203" y="541"/>
                    <a:pt x="271" y="541"/>
                  </a:cubicBezTo>
                  <a:cubicBezTo>
                    <a:pt x="338" y="541"/>
                    <a:pt x="406" y="507"/>
                    <a:pt x="457" y="457"/>
                  </a:cubicBezTo>
                  <a:cubicBezTo>
                    <a:pt x="507" y="406"/>
                    <a:pt x="541" y="339"/>
                    <a:pt x="541" y="271"/>
                  </a:cubicBezTo>
                  <a:cubicBezTo>
                    <a:pt x="541" y="204"/>
                    <a:pt x="507" y="136"/>
                    <a:pt x="457" y="86"/>
                  </a:cubicBezTo>
                  <a:cubicBezTo>
                    <a:pt x="406" y="35"/>
                    <a:pt x="338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4"/>
            <p:cNvSpPr/>
            <p:nvPr/>
          </p:nvSpPr>
          <p:spPr>
            <a:xfrm>
              <a:off x="3683100" y="2682375"/>
              <a:ext cx="168475" cy="348650"/>
            </a:xfrm>
            <a:custGeom>
              <a:avLst/>
              <a:gdLst/>
              <a:ahLst/>
              <a:cxnLst/>
              <a:rect l="l" t="t" r="r" b="b"/>
              <a:pathLst>
                <a:path w="6739" h="13946" extrusionOk="0">
                  <a:moveTo>
                    <a:pt x="1300" y="548"/>
                  </a:moveTo>
                  <a:cubicBezTo>
                    <a:pt x="1641" y="548"/>
                    <a:pt x="2108" y="635"/>
                    <a:pt x="2483" y="1010"/>
                  </a:cubicBezTo>
                  <a:cubicBezTo>
                    <a:pt x="2821" y="1366"/>
                    <a:pt x="2922" y="1787"/>
                    <a:pt x="2939" y="2125"/>
                  </a:cubicBezTo>
                  <a:lnTo>
                    <a:pt x="2432" y="1618"/>
                  </a:lnTo>
                  <a:cubicBezTo>
                    <a:pt x="2381" y="1568"/>
                    <a:pt x="2310" y="1542"/>
                    <a:pt x="2238" y="1542"/>
                  </a:cubicBezTo>
                  <a:cubicBezTo>
                    <a:pt x="2166" y="1542"/>
                    <a:pt x="2095" y="1568"/>
                    <a:pt x="2044" y="1618"/>
                  </a:cubicBezTo>
                  <a:cubicBezTo>
                    <a:pt x="1943" y="1720"/>
                    <a:pt x="1943" y="1888"/>
                    <a:pt x="2044" y="2007"/>
                  </a:cubicBezTo>
                  <a:lnTo>
                    <a:pt x="2567" y="2514"/>
                  </a:lnTo>
                  <a:cubicBezTo>
                    <a:pt x="2229" y="2496"/>
                    <a:pt x="1790" y="2395"/>
                    <a:pt x="1436" y="2057"/>
                  </a:cubicBezTo>
                  <a:cubicBezTo>
                    <a:pt x="930" y="1535"/>
                    <a:pt x="946" y="875"/>
                    <a:pt x="997" y="571"/>
                  </a:cubicBezTo>
                  <a:cubicBezTo>
                    <a:pt x="1076" y="558"/>
                    <a:pt x="1180" y="548"/>
                    <a:pt x="1300" y="548"/>
                  </a:cubicBezTo>
                  <a:close/>
                  <a:moveTo>
                    <a:pt x="5513" y="2083"/>
                  </a:moveTo>
                  <a:cubicBezTo>
                    <a:pt x="5654" y="2083"/>
                    <a:pt x="5774" y="2095"/>
                    <a:pt x="5861" y="2109"/>
                  </a:cubicBezTo>
                  <a:cubicBezTo>
                    <a:pt x="5911" y="2463"/>
                    <a:pt x="5944" y="3307"/>
                    <a:pt x="5337" y="3915"/>
                  </a:cubicBezTo>
                  <a:cubicBezTo>
                    <a:pt x="4881" y="4372"/>
                    <a:pt x="4290" y="4473"/>
                    <a:pt x="3884" y="4489"/>
                  </a:cubicBezTo>
                  <a:lnTo>
                    <a:pt x="4560" y="3797"/>
                  </a:lnTo>
                  <a:cubicBezTo>
                    <a:pt x="4679" y="3696"/>
                    <a:pt x="4679" y="3527"/>
                    <a:pt x="4560" y="3408"/>
                  </a:cubicBezTo>
                  <a:cubicBezTo>
                    <a:pt x="4509" y="3358"/>
                    <a:pt x="4441" y="3332"/>
                    <a:pt x="4372" y="3332"/>
                  </a:cubicBezTo>
                  <a:cubicBezTo>
                    <a:pt x="4302" y="3332"/>
                    <a:pt x="4231" y="3358"/>
                    <a:pt x="4172" y="3408"/>
                  </a:cubicBezTo>
                  <a:lnTo>
                    <a:pt x="3497" y="4101"/>
                  </a:lnTo>
                  <a:lnTo>
                    <a:pt x="3497" y="4068"/>
                  </a:lnTo>
                  <a:cubicBezTo>
                    <a:pt x="3497" y="3662"/>
                    <a:pt x="3614" y="3088"/>
                    <a:pt x="4053" y="2649"/>
                  </a:cubicBezTo>
                  <a:cubicBezTo>
                    <a:pt x="4518" y="2184"/>
                    <a:pt x="5104" y="2083"/>
                    <a:pt x="5513" y="2083"/>
                  </a:cubicBezTo>
                  <a:close/>
                  <a:moveTo>
                    <a:pt x="5624" y="6162"/>
                  </a:moveTo>
                  <a:cubicBezTo>
                    <a:pt x="5776" y="6162"/>
                    <a:pt x="5894" y="6279"/>
                    <a:pt x="5894" y="6432"/>
                  </a:cubicBezTo>
                  <a:cubicBezTo>
                    <a:pt x="5894" y="6583"/>
                    <a:pt x="5776" y="6702"/>
                    <a:pt x="5624" y="6702"/>
                  </a:cubicBezTo>
                  <a:lnTo>
                    <a:pt x="828" y="6702"/>
                  </a:lnTo>
                  <a:cubicBezTo>
                    <a:pt x="676" y="6702"/>
                    <a:pt x="558" y="6583"/>
                    <a:pt x="558" y="6432"/>
                  </a:cubicBezTo>
                  <a:cubicBezTo>
                    <a:pt x="558" y="6279"/>
                    <a:pt x="676" y="6162"/>
                    <a:pt x="828" y="6162"/>
                  </a:cubicBezTo>
                  <a:close/>
                  <a:moveTo>
                    <a:pt x="5134" y="7242"/>
                  </a:moveTo>
                  <a:lnTo>
                    <a:pt x="5134" y="7799"/>
                  </a:lnTo>
                  <a:lnTo>
                    <a:pt x="4560" y="7799"/>
                  </a:lnTo>
                  <a:cubicBezTo>
                    <a:pt x="4408" y="7799"/>
                    <a:pt x="4290" y="7918"/>
                    <a:pt x="4290" y="8069"/>
                  </a:cubicBezTo>
                  <a:cubicBezTo>
                    <a:pt x="4290" y="8222"/>
                    <a:pt x="4408" y="8339"/>
                    <a:pt x="4560" y="8339"/>
                  </a:cubicBezTo>
                  <a:lnTo>
                    <a:pt x="5134" y="8339"/>
                  </a:lnTo>
                  <a:lnTo>
                    <a:pt x="5134" y="8880"/>
                  </a:lnTo>
                  <a:lnTo>
                    <a:pt x="4965" y="8880"/>
                  </a:lnTo>
                  <a:cubicBezTo>
                    <a:pt x="4814" y="8880"/>
                    <a:pt x="4695" y="8999"/>
                    <a:pt x="4695" y="9150"/>
                  </a:cubicBezTo>
                  <a:cubicBezTo>
                    <a:pt x="4695" y="9302"/>
                    <a:pt x="4814" y="9420"/>
                    <a:pt x="4965" y="9420"/>
                  </a:cubicBezTo>
                  <a:lnTo>
                    <a:pt x="5134" y="9420"/>
                  </a:lnTo>
                  <a:lnTo>
                    <a:pt x="5134" y="9978"/>
                  </a:lnTo>
                  <a:lnTo>
                    <a:pt x="4560" y="9978"/>
                  </a:lnTo>
                  <a:cubicBezTo>
                    <a:pt x="4408" y="9978"/>
                    <a:pt x="4290" y="10095"/>
                    <a:pt x="4290" y="10248"/>
                  </a:cubicBezTo>
                  <a:cubicBezTo>
                    <a:pt x="4290" y="10399"/>
                    <a:pt x="4408" y="10518"/>
                    <a:pt x="4560" y="10518"/>
                  </a:cubicBezTo>
                  <a:lnTo>
                    <a:pt x="5134" y="10518"/>
                  </a:lnTo>
                  <a:lnTo>
                    <a:pt x="5134" y="11059"/>
                  </a:lnTo>
                  <a:lnTo>
                    <a:pt x="4965" y="11059"/>
                  </a:lnTo>
                  <a:cubicBezTo>
                    <a:pt x="4814" y="11059"/>
                    <a:pt x="4695" y="11176"/>
                    <a:pt x="4695" y="11329"/>
                  </a:cubicBezTo>
                  <a:cubicBezTo>
                    <a:pt x="4695" y="11480"/>
                    <a:pt x="4814" y="11599"/>
                    <a:pt x="4965" y="11599"/>
                  </a:cubicBezTo>
                  <a:lnTo>
                    <a:pt x="5118" y="11599"/>
                  </a:lnTo>
                  <a:cubicBezTo>
                    <a:pt x="5066" y="12612"/>
                    <a:pt x="4240" y="13405"/>
                    <a:pt x="3226" y="13405"/>
                  </a:cubicBezTo>
                  <a:cubicBezTo>
                    <a:pt x="2179" y="13405"/>
                    <a:pt x="1317" y="12545"/>
                    <a:pt x="1317" y="11498"/>
                  </a:cubicBezTo>
                  <a:lnTo>
                    <a:pt x="1317" y="7242"/>
                  </a:lnTo>
                  <a:lnTo>
                    <a:pt x="2956" y="7242"/>
                  </a:lnTo>
                  <a:lnTo>
                    <a:pt x="2956" y="10737"/>
                  </a:lnTo>
                  <a:cubicBezTo>
                    <a:pt x="2956" y="10872"/>
                    <a:pt x="3074" y="11007"/>
                    <a:pt x="3226" y="11007"/>
                  </a:cubicBezTo>
                  <a:cubicBezTo>
                    <a:pt x="3378" y="11007"/>
                    <a:pt x="3497" y="10872"/>
                    <a:pt x="3497" y="10737"/>
                  </a:cubicBezTo>
                  <a:lnTo>
                    <a:pt x="3497" y="7242"/>
                  </a:lnTo>
                  <a:close/>
                  <a:moveTo>
                    <a:pt x="1265" y="1"/>
                  </a:moveTo>
                  <a:cubicBezTo>
                    <a:pt x="942" y="1"/>
                    <a:pt x="714" y="58"/>
                    <a:pt x="693" y="65"/>
                  </a:cubicBezTo>
                  <a:cubicBezTo>
                    <a:pt x="592" y="98"/>
                    <a:pt x="524" y="166"/>
                    <a:pt x="491" y="267"/>
                  </a:cubicBezTo>
                  <a:cubicBezTo>
                    <a:pt x="491" y="319"/>
                    <a:pt x="169" y="1551"/>
                    <a:pt x="1065" y="2429"/>
                  </a:cubicBezTo>
                  <a:cubicBezTo>
                    <a:pt x="1571" y="2953"/>
                    <a:pt x="2213" y="3071"/>
                    <a:pt x="2668" y="3071"/>
                  </a:cubicBezTo>
                  <a:cubicBezTo>
                    <a:pt x="2770" y="3071"/>
                    <a:pt x="2871" y="3054"/>
                    <a:pt x="2956" y="3054"/>
                  </a:cubicBezTo>
                  <a:lnTo>
                    <a:pt x="2956" y="4034"/>
                  </a:lnTo>
                  <a:lnTo>
                    <a:pt x="2956" y="4185"/>
                  </a:lnTo>
                  <a:lnTo>
                    <a:pt x="2956" y="5621"/>
                  </a:lnTo>
                  <a:lnTo>
                    <a:pt x="828" y="5621"/>
                  </a:lnTo>
                  <a:cubicBezTo>
                    <a:pt x="372" y="5621"/>
                    <a:pt x="0" y="5975"/>
                    <a:pt x="0" y="6432"/>
                  </a:cubicBezTo>
                  <a:cubicBezTo>
                    <a:pt x="0" y="6853"/>
                    <a:pt x="338" y="7208"/>
                    <a:pt x="777" y="7242"/>
                  </a:cubicBezTo>
                  <a:lnTo>
                    <a:pt x="777" y="11498"/>
                  </a:lnTo>
                  <a:cubicBezTo>
                    <a:pt x="777" y="12849"/>
                    <a:pt x="1875" y="13946"/>
                    <a:pt x="3226" y="13946"/>
                  </a:cubicBezTo>
                  <a:cubicBezTo>
                    <a:pt x="4577" y="13946"/>
                    <a:pt x="5674" y="12849"/>
                    <a:pt x="5674" y="11498"/>
                  </a:cubicBezTo>
                  <a:lnTo>
                    <a:pt x="5674" y="7242"/>
                  </a:lnTo>
                  <a:cubicBezTo>
                    <a:pt x="6097" y="7208"/>
                    <a:pt x="6435" y="6853"/>
                    <a:pt x="6435" y="6432"/>
                  </a:cubicBezTo>
                  <a:cubicBezTo>
                    <a:pt x="6435" y="5975"/>
                    <a:pt x="6063" y="5621"/>
                    <a:pt x="5624" y="5621"/>
                  </a:cubicBezTo>
                  <a:lnTo>
                    <a:pt x="3497" y="5621"/>
                  </a:lnTo>
                  <a:lnTo>
                    <a:pt x="3497" y="5013"/>
                  </a:lnTo>
                  <a:cubicBezTo>
                    <a:pt x="3598" y="5013"/>
                    <a:pt x="3733" y="5029"/>
                    <a:pt x="3868" y="5029"/>
                  </a:cubicBezTo>
                  <a:cubicBezTo>
                    <a:pt x="4391" y="5029"/>
                    <a:pt x="5118" y="4894"/>
                    <a:pt x="5726" y="4304"/>
                  </a:cubicBezTo>
                  <a:cubicBezTo>
                    <a:pt x="6739" y="3291"/>
                    <a:pt x="6383" y="1872"/>
                    <a:pt x="6367" y="1805"/>
                  </a:cubicBezTo>
                  <a:cubicBezTo>
                    <a:pt x="6334" y="1720"/>
                    <a:pt x="6266" y="1636"/>
                    <a:pt x="6165" y="1618"/>
                  </a:cubicBezTo>
                  <a:cubicBezTo>
                    <a:pt x="6143" y="1611"/>
                    <a:pt x="5872" y="1540"/>
                    <a:pt x="5490" y="1540"/>
                  </a:cubicBezTo>
                  <a:cubicBezTo>
                    <a:pt x="4975" y="1540"/>
                    <a:pt x="4256" y="1669"/>
                    <a:pt x="3665" y="2260"/>
                  </a:cubicBezTo>
                  <a:cubicBezTo>
                    <a:pt x="3598" y="2328"/>
                    <a:pt x="3546" y="2395"/>
                    <a:pt x="3479" y="2463"/>
                  </a:cubicBezTo>
                  <a:cubicBezTo>
                    <a:pt x="3530" y="2024"/>
                    <a:pt x="3479" y="1247"/>
                    <a:pt x="2871" y="623"/>
                  </a:cubicBezTo>
                  <a:cubicBezTo>
                    <a:pt x="2350" y="112"/>
                    <a:pt x="1715" y="1"/>
                    <a:pt x="1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4"/>
            <p:cNvSpPr/>
            <p:nvPr/>
          </p:nvSpPr>
          <p:spPr>
            <a:xfrm>
              <a:off x="3801300" y="2749850"/>
              <a:ext cx="13525" cy="13950"/>
            </a:xfrm>
            <a:custGeom>
              <a:avLst/>
              <a:gdLst/>
              <a:ahLst/>
              <a:cxnLst/>
              <a:rect l="l" t="t" r="r" b="b"/>
              <a:pathLst>
                <a:path w="541" h="558" extrusionOk="0">
                  <a:moveTo>
                    <a:pt x="271" y="0"/>
                  </a:moveTo>
                  <a:cubicBezTo>
                    <a:pt x="203" y="0"/>
                    <a:pt x="136" y="34"/>
                    <a:pt x="86" y="85"/>
                  </a:cubicBezTo>
                  <a:cubicBezTo>
                    <a:pt x="34" y="135"/>
                    <a:pt x="1" y="203"/>
                    <a:pt x="1" y="288"/>
                  </a:cubicBezTo>
                  <a:cubicBezTo>
                    <a:pt x="1" y="355"/>
                    <a:pt x="34" y="423"/>
                    <a:pt x="86" y="473"/>
                  </a:cubicBezTo>
                  <a:cubicBezTo>
                    <a:pt x="136" y="524"/>
                    <a:pt x="203" y="558"/>
                    <a:pt x="271" y="558"/>
                  </a:cubicBezTo>
                  <a:cubicBezTo>
                    <a:pt x="338" y="558"/>
                    <a:pt x="406" y="524"/>
                    <a:pt x="457" y="473"/>
                  </a:cubicBezTo>
                  <a:cubicBezTo>
                    <a:pt x="507" y="423"/>
                    <a:pt x="541" y="355"/>
                    <a:pt x="541" y="288"/>
                  </a:cubicBezTo>
                  <a:cubicBezTo>
                    <a:pt x="541" y="203"/>
                    <a:pt x="507" y="135"/>
                    <a:pt x="457" y="85"/>
                  </a:cubicBezTo>
                  <a:cubicBezTo>
                    <a:pt x="406" y="34"/>
                    <a:pt x="338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44"/>
          <p:cNvGrpSpPr/>
          <p:nvPr/>
        </p:nvGrpSpPr>
        <p:grpSpPr>
          <a:xfrm>
            <a:off x="835220" y="4857194"/>
            <a:ext cx="308163" cy="411385"/>
            <a:chOff x="3495650" y="3846225"/>
            <a:chExt cx="348325" cy="348750"/>
          </a:xfrm>
        </p:grpSpPr>
        <p:sp>
          <p:nvSpPr>
            <p:cNvPr id="631" name="Google Shape;631;p44"/>
            <p:cNvSpPr/>
            <p:nvPr/>
          </p:nvSpPr>
          <p:spPr>
            <a:xfrm>
              <a:off x="3587275" y="3890400"/>
              <a:ext cx="165075" cy="260225"/>
            </a:xfrm>
            <a:custGeom>
              <a:avLst/>
              <a:gdLst/>
              <a:ahLst/>
              <a:cxnLst/>
              <a:rect l="l" t="t" r="r" b="b"/>
              <a:pathLst>
                <a:path w="6603" h="10409" extrusionOk="0">
                  <a:moveTo>
                    <a:pt x="3293" y="580"/>
                  </a:moveTo>
                  <a:cubicBezTo>
                    <a:pt x="3563" y="767"/>
                    <a:pt x="4121" y="1222"/>
                    <a:pt x="4121" y="2100"/>
                  </a:cubicBezTo>
                  <a:cubicBezTo>
                    <a:pt x="4121" y="2607"/>
                    <a:pt x="3935" y="2996"/>
                    <a:pt x="3716" y="3249"/>
                  </a:cubicBezTo>
                  <a:cubicBezTo>
                    <a:pt x="3664" y="3282"/>
                    <a:pt x="3631" y="3334"/>
                    <a:pt x="3597" y="3367"/>
                  </a:cubicBezTo>
                  <a:cubicBezTo>
                    <a:pt x="3479" y="3485"/>
                    <a:pt x="3378" y="3553"/>
                    <a:pt x="3293" y="3604"/>
                  </a:cubicBezTo>
                  <a:cubicBezTo>
                    <a:pt x="3209" y="3553"/>
                    <a:pt x="3090" y="3451"/>
                    <a:pt x="2973" y="3334"/>
                  </a:cubicBezTo>
                  <a:lnTo>
                    <a:pt x="2921" y="3282"/>
                  </a:lnTo>
                  <a:cubicBezTo>
                    <a:pt x="2702" y="3030"/>
                    <a:pt x="2482" y="2641"/>
                    <a:pt x="2482" y="2100"/>
                  </a:cubicBezTo>
                  <a:cubicBezTo>
                    <a:pt x="2482" y="1206"/>
                    <a:pt x="3056" y="749"/>
                    <a:pt x="3293" y="580"/>
                  </a:cubicBezTo>
                  <a:close/>
                  <a:moveTo>
                    <a:pt x="1235" y="3096"/>
                  </a:moveTo>
                  <a:cubicBezTo>
                    <a:pt x="1590" y="3096"/>
                    <a:pt x="2069" y="3190"/>
                    <a:pt x="2500" y="3620"/>
                  </a:cubicBezTo>
                  <a:cubicBezTo>
                    <a:pt x="2500" y="3620"/>
                    <a:pt x="2500" y="3638"/>
                    <a:pt x="2516" y="3638"/>
                  </a:cubicBezTo>
                  <a:cubicBezTo>
                    <a:pt x="2534" y="3671"/>
                    <a:pt x="2550" y="3688"/>
                    <a:pt x="2584" y="3721"/>
                  </a:cubicBezTo>
                  <a:cubicBezTo>
                    <a:pt x="2905" y="4077"/>
                    <a:pt x="3006" y="4482"/>
                    <a:pt x="3023" y="4786"/>
                  </a:cubicBezTo>
                  <a:lnTo>
                    <a:pt x="3023" y="4971"/>
                  </a:lnTo>
                  <a:cubicBezTo>
                    <a:pt x="3023" y="5090"/>
                    <a:pt x="3006" y="5191"/>
                    <a:pt x="2989" y="5275"/>
                  </a:cubicBezTo>
                  <a:cubicBezTo>
                    <a:pt x="2891" y="5293"/>
                    <a:pt x="2746" y="5316"/>
                    <a:pt x="2574" y="5316"/>
                  </a:cubicBezTo>
                  <a:cubicBezTo>
                    <a:pt x="2420" y="5316"/>
                    <a:pt x="2244" y="5297"/>
                    <a:pt x="2061" y="5241"/>
                  </a:cubicBezTo>
                  <a:lnTo>
                    <a:pt x="1959" y="5191"/>
                  </a:lnTo>
                  <a:cubicBezTo>
                    <a:pt x="1757" y="5106"/>
                    <a:pt x="1537" y="4989"/>
                    <a:pt x="1334" y="4786"/>
                  </a:cubicBezTo>
                  <a:cubicBezTo>
                    <a:pt x="726" y="4160"/>
                    <a:pt x="777" y="3451"/>
                    <a:pt x="845" y="3131"/>
                  </a:cubicBezTo>
                  <a:cubicBezTo>
                    <a:pt x="939" y="3115"/>
                    <a:pt x="1075" y="3096"/>
                    <a:pt x="1235" y="3096"/>
                  </a:cubicBezTo>
                  <a:close/>
                  <a:moveTo>
                    <a:pt x="5367" y="3096"/>
                  </a:moveTo>
                  <a:cubicBezTo>
                    <a:pt x="5523" y="3096"/>
                    <a:pt x="5653" y="3115"/>
                    <a:pt x="5742" y="3131"/>
                  </a:cubicBezTo>
                  <a:cubicBezTo>
                    <a:pt x="5810" y="3451"/>
                    <a:pt x="5877" y="4160"/>
                    <a:pt x="5269" y="4786"/>
                  </a:cubicBezTo>
                  <a:cubicBezTo>
                    <a:pt x="5067" y="4989"/>
                    <a:pt x="4846" y="5106"/>
                    <a:pt x="4644" y="5191"/>
                  </a:cubicBezTo>
                  <a:cubicBezTo>
                    <a:pt x="4610" y="5207"/>
                    <a:pt x="4576" y="5225"/>
                    <a:pt x="4526" y="5241"/>
                  </a:cubicBezTo>
                  <a:cubicBezTo>
                    <a:pt x="4343" y="5297"/>
                    <a:pt x="4170" y="5316"/>
                    <a:pt x="4020" y="5316"/>
                  </a:cubicBezTo>
                  <a:cubicBezTo>
                    <a:pt x="3852" y="5316"/>
                    <a:pt x="3712" y="5293"/>
                    <a:pt x="3614" y="5275"/>
                  </a:cubicBezTo>
                  <a:cubicBezTo>
                    <a:pt x="3597" y="5174"/>
                    <a:pt x="3581" y="5056"/>
                    <a:pt x="3563" y="4887"/>
                  </a:cubicBezTo>
                  <a:cubicBezTo>
                    <a:pt x="3563" y="4566"/>
                    <a:pt x="3648" y="4144"/>
                    <a:pt x="3986" y="3739"/>
                  </a:cubicBezTo>
                  <a:cubicBezTo>
                    <a:pt x="4036" y="3705"/>
                    <a:pt x="4070" y="3654"/>
                    <a:pt x="4121" y="3620"/>
                  </a:cubicBezTo>
                  <a:cubicBezTo>
                    <a:pt x="4551" y="3190"/>
                    <a:pt x="5022" y="3096"/>
                    <a:pt x="5367" y="3096"/>
                  </a:cubicBezTo>
                  <a:close/>
                  <a:moveTo>
                    <a:pt x="1235" y="5634"/>
                  </a:moveTo>
                  <a:cubicBezTo>
                    <a:pt x="1398" y="5634"/>
                    <a:pt x="1588" y="5655"/>
                    <a:pt x="1791" y="5714"/>
                  </a:cubicBezTo>
                  <a:cubicBezTo>
                    <a:pt x="1807" y="5732"/>
                    <a:pt x="1841" y="5732"/>
                    <a:pt x="1858" y="5748"/>
                  </a:cubicBezTo>
                  <a:cubicBezTo>
                    <a:pt x="2077" y="5815"/>
                    <a:pt x="2297" y="5950"/>
                    <a:pt x="2500" y="6153"/>
                  </a:cubicBezTo>
                  <a:cubicBezTo>
                    <a:pt x="2888" y="6558"/>
                    <a:pt x="3006" y="6981"/>
                    <a:pt x="3023" y="7319"/>
                  </a:cubicBezTo>
                  <a:lnTo>
                    <a:pt x="3023" y="7504"/>
                  </a:lnTo>
                  <a:cubicBezTo>
                    <a:pt x="3023" y="7623"/>
                    <a:pt x="3006" y="7740"/>
                    <a:pt x="2989" y="7808"/>
                  </a:cubicBezTo>
                  <a:cubicBezTo>
                    <a:pt x="2899" y="7829"/>
                    <a:pt x="2765" y="7850"/>
                    <a:pt x="2604" y="7850"/>
                  </a:cubicBezTo>
                  <a:cubicBezTo>
                    <a:pt x="2250" y="7850"/>
                    <a:pt x="1764" y="7748"/>
                    <a:pt x="1334" y="7319"/>
                  </a:cubicBezTo>
                  <a:cubicBezTo>
                    <a:pt x="726" y="6693"/>
                    <a:pt x="777" y="5984"/>
                    <a:pt x="845" y="5680"/>
                  </a:cubicBezTo>
                  <a:cubicBezTo>
                    <a:pt x="937" y="5655"/>
                    <a:pt x="1073" y="5634"/>
                    <a:pt x="1235" y="5634"/>
                  </a:cubicBezTo>
                  <a:close/>
                  <a:moveTo>
                    <a:pt x="5394" y="5632"/>
                  </a:moveTo>
                  <a:cubicBezTo>
                    <a:pt x="5541" y="5632"/>
                    <a:pt x="5662" y="5648"/>
                    <a:pt x="5742" y="5664"/>
                  </a:cubicBezTo>
                  <a:cubicBezTo>
                    <a:pt x="5810" y="5984"/>
                    <a:pt x="5877" y="6693"/>
                    <a:pt x="5269" y="7319"/>
                  </a:cubicBezTo>
                  <a:cubicBezTo>
                    <a:pt x="4828" y="7748"/>
                    <a:pt x="4347" y="7850"/>
                    <a:pt x="3996" y="7850"/>
                  </a:cubicBezTo>
                  <a:cubicBezTo>
                    <a:pt x="3836" y="7850"/>
                    <a:pt x="3704" y="7829"/>
                    <a:pt x="3614" y="7808"/>
                  </a:cubicBezTo>
                  <a:cubicBezTo>
                    <a:pt x="3547" y="7522"/>
                    <a:pt x="3479" y="6779"/>
                    <a:pt x="4103" y="6153"/>
                  </a:cubicBezTo>
                  <a:cubicBezTo>
                    <a:pt x="4306" y="5950"/>
                    <a:pt x="4509" y="5833"/>
                    <a:pt x="4711" y="5748"/>
                  </a:cubicBezTo>
                  <a:cubicBezTo>
                    <a:pt x="4745" y="5732"/>
                    <a:pt x="4796" y="5732"/>
                    <a:pt x="4830" y="5714"/>
                  </a:cubicBezTo>
                  <a:cubicBezTo>
                    <a:pt x="5035" y="5652"/>
                    <a:pt x="5230" y="5632"/>
                    <a:pt x="5394" y="5632"/>
                  </a:cubicBezTo>
                  <a:close/>
                  <a:moveTo>
                    <a:pt x="3297" y="0"/>
                  </a:moveTo>
                  <a:cubicBezTo>
                    <a:pt x="3259" y="0"/>
                    <a:pt x="3222" y="9"/>
                    <a:pt x="3192" y="24"/>
                  </a:cubicBezTo>
                  <a:cubicBezTo>
                    <a:pt x="3142" y="58"/>
                    <a:pt x="1942" y="632"/>
                    <a:pt x="1942" y="2100"/>
                  </a:cubicBezTo>
                  <a:cubicBezTo>
                    <a:pt x="1942" y="2303"/>
                    <a:pt x="1959" y="2506"/>
                    <a:pt x="2009" y="2674"/>
                  </a:cubicBezTo>
                  <a:cubicBezTo>
                    <a:pt x="1737" y="2577"/>
                    <a:pt x="1475" y="2546"/>
                    <a:pt x="1250" y="2546"/>
                  </a:cubicBezTo>
                  <a:cubicBezTo>
                    <a:pt x="848" y="2546"/>
                    <a:pt x="563" y="2647"/>
                    <a:pt x="541" y="2658"/>
                  </a:cubicBezTo>
                  <a:cubicBezTo>
                    <a:pt x="456" y="2692"/>
                    <a:pt x="388" y="2760"/>
                    <a:pt x="372" y="2843"/>
                  </a:cubicBezTo>
                  <a:cubicBezTo>
                    <a:pt x="305" y="3063"/>
                    <a:pt x="1" y="4160"/>
                    <a:pt x="895" y="5106"/>
                  </a:cubicBezTo>
                  <a:cubicBezTo>
                    <a:pt x="692" y="5140"/>
                    <a:pt x="557" y="5191"/>
                    <a:pt x="541" y="5191"/>
                  </a:cubicBezTo>
                  <a:cubicBezTo>
                    <a:pt x="456" y="5225"/>
                    <a:pt x="388" y="5293"/>
                    <a:pt x="372" y="5376"/>
                  </a:cubicBezTo>
                  <a:cubicBezTo>
                    <a:pt x="305" y="5597"/>
                    <a:pt x="1" y="6745"/>
                    <a:pt x="946" y="7707"/>
                  </a:cubicBezTo>
                  <a:cubicBezTo>
                    <a:pt x="1503" y="8265"/>
                    <a:pt x="2128" y="8400"/>
                    <a:pt x="2584" y="8400"/>
                  </a:cubicBezTo>
                  <a:cubicBezTo>
                    <a:pt x="2752" y="8400"/>
                    <a:pt x="2905" y="8382"/>
                    <a:pt x="3023" y="8348"/>
                  </a:cubicBezTo>
                  <a:lnTo>
                    <a:pt x="3023" y="10138"/>
                  </a:lnTo>
                  <a:cubicBezTo>
                    <a:pt x="3023" y="10291"/>
                    <a:pt x="3142" y="10409"/>
                    <a:pt x="3293" y="10409"/>
                  </a:cubicBezTo>
                  <a:cubicBezTo>
                    <a:pt x="3446" y="10409"/>
                    <a:pt x="3563" y="10291"/>
                    <a:pt x="3563" y="10138"/>
                  </a:cubicBezTo>
                  <a:lnTo>
                    <a:pt x="3563" y="8348"/>
                  </a:lnTo>
                  <a:cubicBezTo>
                    <a:pt x="3682" y="8382"/>
                    <a:pt x="3833" y="8400"/>
                    <a:pt x="4020" y="8400"/>
                  </a:cubicBezTo>
                  <a:cubicBezTo>
                    <a:pt x="4475" y="8400"/>
                    <a:pt x="5083" y="8265"/>
                    <a:pt x="5641" y="7707"/>
                  </a:cubicBezTo>
                  <a:cubicBezTo>
                    <a:pt x="6603" y="6745"/>
                    <a:pt x="6299" y="5597"/>
                    <a:pt x="6231" y="5376"/>
                  </a:cubicBezTo>
                  <a:cubicBezTo>
                    <a:pt x="6215" y="5293"/>
                    <a:pt x="6147" y="5225"/>
                    <a:pt x="6062" y="5191"/>
                  </a:cubicBezTo>
                  <a:cubicBezTo>
                    <a:pt x="6046" y="5191"/>
                    <a:pt x="5911" y="5140"/>
                    <a:pt x="5708" y="5106"/>
                  </a:cubicBezTo>
                  <a:cubicBezTo>
                    <a:pt x="6603" y="4160"/>
                    <a:pt x="6299" y="3063"/>
                    <a:pt x="6231" y="2843"/>
                  </a:cubicBezTo>
                  <a:cubicBezTo>
                    <a:pt x="6215" y="2760"/>
                    <a:pt x="6147" y="2692"/>
                    <a:pt x="6062" y="2658"/>
                  </a:cubicBezTo>
                  <a:cubicBezTo>
                    <a:pt x="6041" y="2647"/>
                    <a:pt x="5755" y="2546"/>
                    <a:pt x="5353" y="2546"/>
                  </a:cubicBezTo>
                  <a:cubicBezTo>
                    <a:pt x="5128" y="2546"/>
                    <a:pt x="4866" y="2577"/>
                    <a:pt x="4594" y="2674"/>
                  </a:cubicBezTo>
                  <a:cubicBezTo>
                    <a:pt x="4644" y="2506"/>
                    <a:pt x="4661" y="2303"/>
                    <a:pt x="4661" y="2100"/>
                  </a:cubicBezTo>
                  <a:cubicBezTo>
                    <a:pt x="4661" y="733"/>
                    <a:pt x="3631" y="141"/>
                    <a:pt x="3428" y="40"/>
                  </a:cubicBezTo>
                  <a:cubicBezTo>
                    <a:pt x="3391" y="13"/>
                    <a:pt x="3344" y="0"/>
                    <a:pt x="3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4"/>
            <p:cNvSpPr/>
            <p:nvPr/>
          </p:nvSpPr>
          <p:spPr>
            <a:xfrm>
              <a:off x="3495650" y="3846225"/>
              <a:ext cx="216625" cy="321300"/>
            </a:xfrm>
            <a:custGeom>
              <a:avLst/>
              <a:gdLst/>
              <a:ahLst/>
              <a:cxnLst/>
              <a:rect l="l" t="t" r="r" b="b"/>
              <a:pathLst>
                <a:path w="8665" h="12852" extrusionOk="0">
                  <a:moveTo>
                    <a:pt x="2331" y="11331"/>
                  </a:moveTo>
                  <a:cubicBezTo>
                    <a:pt x="2466" y="11331"/>
                    <a:pt x="2585" y="11383"/>
                    <a:pt x="2686" y="11466"/>
                  </a:cubicBezTo>
                  <a:cubicBezTo>
                    <a:pt x="2770" y="11568"/>
                    <a:pt x="2821" y="11687"/>
                    <a:pt x="2821" y="11822"/>
                  </a:cubicBezTo>
                  <a:cubicBezTo>
                    <a:pt x="2821" y="11957"/>
                    <a:pt x="2770" y="12074"/>
                    <a:pt x="2686" y="12159"/>
                  </a:cubicBezTo>
                  <a:cubicBezTo>
                    <a:pt x="2593" y="12261"/>
                    <a:pt x="2466" y="12311"/>
                    <a:pt x="2340" y="12311"/>
                  </a:cubicBezTo>
                  <a:cubicBezTo>
                    <a:pt x="2213" y="12311"/>
                    <a:pt x="2086" y="12261"/>
                    <a:pt x="1993" y="12159"/>
                  </a:cubicBezTo>
                  <a:cubicBezTo>
                    <a:pt x="1892" y="12074"/>
                    <a:pt x="1842" y="11957"/>
                    <a:pt x="1842" y="11822"/>
                  </a:cubicBezTo>
                  <a:cubicBezTo>
                    <a:pt x="1842" y="11687"/>
                    <a:pt x="1892" y="11568"/>
                    <a:pt x="1993" y="11466"/>
                  </a:cubicBezTo>
                  <a:cubicBezTo>
                    <a:pt x="2078" y="11383"/>
                    <a:pt x="2213" y="11331"/>
                    <a:pt x="2331" y="11331"/>
                  </a:cubicBezTo>
                  <a:close/>
                  <a:moveTo>
                    <a:pt x="6958" y="1"/>
                  </a:moveTo>
                  <a:cubicBezTo>
                    <a:pt x="5100" y="1"/>
                    <a:pt x="3344" y="726"/>
                    <a:pt x="2027" y="2043"/>
                  </a:cubicBezTo>
                  <a:cubicBezTo>
                    <a:pt x="710" y="3361"/>
                    <a:pt x="0" y="5117"/>
                    <a:pt x="0" y="6974"/>
                  </a:cubicBezTo>
                  <a:cubicBezTo>
                    <a:pt x="0" y="8528"/>
                    <a:pt x="507" y="10032"/>
                    <a:pt x="1470" y="11264"/>
                  </a:cubicBezTo>
                  <a:cubicBezTo>
                    <a:pt x="1351" y="11416"/>
                    <a:pt x="1301" y="11619"/>
                    <a:pt x="1301" y="11822"/>
                  </a:cubicBezTo>
                  <a:cubicBezTo>
                    <a:pt x="1301" y="12092"/>
                    <a:pt x="1403" y="12362"/>
                    <a:pt x="1605" y="12547"/>
                  </a:cubicBezTo>
                  <a:cubicBezTo>
                    <a:pt x="1808" y="12750"/>
                    <a:pt x="2061" y="12851"/>
                    <a:pt x="2331" y="12851"/>
                  </a:cubicBezTo>
                  <a:cubicBezTo>
                    <a:pt x="2619" y="12851"/>
                    <a:pt x="2871" y="12750"/>
                    <a:pt x="3074" y="12547"/>
                  </a:cubicBezTo>
                  <a:cubicBezTo>
                    <a:pt x="3260" y="12362"/>
                    <a:pt x="3378" y="12092"/>
                    <a:pt x="3378" y="11822"/>
                  </a:cubicBezTo>
                  <a:cubicBezTo>
                    <a:pt x="3378" y="11534"/>
                    <a:pt x="3260" y="11281"/>
                    <a:pt x="3074" y="11079"/>
                  </a:cubicBezTo>
                  <a:cubicBezTo>
                    <a:pt x="2871" y="10892"/>
                    <a:pt x="2619" y="10775"/>
                    <a:pt x="2331" y="10775"/>
                  </a:cubicBezTo>
                  <a:cubicBezTo>
                    <a:pt x="2180" y="10775"/>
                    <a:pt x="2011" y="10825"/>
                    <a:pt x="1876" y="10892"/>
                  </a:cubicBezTo>
                  <a:cubicBezTo>
                    <a:pt x="1014" y="9778"/>
                    <a:pt x="541" y="8393"/>
                    <a:pt x="541" y="6974"/>
                  </a:cubicBezTo>
                  <a:cubicBezTo>
                    <a:pt x="541" y="3428"/>
                    <a:pt x="3429" y="541"/>
                    <a:pt x="6958" y="541"/>
                  </a:cubicBezTo>
                  <a:cubicBezTo>
                    <a:pt x="7414" y="541"/>
                    <a:pt x="7870" y="591"/>
                    <a:pt x="8309" y="676"/>
                  </a:cubicBezTo>
                  <a:cubicBezTo>
                    <a:pt x="8329" y="681"/>
                    <a:pt x="8349" y="684"/>
                    <a:pt x="8369" y="684"/>
                  </a:cubicBezTo>
                  <a:cubicBezTo>
                    <a:pt x="8486" y="684"/>
                    <a:pt x="8602" y="603"/>
                    <a:pt x="8630" y="474"/>
                  </a:cubicBezTo>
                  <a:cubicBezTo>
                    <a:pt x="8664" y="321"/>
                    <a:pt x="8563" y="186"/>
                    <a:pt x="8410" y="152"/>
                  </a:cubicBezTo>
                  <a:cubicBezTo>
                    <a:pt x="7937" y="51"/>
                    <a:pt x="7448" y="1"/>
                    <a:pt x="6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4"/>
            <p:cNvSpPr/>
            <p:nvPr/>
          </p:nvSpPr>
          <p:spPr>
            <a:xfrm>
              <a:off x="3632875" y="3873650"/>
              <a:ext cx="211100" cy="321325"/>
            </a:xfrm>
            <a:custGeom>
              <a:avLst/>
              <a:gdLst/>
              <a:ahLst/>
              <a:cxnLst/>
              <a:rect l="l" t="t" r="r" b="b"/>
              <a:pathLst>
                <a:path w="8444" h="12853" extrusionOk="0">
                  <a:moveTo>
                    <a:pt x="6096" y="541"/>
                  </a:moveTo>
                  <a:cubicBezTo>
                    <a:pt x="6231" y="541"/>
                    <a:pt x="6366" y="593"/>
                    <a:pt x="6451" y="676"/>
                  </a:cubicBezTo>
                  <a:cubicBezTo>
                    <a:pt x="6535" y="778"/>
                    <a:pt x="6586" y="896"/>
                    <a:pt x="6586" y="1032"/>
                  </a:cubicBezTo>
                  <a:cubicBezTo>
                    <a:pt x="6586" y="1167"/>
                    <a:pt x="6535" y="1284"/>
                    <a:pt x="6451" y="1369"/>
                  </a:cubicBezTo>
                  <a:cubicBezTo>
                    <a:pt x="6366" y="1471"/>
                    <a:pt x="6231" y="1521"/>
                    <a:pt x="6096" y="1521"/>
                  </a:cubicBezTo>
                  <a:cubicBezTo>
                    <a:pt x="5978" y="1521"/>
                    <a:pt x="5843" y="1471"/>
                    <a:pt x="5758" y="1369"/>
                  </a:cubicBezTo>
                  <a:cubicBezTo>
                    <a:pt x="5573" y="1183"/>
                    <a:pt x="5573" y="879"/>
                    <a:pt x="5758" y="676"/>
                  </a:cubicBezTo>
                  <a:cubicBezTo>
                    <a:pt x="5843" y="593"/>
                    <a:pt x="5978" y="541"/>
                    <a:pt x="6096" y="541"/>
                  </a:cubicBezTo>
                  <a:close/>
                  <a:moveTo>
                    <a:pt x="6096" y="1"/>
                  </a:moveTo>
                  <a:cubicBezTo>
                    <a:pt x="5826" y="1"/>
                    <a:pt x="5573" y="102"/>
                    <a:pt x="5370" y="289"/>
                  </a:cubicBezTo>
                  <a:cubicBezTo>
                    <a:pt x="5184" y="491"/>
                    <a:pt x="5066" y="744"/>
                    <a:pt x="5066" y="1032"/>
                  </a:cubicBezTo>
                  <a:cubicBezTo>
                    <a:pt x="5066" y="1302"/>
                    <a:pt x="5184" y="1572"/>
                    <a:pt x="5370" y="1757"/>
                  </a:cubicBezTo>
                  <a:cubicBezTo>
                    <a:pt x="5573" y="1960"/>
                    <a:pt x="5826" y="2061"/>
                    <a:pt x="6096" y="2061"/>
                  </a:cubicBezTo>
                  <a:cubicBezTo>
                    <a:pt x="6265" y="2061"/>
                    <a:pt x="6434" y="2027"/>
                    <a:pt x="6569" y="1960"/>
                  </a:cubicBezTo>
                  <a:cubicBezTo>
                    <a:pt x="7431" y="3074"/>
                    <a:pt x="7903" y="4459"/>
                    <a:pt x="7903" y="5877"/>
                  </a:cubicBezTo>
                  <a:cubicBezTo>
                    <a:pt x="7903" y="9424"/>
                    <a:pt x="5015" y="12294"/>
                    <a:pt x="1469" y="12294"/>
                  </a:cubicBezTo>
                  <a:cubicBezTo>
                    <a:pt x="1097" y="12294"/>
                    <a:pt x="710" y="12261"/>
                    <a:pt x="338" y="12193"/>
                  </a:cubicBezTo>
                  <a:cubicBezTo>
                    <a:pt x="327" y="12192"/>
                    <a:pt x="317" y="12191"/>
                    <a:pt x="306" y="12191"/>
                  </a:cubicBezTo>
                  <a:cubicBezTo>
                    <a:pt x="167" y="12191"/>
                    <a:pt x="48" y="12289"/>
                    <a:pt x="17" y="12430"/>
                  </a:cubicBezTo>
                  <a:cubicBezTo>
                    <a:pt x="0" y="12565"/>
                    <a:pt x="102" y="12717"/>
                    <a:pt x="237" y="12733"/>
                  </a:cubicBezTo>
                  <a:cubicBezTo>
                    <a:pt x="642" y="12801"/>
                    <a:pt x="1064" y="12852"/>
                    <a:pt x="1469" y="12852"/>
                  </a:cubicBezTo>
                  <a:cubicBezTo>
                    <a:pt x="3344" y="12852"/>
                    <a:pt x="5083" y="12126"/>
                    <a:pt x="6400" y="10808"/>
                  </a:cubicBezTo>
                  <a:cubicBezTo>
                    <a:pt x="7717" y="9491"/>
                    <a:pt x="8444" y="7735"/>
                    <a:pt x="8444" y="5877"/>
                  </a:cubicBezTo>
                  <a:cubicBezTo>
                    <a:pt x="8444" y="4324"/>
                    <a:pt x="7920" y="2804"/>
                    <a:pt x="6974" y="1588"/>
                  </a:cubicBezTo>
                  <a:cubicBezTo>
                    <a:pt x="7075" y="1419"/>
                    <a:pt x="7143" y="1234"/>
                    <a:pt x="7143" y="1032"/>
                  </a:cubicBezTo>
                  <a:cubicBezTo>
                    <a:pt x="7143" y="744"/>
                    <a:pt x="7025" y="491"/>
                    <a:pt x="6839" y="289"/>
                  </a:cubicBezTo>
                  <a:cubicBezTo>
                    <a:pt x="6636" y="102"/>
                    <a:pt x="6384" y="1"/>
                    <a:pt x="6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3599500" y="4169175"/>
              <a:ext cx="15675" cy="13525"/>
            </a:xfrm>
            <a:custGeom>
              <a:avLst/>
              <a:gdLst/>
              <a:ahLst/>
              <a:cxnLst/>
              <a:rect l="l" t="t" r="r" b="b"/>
              <a:pathLst>
                <a:path w="627" h="541" extrusionOk="0">
                  <a:moveTo>
                    <a:pt x="321" y="1"/>
                  </a:moveTo>
                  <a:cubicBezTo>
                    <a:pt x="207" y="1"/>
                    <a:pt x="108" y="65"/>
                    <a:pt x="68" y="169"/>
                  </a:cubicBezTo>
                  <a:cubicBezTo>
                    <a:pt x="1" y="305"/>
                    <a:pt x="68" y="473"/>
                    <a:pt x="221" y="525"/>
                  </a:cubicBezTo>
                  <a:cubicBezTo>
                    <a:pt x="255" y="541"/>
                    <a:pt x="288" y="541"/>
                    <a:pt x="322" y="541"/>
                  </a:cubicBezTo>
                  <a:cubicBezTo>
                    <a:pt x="423" y="541"/>
                    <a:pt x="525" y="473"/>
                    <a:pt x="575" y="372"/>
                  </a:cubicBezTo>
                  <a:cubicBezTo>
                    <a:pt x="626" y="237"/>
                    <a:pt x="559" y="68"/>
                    <a:pt x="423" y="18"/>
                  </a:cubicBezTo>
                  <a:cubicBezTo>
                    <a:pt x="389" y="7"/>
                    <a:pt x="354" y="1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3724475" y="3858250"/>
              <a:ext cx="15650" cy="13750"/>
            </a:xfrm>
            <a:custGeom>
              <a:avLst/>
              <a:gdLst/>
              <a:ahLst/>
              <a:cxnLst/>
              <a:rect l="l" t="t" r="r" b="b"/>
              <a:pathLst>
                <a:path w="626" h="550" extrusionOk="0">
                  <a:moveTo>
                    <a:pt x="305" y="0"/>
                  </a:moveTo>
                  <a:cubicBezTo>
                    <a:pt x="198" y="0"/>
                    <a:pt x="106" y="66"/>
                    <a:pt x="68" y="178"/>
                  </a:cubicBezTo>
                  <a:cubicBezTo>
                    <a:pt x="0" y="313"/>
                    <a:pt x="68" y="466"/>
                    <a:pt x="220" y="533"/>
                  </a:cubicBezTo>
                  <a:cubicBezTo>
                    <a:pt x="254" y="549"/>
                    <a:pt x="288" y="549"/>
                    <a:pt x="322" y="549"/>
                  </a:cubicBezTo>
                  <a:cubicBezTo>
                    <a:pt x="423" y="549"/>
                    <a:pt x="524" y="482"/>
                    <a:pt x="574" y="380"/>
                  </a:cubicBezTo>
                  <a:cubicBezTo>
                    <a:pt x="626" y="245"/>
                    <a:pt x="558" y="76"/>
                    <a:pt x="423" y="26"/>
                  </a:cubicBezTo>
                  <a:cubicBezTo>
                    <a:pt x="383" y="9"/>
                    <a:pt x="343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ectangle 69"/>
          <p:cNvSpPr/>
          <p:nvPr/>
        </p:nvSpPr>
        <p:spPr>
          <a:xfrm>
            <a:off x="754189" y="618272"/>
            <a:ext cx="784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8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" grpId="0" animBg="1"/>
      <p:bldP spid="570" grpId="0" animBg="1"/>
      <p:bldP spid="571" grpId="0" animBg="1"/>
      <p:bldP spid="572" grpId="0" animBg="1"/>
      <p:bldP spid="575" grpId="0" build="p"/>
      <p:bldP spid="576" grpId="0" build="allAtOnce" animBg="1"/>
      <p:bldP spid="577" grpId="0" build="p"/>
      <p:bldP spid="578" grpId="0" build="allAtOnce" animBg="1"/>
      <p:bldP spid="579" grpId="0" build="p"/>
      <p:bldP spid="580" grpId="0" build="allAtOnce" animBg="1"/>
      <p:bldP spid="581" grpId="0" build="p"/>
      <p:bldP spid="582" grpId="0" build="allAtOnce" animBg="1"/>
      <p:bldP spid="585" grpId="0" animBg="1"/>
      <p:bldP spid="586" grpId="0" animBg="1"/>
      <p:bldP spid="587" grpId="0" animBg="1"/>
      <p:bldP spid="5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215403" y="-296812"/>
            <a:ext cx="1326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pic>
        <p:nvPicPr>
          <p:cNvPr id="65" name="Picture 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5759" b="5759"/>
          <a:stretch/>
        </p:blipFill>
        <p:spPr bwMode="auto">
          <a:xfrm>
            <a:off x="1101231" y="796024"/>
            <a:ext cx="3020496" cy="2300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8" name="Picture 11"/>
          <p:cNvPicPr>
            <a:picLocks noChangeAspect="1" noChangeArrowheads="1"/>
          </p:cNvPicPr>
          <p:nvPr/>
        </p:nvPicPr>
        <p:blipFill>
          <a:blip r:embed="rId5"/>
          <a:srcRect t="13151" b="13151"/>
          <a:stretch/>
        </p:blipFill>
        <p:spPr bwMode="auto">
          <a:xfrm>
            <a:off x="4585019" y="796024"/>
            <a:ext cx="3122165" cy="2300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8">
            <a:hlinkClick r:id="rId3"/>
            <a:extLst>
              <a:ext uri="{FF2B5EF4-FFF2-40B4-BE49-F238E27FC236}">
                <a16:creationId xmlns:a16="http://schemas.microsoft.com/office/drawing/2014/main" xmlns="" id="{FA261173-4F35-4181-8B1B-0D3A87D2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8939" b="8939"/>
          <a:stretch/>
        </p:blipFill>
        <p:spPr bwMode="auto">
          <a:xfrm>
            <a:off x="1101231" y="3655797"/>
            <a:ext cx="3020496" cy="2300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07489431-2B96-47B1-9F81-00D2EC24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13568" b="13568"/>
          <a:stretch/>
        </p:blipFill>
        <p:spPr bwMode="auto">
          <a:xfrm>
            <a:off x="4585019" y="3655797"/>
            <a:ext cx="3122165" cy="2300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129A9765-1ADD-4FEC-B1AC-9D3D82ABD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242" y="2832928"/>
            <a:ext cx="1842636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7002466E-2FA7-48AA-9D92-D2573A37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818" y="6080758"/>
            <a:ext cx="2397125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26CFCEEF-854B-4E5C-A062-9192903A1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354" y="2875206"/>
            <a:ext cx="2136050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C7D7ECC3-DEBB-4E9F-93F2-9A6F93480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12" y="6061978"/>
            <a:ext cx="2586376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altLang="en-US" sz="26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sz="26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2158096" y="36396"/>
            <a:ext cx="482780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891</Words>
  <Application>Microsoft Office PowerPoint</Application>
  <PresentationFormat>On-screen Show (4:3)</PresentationFormat>
  <Paragraphs>110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Khu vườn bí mật</vt:lpstr>
      <vt:lpstr>Khởi động</vt:lpstr>
      <vt:lpstr>PowerPoint Presentation</vt:lpstr>
      <vt:lpstr>NHU CẦU NƯỚC CỦA THỰC VẬT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Mỗi loài thực vật có nhu cầu về nước khác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Ghi nhớ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Khu vườn bí mật</dc:title>
  <dc:creator>Windows User</dc:creator>
  <cp:lastModifiedBy>Windows User</cp:lastModifiedBy>
  <cp:revision>1</cp:revision>
  <dcterms:created xsi:type="dcterms:W3CDTF">2022-04-02T14:56:01Z</dcterms:created>
  <dcterms:modified xsi:type="dcterms:W3CDTF">2022-04-02T14:59:51Z</dcterms:modified>
</cp:coreProperties>
</file>