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79" r:id="rId2"/>
    <p:sldId id="573" r:id="rId3"/>
    <p:sldId id="527" r:id="rId4"/>
    <p:sldId id="580" r:id="rId5"/>
    <p:sldId id="536" r:id="rId6"/>
    <p:sldId id="575" r:id="rId7"/>
    <p:sldId id="582" r:id="rId8"/>
    <p:sldId id="524" r:id="rId9"/>
    <p:sldId id="542" r:id="rId10"/>
    <p:sldId id="538" r:id="rId11"/>
    <p:sldId id="581" r:id="rId12"/>
    <p:sldId id="567" r:id="rId13"/>
    <p:sldId id="584" r:id="rId14"/>
    <p:sldId id="550" r:id="rId15"/>
    <p:sldId id="585" r:id="rId16"/>
    <p:sldId id="568" r:id="rId17"/>
    <p:sldId id="539" r:id="rId18"/>
    <p:sldId id="531" r:id="rId19"/>
    <p:sldId id="569" r:id="rId20"/>
    <p:sldId id="532" r:id="rId21"/>
    <p:sldId id="586" r:id="rId22"/>
    <p:sldId id="587" r:id="rId23"/>
    <p:sldId id="588" r:id="rId24"/>
    <p:sldId id="530" r:id="rId25"/>
    <p:sldId id="589" r:id="rId26"/>
    <p:sldId id="590" r:id="rId27"/>
    <p:sldId id="591" r:id="rId28"/>
    <p:sldId id="596" r:id="rId29"/>
    <p:sldId id="548" r:id="rId30"/>
    <p:sldId id="593" r:id="rId31"/>
    <p:sldId id="594" r:id="rId32"/>
    <p:sldId id="5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ADE54-3B32-4AB1-9626-5225DAB090B0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2625B-7898-4F33-A8F9-7F12041A4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54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2371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4801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905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9748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9034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6720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857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98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8503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4850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625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388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559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000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2720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6951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696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6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392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9625E-B5FC-4C5E-B46D-80B16EC75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EF2B1-D606-4624-B070-FD5B57946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B87EA-02B8-4E9B-B3B0-380137FB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13871-6872-4FF3-A522-09B97CAB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AB85B-9864-49B6-8E5A-44D529B69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0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B784-C039-4E23-8B2D-3F6BF0C70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0CC7E-69D2-444C-8E66-274799E02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AE932-A76D-4D02-8BC0-BD58B649F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A3DE9-A956-4987-958C-57000948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A928B-884F-4DB5-B163-EABF2A9B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09BE48-816D-49B6-893F-6C4C87C1F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9F4F6-3C08-4F76-B774-4D2A8C82D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A3063-6B9F-4329-A811-CAE566586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931E8-0B63-400A-AE12-49C1B63C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CFBED-789C-4AA9-B7FD-693676AF4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43" y="-51792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1906"/>
            <a:ext cx="12192000" cy="32960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579" y="0"/>
            <a:ext cx="47324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77" y="3598484"/>
            <a:ext cx="5504366" cy="32595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3128" y="3193755"/>
            <a:ext cx="7378004" cy="3938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09" y="2104498"/>
            <a:ext cx="341377" cy="240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7" y="2345290"/>
            <a:ext cx="192024" cy="2225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4" y="1700182"/>
            <a:ext cx="301753" cy="1615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19" y="3040197"/>
            <a:ext cx="262129" cy="1219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3087623"/>
            <a:ext cx="838202" cy="9052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69" y="3505759"/>
            <a:ext cx="749810" cy="8503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3056488" y="2920863"/>
            <a:ext cx="191274" cy="11119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67143">
            <a:off x="4078099" y="3171065"/>
            <a:ext cx="191274" cy="1111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9687">
            <a:off x="4027010" y="3075481"/>
            <a:ext cx="183600" cy="16046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489277" y="61201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zone" panose="03020702060507090A04" pitchFamily="66" charset="0"/>
                <a:ea typeface="+mj-ea"/>
                <a:cs typeface="+mj-cs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87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-2.22222E-6 L 1.45833E-6 0.00023 C 0.00664 0.00232 0.01367 0.00324 0.02018 0.00648 C 0.02265 0.00787 0.02448 0.01134 0.02682 0.01273 C 0.02982 0.01459 0.03294 0.01482 0.03594 0.01597 C 0.03815 0.0169 0.04036 0.01806 0.04271 0.01922 C 0.04427 0.0213 0.04531 0.02408 0.04726 0.0257 C 0.05143 0.02847 0.06068 0.03195 0.06068 0.03218 C 0.06484 0.03773 0.06627 0.04074 0.072 0.04468 C 0.07409 0.0463 0.07643 0.04676 0.07864 0.04792 L 0.09219 0.06065 C 0.09661 0.06459 0.10026 0.06713 0.10351 0.07338 C 0.10677 0.0794 0.10937 0.08611 0.11237 0.09236 L 0.11706 0.10209 C 0.12239 0.12477 0.11875 0.11551 0.12591 0.13056 C 0.13763 0.17986 0.12422 0.12894 0.13502 0.15926 C 0.13594 0.16227 0.13594 0.16597 0.13724 0.16875 C 0.13906 0.17338 0.14193 0.17709 0.14401 0.18172 C 0.14583 0.18565 0.14687 0.19005 0.14844 0.19398 C 0.14987 0.19746 0.15169 0.20023 0.15299 0.20371 C 0.1539 0.20672 0.1539 0.21019 0.15521 0.2132 C 0.15638 0.21574 0.15846 0.21713 0.15976 0.21945 C 0.16823 0.23472 0.1595 0.22454 0.17109 0.23542 C 0.17396 0.2419 0.17604 0.24908 0.17995 0.2544 L 0.20247 0.28634 L 0.20924 0.29584 C 0.21068 0.29792 0.21198 0.3007 0.2138 0.30232 C 0.21823 0.30648 0.22292 0.31042 0.22721 0.31505 C 0.23099 0.31898 0.24687 0.33634 0.24974 0.33727 L 0.25885 0.34051 C 0.26107 0.34283 0.26328 0.34468 0.26549 0.34699 C 0.26862 0.34977 0.27122 0.35394 0.27448 0.35625 C 0.27656 0.3581 0.27917 0.35834 0.28125 0.35949 C 0.30664 0.37593 0.29062 0.36922 0.3082 0.37547 C 0.32187 0.38843 0.30729 0.37639 0.32396 0.38519 C 0.34531 0.3963 0.31966 0.38773 0.34427 0.39468 C 0.34805 0.39676 0.35156 0.39931 0.35547 0.40093 C 0.35911 0.40255 0.36302 0.40278 0.3668 0.40417 C 0.36914 0.40486 0.37122 0.40625 0.37357 0.40741 C 0.37656 0.40834 0.37956 0.40926 0.38242 0.41065 C 0.38489 0.41134 0.38711 0.4125 0.38932 0.41366 C 0.39245 0.41551 0.39505 0.41898 0.39818 0.41991 C 0.40417 0.42199 0.41029 0.42222 0.41627 0.42338 C 0.42005 0.42547 0.42357 0.42801 0.4276 0.42963 C 0.43112 0.43102 0.43502 0.43148 0.4388 0.43287 C 0.44479 0.43472 0.45078 0.4375 0.4569 0.43912 C 0.46055 0.44005 0.46432 0.44121 0.46797 0.44236 C 0.47409 0.44445 0.48008 0.44676 0.48607 0.44884 C 0.48906 0.44977 0.49219 0.45047 0.49505 0.45185 C 0.50768 0.45787 0.49948 0.45417 0.51979 0.46134 C 0.52279 0.46273 0.52578 0.46389 0.5289 0.46482 C 0.54466 0.46922 0.53633 0.46713 0.55351 0.47107 C 0.55664 0.47315 0.5595 0.47593 0.56263 0.47732 C 0.56614 0.47894 0.57018 0.47917 0.57383 0.48056 C 0.57604 0.48125 0.57825 0.48287 0.5806 0.4838 C 0.58346 0.48496 0.58659 0.48542 0.58958 0.48704 C 0.61015 0.49653 0.59232 0.48866 0.60976 0.50301 C 0.61185 0.5044 0.61419 0.50486 0.61667 0.50602 C 0.62422 0.51019 0.63164 0.51366 0.6388 0.51875 C 0.64219 0.52084 0.64531 0.52269 0.64805 0.52523 C 0.66562 0.54051 0.65065 0.52847 0.66133 0.54097 C 0.66367 0.54352 0.6664 0.54491 0.66836 0.54746 C 0.672 0.55232 0.67956 0.56343 0.67956 0.56366 C 0.68359 0.57986 0.67904 0.56667 0.68646 0.57917 C 0.70065 0.6044 0.67851 0.57014 0.69752 0.60139 C 0.69961 0.60509 0.70234 0.60741 0.70443 0.61111 C 0.70612 0.61412 0.7069 0.61783 0.70859 0.6206 C 0.71315 0.62732 0.71875 0.63218 0.72239 0.63959 C 0.72786 0.65185 0.725 0.64653 0.73125 0.65556 C 0.73555 0.66736 0.73476 0.66968 0.74271 0.67778 C 0.74687 0.68264 0.75234 0.68519 0.75586 0.69074 L 0.76484 0.70324 C 0.76732 0.70672 0.76966 0.70926 0.77161 0.71297 C 0.77851 0.72523 0.78515 0.73912 0.79427 0.74792 C 0.79635 0.75 0.79909 0.75185 0.80117 0.7544 C 0.80325 0.75718 0.80469 0.76158 0.80781 0.76366 C 0.81172 0.76713 0.81693 0.76806 0.82135 0.77037 C 0.82357 0.7713 0.82565 0.77292 0.82825 0.77338 L 0.85963 0.77963 C 0.872 0.78565 0.86263 0.78195 0.88177 0.78611 C 0.90247 0.79074 0.88932 0.78935 0.91146 0.78935 " pathEditMode="relative" rAng="0" ptsTypes="AAAAAAAAAAAAAAAAAAAAAAAAAAAAAAAAAAAAAAAAAAAAAAAAAAAAAAAAAAAAAAAAAAAAAAAAAAAAAAAAA">
                                      <p:cBhvr>
                                        <p:cTn id="5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3" y="3946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8 -0.01181 L -0.0138 -0.01158 C -0.01158 -0.00649 -0.00989 -0.00116 -0.00742 0.00439 C -0.00612 0.00717 -0.00247 0.00879 -0.0026 0.01273 C -0.00065 0.03101 -0.00169 0.05763 -0.00195 0.07754 C -0.00104 0.09814 -0.00013 0.11898 0.00248 0.13865 C 0.00261 0.14236 0.00469 0.14537 0.00599 0.14884 C 0.00651 0.15231 0.00664 0.15601 0.00808 0.15925 C 0.00964 0.1662 0.01302 0.17245 0.01459 0.17939 C 0.01927 0.19907 0.01368 0.17476 0.02006 0.19768 C 0.02279 0.20671 0.02214 0.20879 0.02552 0.21828 C 0.02683 0.22106 0.02891 0.22338 0.03047 0.22615 C 0.03164 0.23009 0.03555 0.24421 0.03763 0.24814 C 0.03894 0.25162 0.04102 0.25324 0.04258 0.25601 C 0.04519 0.25995 0.04688 0.26458 0.04961 0.26782 C 0.05235 0.2787 0.04961 0.27037 0.0573 0.28148 C 0.05912 0.28379 0.06055 0.2868 0.06224 0.28935 C 0.06368 0.2905 0.06446 0.29166 0.06589 0.29282 C 0.06667 0.2949 0.06732 0.29745 0.06875 0.29884 C 0.07149 0.30208 0.075 0.30347 0.07813 0.30578 C 0.08386 0.31064 0.08815 0.31388 0.09519 0.3162 C 0.09662 0.31643 0.09831 0.31666 0.09974 0.31759 C 0.10287 0.31898 0.10625 0.32152 0.10912 0.32245 C 0.11185 0.32338 0.11498 0.32268 0.1181 0.32314 C 0.12071 0.32338 0.12318 0.32361 0.12565 0.32407 C 0.12826 0.325 0.12969 0.32662 0.13177 0.32731 C 0.13659 0.32963 0.14167 0.33055 0.14714 0.33101 C 0.14948 0.33194 0.15209 0.33194 0.15456 0.33263 C 0.15677 0.33263 0.15886 0.33333 0.16042 0.33356 C 0.16927 0.33472 0.16836 0.33425 0.17748 0.33518 C 0.17995 0.33541 0.18243 0.33611 0.1849 0.33611 C 0.20065 0.33657 0.21628 0.33449 0.23151 0.33333 C 0.23347 0.33333 0.25534 0.33263 0.2586 0.33333 C 0.26133 0.33379 0.26368 0.33588 0.26641 0.33634 C 0.2698 0.33726 0.27331 0.33657 0.27618 0.3368 L 0.28737 0.33935 C 0.28946 0.33981 0.29154 0.34027 0.29362 0.34074 C 0.30209 0.34282 0.3112 0.34351 0.31953 0.34722 C 0.32292 0.34884 0.32578 0.35069 0.33021 0.35185 C 0.33177 0.35231 0.33282 0.35324 0.3349 0.35324 C 0.33959 0.35509 0.34427 0.35694 0.34883 0.35972 C 0.34961 0.36041 0.35209 0.3618 0.35352 0.36319 C 0.3569 0.36666 0.35938 0.37037 0.36302 0.37476 C 0.36446 0.37708 0.36641 0.37986 0.3681 0.38217 C 0.36927 0.38425 0.36967 0.3868 0.37136 0.38796 C 0.37318 0.39097 0.37552 0.39328 0.37696 0.39583 C 0.37982 0.40601 0.38243 0.41157 0.38555 0.42222 C 0.38659 0.42939 0.39115 0.45648 0.39128 0.4574 C 0.39258 0.475 0.39297 0.49328 0.39662 0.51041 C 0.39675 0.5125 0.39805 0.5155 0.3987 0.51805 C 0.39961 0.52222 0.40118 0.52615 0.40222 0.53032 C 0.40274 0.5324 0.40365 0.53425 0.4043 0.53634 C 0.40482 0.53842 0.40664 0.54768 0.40795 0.55092 C 0.40795 0.55324 0.41003 0.55463 0.41055 0.55671 C 0.41615 0.57546 0.41328 0.56504 0.42331 0.58888 C 0.42383 0.59166 0.42526 0.59467 0.42644 0.59675 C 0.42904 0.60046 0.43138 0.60439 0.43399 0.60856 C 0.4362 0.61088 0.43659 0.61388 0.43828 0.6162 C 0.4392 0.61875 0.44206 0.61967 0.44297 0.62199 C 0.45065 0.63449 0.44193 0.62638 0.45118 0.63356 C 0.45456 0.64537 0.44922 0.63472 0.45664 0.64375 C 0.45899 0.64467 0.45912 0.64745 0.46094 0.64907 C 0.46328 0.65208 0.46901 0.65787 0.47149 0.66018 C 0.47383 0.66111 0.47605 0.66088 0.478 0.66088 C 0.47891 0.6625 0.48099 0.66435 0.48295 0.66481 C 0.48763 0.6662 0.49805 0.66666 0.49805 0.66689 C 0.5 0.66782 0.50196 0.66944 0.50404 0.6699 C 0.50651 0.6706 0.52214 0.67106 0.5237 0.67129 C 0.52578 0.67152 0.52787 0.67199 0.52995 0.67245 C 0.53243 0.67268 0.5349 0.67291 0.53737 0.67338 C 0.53907 0.67361 0.54037 0.67453 0.54193 0.67476 C 0.54506 0.67523 0.54779 0.67523 0.55105 0.67546 C 0.55365 0.67662 0.55612 0.678 0.55873 0.67847 C 0.56342 0.67986 0.57709 0.68287 0.58151 0.68379 C 0.58451 0.68402 0.58776 0.68356 0.59037 0.68449 C 0.59193 0.68425 0.59349 0.68541 0.59493 0.68588 C 0.59766 0.68611 0.6 0.68611 0.60261 0.68634 C 0.60469 0.6868 0.60664 0.68773 0.60873 0.6875 C 0.61276 0.68819 0.61693 0.68796 0.62019 0.68819 C 0.62331 0.68912 0.62552 0.69027 0.62852 0.69097 C 0.6392 0.69444 0.62969 0.69004 0.64232 0.69328 C 0.64493 0.69398 0.64727 0.69583 0.65 0.69629 C 0.65248 0.69699 0.65508 0.69699 0.65756 0.69722 C 0.65925 0.69768 0.66146 0.69791 0.66342 0.69838 C 0.66836 0.69976 0.67071 0.70115 0.67592 0.703 C 0.67735 0.70347 0.67878 0.70393 0.68021 0.70439 C 0.69571 0.7081 0.68607 0.70601 0.69831 0.7081 C 0.71237 0.70949 0.69597 0.70833 0.71381 0.70925 C 0.71693 0.71041 0.71993 0.71111 0.72305 0.7125 C 0.72539 0.71365 0.72774 0.71504 0.7306 0.7155 C 0.73308 0.71643 0.73581 0.7162 0.73828 0.71643 C 0.74115 0.71736 0.74414 0.71875 0.74753 0.71944 C 0.75131 0.72037 0.75547 0.72106 0.75951 0.72175 C 0.76107 0.72222 0.76263 0.72291 0.76407 0.72338 C 0.77084 0.725 0.77058 0.72384 0.778 0.72754 C 0.77943 0.72847 0.78099 0.72986 0.78256 0.73125 C 0.78698 0.73449 0.79024 0.73726 0.79362 0.74189 C 0.79493 0.74398 0.79493 0.74652 0.79701 0.74791 C 0.79818 0.74976 0.80013 0.75 0.8017 0.75162 C 0.80495 0.75509 0.80756 0.75995 0.81107 0.76273 C 0.82253 0.77152 0.80821 0.76088 0.82201 0.76967 C 0.82305 0.77083 0.82513 0.77245 0.82644 0.77314 C 0.82969 0.77453 0.83282 0.77453 0.83607 0.77592 C 0.85443 0.78588 0.82813 0.77222 0.85013 0.7824 C 0.853 0.78379 0.85586 0.78611 0.85899 0.78726 C 0.86042 0.78773 0.86211 0.7875 0.86368 0.78842 C 0.86524 0.78935 0.86667 0.79166 0.86836 0.79213 C 0.86967 0.79305 0.87136 0.79305 0.8724 0.79375 C 0.88607 0.80046 0.875 0.79768 0.88698 0.8 C 0.88815 0.80138 0.8892 0.80277 0.89154 0.80347 C 0.8944 0.80509 0.89883 0.80509 0.90209 0.80625 C 0.90352 0.80648 0.90534 0.8074 0.90677 0.80763 C 0.91094 0.80787 0.91498 0.80694 0.91888 0.80787 C 0.92748 0.81064 0.92071 0.80879 0.93516 0.80972 C 0.94193 0.80925 0.9487 0.81041 0.95534 0.81041 C 0.96667 0.81435 0.95573 0.81134 0.97917 0.81134 C 0.98243 0.81064 0.98542 0.8118 0.98842 0.81134 C 1.0142 0.80856 1.04024 0.80393 1.06589 0.79976 " pathEditMode="relative" rAng="21300000" ptsTypes="AAAAAAAAAAAAAAAAAAAAAAAAAAAAAAAAAAAAAAAAAAAAAAAAAAAAAAAAAAAAAAAAAAAAAAAAAAAAAAAAAAAAAAAAAAAAAAAAAAAAAAAAAAAAAAAAAAAAAA">
                                      <p:cBhvr>
                                        <p:cTn id="53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84" y="4057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5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-4.44444E-6 L -4.375E-6 0.00024 C 0.00469 0.00278 0.00977 0.0051 0.01472 0.00787 C 0.01849 0.01019 0.02162 0.01482 0.02566 0.01621 C 0.0293 0.01737 0.03334 0.0169 0.03672 0.01968 C 0.03842 0.02107 0.0405 0.022 0.04219 0.02385 C 0.04441 0.0257 0.04571 0.02871 0.04792 0.03033 C 0.04974 0.03172 0.05157 0.03125 0.05339 0.03218 C 0.05521 0.03357 0.05704 0.03519 0.05912 0.03635 C 0.06068 0.03704 0.06263 0.03704 0.06433 0.03843 C 0.06641 0.03889 0.06797 0.04121 0.06993 0.04237 C 0.07357 0.04375 0.07761 0.04306 0.08086 0.04561 C 0.09714 0.05741 0.0767 0.04329 0.0918 0.05139 C 0.10612 0.05903 0.0892 0.05301 0.10287 0.05741 C 0.10717 0.06204 0.10912 0.06551 0.11407 0.06829 C 0.11615 0.06922 0.11784 0.06922 0.11954 0.06991 C 0.12383 0.07709 0.12878 0.08681 0.1349 0.09028 L 0.14219 0.09422 C 0.14362 0.09653 0.14454 0.09908 0.1461 0.10116 C 0.16394 0.12176 0.13881 0.08635 0.15743 0.11204 C 0.15951 0.11482 0.16133 0.11806 0.16342 0.1213 C 0.16459 0.12338 0.1655 0.12616 0.16706 0.12825 C 0.16941 0.13102 0.17214 0.13264 0.17461 0.13473 C 0.1754 0.13727 0.17566 0.14005 0.17683 0.1419 C 0.18516 0.1544 0.18008 0.13704 0.1862 0.15325 C 0.1961 0.17871 0.18555 0.15857 0.19454 0.17477 C 0.19805 0.18936 0.19584 0.18125 0.20105 0.19908 L 0.20326 0.20602 C 0.20417 0.21528 0.20534 0.22431 0.20625 0.23357 C 0.20691 0.23681 0.20808 0.23982 0.2086 0.24329 C 0.20977 0.25047 0.21042 0.25811 0.21146 0.26575 C 0.21524 0.29098 0.21237 0.27037 0.21628 0.29005 C 0.21719 0.29468 0.21771 0.3 0.21875 0.3051 C 0.21928 0.30741 0.22032 0.30973 0.22084 0.31204 L 0.22774 0.34144 C 0.22852 0.34491 0.22852 0.34862 0.22995 0.35139 C 0.23256 0.35579 0.2362 0.3595 0.2379 0.36528 C 0.2392 0.37014 0.23972 0.37547 0.24206 0.37963 C 0.24336 0.38195 0.24519 0.3838 0.2461 0.38681 C 0.24792 0.39144 0.24805 0.39676 0.25026 0.40116 C 0.25287 0.40579 0.25665 0.4095 0.25821 0.41528 C 0.26146 0.42639 0.26016 0.42362 0.2681 0.43635 C 0.27006 0.43936 0.27175 0.4426 0.27396 0.44561 C 0.27579 0.44746 0.27774 0.44838 0.27956 0.44977 C 0.28165 0.45695 0.28165 0.45787 0.28555 0.46389 C 0.28737 0.46644 0.28972 0.46806 0.29128 0.47084 C 0.29297 0.47292 0.29362 0.47547 0.29519 0.47732 C 0.29688 0.47894 0.29896 0.4801 0.30079 0.48195 C 0.30287 0.48334 0.30443 0.48658 0.30651 0.48843 C 0.30808 0.48982 0.31029 0.49098 0.31211 0.49283 C 0.31407 0.49445 0.31563 0.49769 0.31771 0.49931 C 0.31954 0.5007 0.32162 0.5 0.32318 0.50116 C 0.32722 0.50301 0.3306 0.50625 0.33412 0.50926 L 0.33985 0.51366 C 0.3418 0.51528 0.34349 0.5169 0.34545 0.51783 L 0.35092 0.51945 C 0.37553 0.54075 0.34597 0.51644 0.36381 0.52778 C 0.36784 0.52963 0.37136 0.53334 0.375 0.53542 L 0.38047 0.54005 C 0.38243 0.54167 0.38451 0.54306 0.38607 0.54422 C 0.38868 0.54676 0.39102 0.54885 0.39362 0.5507 C 0.39597 0.55209 0.3987 0.55325 0.40105 0.55487 C 0.41107 0.56065 0.40209 0.55741 0.41198 0.56042 C 0.41485 0.56551 0.41732 0.57037 0.42162 0.57431 C 0.42331 0.5757 0.42526 0.57547 0.42696 0.57616 C 0.42956 0.57755 0.43204 0.58033 0.43451 0.58241 C 0.43816 0.58519 0.44245 0.58658 0.44558 0.59051 C 0.46237 0.61065 0.44128 0.58635 0.45691 0.60186 C 0.45899 0.60371 0.46055 0.60672 0.46263 0.60834 C 0.46485 0.61019 0.46758 0.61042 0.46993 0.61204 C 0.47214 0.61389 0.47357 0.61713 0.47566 0.61922 C 0.47748 0.62084 0.47956 0.6213 0.48125 0.62338 C 0.49571 0.63727 0.47878 0.62385 0.49245 0.63426 C 0.49649 0.64098 0.49662 0.6426 0.50222 0.64792 C 0.50378 0.64908 0.50586 0.6507 0.50769 0.65209 C 0.51888 0.67223 0.50547 0.64653 0.51381 0.66621 C 0.51498 0.66852 0.51667 0.67061 0.51771 0.67338 C 0.51849 0.67547 0.51875 0.67825 0.5198 0.68056 C 0.52097 0.68264 0.52266 0.68473 0.5237 0.6875 C 0.52566 0.69213 0.52657 0.69723 0.52813 0.70209 C 0.52878 0.70463 0.52982 0.70672 0.52995 0.70926 C 0.53099 0.71343 0.53165 0.7176 0.53256 0.72153 C 0.53542 0.73334 0.53451 0.72408 0.53503 0.7338 " pathEditMode="relative" rAng="21300000" ptsTypes="AAAAAAAAAAAAAAAAAAAAAAAAAAAAAAAAAAAAAAAAAAAAAAAAAAAAAAAAAAAAAAAAAAAAAAAAAAAAAAAAAAA">
                                      <p:cBhvr>
                                        <p:cTn id="5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5" y="3669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534 -0.01481 L 0.00534 -0.01458 C 0.00729 -0.00926 0.00912 -0.00347 0.01133 0.00209 C 0.0125 0.00533 0.01563 0.00718 0.01576 0.01065 C 0.0168 0.02917 0.01446 0.05602 0.01276 0.07616 C 0.01315 0.09676 0.01302 0.11737 0.0142 0.13774 C 0.01459 0.14144 0.01654 0.14468 0.01719 0.14838 C 0.01797 0.15186 0.01797 0.15556 0.01875 0.15903 C 0.02045 0.16621 0.02344 0.17292 0.02474 0.1801 C 0.02839 0.20047 0.02357 0.17524 0.0293 0.19931 C 0.03151 0.20857 0.03034 0.21065 0.03373 0.22061 C 0.0349 0.22362 0.03685 0.22616 0.03828 0.22917 C 0.0392 0.23334 0.04245 0.24792 0.04427 0.25232 C 0.04545 0.25556 0.0474 0.25787 0.04883 0.26088 C 0.05078 0.26505 0.05274 0.26945 0.05482 0.27362 C 0.05742 0.28496 0.05469 0.27616 0.06224 0.28843 C 0.06393 0.29098 0.06524 0.29422 0.0668 0.29699 C 0.06771 0.29838 0.06888 0.29977 0.06979 0.30116 C 0.07097 0.30324 0.07149 0.30602 0.07279 0.30764 C 0.07539 0.31112 0.07878 0.3132 0.08177 0.31598 C 0.08724 0.3213 0.09141 0.32547 0.09831 0.32894 C 0.09974 0.3294 0.10143 0.32987 0.10274 0.33102 C 0.10586 0.33287 0.1086 0.33588 0.11185 0.33727 C 0.11459 0.33866 0.11771 0.33843 0.12084 0.33936 C 0.12318 0.34005 0.12578 0.34074 0.12826 0.34144 C 0.13034 0.34283 0.13216 0.34468 0.13425 0.34561 C 0.13893 0.34838 0.14388 0.35047 0.14935 0.35209 C 0.15156 0.35301 0.15417 0.35348 0.15664 0.35417 C 0.15886 0.35487 0.16081 0.35579 0.16237 0.35625 C 0.17123 0.3588 0.17031 0.35834 0.1793 0.36065 C 0.18177 0.36112 0.18425 0.36227 0.18672 0.36274 C 0.20235 0.36551 0.21758 0.36574 0.23321 0.36713 C 0.23516 0.36737 0.25703 0.37014 0.26029 0.3713 C 0.26289 0.37223 0.26524 0.37454 0.26784 0.37547 C 0.27123 0.37662 0.27487 0.37686 0.27774 0.37755 L 0.2888 0.38172 C 0.29089 0.38264 0.29284 0.38334 0.29492 0.3838 C 0.30326 0.3875 0.31224 0.38959 0.32031 0.39468 C 0.32383 0.39676 0.32643 0.39908 0.33086 0.40093 C 0.33229 0.40162 0.33334 0.40232 0.33529 0.40301 C 0.33998 0.40556 0.34453 0.40811 0.34883 0.41158 C 0.34961 0.41297 0.35196 0.41412 0.35339 0.41574 C 0.35651 0.41968 0.35886 0.42385 0.36224 0.42871 C 0.36354 0.43125 0.36537 0.43403 0.36693 0.43704 C 0.36797 0.43912 0.36823 0.44144 0.36992 0.44329 C 0.37162 0.44653 0.37383 0.44908 0.37513 0.45186 C 0.37748 0.4625 0.37982 0.46852 0.3819 0.4794 C 0.38308 0.48681 0.3862 0.51459 0.38633 0.51551 C 0.38672 0.53311 0.38633 0.55139 0.38906 0.56875 C 0.38906 0.5713 0.39024 0.57431 0.39076 0.57709 C 0.39141 0.58125 0.39284 0.58542 0.39362 0.58982 C 0.39362 0.5919 0.39492 0.59399 0.39545 0.59607 C 0.39584 0.59885 0.39727 0.60787 0.39831 0.61112 C 0.39831 0.61343 0.40026 0.61528 0.40065 0.61737 C 0.40534 0.6375 0.403 0.62616 0.41185 0.65139 C 0.41224 0.65417 0.41341 0.65741 0.41459 0.65973 C 0.41693 0.66389 0.41914 0.66806 0.42149 0.67269 C 0.42357 0.67524 0.42383 0.67848 0.42539 0.68102 C 0.42617 0.68357 0.42852 0.68496 0.42982 0.6875 C 0.43685 0.70116 0.42852 0.69167 0.43737 0.70024 C 0.44011 0.7125 0.43542 0.70116 0.44232 0.71088 C 0.44466 0.7125 0.44466 0.71528 0.44636 0.71713 C 0.44857 0.72061 0.45391 0.72778 0.45625 0.72987 C 0.4586 0.73125 0.46081 0.73125 0.46276 0.73195 C 0.46354 0.73334 0.46563 0.73542 0.46745 0.73635 C 0.47214 0.73843 0.48242 0.74051 0.48242 0.74074 C 0.48438 0.7419 0.4862 0.74375 0.48828 0.74468 C 0.49063 0.74561 0.50625 0.74862 0.50781 0.74908 C 0.5099 0.74954 0.51185 0.75047 0.51393 0.75116 C 0.51641 0.75186 0.51888 0.75232 0.52136 0.75324 C 0.52292 0.75371 0.52422 0.75487 0.52578 0.75533 C 0.52891 0.75625 0.53164 0.75672 0.53477 0.75741 C 0.53737 0.75903 0.53972 0.76042 0.54245 0.76158 C 0.54701 0.76366 0.56042 0.76875 0.56485 0.77037 C 0.56784 0.77107 0.57097 0.7713 0.5737 0.77246 C 0.57539 0.77269 0.5767 0.77385 0.57813 0.77454 C 0.58086 0.77524 0.58334 0.7757 0.58581 0.77662 C 0.58776 0.77709 0.58972 0.77824 0.5918 0.77871 C 0.59571 0.77963 0.59987 0.7801 0.60352 0.78079 C 0.60625 0.78218 0.60847 0.7838 0.61146 0.78496 C 0.62188 0.79005 0.61276 0.78426 0.625 0.78936 C 0.62748 0.79051 0.62969 0.7926 0.63242 0.79352 C 0.6349 0.79468 0.63737 0.79491 0.63998 0.79561 C 0.6418 0.7963 0.64401 0.79699 0.64571 0.79769 C 0.65065 0.79977 0.65287 0.80162 0.65781 0.80417 C 0.65925 0.80487 0.66081 0.80556 0.66224 0.80625 C 0.67748 0.81274 0.66784 0.8088 0.68021 0.81274 C 0.69388 0.8169 0.67774 0.81274 0.69531 0.8169 C 0.69844 0.81829 0.70143 0.81945 0.70443 0.82107 C 0.7069 0.82246 0.70912 0.82431 0.71198 0.82524 C 0.71433 0.82639 0.71706 0.82662 0.7194 0.82732 C 0.7224 0.82871 0.72513 0.83056 0.72839 0.83172 C 0.73229 0.83334 0.73646 0.83449 0.74037 0.83588 C 0.74193 0.83658 0.74336 0.8375 0.74492 0.8382 C 0.75156 0.84074 0.75143 0.83959 0.75847 0.84445 C 0.7599 0.84561 0.76133 0.84723 0.76289 0.84885 C 0.76706 0.85278 0.77018 0.85602 0.77344 0.86135 C 0.77448 0.86343 0.775 0.86598 0.77643 0.86783 C 0.77761 0.86968 0.77956 0.87037 0.78086 0.87223 C 0.78412 0.87616 0.78633 0.88125 0.78972 0.88473 C 0.80078 0.89514 0.78698 0.88241 0.80039 0.89329 C 0.80183 0.89468 0.80326 0.89653 0.80495 0.89746 C 0.80768 0.89931 0.81094 0.89977 0.81393 0.90162 C 0.8319 0.91459 0.80625 0.89676 0.82748 0.91042 C 0.83047 0.91227 0.83334 0.91482 0.83633 0.91667 C 0.83776 0.91737 0.83933 0.9176 0.84102 0.91875 C 0.84245 0.91968 0.84375 0.92199 0.84545 0.92292 C 0.84675 0.92408 0.84844 0.92431 0.84987 0.925 C 0.86276 0.93426 0.85183 0.9294 0.86341 0.93357 C 0.86472 0.93519 0.86615 0.93681 0.86784 0.93774 C 0.8711 0.93982 0.875 0.94051 0.87826 0.94213 C 0.87969 0.9426 0.88125 0.94375 0.88268 0.94422 C 0.88685 0.94514 0.89089 0.94561 0.89479 0.9463 C 0.90365 0.95047 0.89649 0.94746 0.91133 0.9507 C 0.91771 0.95186 0.92435 0.95348 0.93099 0.95487 C 0.94206 0.96019 0.93125 0.95556 0.95469 0.95903 C 0.95795 0.95949 0.96081 0.96112 0.9638 0.96112 C 0.98972 0.96181 1.01589 0.96112 1.04206 0.96112 " pathEditMode="relative" rAng="0" ptsTypes="AAAAAAAAAAAAAAAAAAAAAAAAAAAAAAAAAAAAAAAAAAAAAAAAAAAAAAAAAAAAAAAAAAAAAAAAAAAAAAAAAAAAAAAAAAAAAAAAAAAAAAAAAAAAAAAAAAAAAA">
                                      <p:cBhvr>
                                        <p:cTn id="59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4879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0800000">
                                      <p:cBhvr>
                                        <p:cTn id="6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2.96296E-6 L 2.08333E-7 0.00023 C 0.00039 0.00764 0.00039 0.01505 0.00169 0.02269 C 0.00221 0.0257 0.0043 0.02755 0.00521 0.03033 C 0.01263 0.05093 0.00039 0.02361 0.01055 0.04537 C 0.01315 0.06389 0.01068 0.0544 0.0194 0.07315 L 0.02305 0.08056 C 0.02422 0.0831 0.02513 0.08588 0.02656 0.0882 L 0.03724 0.10324 C 0.04115 0.11922 0.03594 0.10394 0.0444 0.11343 C 0.06211 0.13264 0.04766 0.1257 0.06224 0.13102 C 0.06393 0.13357 0.06549 0.13658 0.06758 0.13866 C 0.06914 0.14005 0.07109 0.14028 0.07292 0.14121 C 0.0776 0.14283 0.08242 0.14445 0.08711 0.14607 C 0.08958 0.14699 0.09206 0.14746 0.09427 0.14861 C 0.09609 0.14954 0.09779 0.15047 0.09961 0.15116 C 0.1026 0.15232 0.1056 0.15278 0.10859 0.15371 C 0.11094 0.15533 0.11328 0.15718 0.11562 0.1588 C 0.1181 0.15973 0.12057 0.16019 0.12279 0.16135 C 0.12474 0.16181 0.1263 0.16297 0.12812 0.16389 C 0.13594 0.1669 0.13372 0.16505 0.14062 0.16875 C 0.14375 0.17037 0.14674 0.17199 0.14948 0.17385 C 0.15208 0.17547 0.1543 0.17755 0.15664 0.17894 C 0.1638 0.18241 0.17135 0.18426 0.17799 0.18889 L 0.19935 0.20417 C 0.21042 0.21181 0.2043 0.20695 0.21719 0.21922 C 0.22201 0.22361 0.22422 0.22523 0.22786 0.23195 C 0.23151 0.23797 0.23633 0.24885 0.23854 0.25695 C 0.24154 0.26713 0.24232 0.27246 0.24401 0.28218 C 0.24727 0.32801 0.24753 0.32176 0.24401 0.39051 C 0.24362 0.39746 0.24154 0.40394 0.24036 0.41065 L 0.23854 0.42084 C 0.23802 0.42848 0.23789 0.43588 0.23685 0.44352 C 0.23581 0.45139 0.23268 0.46135 0.22969 0.46875 C 0.22865 0.4713 0.22721 0.47361 0.22617 0.47616 C 0.22187 0.48843 0.22812 0.48033 0.21901 0.48889 C 0.21068 0.5125 0.22148 0.48357 0.20833 0.51158 C 0.20677 0.51482 0.20612 0.51829 0.20469 0.52153 C 0.20365 0.52408 0.20247 0.52662 0.20117 0.52917 C 0.1987 0.53426 0.18971 0.55 0.18867 0.5544 C 0.18451 0.57246 0.18828 0.56667 0.17982 0.57454 C 0.17174 0.59167 0.18177 0.57037 0.17096 0.59468 C 0.16992 0.59723 0.16901 0.60023 0.16732 0.60232 C 0.16589 0.6044 0.1638 0.60556 0.16198 0.60741 C 0.15352 0.62547 0.15794 0.61829 0.14948 0.6301 C 0.14896 0.63241 0.14883 0.63519 0.14779 0.6375 C 0.14492 0.64445 0.13516 0.65949 0.13164 0.66273 C 0.12656 0.66783 0.12526 0.66806 0.12096 0.67547 C 0.11966 0.67755 0.11849 0.6801 0.11745 0.68287 C 0.11667 0.68519 0.11706 0.68866 0.11562 0.69051 C 0.11497 0.69167 0.11328 0.69051 0.11211 0.69051 " pathEditMode="relative" rAng="0" ptsTypes="AAAAAAAAAAAAAAAAAAAAAAAAAAAAAAAAAAAAAAAAAAAAAAAAAAA">
                                      <p:cBhvr>
                                        <p:cTn id="6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18" y="3453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0800000">
                                      <p:cBhvr>
                                        <p:cTn id="6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1.875E-6 0.00024 C 0.00287 0.00093 0.02865 0.00787 0.03373 0.0125 C 0.04037 0.01899 0.04167 0.01922 0.04727 0.02848 C 0.04883 0.03149 0.04987 0.03519 0.05169 0.03797 C 0.05169 0.0382 0.06602 0.05857 0.06745 0.06042 C 0.06966 0.06366 0.07227 0.06644 0.07422 0.06991 C 0.07643 0.07408 0.07878 0.07825 0.08086 0.08264 C 0.08268 0.08565 0.08399 0.08889 0.08555 0.09213 C 0.08711 0.0963 0.08802 0.10093 0.08998 0.1051 C 0.09128 0.10741 0.09297 0.10926 0.0944 0.11135 C 0.09557 0.11783 0.09701 0.12732 0.09883 0.13357 C 0.10026 0.13797 0.10222 0.1419 0.10365 0.1463 C 0.10599 0.15463 0.10599 0.1595 0.10807 0.16852 C 0.11615 0.20718 0.10964 0.17107 0.11485 0.20047 C 0.11498 0.20348 0.11654 0.24121 0.11927 0.25139 C 0.12031 0.2551 0.12813 0.27917 0.13268 0.28635 C 0.1362 0.29213 0.14102 0.29607 0.14388 0.30232 C 0.15 0.31505 0.14623 0.30973 0.15521 0.31806 C 0.16341 0.33588 0.15482 0.322 0.16615 0.33102 C 0.19219 0.35116 0.17201 0.33612 0.18438 0.35 C 0.18659 0.35232 0.18919 0.35394 0.19128 0.35625 C 0.19284 0.35834 0.19401 0.36088 0.19571 0.36297 C 0.1987 0.36621 0.20209 0.36852 0.20469 0.37223 C 0.20664 0.375 0.20742 0.37894 0.20925 0.38195 C 0.21276 0.3875 0.2168 0.3926 0.22044 0.39769 C 0.22201 0.39977 0.2237 0.40162 0.225 0.40417 C 0.23425 0.42176 0.22904 0.41297 0.24063 0.42963 C 0.24232 0.4338 0.24336 0.43843 0.24531 0.44237 C 0.24701 0.44607 0.25 0.44862 0.25196 0.45186 C 0.25378 0.45487 0.25495 0.45811 0.25651 0.46158 C 0.25729 0.46575 0.25807 0.46991 0.25886 0.47408 C 0.25951 0.4794 0.26016 0.48496 0.26107 0.49005 C 0.26159 0.49329 0.2625 0.49653 0.26328 0.49954 C 0.26406 0.55278 0.26354 0.60579 0.2655 0.6588 C 0.26576 0.66551 0.26732 0.67246 0.27005 0.67778 C 0.27539 0.68936 0.27865 0.69792 0.28789 0.70672 C 0.29024 0.7088 0.29271 0.71065 0.29466 0.71297 C 0.29636 0.71482 0.2974 0.7176 0.29935 0.71922 C 0.30196 0.722 0.30547 0.72292 0.30821 0.7257 C 0.31003 0.72732 0.31094 0.73079 0.31289 0.73195 C 0.32682 0.74213 0.32604 0.73125 0.32604 0.74167 " pathEditMode="relative" rAng="0" ptsTypes="AAAAAAAAAAAAAAAAAAAAAAAAAAAAAAAAAAAAAAAAAA">
                                      <p:cBhvr>
                                        <p:cTn id="67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3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8DDB-E469-4C76-A878-43959E63C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4123D-64B3-4286-A508-1B7ADCFBC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31BAE-0D57-4285-A989-E19E9562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AB444-1EC3-40BA-B9B8-298A76858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8D583-7C0E-429A-977F-5341D5406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3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D3C22-A46C-4433-B6BF-0C5A14B7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1C9E8-D130-4DC6-8E9A-183EC086B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BBAC5-8BA6-4E46-AC83-05132AB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90EC2-BF8C-4313-B546-806DA0B0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DEFE6-4CDD-49F2-8A72-453EDF7F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9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D2A6-576E-4D3B-9581-09D777EB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761B6-B32F-43E0-B13D-944654453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52A46-B6E0-4A71-9DD2-7B7A95A06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C0DD3-2A5A-45CD-8048-0F5DA432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BF4B9-FF11-4EB6-9B3F-F4AA8F96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49D70-9FDE-45EC-A98E-D90E2FEC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0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D414D-5D69-4E69-B76D-4B8E1F3A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01E53-A4F8-43B2-AC8B-BCF6AADD0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B9DA6-95A2-452F-B2DC-2350D9E0A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FDDE97-9E1C-47D8-884C-1657F03C3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33E702-D1BA-4F78-8843-034BD4F81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34141-186E-45F7-984D-EEC4A9B45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7237A-0FB3-4590-9C4E-16F93FA5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022FDE-F886-426C-B4F2-026A5D7EB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9EA4-48BF-4BD2-BB7D-9D9203A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6335E-6C84-4A9A-86BE-1EC7661C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93B23-4349-4A4F-8548-3539BFD8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F7FD4-35C1-4003-A9F9-A745FCEB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7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C1EB0-80C5-4D26-99E1-DDD391197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E1046-6D1D-4347-8AC4-0724451E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90E24-4CA8-40E4-946E-A9F39140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45C3-DC20-4DEA-8268-928A5CE4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79CE5-3A34-41B2-AF47-97BC9CE2F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B4ECF-329D-478F-931F-53910844B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6ABF0-A871-4F17-9E5D-F568F3BE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CFF1C-229F-452F-8844-57444129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76F6A-667F-4DFD-A155-B6E0956A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66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C065-506E-4804-834B-774E3021C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3B978-C592-42C3-A402-DC5CE97A0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E8DF1-1DF4-4F26-8412-5B360C512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613ED-C1F5-40FF-B0AA-93F6EA96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5727B-B93F-4C7F-96EF-D551B2A77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D0357-035A-4DE5-AFBA-5948ACF2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80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A64DDB-8498-43D7-9FD7-0AD02CB7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9E297-F276-46DC-804B-7E700FCCF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F79-6F4D-4065-B952-E1A638263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40C32-90F2-4DD9-9ECB-54E17F3C582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2D6F1-4012-4AD6-9BD5-C4033955D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60666-DDF6-4162-8193-A43491A67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14FCF-1EC6-40FD-9633-D55A1053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4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emf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1.jpeg"/><Relationship Id="rId4" Type="http://schemas.openxmlformats.org/officeDocument/2006/relationships/image" Target="../media/image27.jpe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7.jpe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5.wdp"/><Relationship Id="rId4" Type="http://schemas.openxmlformats.org/officeDocument/2006/relationships/image" Target="../media/image51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9.pn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63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5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808"/>
            <a:ext cx="12609095" cy="3118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317" y="1957275"/>
            <a:ext cx="1033488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9525">
                  <a:noFill/>
                </a:ln>
                <a:solidFill>
                  <a:srgbClr val="00206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NHU CẦU CHẤT KHOÁNG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9525">
                  <a:noFill/>
                </a:ln>
                <a:solidFill>
                  <a:srgbClr val="00206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CỦA THỰC VẬT</a:t>
            </a:r>
            <a:endParaRPr kumimoji="0" lang="id-ID" sz="6000" b="0" i="0" u="none" strike="noStrike" kern="1200" cap="none" spc="0" normalizeH="0" baseline="0" noProof="0" dirty="0">
              <a:ln w="9525">
                <a:noFill/>
              </a:ln>
              <a:solidFill>
                <a:srgbClr val="002060"/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220010">
            <a:off x="1339477" y="4676431"/>
            <a:ext cx="3193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Khoa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" b="97638" l="0" r="96729">
                        <a14:foregroundMark x1="50697" y1="7571" x2="51484" y2="17929"/>
                        <a14:foregroundMark x1="26953" y1="12417" x2="35433" y2="23319"/>
                        <a14:foregroundMark x1="15809" y1="29073" x2="23743" y2="33131"/>
                        <a14:foregroundMark x1="6663" y1="48879" x2="20775" y2="50394"/>
                        <a14:foregroundMark x1="13749" y1="71108" x2="23743" y2="65051"/>
                        <a14:foregroundMark x1="29679" y1="86856" x2="34403" y2="76257"/>
                        <a14:foregroundMark x1="49303" y1="81224" x2="52150" y2="92126"/>
                        <a14:foregroundMark x1="65354" y1="77953" x2="69412" y2="88371"/>
                        <a14:foregroundMark x1="77771" y1="64506" x2="87462" y2="72199"/>
                        <a14:foregroundMark x1="81102" y1="47971" x2="90248" y2="49001"/>
                        <a14:foregroundMark x1="79770" y1="33555" x2="84615" y2="28952"/>
                        <a14:foregroundMark x1="69958" y1="15203" x2="68019" y2="1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837">
            <a:off x="6459932" y="123788"/>
            <a:ext cx="1684002" cy="16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9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1">
            <a:extLst>
              <a:ext uri="{FF2B5EF4-FFF2-40B4-BE49-F238E27FC236}">
                <a16:creationId xmlns:a16="http://schemas.microsoft.com/office/drawing/2014/main" id="{5BAA0E71-8489-4D5A-BEAB-E31AB950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971" y="1165406"/>
            <a:ext cx="10481844" cy="628844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E28FBBFD-371F-4D62-9FD2-502CEB79F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BC07EDD8-F1B2-44E6-BBE2-54F77D55CC1D}"/>
              </a:ext>
            </a:extLst>
          </p:cNvPr>
          <p:cNvSpPr/>
          <p:nvPr/>
        </p:nvSpPr>
        <p:spPr>
          <a:xfrm>
            <a:off x="2937891" y="2785063"/>
            <a:ext cx="8580929" cy="2546347"/>
          </a:xfrm>
          <a:custGeom>
            <a:avLst/>
            <a:gdLst>
              <a:gd name="connsiteX0" fmla="*/ 0 w 8580929"/>
              <a:gd name="connsiteY0" fmla="*/ 424400 h 2546347"/>
              <a:gd name="connsiteX1" fmla="*/ 424400 w 8580929"/>
              <a:gd name="connsiteY1" fmla="*/ 0 h 2546347"/>
              <a:gd name="connsiteX2" fmla="*/ 1173822 w 8580929"/>
              <a:gd name="connsiteY2" fmla="*/ 0 h 2546347"/>
              <a:gd name="connsiteX3" fmla="*/ 1845922 w 8580929"/>
              <a:gd name="connsiteY3" fmla="*/ 0 h 2546347"/>
              <a:gd name="connsiteX4" fmla="*/ 2518023 w 8580929"/>
              <a:gd name="connsiteY4" fmla="*/ 0 h 2546347"/>
              <a:gd name="connsiteX5" fmla="*/ 3190123 w 8580929"/>
              <a:gd name="connsiteY5" fmla="*/ 0 h 2546347"/>
              <a:gd name="connsiteX6" fmla="*/ 3784902 w 8580929"/>
              <a:gd name="connsiteY6" fmla="*/ 0 h 2546347"/>
              <a:gd name="connsiteX7" fmla="*/ 4534324 w 8580929"/>
              <a:gd name="connsiteY7" fmla="*/ 0 h 2546347"/>
              <a:gd name="connsiteX8" fmla="*/ 5206424 w 8580929"/>
              <a:gd name="connsiteY8" fmla="*/ 0 h 2546347"/>
              <a:gd name="connsiteX9" fmla="*/ 5569240 w 8580929"/>
              <a:gd name="connsiteY9" fmla="*/ 0 h 2546347"/>
              <a:gd name="connsiteX10" fmla="*/ 6241340 w 8580929"/>
              <a:gd name="connsiteY10" fmla="*/ 0 h 2546347"/>
              <a:gd name="connsiteX11" fmla="*/ 6836119 w 8580929"/>
              <a:gd name="connsiteY11" fmla="*/ 0 h 2546347"/>
              <a:gd name="connsiteX12" fmla="*/ 7430898 w 8580929"/>
              <a:gd name="connsiteY12" fmla="*/ 0 h 2546347"/>
              <a:gd name="connsiteX13" fmla="*/ 8156529 w 8580929"/>
              <a:gd name="connsiteY13" fmla="*/ 0 h 2546347"/>
              <a:gd name="connsiteX14" fmla="*/ 8580929 w 8580929"/>
              <a:gd name="connsiteY14" fmla="*/ 424400 h 2546347"/>
              <a:gd name="connsiteX15" fmla="*/ 8580929 w 8580929"/>
              <a:gd name="connsiteY15" fmla="*/ 956298 h 2546347"/>
              <a:gd name="connsiteX16" fmla="*/ 8580929 w 8580929"/>
              <a:gd name="connsiteY16" fmla="*/ 1471221 h 2546347"/>
              <a:gd name="connsiteX17" fmla="*/ 8580929 w 8580929"/>
              <a:gd name="connsiteY17" fmla="*/ 2121947 h 2546347"/>
              <a:gd name="connsiteX18" fmla="*/ 8156529 w 8580929"/>
              <a:gd name="connsiteY18" fmla="*/ 2546347 h 2546347"/>
              <a:gd name="connsiteX19" fmla="*/ 7484429 w 8580929"/>
              <a:gd name="connsiteY19" fmla="*/ 2546347 h 2546347"/>
              <a:gd name="connsiteX20" fmla="*/ 6812328 w 8580929"/>
              <a:gd name="connsiteY20" fmla="*/ 2546347 h 2546347"/>
              <a:gd name="connsiteX21" fmla="*/ 6372192 w 8580929"/>
              <a:gd name="connsiteY21" fmla="*/ 2546347 h 2546347"/>
              <a:gd name="connsiteX22" fmla="*/ 5932055 w 8580929"/>
              <a:gd name="connsiteY22" fmla="*/ 2546347 h 2546347"/>
              <a:gd name="connsiteX23" fmla="*/ 5182633 w 8580929"/>
              <a:gd name="connsiteY23" fmla="*/ 2546347 h 2546347"/>
              <a:gd name="connsiteX24" fmla="*/ 4742497 w 8580929"/>
              <a:gd name="connsiteY24" fmla="*/ 2546347 h 2546347"/>
              <a:gd name="connsiteX25" fmla="*/ 4070396 w 8580929"/>
              <a:gd name="connsiteY25" fmla="*/ 2546347 h 2546347"/>
              <a:gd name="connsiteX26" fmla="*/ 3320974 w 8580929"/>
              <a:gd name="connsiteY26" fmla="*/ 2546347 h 2546347"/>
              <a:gd name="connsiteX27" fmla="*/ 2958159 w 8580929"/>
              <a:gd name="connsiteY27" fmla="*/ 2546347 h 2546347"/>
              <a:gd name="connsiteX28" fmla="*/ 2595344 w 8580929"/>
              <a:gd name="connsiteY28" fmla="*/ 2546347 h 2546347"/>
              <a:gd name="connsiteX29" fmla="*/ 2155207 w 8580929"/>
              <a:gd name="connsiteY29" fmla="*/ 2546347 h 2546347"/>
              <a:gd name="connsiteX30" fmla="*/ 1405786 w 8580929"/>
              <a:gd name="connsiteY30" fmla="*/ 2546347 h 2546347"/>
              <a:gd name="connsiteX31" fmla="*/ 424400 w 8580929"/>
              <a:gd name="connsiteY31" fmla="*/ 2546347 h 2546347"/>
              <a:gd name="connsiteX32" fmla="*/ 0 w 8580929"/>
              <a:gd name="connsiteY32" fmla="*/ 2121947 h 2546347"/>
              <a:gd name="connsiteX33" fmla="*/ 0 w 8580929"/>
              <a:gd name="connsiteY33" fmla="*/ 1556098 h 2546347"/>
              <a:gd name="connsiteX34" fmla="*/ 0 w 8580929"/>
              <a:gd name="connsiteY34" fmla="*/ 1024200 h 2546347"/>
              <a:gd name="connsiteX35" fmla="*/ 0 w 8580929"/>
              <a:gd name="connsiteY35" fmla="*/ 424400 h 254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580929" h="2546347" fill="none" extrusionOk="0">
                <a:moveTo>
                  <a:pt x="0" y="424400"/>
                </a:moveTo>
                <a:cubicBezTo>
                  <a:pt x="-21091" y="205243"/>
                  <a:pt x="195841" y="23250"/>
                  <a:pt x="424400" y="0"/>
                </a:cubicBezTo>
                <a:cubicBezTo>
                  <a:pt x="753847" y="-34002"/>
                  <a:pt x="981315" y="49612"/>
                  <a:pt x="1173822" y="0"/>
                </a:cubicBezTo>
                <a:cubicBezTo>
                  <a:pt x="1366329" y="-49612"/>
                  <a:pt x="1545379" y="55724"/>
                  <a:pt x="1845922" y="0"/>
                </a:cubicBezTo>
                <a:cubicBezTo>
                  <a:pt x="2146465" y="-55724"/>
                  <a:pt x="2251877" y="46435"/>
                  <a:pt x="2518023" y="0"/>
                </a:cubicBezTo>
                <a:cubicBezTo>
                  <a:pt x="2784169" y="-46435"/>
                  <a:pt x="2926724" y="5181"/>
                  <a:pt x="3190123" y="0"/>
                </a:cubicBezTo>
                <a:cubicBezTo>
                  <a:pt x="3453522" y="-5181"/>
                  <a:pt x="3518448" y="45013"/>
                  <a:pt x="3784902" y="0"/>
                </a:cubicBezTo>
                <a:cubicBezTo>
                  <a:pt x="4051356" y="-45013"/>
                  <a:pt x="4211089" y="41174"/>
                  <a:pt x="4534324" y="0"/>
                </a:cubicBezTo>
                <a:cubicBezTo>
                  <a:pt x="4857559" y="-41174"/>
                  <a:pt x="4981540" y="11272"/>
                  <a:pt x="5206424" y="0"/>
                </a:cubicBezTo>
                <a:cubicBezTo>
                  <a:pt x="5431308" y="-11272"/>
                  <a:pt x="5390183" y="2516"/>
                  <a:pt x="5569240" y="0"/>
                </a:cubicBezTo>
                <a:cubicBezTo>
                  <a:pt x="5748297" y="-2516"/>
                  <a:pt x="5956753" y="35565"/>
                  <a:pt x="6241340" y="0"/>
                </a:cubicBezTo>
                <a:cubicBezTo>
                  <a:pt x="6525927" y="-35565"/>
                  <a:pt x="6584293" y="49949"/>
                  <a:pt x="6836119" y="0"/>
                </a:cubicBezTo>
                <a:cubicBezTo>
                  <a:pt x="7087945" y="-49949"/>
                  <a:pt x="7251957" y="12958"/>
                  <a:pt x="7430898" y="0"/>
                </a:cubicBezTo>
                <a:cubicBezTo>
                  <a:pt x="7609839" y="-12958"/>
                  <a:pt x="7880450" y="6507"/>
                  <a:pt x="8156529" y="0"/>
                </a:cubicBezTo>
                <a:cubicBezTo>
                  <a:pt x="8349364" y="15562"/>
                  <a:pt x="8583930" y="225808"/>
                  <a:pt x="8580929" y="424400"/>
                </a:cubicBezTo>
                <a:cubicBezTo>
                  <a:pt x="8615310" y="562805"/>
                  <a:pt x="8527249" y="742357"/>
                  <a:pt x="8580929" y="956298"/>
                </a:cubicBezTo>
                <a:cubicBezTo>
                  <a:pt x="8634609" y="1170239"/>
                  <a:pt x="8537793" y="1309890"/>
                  <a:pt x="8580929" y="1471221"/>
                </a:cubicBezTo>
                <a:cubicBezTo>
                  <a:pt x="8624065" y="1632552"/>
                  <a:pt x="8534301" y="1850125"/>
                  <a:pt x="8580929" y="2121947"/>
                </a:cubicBezTo>
                <a:cubicBezTo>
                  <a:pt x="8580467" y="2341190"/>
                  <a:pt x="8371028" y="2571156"/>
                  <a:pt x="8156529" y="2546347"/>
                </a:cubicBezTo>
                <a:cubicBezTo>
                  <a:pt x="7875873" y="2599155"/>
                  <a:pt x="7786000" y="2530207"/>
                  <a:pt x="7484429" y="2546347"/>
                </a:cubicBezTo>
                <a:cubicBezTo>
                  <a:pt x="7182858" y="2562487"/>
                  <a:pt x="7022690" y="2544002"/>
                  <a:pt x="6812328" y="2546347"/>
                </a:cubicBezTo>
                <a:cubicBezTo>
                  <a:pt x="6601966" y="2548692"/>
                  <a:pt x="6527243" y="2522550"/>
                  <a:pt x="6372192" y="2546347"/>
                </a:cubicBezTo>
                <a:cubicBezTo>
                  <a:pt x="6217141" y="2570144"/>
                  <a:pt x="6054173" y="2500698"/>
                  <a:pt x="5932055" y="2546347"/>
                </a:cubicBezTo>
                <a:cubicBezTo>
                  <a:pt x="5809937" y="2591996"/>
                  <a:pt x="5369628" y="2492265"/>
                  <a:pt x="5182633" y="2546347"/>
                </a:cubicBezTo>
                <a:cubicBezTo>
                  <a:pt x="4995638" y="2600429"/>
                  <a:pt x="4913119" y="2523150"/>
                  <a:pt x="4742497" y="2546347"/>
                </a:cubicBezTo>
                <a:cubicBezTo>
                  <a:pt x="4571875" y="2569544"/>
                  <a:pt x="4258961" y="2514460"/>
                  <a:pt x="4070396" y="2546347"/>
                </a:cubicBezTo>
                <a:cubicBezTo>
                  <a:pt x="3881831" y="2578234"/>
                  <a:pt x="3548970" y="2526562"/>
                  <a:pt x="3320974" y="2546347"/>
                </a:cubicBezTo>
                <a:cubicBezTo>
                  <a:pt x="3092978" y="2566132"/>
                  <a:pt x="3062954" y="2532357"/>
                  <a:pt x="2958159" y="2546347"/>
                </a:cubicBezTo>
                <a:cubicBezTo>
                  <a:pt x="2853365" y="2560337"/>
                  <a:pt x="2775284" y="2531556"/>
                  <a:pt x="2595344" y="2546347"/>
                </a:cubicBezTo>
                <a:cubicBezTo>
                  <a:pt x="2415405" y="2561138"/>
                  <a:pt x="2252928" y="2503827"/>
                  <a:pt x="2155207" y="2546347"/>
                </a:cubicBezTo>
                <a:cubicBezTo>
                  <a:pt x="2057486" y="2588867"/>
                  <a:pt x="1648612" y="2545167"/>
                  <a:pt x="1405786" y="2546347"/>
                </a:cubicBezTo>
                <a:cubicBezTo>
                  <a:pt x="1162960" y="2547527"/>
                  <a:pt x="702139" y="2503408"/>
                  <a:pt x="424400" y="2546347"/>
                </a:cubicBezTo>
                <a:cubicBezTo>
                  <a:pt x="141763" y="2560113"/>
                  <a:pt x="14069" y="2352730"/>
                  <a:pt x="0" y="2121947"/>
                </a:cubicBezTo>
                <a:cubicBezTo>
                  <a:pt x="-37888" y="2001230"/>
                  <a:pt x="32980" y="1671582"/>
                  <a:pt x="0" y="1556098"/>
                </a:cubicBezTo>
                <a:cubicBezTo>
                  <a:pt x="-32980" y="1440614"/>
                  <a:pt x="7721" y="1182444"/>
                  <a:pt x="0" y="1024200"/>
                </a:cubicBezTo>
                <a:cubicBezTo>
                  <a:pt x="-7721" y="865956"/>
                  <a:pt x="13737" y="624724"/>
                  <a:pt x="0" y="424400"/>
                </a:cubicBezTo>
                <a:close/>
              </a:path>
              <a:path w="8580929" h="2546347" stroke="0" extrusionOk="0">
                <a:moveTo>
                  <a:pt x="0" y="424400"/>
                </a:moveTo>
                <a:cubicBezTo>
                  <a:pt x="45051" y="168954"/>
                  <a:pt x="185679" y="3870"/>
                  <a:pt x="424400" y="0"/>
                </a:cubicBezTo>
                <a:cubicBezTo>
                  <a:pt x="603379" y="-14734"/>
                  <a:pt x="697644" y="29731"/>
                  <a:pt x="787215" y="0"/>
                </a:cubicBezTo>
                <a:cubicBezTo>
                  <a:pt x="876786" y="-29731"/>
                  <a:pt x="1211188" y="75434"/>
                  <a:pt x="1536637" y="0"/>
                </a:cubicBezTo>
                <a:cubicBezTo>
                  <a:pt x="1862086" y="-75434"/>
                  <a:pt x="1781386" y="13645"/>
                  <a:pt x="1976774" y="0"/>
                </a:cubicBezTo>
                <a:cubicBezTo>
                  <a:pt x="2172162" y="-13645"/>
                  <a:pt x="2400301" y="26312"/>
                  <a:pt x="2571553" y="0"/>
                </a:cubicBezTo>
                <a:cubicBezTo>
                  <a:pt x="2742805" y="-26312"/>
                  <a:pt x="2847576" y="29937"/>
                  <a:pt x="3089011" y="0"/>
                </a:cubicBezTo>
                <a:cubicBezTo>
                  <a:pt x="3330446" y="-29937"/>
                  <a:pt x="3581604" y="42971"/>
                  <a:pt x="3761111" y="0"/>
                </a:cubicBezTo>
                <a:cubicBezTo>
                  <a:pt x="3940618" y="-42971"/>
                  <a:pt x="4197912" y="54919"/>
                  <a:pt x="4510533" y="0"/>
                </a:cubicBezTo>
                <a:cubicBezTo>
                  <a:pt x="4823154" y="-54919"/>
                  <a:pt x="5072150" y="67571"/>
                  <a:pt x="5259955" y="0"/>
                </a:cubicBezTo>
                <a:cubicBezTo>
                  <a:pt x="5447760" y="-67571"/>
                  <a:pt x="5731825" y="2472"/>
                  <a:pt x="5932055" y="0"/>
                </a:cubicBezTo>
                <a:cubicBezTo>
                  <a:pt x="6132285" y="-2472"/>
                  <a:pt x="6326983" y="18262"/>
                  <a:pt x="6604155" y="0"/>
                </a:cubicBezTo>
                <a:cubicBezTo>
                  <a:pt x="6881327" y="-18262"/>
                  <a:pt x="6864002" y="50762"/>
                  <a:pt x="7044292" y="0"/>
                </a:cubicBezTo>
                <a:cubicBezTo>
                  <a:pt x="7224582" y="-50762"/>
                  <a:pt x="7924791" y="9386"/>
                  <a:pt x="8156529" y="0"/>
                </a:cubicBezTo>
                <a:cubicBezTo>
                  <a:pt x="8330450" y="3759"/>
                  <a:pt x="8585217" y="169344"/>
                  <a:pt x="8580929" y="424400"/>
                </a:cubicBezTo>
                <a:cubicBezTo>
                  <a:pt x="8644012" y="658780"/>
                  <a:pt x="8548744" y="754641"/>
                  <a:pt x="8580929" y="990249"/>
                </a:cubicBezTo>
                <a:cubicBezTo>
                  <a:pt x="8613114" y="1225857"/>
                  <a:pt x="8511495" y="1313191"/>
                  <a:pt x="8580929" y="1573073"/>
                </a:cubicBezTo>
                <a:cubicBezTo>
                  <a:pt x="8650363" y="1832955"/>
                  <a:pt x="8562870" y="2003318"/>
                  <a:pt x="8580929" y="2121947"/>
                </a:cubicBezTo>
                <a:cubicBezTo>
                  <a:pt x="8542246" y="2349375"/>
                  <a:pt x="8392024" y="2586166"/>
                  <a:pt x="8156529" y="2546347"/>
                </a:cubicBezTo>
                <a:cubicBezTo>
                  <a:pt x="7941578" y="2565676"/>
                  <a:pt x="7819209" y="2544853"/>
                  <a:pt x="7484429" y="2546347"/>
                </a:cubicBezTo>
                <a:cubicBezTo>
                  <a:pt x="7149649" y="2547841"/>
                  <a:pt x="7200551" y="2505147"/>
                  <a:pt x="7121613" y="2546347"/>
                </a:cubicBezTo>
                <a:cubicBezTo>
                  <a:pt x="7042675" y="2587547"/>
                  <a:pt x="6807196" y="2538278"/>
                  <a:pt x="6604155" y="2546347"/>
                </a:cubicBezTo>
                <a:cubicBezTo>
                  <a:pt x="6401114" y="2554416"/>
                  <a:pt x="6341075" y="2532838"/>
                  <a:pt x="6164019" y="2546347"/>
                </a:cubicBezTo>
                <a:cubicBezTo>
                  <a:pt x="5986963" y="2559856"/>
                  <a:pt x="5729212" y="2517585"/>
                  <a:pt x="5414597" y="2546347"/>
                </a:cubicBezTo>
                <a:cubicBezTo>
                  <a:pt x="5099982" y="2575109"/>
                  <a:pt x="5001255" y="2526175"/>
                  <a:pt x="4897139" y="2546347"/>
                </a:cubicBezTo>
                <a:cubicBezTo>
                  <a:pt x="4793023" y="2566519"/>
                  <a:pt x="4610586" y="2514580"/>
                  <a:pt x="4534324" y="2546347"/>
                </a:cubicBezTo>
                <a:cubicBezTo>
                  <a:pt x="4458062" y="2578114"/>
                  <a:pt x="4300650" y="2527745"/>
                  <a:pt x="4171509" y="2546347"/>
                </a:cubicBezTo>
                <a:cubicBezTo>
                  <a:pt x="4042369" y="2564949"/>
                  <a:pt x="3638675" y="2537811"/>
                  <a:pt x="3499408" y="2546347"/>
                </a:cubicBezTo>
                <a:cubicBezTo>
                  <a:pt x="3360141" y="2554883"/>
                  <a:pt x="3131809" y="2505051"/>
                  <a:pt x="2904629" y="2546347"/>
                </a:cubicBezTo>
                <a:cubicBezTo>
                  <a:pt x="2677449" y="2587643"/>
                  <a:pt x="2676159" y="2511721"/>
                  <a:pt x="2541814" y="2546347"/>
                </a:cubicBezTo>
                <a:cubicBezTo>
                  <a:pt x="2407469" y="2580973"/>
                  <a:pt x="2278980" y="2516971"/>
                  <a:pt x="2178999" y="2546347"/>
                </a:cubicBezTo>
                <a:cubicBezTo>
                  <a:pt x="2079019" y="2575723"/>
                  <a:pt x="1828725" y="2494163"/>
                  <a:pt x="1506898" y="2546347"/>
                </a:cubicBezTo>
                <a:cubicBezTo>
                  <a:pt x="1185071" y="2598531"/>
                  <a:pt x="1243277" y="2520469"/>
                  <a:pt x="989440" y="2546347"/>
                </a:cubicBezTo>
                <a:cubicBezTo>
                  <a:pt x="735603" y="2572225"/>
                  <a:pt x="626782" y="2515714"/>
                  <a:pt x="424400" y="2546347"/>
                </a:cubicBezTo>
                <a:cubicBezTo>
                  <a:pt x="199788" y="2578286"/>
                  <a:pt x="-10309" y="2367386"/>
                  <a:pt x="0" y="2121947"/>
                </a:cubicBezTo>
                <a:cubicBezTo>
                  <a:pt x="-46087" y="1864658"/>
                  <a:pt x="17653" y="1806831"/>
                  <a:pt x="0" y="1607024"/>
                </a:cubicBezTo>
                <a:cubicBezTo>
                  <a:pt x="-17653" y="1407217"/>
                  <a:pt x="39359" y="1276932"/>
                  <a:pt x="0" y="1041175"/>
                </a:cubicBezTo>
                <a:cubicBezTo>
                  <a:pt x="-39359" y="805418"/>
                  <a:pt x="46507" y="692980"/>
                  <a:pt x="0" y="4244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93000"/>
            </a:schemeClr>
          </a:solidFill>
          <a:ln w="57150" cmpd="sng">
            <a:solidFill>
              <a:schemeClr val="accent6">
                <a:lumMod val="50000"/>
              </a:schemeClr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3713051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70" y="100092"/>
            <a:ext cx="9146170" cy="2558473"/>
          </a:xfrm>
          <a:prstGeom prst="rect">
            <a:avLst/>
          </a:prstGeom>
        </p:spPr>
      </p:pic>
      <p:cxnSp>
        <p:nvCxnSpPr>
          <p:cNvPr id="39" name="Straight Connector 108"/>
          <p:cNvCxnSpPr/>
          <p:nvPr/>
        </p:nvCxnSpPr>
        <p:spPr>
          <a:xfrm>
            <a:off x="762000" y="6858000"/>
            <a:ext cx="10106051" cy="0"/>
          </a:xfrm>
          <a:prstGeom prst="line">
            <a:avLst/>
          </a:prstGeom>
          <a:ln w="19050">
            <a:solidFill>
              <a:srgbClr val="519315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53788" y="662625"/>
            <a:ext cx="7324437" cy="1456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18879" y="3038058"/>
            <a:ext cx="8257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đất không đủ cho cây sinh trưởng, phát triển tốt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nên người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0" b="91150" l="67700" r="100000">
                        <a14:foregroundMark x1="86300" y1="11050" x2="91967" y2="25150"/>
                        <a14:foregroundMark x1="86400" y1="10750" x2="82367" y2="27150"/>
                        <a14:foregroundMark x1="87167" y1="6050" x2="86500" y2="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76" t="11570" r="-551" b="-2479"/>
          <a:stretch/>
        </p:blipFill>
        <p:spPr>
          <a:xfrm>
            <a:off x="-1448778" y="16637"/>
            <a:ext cx="365875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E3DA82D-B159-4196-AAC1-72C6719C9E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AD76D12C-6AEB-4AB2-9E53-089AF8E9F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36" y="2452453"/>
            <a:ext cx="3680701" cy="24956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262" y="2885501"/>
            <a:ext cx="344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tên một số loại phân dùng để bón cây mà em biết?</a:t>
            </a:r>
            <a:endParaRPr lang="en-US" sz="3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nip Diagonal Corner Rectangle 1">
            <a:extLst>
              <a:ext uri="{FF2B5EF4-FFF2-40B4-BE49-F238E27FC236}">
                <a16:creationId xmlns:a16="http://schemas.microsoft.com/office/drawing/2014/main" id="{BC07EDD8-F1B2-44E6-BBE2-54F77D55CC1D}"/>
              </a:ext>
            </a:extLst>
          </p:cNvPr>
          <p:cNvSpPr/>
          <p:nvPr/>
        </p:nvSpPr>
        <p:spPr>
          <a:xfrm>
            <a:off x="3799114" y="570345"/>
            <a:ext cx="4021963" cy="1151863"/>
          </a:xfrm>
          <a:custGeom>
            <a:avLst/>
            <a:gdLst>
              <a:gd name="connsiteX0" fmla="*/ 0 w 4021963"/>
              <a:gd name="connsiteY0" fmla="*/ 191981 h 1151863"/>
              <a:gd name="connsiteX1" fmla="*/ 191981 w 4021963"/>
              <a:gd name="connsiteY1" fmla="*/ 0 h 1151863"/>
              <a:gd name="connsiteX2" fmla="*/ 784455 w 4021963"/>
              <a:gd name="connsiteY2" fmla="*/ 0 h 1151863"/>
              <a:gd name="connsiteX3" fmla="*/ 1340550 w 4021963"/>
              <a:gd name="connsiteY3" fmla="*/ 0 h 1151863"/>
              <a:gd name="connsiteX4" fmla="*/ 1860264 w 4021963"/>
              <a:gd name="connsiteY4" fmla="*/ 0 h 1151863"/>
              <a:gd name="connsiteX5" fmla="*/ 2270839 w 4021963"/>
              <a:gd name="connsiteY5" fmla="*/ 0 h 1151863"/>
              <a:gd name="connsiteX6" fmla="*/ 2681413 w 4021963"/>
              <a:gd name="connsiteY6" fmla="*/ 0 h 1151863"/>
              <a:gd name="connsiteX7" fmla="*/ 3237508 w 4021963"/>
              <a:gd name="connsiteY7" fmla="*/ 0 h 1151863"/>
              <a:gd name="connsiteX8" fmla="*/ 3829982 w 4021963"/>
              <a:gd name="connsiteY8" fmla="*/ 0 h 1151863"/>
              <a:gd name="connsiteX9" fmla="*/ 4021963 w 4021963"/>
              <a:gd name="connsiteY9" fmla="*/ 191981 h 1151863"/>
              <a:gd name="connsiteX10" fmla="*/ 4021963 w 4021963"/>
              <a:gd name="connsiteY10" fmla="*/ 560573 h 1151863"/>
              <a:gd name="connsiteX11" fmla="*/ 4021963 w 4021963"/>
              <a:gd name="connsiteY11" fmla="*/ 959882 h 1151863"/>
              <a:gd name="connsiteX12" fmla="*/ 3829982 w 4021963"/>
              <a:gd name="connsiteY12" fmla="*/ 1151863 h 1151863"/>
              <a:gd name="connsiteX13" fmla="*/ 3346648 w 4021963"/>
              <a:gd name="connsiteY13" fmla="*/ 1151863 h 1151863"/>
              <a:gd name="connsiteX14" fmla="*/ 2863313 w 4021963"/>
              <a:gd name="connsiteY14" fmla="*/ 1151863 h 1151863"/>
              <a:gd name="connsiteX15" fmla="*/ 2307219 w 4021963"/>
              <a:gd name="connsiteY15" fmla="*/ 1151863 h 1151863"/>
              <a:gd name="connsiteX16" fmla="*/ 1751124 w 4021963"/>
              <a:gd name="connsiteY16" fmla="*/ 1151863 h 1151863"/>
              <a:gd name="connsiteX17" fmla="*/ 1195030 w 4021963"/>
              <a:gd name="connsiteY17" fmla="*/ 1151863 h 1151863"/>
              <a:gd name="connsiteX18" fmla="*/ 638935 w 4021963"/>
              <a:gd name="connsiteY18" fmla="*/ 1151863 h 1151863"/>
              <a:gd name="connsiteX19" fmla="*/ 191981 w 4021963"/>
              <a:gd name="connsiteY19" fmla="*/ 1151863 h 1151863"/>
              <a:gd name="connsiteX20" fmla="*/ 0 w 4021963"/>
              <a:gd name="connsiteY20" fmla="*/ 959882 h 1151863"/>
              <a:gd name="connsiteX21" fmla="*/ 0 w 4021963"/>
              <a:gd name="connsiteY21" fmla="*/ 598969 h 1151863"/>
              <a:gd name="connsiteX22" fmla="*/ 0 w 4021963"/>
              <a:gd name="connsiteY22" fmla="*/ 191981 h 115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21963" h="1151863" fill="none" extrusionOk="0">
                <a:moveTo>
                  <a:pt x="0" y="191981"/>
                </a:moveTo>
                <a:cubicBezTo>
                  <a:pt x="-14401" y="106088"/>
                  <a:pt x="76246" y="13367"/>
                  <a:pt x="191981" y="0"/>
                </a:cubicBezTo>
                <a:cubicBezTo>
                  <a:pt x="448333" y="-13242"/>
                  <a:pt x="634228" y="7416"/>
                  <a:pt x="784455" y="0"/>
                </a:cubicBezTo>
                <a:cubicBezTo>
                  <a:pt x="934682" y="-7416"/>
                  <a:pt x="1133681" y="25772"/>
                  <a:pt x="1340550" y="0"/>
                </a:cubicBezTo>
                <a:cubicBezTo>
                  <a:pt x="1547420" y="-25772"/>
                  <a:pt x="1730473" y="2522"/>
                  <a:pt x="1860264" y="0"/>
                </a:cubicBezTo>
                <a:cubicBezTo>
                  <a:pt x="1990055" y="-2522"/>
                  <a:pt x="2138015" y="37720"/>
                  <a:pt x="2270839" y="0"/>
                </a:cubicBezTo>
                <a:cubicBezTo>
                  <a:pt x="2403664" y="-37720"/>
                  <a:pt x="2585894" y="3006"/>
                  <a:pt x="2681413" y="0"/>
                </a:cubicBezTo>
                <a:cubicBezTo>
                  <a:pt x="2776932" y="-3006"/>
                  <a:pt x="3055716" y="65296"/>
                  <a:pt x="3237508" y="0"/>
                </a:cubicBezTo>
                <a:cubicBezTo>
                  <a:pt x="3419300" y="-65296"/>
                  <a:pt x="3635206" y="49222"/>
                  <a:pt x="3829982" y="0"/>
                </a:cubicBezTo>
                <a:cubicBezTo>
                  <a:pt x="3959359" y="-15094"/>
                  <a:pt x="4018536" y="102249"/>
                  <a:pt x="4021963" y="191981"/>
                </a:cubicBezTo>
                <a:cubicBezTo>
                  <a:pt x="4044539" y="309021"/>
                  <a:pt x="4011100" y="483438"/>
                  <a:pt x="4021963" y="560573"/>
                </a:cubicBezTo>
                <a:cubicBezTo>
                  <a:pt x="4032826" y="637708"/>
                  <a:pt x="3982204" y="864088"/>
                  <a:pt x="4021963" y="959882"/>
                </a:cubicBezTo>
                <a:cubicBezTo>
                  <a:pt x="4045379" y="1071094"/>
                  <a:pt x="3945635" y="1177581"/>
                  <a:pt x="3829982" y="1151863"/>
                </a:cubicBezTo>
                <a:cubicBezTo>
                  <a:pt x="3690094" y="1181428"/>
                  <a:pt x="3504914" y="1107826"/>
                  <a:pt x="3346648" y="1151863"/>
                </a:cubicBezTo>
                <a:cubicBezTo>
                  <a:pt x="3188382" y="1195900"/>
                  <a:pt x="3102146" y="1112498"/>
                  <a:pt x="2863313" y="1151863"/>
                </a:cubicBezTo>
                <a:cubicBezTo>
                  <a:pt x="2624481" y="1191228"/>
                  <a:pt x="2566858" y="1106752"/>
                  <a:pt x="2307219" y="1151863"/>
                </a:cubicBezTo>
                <a:cubicBezTo>
                  <a:pt x="2047580" y="1196974"/>
                  <a:pt x="1974078" y="1097767"/>
                  <a:pt x="1751124" y="1151863"/>
                </a:cubicBezTo>
                <a:cubicBezTo>
                  <a:pt x="1528170" y="1205959"/>
                  <a:pt x="1429139" y="1128275"/>
                  <a:pt x="1195030" y="1151863"/>
                </a:cubicBezTo>
                <a:cubicBezTo>
                  <a:pt x="960921" y="1175451"/>
                  <a:pt x="885032" y="1123062"/>
                  <a:pt x="638935" y="1151863"/>
                </a:cubicBezTo>
                <a:cubicBezTo>
                  <a:pt x="392839" y="1180664"/>
                  <a:pt x="379508" y="1109615"/>
                  <a:pt x="191981" y="1151863"/>
                </a:cubicBezTo>
                <a:cubicBezTo>
                  <a:pt x="67771" y="1164734"/>
                  <a:pt x="-5405" y="1065296"/>
                  <a:pt x="0" y="959882"/>
                </a:cubicBezTo>
                <a:cubicBezTo>
                  <a:pt x="-31757" y="813586"/>
                  <a:pt x="29161" y="731926"/>
                  <a:pt x="0" y="598969"/>
                </a:cubicBezTo>
                <a:cubicBezTo>
                  <a:pt x="-29161" y="466012"/>
                  <a:pt x="13460" y="386054"/>
                  <a:pt x="0" y="191981"/>
                </a:cubicBezTo>
                <a:close/>
              </a:path>
              <a:path w="4021963" h="1151863" stroke="0" extrusionOk="0">
                <a:moveTo>
                  <a:pt x="0" y="191981"/>
                </a:moveTo>
                <a:cubicBezTo>
                  <a:pt x="7050" y="82658"/>
                  <a:pt x="82589" y="3006"/>
                  <a:pt x="191981" y="0"/>
                </a:cubicBezTo>
                <a:cubicBezTo>
                  <a:pt x="275331" y="-40486"/>
                  <a:pt x="493635" y="24801"/>
                  <a:pt x="602555" y="0"/>
                </a:cubicBezTo>
                <a:cubicBezTo>
                  <a:pt x="711475" y="-24801"/>
                  <a:pt x="1064831" y="36719"/>
                  <a:pt x="1195030" y="0"/>
                </a:cubicBezTo>
                <a:cubicBezTo>
                  <a:pt x="1325229" y="-36719"/>
                  <a:pt x="1523050" y="3270"/>
                  <a:pt x="1641984" y="0"/>
                </a:cubicBezTo>
                <a:cubicBezTo>
                  <a:pt x="1760918" y="-3270"/>
                  <a:pt x="2023699" y="31031"/>
                  <a:pt x="2161699" y="0"/>
                </a:cubicBezTo>
                <a:cubicBezTo>
                  <a:pt x="2299699" y="-31031"/>
                  <a:pt x="2413615" y="39015"/>
                  <a:pt x="2645033" y="0"/>
                </a:cubicBezTo>
                <a:cubicBezTo>
                  <a:pt x="2876451" y="-39015"/>
                  <a:pt x="2935433" y="37522"/>
                  <a:pt x="3201128" y="0"/>
                </a:cubicBezTo>
                <a:cubicBezTo>
                  <a:pt x="3466824" y="-37522"/>
                  <a:pt x="3592852" y="14577"/>
                  <a:pt x="3829982" y="0"/>
                </a:cubicBezTo>
                <a:cubicBezTo>
                  <a:pt x="3949610" y="-7116"/>
                  <a:pt x="4015592" y="88541"/>
                  <a:pt x="4021963" y="191981"/>
                </a:cubicBezTo>
                <a:cubicBezTo>
                  <a:pt x="4025553" y="289311"/>
                  <a:pt x="4005581" y="382598"/>
                  <a:pt x="4021963" y="560573"/>
                </a:cubicBezTo>
                <a:cubicBezTo>
                  <a:pt x="4038345" y="738548"/>
                  <a:pt x="3977047" y="833381"/>
                  <a:pt x="4021963" y="959882"/>
                </a:cubicBezTo>
                <a:cubicBezTo>
                  <a:pt x="4035699" y="1067165"/>
                  <a:pt x="3943025" y="1132409"/>
                  <a:pt x="3829982" y="1151863"/>
                </a:cubicBezTo>
                <a:cubicBezTo>
                  <a:pt x="3682416" y="1171282"/>
                  <a:pt x="3584032" y="1141781"/>
                  <a:pt x="3383028" y="1151863"/>
                </a:cubicBezTo>
                <a:cubicBezTo>
                  <a:pt x="3182024" y="1161945"/>
                  <a:pt x="3085001" y="1131888"/>
                  <a:pt x="2826933" y="1151863"/>
                </a:cubicBezTo>
                <a:cubicBezTo>
                  <a:pt x="2568866" y="1171838"/>
                  <a:pt x="2534816" y="1139978"/>
                  <a:pt x="2270839" y="1151863"/>
                </a:cubicBezTo>
                <a:cubicBezTo>
                  <a:pt x="2006862" y="1163748"/>
                  <a:pt x="1949560" y="1151162"/>
                  <a:pt x="1860264" y="1151863"/>
                </a:cubicBezTo>
                <a:cubicBezTo>
                  <a:pt x="1770968" y="1152564"/>
                  <a:pt x="1488111" y="1114370"/>
                  <a:pt x="1340550" y="1151863"/>
                </a:cubicBezTo>
                <a:cubicBezTo>
                  <a:pt x="1192989" y="1189356"/>
                  <a:pt x="950530" y="1119865"/>
                  <a:pt x="784455" y="1151863"/>
                </a:cubicBezTo>
                <a:cubicBezTo>
                  <a:pt x="618381" y="1183861"/>
                  <a:pt x="322422" y="1120262"/>
                  <a:pt x="191981" y="1151863"/>
                </a:cubicBezTo>
                <a:cubicBezTo>
                  <a:pt x="90368" y="1155080"/>
                  <a:pt x="-1435" y="1063813"/>
                  <a:pt x="0" y="959882"/>
                </a:cubicBezTo>
                <a:cubicBezTo>
                  <a:pt x="-35579" y="815704"/>
                  <a:pt x="10749" y="674358"/>
                  <a:pt x="0" y="575932"/>
                </a:cubicBezTo>
                <a:cubicBezTo>
                  <a:pt x="-10749" y="477506"/>
                  <a:pt x="29404" y="280056"/>
                  <a:pt x="0" y="19198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93000"/>
            </a:schemeClr>
          </a:solidFill>
          <a:ln w="57150" cmpd="sng">
            <a:solidFill>
              <a:srgbClr val="FF899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3713051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5" name="Snip Diagonal Corner Rectangle 1">
            <a:extLst>
              <a:ext uri="{FF2B5EF4-FFF2-40B4-BE49-F238E27FC236}">
                <a16:creationId xmlns:a16="http://schemas.microsoft.com/office/drawing/2014/main" id="{BC07EDD8-F1B2-44E6-BBE2-54F77D55CC1D}"/>
              </a:ext>
            </a:extLst>
          </p:cNvPr>
          <p:cNvSpPr/>
          <p:nvPr/>
        </p:nvSpPr>
        <p:spPr>
          <a:xfrm>
            <a:off x="4452257" y="3138793"/>
            <a:ext cx="2614034" cy="755459"/>
          </a:xfrm>
          <a:custGeom>
            <a:avLst/>
            <a:gdLst>
              <a:gd name="connsiteX0" fmla="*/ 0 w 2614034"/>
              <a:gd name="connsiteY0" fmla="*/ 125912 h 755459"/>
              <a:gd name="connsiteX1" fmla="*/ 125912 w 2614034"/>
              <a:gd name="connsiteY1" fmla="*/ 0 h 755459"/>
              <a:gd name="connsiteX2" fmla="*/ 740087 w 2614034"/>
              <a:gd name="connsiteY2" fmla="*/ 0 h 755459"/>
              <a:gd name="connsiteX3" fmla="*/ 1330639 w 2614034"/>
              <a:gd name="connsiteY3" fmla="*/ 0 h 755459"/>
              <a:gd name="connsiteX4" fmla="*/ 1850325 w 2614034"/>
              <a:gd name="connsiteY4" fmla="*/ 0 h 755459"/>
              <a:gd name="connsiteX5" fmla="*/ 2488122 w 2614034"/>
              <a:gd name="connsiteY5" fmla="*/ 0 h 755459"/>
              <a:gd name="connsiteX6" fmla="*/ 2614034 w 2614034"/>
              <a:gd name="connsiteY6" fmla="*/ 125912 h 755459"/>
              <a:gd name="connsiteX7" fmla="*/ 2614034 w 2614034"/>
              <a:gd name="connsiteY7" fmla="*/ 629547 h 755459"/>
              <a:gd name="connsiteX8" fmla="*/ 2488122 w 2614034"/>
              <a:gd name="connsiteY8" fmla="*/ 755459 h 755459"/>
              <a:gd name="connsiteX9" fmla="*/ 1873947 w 2614034"/>
              <a:gd name="connsiteY9" fmla="*/ 755459 h 755459"/>
              <a:gd name="connsiteX10" fmla="*/ 1283395 w 2614034"/>
              <a:gd name="connsiteY10" fmla="*/ 755459 h 755459"/>
              <a:gd name="connsiteX11" fmla="*/ 763709 w 2614034"/>
              <a:gd name="connsiteY11" fmla="*/ 755459 h 755459"/>
              <a:gd name="connsiteX12" fmla="*/ 125912 w 2614034"/>
              <a:gd name="connsiteY12" fmla="*/ 755459 h 755459"/>
              <a:gd name="connsiteX13" fmla="*/ 0 w 2614034"/>
              <a:gd name="connsiteY13" fmla="*/ 629547 h 755459"/>
              <a:gd name="connsiteX14" fmla="*/ 0 w 2614034"/>
              <a:gd name="connsiteY14" fmla="*/ 125912 h 75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14034" h="755459" fill="none" extrusionOk="0">
                <a:moveTo>
                  <a:pt x="0" y="125912"/>
                </a:moveTo>
                <a:cubicBezTo>
                  <a:pt x="4510" y="67517"/>
                  <a:pt x="41899" y="6146"/>
                  <a:pt x="125912" y="0"/>
                </a:cubicBezTo>
                <a:cubicBezTo>
                  <a:pt x="384140" y="-34040"/>
                  <a:pt x="557511" y="23113"/>
                  <a:pt x="740087" y="0"/>
                </a:cubicBezTo>
                <a:cubicBezTo>
                  <a:pt x="922663" y="-23113"/>
                  <a:pt x="1193940" y="10277"/>
                  <a:pt x="1330639" y="0"/>
                </a:cubicBezTo>
                <a:cubicBezTo>
                  <a:pt x="1467338" y="-10277"/>
                  <a:pt x="1609599" y="58893"/>
                  <a:pt x="1850325" y="0"/>
                </a:cubicBezTo>
                <a:cubicBezTo>
                  <a:pt x="2091051" y="-58893"/>
                  <a:pt x="2189344" y="44224"/>
                  <a:pt x="2488122" y="0"/>
                </a:cubicBezTo>
                <a:cubicBezTo>
                  <a:pt x="2559401" y="-11059"/>
                  <a:pt x="2613942" y="37193"/>
                  <a:pt x="2614034" y="125912"/>
                </a:cubicBezTo>
                <a:cubicBezTo>
                  <a:pt x="2655520" y="242545"/>
                  <a:pt x="2600264" y="517349"/>
                  <a:pt x="2614034" y="629547"/>
                </a:cubicBezTo>
                <a:cubicBezTo>
                  <a:pt x="2610634" y="717405"/>
                  <a:pt x="2560198" y="753628"/>
                  <a:pt x="2488122" y="755459"/>
                </a:cubicBezTo>
                <a:cubicBezTo>
                  <a:pt x="2196719" y="794887"/>
                  <a:pt x="2046674" y="705020"/>
                  <a:pt x="1873947" y="755459"/>
                </a:cubicBezTo>
                <a:cubicBezTo>
                  <a:pt x="1701221" y="805898"/>
                  <a:pt x="1441607" y="703059"/>
                  <a:pt x="1283395" y="755459"/>
                </a:cubicBezTo>
                <a:cubicBezTo>
                  <a:pt x="1125183" y="807859"/>
                  <a:pt x="994211" y="698041"/>
                  <a:pt x="763709" y="755459"/>
                </a:cubicBezTo>
                <a:cubicBezTo>
                  <a:pt x="533207" y="812877"/>
                  <a:pt x="442878" y="730111"/>
                  <a:pt x="125912" y="755459"/>
                </a:cubicBezTo>
                <a:cubicBezTo>
                  <a:pt x="43622" y="747756"/>
                  <a:pt x="-6138" y="696041"/>
                  <a:pt x="0" y="629547"/>
                </a:cubicBezTo>
                <a:cubicBezTo>
                  <a:pt x="-57391" y="493684"/>
                  <a:pt x="29947" y="361867"/>
                  <a:pt x="0" y="125912"/>
                </a:cubicBezTo>
                <a:close/>
              </a:path>
              <a:path w="2614034" h="755459" stroke="0" extrusionOk="0">
                <a:moveTo>
                  <a:pt x="0" y="125912"/>
                </a:moveTo>
                <a:cubicBezTo>
                  <a:pt x="10683" y="51380"/>
                  <a:pt x="51146" y="4670"/>
                  <a:pt x="125912" y="0"/>
                </a:cubicBezTo>
                <a:cubicBezTo>
                  <a:pt x="313986" y="-58191"/>
                  <a:pt x="497998" y="48686"/>
                  <a:pt x="645598" y="0"/>
                </a:cubicBezTo>
                <a:cubicBezTo>
                  <a:pt x="793198" y="-48686"/>
                  <a:pt x="1139470" y="20820"/>
                  <a:pt x="1283395" y="0"/>
                </a:cubicBezTo>
                <a:cubicBezTo>
                  <a:pt x="1427320" y="-20820"/>
                  <a:pt x="1636565" y="59413"/>
                  <a:pt x="1826703" y="0"/>
                </a:cubicBezTo>
                <a:cubicBezTo>
                  <a:pt x="2016841" y="-59413"/>
                  <a:pt x="2195393" y="24139"/>
                  <a:pt x="2488122" y="0"/>
                </a:cubicBezTo>
                <a:cubicBezTo>
                  <a:pt x="2549426" y="2423"/>
                  <a:pt x="2620579" y="36969"/>
                  <a:pt x="2614034" y="125912"/>
                </a:cubicBezTo>
                <a:cubicBezTo>
                  <a:pt x="2651945" y="265013"/>
                  <a:pt x="2583886" y="526928"/>
                  <a:pt x="2614034" y="629547"/>
                </a:cubicBezTo>
                <a:cubicBezTo>
                  <a:pt x="2619260" y="696351"/>
                  <a:pt x="2545660" y="760334"/>
                  <a:pt x="2488122" y="755459"/>
                </a:cubicBezTo>
                <a:cubicBezTo>
                  <a:pt x="2305999" y="780193"/>
                  <a:pt x="2133761" y="711957"/>
                  <a:pt x="1944814" y="755459"/>
                </a:cubicBezTo>
                <a:cubicBezTo>
                  <a:pt x="1755867" y="798961"/>
                  <a:pt x="1626983" y="715143"/>
                  <a:pt x="1401505" y="755459"/>
                </a:cubicBezTo>
                <a:cubicBezTo>
                  <a:pt x="1176027" y="795775"/>
                  <a:pt x="974934" y="750682"/>
                  <a:pt x="763709" y="755459"/>
                </a:cubicBezTo>
                <a:cubicBezTo>
                  <a:pt x="552484" y="760236"/>
                  <a:pt x="306229" y="713677"/>
                  <a:pt x="125912" y="755459"/>
                </a:cubicBezTo>
                <a:cubicBezTo>
                  <a:pt x="53411" y="766685"/>
                  <a:pt x="7938" y="685356"/>
                  <a:pt x="0" y="629547"/>
                </a:cubicBezTo>
                <a:cubicBezTo>
                  <a:pt x="-14428" y="391902"/>
                  <a:pt x="55268" y="267876"/>
                  <a:pt x="0" y="125912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93000"/>
            </a:schemeClr>
          </a:solidFill>
          <a:ln w="57150" cmpd="sng">
            <a:solidFill>
              <a:srgbClr val="FF899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3713051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</a:t>
            </a:r>
            <a:r>
              <a:rPr lang="en-US" sz="30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Snip Diagonal Corner Rectangle 1">
            <a:extLst>
              <a:ext uri="{FF2B5EF4-FFF2-40B4-BE49-F238E27FC236}">
                <a16:creationId xmlns:a16="http://schemas.microsoft.com/office/drawing/2014/main" id="{BC07EDD8-F1B2-44E6-BBE2-54F77D55CC1D}"/>
              </a:ext>
            </a:extLst>
          </p:cNvPr>
          <p:cNvSpPr/>
          <p:nvPr/>
        </p:nvSpPr>
        <p:spPr>
          <a:xfrm>
            <a:off x="3132880" y="5275916"/>
            <a:ext cx="4469107" cy="1195545"/>
          </a:xfrm>
          <a:custGeom>
            <a:avLst/>
            <a:gdLst>
              <a:gd name="connsiteX0" fmla="*/ 0 w 4469107"/>
              <a:gd name="connsiteY0" fmla="*/ 199261 h 1195545"/>
              <a:gd name="connsiteX1" fmla="*/ 199261 w 4469107"/>
              <a:gd name="connsiteY1" fmla="*/ 0 h 1195545"/>
              <a:gd name="connsiteX2" fmla="*/ 862185 w 4469107"/>
              <a:gd name="connsiteY2" fmla="*/ 0 h 1195545"/>
              <a:gd name="connsiteX3" fmla="*/ 1484403 w 4469107"/>
              <a:gd name="connsiteY3" fmla="*/ 0 h 1195545"/>
              <a:gd name="connsiteX4" fmla="*/ 2065915 w 4469107"/>
              <a:gd name="connsiteY4" fmla="*/ 0 h 1195545"/>
              <a:gd name="connsiteX5" fmla="*/ 2525310 w 4469107"/>
              <a:gd name="connsiteY5" fmla="*/ 0 h 1195545"/>
              <a:gd name="connsiteX6" fmla="*/ 2984704 w 4469107"/>
              <a:gd name="connsiteY6" fmla="*/ 0 h 1195545"/>
              <a:gd name="connsiteX7" fmla="*/ 3606922 w 4469107"/>
              <a:gd name="connsiteY7" fmla="*/ 0 h 1195545"/>
              <a:gd name="connsiteX8" fmla="*/ 4269846 w 4469107"/>
              <a:gd name="connsiteY8" fmla="*/ 0 h 1195545"/>
              <a:gd name="connsiteX9" fmla="*/ 4469107 w 4469107"/>
              <a:gd name="connsiteY9" fmla="*/ 199261 h 1195545"/>
              <a:gd name="connsiteX10" fmla="*/ 4469107 w 4469107"/>
              <a:gd name="connsiteY10" fmla="*/ 581832 h 1195545"/>
              <a:gd name="connsiteX11" fmla="*/ 4469107 w 4469107"/>
              <a:gd name="connsiteY11" fmla="*/ 996284 h 1195545"/>
              <a:gd name="connsiteX12" fmla="*/ 4269846 w 4469107"/>
              <a:gd name="connsiteY12" fmla="*/ 1195545 h 1195545"/>
              <a:gd name="connsiteX13" fmla="*/ 3729040 w 4469107"/>
              <a:gd name="connsiteY13" fmla="*/ 1195545 h 1195545"/>
              <a:gd name="connsiteX14" fmla="*/ 3188233 w 4469107"/>
              <a:gd name="connsiteY14" fmla="*/ 1195545 h 1195545"/>
              <a:gd name="connsiteX15" fmla="*/ 2566015 w 4469107"/>
              <a:gd name="connsiteY15" fmla="*/ 1195545 h 1195545"/>
              <a:gd name="connsiteX16" fmla="*/ 1943797 w 4469107"/>
              <a:gd name="connsiteY16" fmla="*/ 1195545 h 1195545"/>
              <a:gd name="connsiteX17" fmla="*/ 1321579 w 4469107"/>
              <a:gd name="connsiteY17" fmla="*/ 1195545 h 1195545"/>
              <a:gd name="connsiteX18" fmla="*/ 699361 w 4469107"/>
              <a:gd name="connsiteY18" fmla="*/ 1195545 h 1195545"/>
              <a:gd name="connsiteX19" fmla="*/ 199261 w 4469107"/>
              <a:gd name="connsiteY19" fmla="*/ 1195545 h 1195545"/>
              <a:gd name="connsiteX20" fmla="*/ 0 w 4469107"/>
              <a:gd name="connsiteY20" fmla="*/ 996284 h 1195545"/>
              <a:gd name="connsiteX21" fmla="*/ 0 w 4469107"/>
              <a:gd name="connsiteY21" fmla="*/ 621683 h 1195545"/>
              <a:gd name="connsiteX22" fmla="*/ 0 w 4469107"/>
              <a:gd name="connsiteY22" fmla="*/ 199261 h 119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9107" h="1195545" fill="none" extrusionOk="0">
                <a:moveTo>
                  <a:pt x="0" y="199261"/>
                </a:moveTo>
                <a:cubicBezTo>
                  <a:pt x="-14227" y="109103"/>
                  <a:pt x="76490" y="17519"/>
                  <a:pt x="199261" y="0"/>
                </a:cubicBezTo>
                <a:cubicBezTo>
                  <a:pt x="361291" y="-52318"/>
                  <a:pt x="666299" y="58869"/>
                  <a:pt x="862185" y="0"/>
                </a:cubicBezTo>
                <a:cubicBezTo>
                  <a:pt x="1058071" y="-58869"/>
                  <a:pt x="1293355" y="53061"/>
                  <a:pt x="1484403" y="0"/>
                </a:cubicBezTo>
                <a:cubicBezTo>
                  <a:pt x="1675451" y="-53061"/>
                  <a:pt x="1878849" y="44175"/>
                  <a:pt x="2065915" y="0"/>
                </a:cubicBezTo>
                <a:cubicBezTo>
                  <a:pt x="2252981" y="-44175"/>
                  <a:pt x="2380139" y="33613"/>
                  <a:pt x="2525310" y="0"/>
                </a:cubicBezTo>
                <a:cubicBezTo>
                  <a:pt x="2670482" y="-33613"/>
                  <a:pt x="2843596" y="23847"/>
                  <a:pt x="2984704" y="0"/>
                </a:cubicBezTo>
                <a:cubicBezTo>
                  <a:pt x="3125812" y="-23847"/>
                  <a:pt x="3422727" y="2124"/>
                  <a:pt x="3606922" y="0"/>
                </a:cubicBezTo>
                <a:cubicBezTo>
                  <a:pt x="3791117" y="-2124"/>
                  <a:pt x="4044831" y="16112"/>
                  <a:pt x="4269846" y="0"/>
                </a:cubicBezTo>
                <a:cubicBezTo>
                  <a:pt x="4384837" y="-3195"/>
                  <a:pt x="4468378" y="92680"/>
                  <a:pt x="4469107" y="199261"/>
                </a:cubicBezTo>
                <a:cubicBezTo>
                  <a:pt x="4507789" y="372800"/>
                  <a:pt x="4429281" y="501379"/>
                  <a:pt x="4469107" y="581832"/>
                </a:cubicBezTo>
                <a:cubicBezTo>
                  <a:pt x="4508933" y="662285"/>
                  <a:pt x="4435173" y="825861"/>
                  <a:pt x="4469107" y="996284"/>
                </a:cubicBezTo>
                <a:cubicBezTo>
                  <a:pt x="4500161" y="1113208"/>
                  <a:pt x="4388845" y="1219460"/>
                  <a:pt x="4269846" y="1195545"/>
                </a:cubicBezTo>
                <a:cubicBezTo>
                  <a:pt x="4049494" y="1237094"/>
                  <a:pt x="3882739" y="1147723"/>
                  <a:pt x="3729040" y="1195545"/>
                </a:cubicBezTo>
                <a:cubicBezTo>
                  <a:pt x="3575341" y="1243367"/>
                  <a:pt x="3350883" y="1189313"/>
                  <a:pt x="3188233" y="1195545"/>
                </a:cubicBezTo>
                <a:cubicBezTo>
                  <a:pt x="3025583" y="1201777"/>
                  <a:pt x="2874904" y="1130755"/>
                  <a:pt x="2566015" y="1195545"/>
                </a:cubicBezTo>
                <a:cubicBezTo>
                  <a:pt x="2257126" y="1260335"/>
                  <a:pt x="2212777" y="1146688"/>
                  <a:pt x="1943797" y="1195545"/>
                </a:cubicBezTo>
                <a:cubicBezTo>
                  <a:pt x="1674817" y="1244402"/>
                  <a:pt x="1504483" y="1134312"/>
                  <a:pt x="1321579" y="1195545"/>
                </a:cubicBezTo>
                <a:cubicBezTo>
                  <a:pt x="1138675" y="1256778"/>
                  <a:pt x="936900" y="1174874"/>
                  <a:pt x="699361" y="1195545"/>
                </a:cubicBezTo>
                <a:cubicBezTo>
                  <a:pt x="461822" y="1216216"/>
                  <a:pt x="356147" y="1153471"/>
                  <a:pt x="199261" y="1195545"/>
                </a:cubicBezTo>
                <a:cubicBezTo>
                  <a:pt x="87070" y="1197061"/>
                  <a:pt x="-10060" y="1105190"/>
                  <a:pt x="0" y="996284"/>
                </a:cubicBezTo>
                <a:cubicBezTo>
                  <a:pt x="-30247" y="814730"/>
                  <a:pt x="32209" y="707423"/>
                  <a:pt x="0" y="621683"/>
                </a:cubicBezTo>
                <a:cubicBezTo>
                  <a:pt x="-32209" y="535943"/>
                  <a:pt x="35908" y="367997"/>
                  <a:pt x="0" y="199261"/>
                </a:cubicBezTo>
                <a:close/>
              </a:path>
              <a:path w="4469107" h="1195545" stroke="0" extrusionOk="0">
                <a:moveTo>
                  <a:pt x="0" y="199261"/>
                </a:moveTo>
                <a:cubicBezTo>
                  <a:pt x="4935" y="86905"/>
                  <a:pt x="84246" y="4437"/>
                  <a:pt x="199261" y="0"/>
                </a:cubicBezTo>
                <a:cubicBezTo>
                  <a:pt x="369374" y="-46585"/>
                  <a:pt x="457835" y="39659"/>
                  <a:pt x="658656" y="0"/>
                </a:cubicBezTo>
                <a:cubicBezTo>
                  <a:pt x="859477" y="-39659"/>
                  <a:pt x="1111670" y="63884"/>
                  <a:pt x="1321579" y="0"/>
                </a:cubicBezTo>
                <a:cubicBezTo>
                  <a:pt x="1531488" y="-63884"/>
                  <a:pt x="1677588" y="12404"/>
                  <a:pt x="1821680" y="0"/>
                </a:cubicBezTo>
                <a:cubicBezTo>
                  <a:pt x="1965772" y="-12404"/>
                  <a:pt x="2185561" y="51783"/>
                  <a:pt x="2403192" y="0"/>
                </a:cubicBezTo>
                <a:cubicBezTo>
                  <a:pt x="2620823" y="-51783"/>
                  <a:pt x="2755069" y="13666"/>
                  <a:pt x="2943998" y="0"/>
                </a:cubicBezTo>
                <a:cubicBezTo>
                  <a:pt x="3132927" y="-13666"/>
                  <a:pt x="3297339" y="27259"/>
                  <a:pt x="3566216" y="0"/>
                </a:cubicBezTo>
                <a:cubicBezTo>
                  <a:pt x="3835093" y="-27259"/>
                  <a:pt x="3955281" y="60955"/>
                  <a:pt x="4269846" y="0"/>
                </a:cubicBezTo>
                <a:cubicBezTo>
                  <a:pt x="4391317" y="-5977"/>
                  <a:pt x="4450074" y="96943"/>
                  <a:pt x="4469107" y="199261"/>
                </a:cubicBezTo>
                <a:cubicBezTo>
                  <a:pt x="4507141" y="311817"/>
                  <a:pt x="4461129" y="433717"/>
                  <a:pt x="4469107" y="581832"/>
                </a:cubicBezTo>
                <a:cubicBezTo>
                  <a:pt x="4477085" y="729947"/>
                  <a:pt x="4441426" y="887715"/>
                  <a:pt x="4469107" y="996284"/>
                </a:cubicBezTo>
                <a:cubicBezTo>
                  <a:pt x="4477920" y="1107138"/>
                  <a:pt x="4381497" y="1191102"/>
                  <a:pt x="4269846" y="1195545"/>
                </a:cubicBezTo>
                <a:cubicBezTo>
                  <a:pt x="4038950" y="1209595"/>
                  <a:pt x="4010752" y="1193415"/>
                  <a:pt x="3769746" y="1195545"/>
                </a:cubicBezTo>
                <a:cubicBezTo>
                  <a:pt x="3528740" y="1197675"/>
                  <a:pt x="3330594" y="1162780"/>
                  <a:pt x="3147528" y="1195545"/>
                </a:cubicBezTo>
                <a:cubicBezTo>
                  <a:pt x="2964462" y="1228310"/>
                  <a:pt x="2775767" y="1181102"/>
                  <a:pt x="2525310" y="1195545"/>
                </a:cubicBezTo>
                <a:cubicBezTo>
                  <a:pt x="2274853" y="1209988"/>
                  <a:pt x="2274410" y="1186714"/>
                  <a:pt x="2065915" y="1195545"/>
                </a:cubicBezTo>
                <a:cubicBezTo>
                  <a:pt x="1857421" y="1204376"/>
                  <a:pt x="1666664" y="1137331"/>
                  <a:pt x="1484403" y="1195545"/>
                </a:cubicBezTo>
                <a:cubicBezTo>
                  <a:pt x="1302142" y="1253759"/>
                  <a:pt x="1049144" y="1178247"/>
                  <a:pt x="862185" y="1195545"/>
                </a:cubicBezTo>
                <a:cubicBezTo>
                  <a:pt x="675226" y="1212843"/>
                  <a:pt x="367026" y="1135431"/>
                  <a:pt x="199261" y="1195545"/>
                </a:cubicBezTo>
                <a:cubicBezTo>
                  <a:pt x="95818" y="1200359"/>
                  <a:pt x="-2935" y="1102045"/>
                  <a:pt x="0" y="996284"/>
                </a:cubicBezTo>
                <a:cubicBezTo>
                  <a:pt x="-15764" y="844238"/>
                  <a:pt x="41354" y="721818"/>
                  <a:pt x="0" y="597773"/>
                </a:cubicBezTo>
                <a:cubicBezTo>
                  <a:pt x="-41354" y="473728"/>
                  <a:pt x="30713" y="393355"/>
                  <a:pt x="0" y="19926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93000"/>
            </a:schemeClr>
          </a:solidFill>
          <a:ln w="57150" cmpd="sng">
            <a:solidFill>
              <a:srgbClr val="FF899D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3713051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đạm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kali </a:t>
            </a:r>
          </a:p>
        </p:txBody>
      </p:sp>
      <p:pic>
        <p:nvPicPr>
          <p:cNvPr id="1032" name="Picture 8" descr="cách ủ phân chu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183" y="65304"/>
            <a:ext cx="3199179" cy="200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https://baongocads.com/media/1584/su-dung-phan-vi-sinh-nhu-the-nao-2.jpg?width=500&amp;height=346.18539786710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3" y="2323730"/>
            <a:ext cx="2717627" cy="205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bộ 4 gói Phân bón Vi sinh 1kg | Shopee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9" b="100000" l="9961" r="93848">
                        <a14:foregroundMark x1="22852" y1="13965" x2="30273" y2="14941"/>
                        <a14:foregroundMark x1="22461" y1="17676" x2="28418" y2="45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588" y="2009118"/>
            <a:ext cx="2626880" cy="262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re Phú Mỹ – Công ty cổ phần Phân bón và Hóa chất dầu khí miền tru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4635998"/>
            <a:ext cx="1531341" cy="22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hân lân là gì? Cách sử dụng phân lân đúng cách đem lại hiệu quả ca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14" y="4851862"/>
            <a:ext cx="2633686" cy="1764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19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EE407C-CFE0-46B3-A934-BBC6AC3F916E}"/>
              </a:ext>
            </a:extLst>
          </p:cNvPr>
          <p:cNvSpPr/>
          <p:nvPr/>
        </p:nvSpPr>
        <p:spPr>
          <a:xfrm>
            <a:off x="-56560" y="190398"/>
            <a:ext cx="12052303" cy="6542281"/>
          </a:xfrm>
          <a:prstGeom prst="roundRect">
            <a:avLst/>
          </a:prstGeom>
          <a:solidFill>
            <a:schemeClr val="bg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Rectangle 116"/>
          <p:cNvSpPr/>
          <p:nvPr/>
        </p:nvSpPr>
        <p:spPr>
          <a:xfrm rot="2700000">
            <a:off x="6294972" y="3002998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7"/>
          <p:cNvSpPr/>
          <p:nvPr/>
        </p:nvSpPr>
        <p:spPr>
          <a:xfrm rot="2700000">
            <a:off x="5667071" y="3574905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Rectangle 124"/>
          <p:cNvSpPr/>
          <p:nvPr/>
        </p:nvSpPr>
        <p:spPr>
          <a:xfrm rot="2700000">
            <a:off x="5582506" y="5101867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Rectangle 161"/>
          <p:cNvSpPr/>
          <p:nvPr/>
        </p:nvSpPr>
        <p:spPr>
          <a:xfrm rot="2700000">
            <a:off x="5883030" y="5820038"/>
            <a:ext cx="71710" cy="717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" dist="254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矩形 47"/>
          <p:cNvSpPr>
            <a:spLocks noChangeArrowheads="1"/>
          </p:cNvSpPr>
          <p:nvPr/>
        </p:nvSpPr>
        <p:spPr bwMode="auto">
          <a:xfrm>
            <a:off x="80130" y="1149368"/>
            <a:ext cx="1791134" cy="12570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8000"/>
              </a:lnSpc>
              <a:spcBef>
                <a:spcPct val="0"/>
              </a:spcBef>
              <a:buNone/>
            </a:pP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Ni-tơ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矩形 47"/>
          <p:cNvSpPr>
            <a:spLocks noChangeArrowheads="1"/>
          </p:cNvSpPr>
          <p:nvPr/>
        </p:nvSpPr>
        <p:spPr bwMode="auto">
          <a:xfrm>
            <a:off x="3818767" y="4214256"/>
            <a:ext cx="1748887" cy="12022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8000"/>
              </a:lnSpc>
              <a:spcBef>
                <a:spcPct val="0"/>
              </a:spcBef>
              <a:buNone/>
            </a:pP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Ka-li</a:t>
            </a:r>
            <a:endParaRPr lang="en-US" sz="2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3" name="矩形 47"/>
          <p:cNvSpPr>
            <a:spLocks noChangeArrowheads="1"/>
          </p:cNvSpPr>
          <p:nvPr/>
        </p:nvSpPr>
        <p:spPr bwMode="auto">
          <a:xfrm>
            <a:off x="10568076" y="1390780"/>
            <a:ext cx="1633101" cy="10156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pho</a:t>
            </a:r>
          </a:p>
        </p:txBody>
      </p:sp>
      <p:sp>
        <p:nvSpPr>
          <p:cNvPr id="215" name="矩形 47"/>
          <p:cNvSpPr>
            <a:spLocks noChangeArrowheads="1"/>
          </p:cNvSpPr>
          <p:nvPr/>
        </p:nvSpPr>
        <p:spPr bwMode="auto">
          <a:xfrm>
            <a:off x="10013823" y="4683770"/>
            <a:ext cx="1864986" cy="10983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18000"/>
              </a:lnSpc>
              <a:spcBef>
                <a:spcPct val="0"/>
              </a:spcBef>
              <a:buNone/>
            </a:pPr>
            <a:r>
              <a:rPr lang="en-US" sz="1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Ni-</a:t>
            </a:r>
            <a:r>
              <a:rPr lang="en-US" sz="1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tơ</a:t>
            </a:r>
            <a:r>
              <a:rPr lang="en-US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Ka</a:t>
            </a:r>
            <a:r>
              <a:rPr lang="en-US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-li </a:t>
            </a:r>
            <a:r>
              <a:rPr lang="en-US" sz="19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Phốt</a:t>
            </a:r>
            <a:r>
              <a:rPr lang="en-US" sz="19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pho</a:t>
            </a:r>
            <a:endParaRPr lang="en-US" sz="1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" name="Group 12"/>
          <p:cNvGrpSpPr>
            <a:grpSpLocks/>
          </p:cNvGrpSpPr>
          <p:nvPr/>
        </p:nvGrpSpPr>
        <p:grpSpPr bwMode="auto">
          <a:xfrm>
            <a:off x="1885389" y="240276"/>
            <a:ext cx="4210611" cy="2961215"/>
            <a:chOff x="340" y="1197"/>
            <a:chExt cx="1888" cy="1348"/>
          </a:xfrm>
        </p:grpSpPr>
        <p:pic>
          <p:nvPicPr>
            <p:cNvPr id="127" name="Picture 14" descr="2072016374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31" t="53622" r="19341"/>
            <a:stretch>
              <a:fillRect/>
            </a:stretch>
          </p:blipFill>
          <p:spPr bwMode="auto">
            <a:xfrm>
              <a:off x="1268" y="1197"/>
              <a:ext cx="960" cy="1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13" descr="207201637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55" r="27235" b="44444"/>
            <a:stretch>
              <a:fillRect/>
            </a:stretch>
          </p:blipFill>
          <p:spPr bwMode="auto">
            <a:xfrm>
              <a:off x="340" y="1249"/>
              <a:ext cx="960" cy="12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8" name="Group 15"/>
          <p:cNvGrpSpPr>
            <a:grpSpLocks/>
          </p:cNvGrpSpPr>
          <p:nvPr/>
        </p:nvGrpSpPr>
        <p:grpSpPr bwMode="auto">
          <a:xfrm>
            <a:off x="6280120" y="377848"/>
            <a:ext cx="4287956" cy="2691953"/>
            <a:chOff x="2843" y="1394"/>
            <a:chExt cx="2125" cy="1315"/>
          </a:xfrm>
        </p:grpSpPr>
        <p:pic>
          <p:nvPicPr>
            <p:cNvPr id="129" name="Picture 16" descr="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" y="1413"/>
              <a:ext cx="1056" cy="1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8" name="Picture 17" descr="phân lâ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" y="1394"/>
              <a:ext cx="1062" cy="1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621437" y="3190980"/>
            <a:ext cx="268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3410826" y="3239815"/>
            <a:ext cx="2685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2" name="Group 9"/>
          <p:cNvGrpSpPr>
            <a:grpSpLocks/>
          </p:cNvGrpSpPr>
          <p:nvPr/>
        </p:nvGrpSpPr>
        <p:grpSpPr bwMode="auto">
          <a:xfrm>
            <a:off x="343602" y="3656509"/>
            <a:ext cx="3475165" cy="2368012"/>
            <a:chOff x="576" y="3024"/>
            <a:chExt cx="2039" cy="1174"/>
          </a:xfrm>
        </p:grpSpPr>
        <p:pic>
          <p:nvPicPr>
            <p:cNvPr id="203" name="Picture 10" descr="phan%20bon%20kal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85"/>
            <a:stretch>
              <a:fillRect/>
            </a:stretch>
          </p:blipFill>
          <p:spPr bwMode="auto">
            <a:xfrm>
              <a:off x="576" y="3024"/>
              <a:ext cx="1113" cy="115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16" name="Picture 11" descr="ka-li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62"/>
            <a:stretch>
              <a:fillRect/>
            </a:stretch>
          </p:blipFill>
          <p:spPr bwMode="auto">
            <a:xfrm>
              <a:off x="1663" y="3142"/>
              <a:ext cx="952" cy="105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292071" y="6205937"/>
            <a:ext cx="1548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Kali</a:t>
            </a:r>
          </a:p>
        </p:txBody>
      </p:sp>
      <p:grpSp>
        <p:nvGrpSpPr>
          <p:cNvPr id="218" name="Group 6"/>
          <p:cNvGrpSpPr>
            <a:grpSpLocks/>
          </p:cNvGrpSpPr>
          <p:nvPr/>
        </p:nvGrpSpPr>
        <p:grpSpPr bwMode="auto">
          <a:xfrm>
            <a:off x="5882364" y="3652645"/>
            <a:ext cx="4131459" cy="2542249"/>
            <a:chOff x="3072" y="3072"/>
            <a:chExt cx="2265" cy="1104"/>
          </a:xfrm>
        </p:grpSpPr>
        <p:pic>
          <p:nvPicPr>
            <p:cNvPr id="219" name="Picture 7" descr="npk_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38" r="4221"/>
            <a:stretch>
              <a:fillRect/>
            </a:stretch>
          </p:blipFill>
          <p:spPr bwMode="auto">
            <a:xfrm>
              <a:off x="3072" y="3072"/>
              <a:ext cx="1392" cy="1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0" name="Picture 8" descr="NPK_20_10_10_BLANDED_FERTILIZE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0" t="15755" b="15495"/>
            <a:stretch>
              <a:fillRect/>
            </a:stretch>
          </p:blipFill>
          <p:spPr bwMode="auto">
            <a:xfrm>
              <a:off x="4464" y="3072"/>
              <a:ext cx="873" cy="1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21" name="TextBox 220"/>
          <p:cNvSpPr txBox="1"/>
          <p:nvPr/>
        </p:nvSpPr>
        <p:spPr>
          <a:xfrm>
            <a:off x="7167679" y="6277902"/>
            <a:ext cx="2539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NPK</a:t>
            </a:r>
          </a:p>
        </p:txBody>
      </p:sp>
    </p:spTree>
    <p:extLst>
      <p:ext uri="{BB962C8B-B14F-4D97-AF65-F5344CB8AC3E}">
        <p14:creationId xmlns:p14="http://schemas.microsoft.com/office/powerpoint/2010/main" val="24398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/>
      <p:bldP spid="211" grpId="0" animBg="1"/>
      <p:bldP spid="213" grpId="0" animBg="1"/>
      <p:bldP spid="215" grpId="0" animBg="1"/>
      <p:bldP spid="2" grpId="0"/>
      <p:bldP spid="200" grpId="0"/>
      <p:bldP spid="3" grpId="0"/>
      <p:bldP spid="2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1" y="-265691"/>
            <a:ext cx="11448879" cy="2558473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8798" y="124132"/>
            <a:ext cx="9644515" cy="1261884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h</a:t>
            </a:r>
            <a:r>
              <a:rPr lang="vi-VN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ì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</a:t>
            </a:r>
            <a:r>
              <a:rPr lang="vi-VN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c,</a:t>
            </a:r>
            <a:r>
              <a:rPr lang="vi-VN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 </a:t>
            </a:r>
            <a:r>
              <a:rPr lang="vi-VN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như thế nào ?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3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en-US" sz="3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299330" y="1997668"/>
            <a:ext cx="2896755" cy="3904714"/>
            <a:chOff x="0" y="484"/>
            <a:chExt cx="1183" cy="1696"/>
          </a:xfrm>
        </p:grpSpPr>
        <p:pic>
          <p:nvPicPr>
            <p:cNvPr id="14" name="Picture 7" descr="cay a"/>
            <p:cNvPicPr>
              <a:picLocks noChangeAspect="1" noChangeArrowheads="1"/>
            </p:cNvPicPr>
            <p:nvPr/>
          </p:nvPicPr>
          <p:blipFill>
            <a:blip r:embed="rId3">
              <a:lum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r="61642" b="8734"/>
            <a:stretch>
              <a:fillRect/>
            </a:stretch>
          </p:blipFill>
          <p:spPr bwMode="auto">
            <a:xfrm>
              <a:off x="0" y="484"/>
              <a:ext cx="1183" cy="1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55" y="1953"/>
              <a:ext cx="432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6" name="Group 22"/>
          <p:cNvGrpSpPr>
            <a:grpSpLocks/>
          </p:cNvGrpSpPr>
          <p:nvPr/>
        </p:nvGrpSpPr>
        <p:grpSpPr bwMode="auto">
          <a:xfrm>
            <a:off x="3599062" y="1766007"/>
            <a:ext cx="2699841" cy="3811233"/>
            <a:chOff x="1920" y="722"/>
            <a:chExt cx="641" cy="1134"/>
          </a:xfrm>
        </p:grpSpPr>
        <p:pic>
          <p:nvPicPr>
            <p:cNvPr id="17" name="Picture 2" descr="Nhu cau chat khoang cua thuc v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08" t="57019" r="40384"/>
            <a:stretch>
              <a:fillRect/>
            </a:stretch>
          </p:blipFill>
          <p:spPr bwMode="auto">
            <a:xfrm>
              <a:off x="1920" y="722"/>
              <a:ext cx="568" cy="9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2129" y="1700"/>
              <a:ext cx="4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9" name="Group 23"/>
          <p:cNvGrpSpPr>
            <a:grpSpLocks/>
          </p:cNvGrpSpPr>
          <p:nvPr/>
        </p:nvGrpSpPr>
        <p:grpSpPr bwMode="auto">
          <a:xfrm>
            <a:off x="6398048" y="2518885"/>
            <a:ext cx="2700656" cy="3780245"/>
            <a:chOff x="3336" y="666"/>
            <a:chExt cx="635" cy="1359"/>
          </a:xfrm>
        </p:grpSpPr>
        <p:pic>
          <p:nvPicPr>
            <p:cNvPr id="20" name="Picture 19" descr="Nhu cau chat khoang cua thuc v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16" t="36285" r="23076"/>
            <a:stretch>
              <a:fillRect/>
            </a:stretch>
          </p:blipFill>
          <p:spPr bwMode="auto">
            <a:xfrm>
              <a:off x="3336" y="666"/>
              <a:ext cx="568" cy="11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3539" y="1837"/>
              <a:ext cx="43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9146704" y="1857708"/>
            <a:ext cx="2970546" cy="3467215"/>
            <a:chOff x="4755" y="965"/>
            <a:chExt cx="635" cy="1044"/>
          </a:xfrm>
        </p:grpSpPr>
        <p:pic>
          <p:nvPicPr>
            <p:cNvPr id="23" name="Picture 10" descr="Nhu cau chat khoang cua thuc v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47" t="55292" r="3845"/>
            <a:stretch>
              <a:fillRect/>
            </a:stretch>
          </p:blipFill>
          <p:spPr bwMode="auto">
            <a:xfrm>
              <a:off x="4755" y="965"/>
              <a:ext cx="567" cy="8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4958" y="1851"/>
              <a:ext cx="432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68477" y="5822077"/>
            <a:ext cx="3223774" cy="95410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434650" y="5527188"/>
            <a:ext cx="2797375" cy="5232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Ni-</a:t>
            </a:r>
            <a:r>
              <a:rPr lang="en-US" alt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6398048" y="6230312"/>
            <a:ext cx="2526789" cy="52322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Kali.</a:t>
            </a: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8979776" y="5435540"/>
            <a:ext cx="3267118" cy="95410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pho.</a:t>
            </a:r>
          </a:p>
        </p:txBody>
      </p:sp>
    </p:spTree>
    <p:extLst>
      <p:ext uri="{BB962C8B-B14F-4D97-AF65-F5344CB8AC3E}">
        <p14:creationId xmlns:p14="http://schemas.microsoft.com/office/powerpoint/2010/main" val="38735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B89AA662-BEA2-4915-A8EF-84749935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4DF6E403-F97C-44B1-93D6-AD454796B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48" name="图片 13" descr="ce1ed7f935192fceca30dfb2bcebe602"/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6119229" y="4021962"/>
            <a:ext cx="5126439" cy="2162002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103730" y="-384947"/>
            <a:ext cx="6427614" cy="6568911"/>
            <a:chOff x="5258944" y="977070"/>
            <a:chExt cx="5044439" cy="5044439"/>
          </a:xfrm>
          <a:noFill/>
        </p:grpSpPr>
        <p:sp>
          <p:nvSpPr>
            <p:cNvPr id="17" name="正五边形 16"/>
            <p:cNvSpPr/>
            <p:nvPr/>
          </p:nvSpPr>
          <p:spPr>
            <a:xfrm rot="288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正五边形 17"/>
            <p:cNvSpPr/>
            <p:nvPr/>
          </p:nvSpPr>
          <p:spPr>
            <a:xfrm rot="144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正五边形 18"/>
            <p:cNvSpPr/>
            <p:nvPr/>
          </p:nvSpPr>
          <p:spPr>
            <a:xfrm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5639163" y="1617404"/>
              <a:ext cx="4284000" cy="4284000"/>
            </a:xfrm>
            <a:prstGeom prst="ellipse">
              <a:avLst/>
            </a:prstGeom>
            <a:grpFill/>
            <a:ln w="38100">
              <a:solidFill>
                <a:srgbClr val="51AF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120840" y="591436"/>
            <a:ext cx="4307415" cy="5397364"/>
            <a:chOff x="0" y="484"/>
            <a:chExt cx="1183" cy="1638"/>
          </a:xfrm>
        </p:grpSpPr>
        <p:pic>
          <p:nvPicPr>
            <p:cNvPr id="23" name="Picture 7" descr="cay a"/>
            <p:cNvPicPr>
              <a:picLocks noChangeAspect="1" noChangeArrowheads="1"/>
            </p:cNvPicPr>
            <p:nvPr/>
          </p:nvPicPr>
          <p:blipFill>
            <a:blip r:embed="rId5">
              <a:lum contrast="24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869" l="0" r="39293">
                          <a14:foregroundMark x1="27859" y1="36143" x2="32017" y2="37925"/>
                          <a14:foregroundMark x1="22557" y1="27391" x2="31913" y2="259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r="61642" b="8734"/>
            <a:stretch>
              <a:fillRect/>
            </a:stretch>
          </p:blipFill>
          <p:spPr bwMode="auto">
            <a:xfrm>
              <a:off x="0" y="484"/>
              <a:ext cx="1183" cy="1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426" y="1963"/>
              <a:ext cx="43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195069" y="1549499"/>
            <a:ext cx="538500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528539" y="4503010"/>
            <a:ext cx="4197958" cy="1261884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Google Shape;117;p2"/>
          <p:cNvSpPr/>
          <p:nvPr/>
        </p:nvSpPr>
        <p:spPr>
          <a:xfrm>
            <a:off x="6259826" y="1338677"/>
            <a:ext cx="5255491" cy="220021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6086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id="{12D2C91F-7669-431B-9545-ACA63C330C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11A05DFC-E987-4151-AA24-5DE6841FD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13" name="图片 13" descr="ce1ed7f935192fceca30dfb2bcebe602"/>
          <p:cNvPicPr>
            <a:picLocks noChangeAspect="1"/>
          </p:cNvPicPr>
          <p:nvPr/>
        </p:nvPicPr>
        <p:blipFill>
          <a:blip r:embed="rId3"/>
          <a:srcRect l="11188" t="20367" r="10619" b="19944"/>
          <a:stretch>
            <a:fillRect/>
          </a:stretch>
        </p:blipFill>
        <p:spPr>
          <a:xfrm>
            <a:off x="897113" y="3963032"/>
            <a:ext cx="4281960" cy="1805855"/>
          </a:xfrm>
          <a:prstGeom prst="rect">
            <a:avLst/>
          </a:prstGeom>
        </p:spPr>
      </p:pic>
      <p:grpSp>
        <p:nvGrpSpPr>
          <p:cNvPr id="2" name="组合 31"/>
          <p:cNvGrpSpPr/>
          <p:nvPr/>
        </p:nvGrpSpPr>
        <p:grpSpPr>
          <a:xfrm>
            <a:off x="6978539" y="465503"/>
            <a:ext cx="4968667" cy="5262478"/>
            <a:chOff x="5258944" y="977070"/>
            <a:chExt cx="5044439" cy="5044439"/>
          </a:xfrm>
          <a:noFill/>
        </p:grpSpPr>
        <p:sp>
          <p:nvSpPr>
            <p:cNvPr id="3" name="正五边形 33"/>
            <p:cNvSpPr/>
            <p:nvPr/>
          </p:nvSpPr>
          <p:spPr>
            <a:xfrm rot="288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正五边形 34"/>
            <p:cNvSpPr/>
            <p:nvPr/>
          </p:nvSpPr>
          <p:spPr>
            <a:xfrm rot="1440000"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正五边形 35"/>
            <p:cNvSpPr/>
            <p:nvPr/>
          </p:nvSpPr>
          <p:spPr>
            <a:xfrm>
              <a:off x="5258944" y="1097176"/>
              <a:ext cx="5044439" cy="4804228"/>
            </a:xfrm>
            <a:prstGeom prst="pentagon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椭圆 36"/>
            <p:cNvSpPr>
              <a:spLocks noChangeAspect="1"/>
            </p:cNvSpPr>
            <p:nvPr/>
          </p:nvSpPr>
          <p:spPr>
            <a:xfrm>
              <a:off x="5639163" y="1617404"/>
              <a:ext cx="4284000" cy="4284000"/>
            </a:xfrm>
            <a:prstGeom prst="ellipse">
              <a:avLst/>
            </a:prstGeom>
            <a:grpFill/>
            <a:ln w="38100">
              <a:solidFill>
                <a:srgbClr val="98C0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7110114" y="925690"/>
            <a:ext cx="5067228" cy="5256362"/>
            <a:chOff x="1842" y="777"/>
            <a:chExt cx="699" cy="1015"/>
          </a:xfrm>
        </p:grpSpPr>
        <p:pic>
          <p:nvPicPr>
            <p:cNvPr id="8" name="Picture 2" descr="Nhu cau chat khoang cua thuc va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666" b="100000" l="39750" r="57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08" t="57019" r="40384"/>
            <a:stretch>
              <a:fillRect/>
            </a:stretch>
          </p:blipFill>
          <p:spPr bwMode="auto">
            <a:xfrm>
              <a:off x="1842" y="777"/>
              <a:ext cx="644" cy="8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109" y="1656"/>
              <a:ext cx="43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97113" y="1621274"/>
            <a:ext cx="533157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còi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cọc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rũ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22523" y="4277422"/>
            <a:ext cx="3139805" cy="1200329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6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Ni-</a:t>
            </a:r>
            <a:r>
              <a:rPr lang="en-US" altLang="en-US" sz="36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36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117;p2"/>
          <p:cNvSpPr/>
          <p:nvPr/>
        </p:nvSpPr>
        <p:spPr>
          <a:xfrm>
            <a:off x="973192" y="1544717"/>
            <a:ext cx="5255491" cy="220021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221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1">
            <a:extLst>
              <a:ext uri="{FF2B5EF4-FFF2-40B4-BE49-F238E27FC236}">
                <a16:creationId xmlns:a16="http://schemas.microsoft.com/office/drawing/2014/main" id="{05CBD3CA-3052-4CC7-AD22-BF1896FD12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59E75AD6-E4F2-4CAC-8970-C10CB0EE7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207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88" y="1115224"/>
            <a:ext cx="6333737" cy="4011716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58" y="5126940"/>
            <a:ext cx="5735967" cy="1328289"/>
          </a:xfrm>
          <a:prstGeom prst="rect">
            <a:avLst/>
          </a:prstGeom>
        </p:spPr>
      </p:pic>
      <p:grpSp>
        <p:nvGrpSpPr>
          <p:cNvPr id="174" name="Group 23"/>
          <p:cNvGrpSpPr>
            <a:grpSpLocks/>
          </p:cNvGrpSpPr>
          <p:nvPr/>
        </p:nvGrpSpPr>
        <p:grpSpPr bwMode="auto">
          <a:xfrm>
            <a:off x="7227525" y="609601"/>
            <a:ext cx="5569805" cy="6680195"/>
            <a:chOff x="3344" y="636"/>
            <a:chExt cx="681" cy="1461"/>
          </a:xfrm>
        </p:grpSpPr>
        <p:pic>
          <p:nvPicPr>
            <p:cNvPr id="175" name="Picture 174" descr="Nhu cau chat khoang cua thuc va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509" b="100000" l="58875" r="7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16" t="36285" r="23076"/>
            <a:stretch>
              <a:fillRect/>
            </a:stretch>
          </p:blipFill>
          <p:spPr bwMode="auto">
            <a:xfrm>
              <a:off x="3344" y="636"/>
              <a:ext cx="568" cy="11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6" name="Text Box 13"/>
            <p:cNvSpPr txBox="1">
              <a:spLocks noChangeArrowheads="1"/>
            </p:cNvSpPr>
            <p:nvPr/>
          </p:nvSpPr>
          <p:spPr bwMode="auto">
            <a:xfrm>
              <a:off x="3593" y="1770"/>
              <a:ext cx="4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" name="Group 44"/>
          <p:cNvGrpSpPr/>
          <p:nvPr/>
        </p:nvGrpSpPr>
        <p:grpSpPr>
          <a:xfrm>
            <a:off x="6045200" y="-56561"/>
            <a:ext cx="101600" cy="224891"/>
            <a:chOff x="2955636" y="3984060"/>
            <a:chExt cx="101600" cy="224891"/>
          </a:xfrm>
          <a:effectLst>
            <a:outerShdw blurRad="25400" dist="25400" dir="2700000" algn="tl" rotWithShape="0">
              <a:prstClr val="black">
                <a:alpha val="70000"/>
              </a:prstClr>
            </a:outerShdw>
          </a:effectLst>
        </p:grpSpPr>
        <p:cxnSp>
          <p:nvCxnSpPr>
            <p:cNvPr id="4" name="Straight Connector 38"/>
            <p:cNvCxnSpPr/>
            <p:nvPr/>
          </p:nvCxnSpPr>
          <p:spPr>
            <a:xfrm>
              <a:off x="2955636" y="398406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0"/>
            <p:cNvCxnSpPr/>
            <p:nvPr/>
          </p:nvCxnSpPr>
          <p:spPr>
            <a:xfrm>
              <a:off x="2955636" y="4070437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41"/>
            <p:cNvCxnSpPr/>
            <p:nvPr/>
          </p:nvCxnSpPr>
          <p:spPr>
            <a:xfrm>
              <a:off x="2955636" y="4116618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2"/>
            <p:cNvCxnSpPr/>
            <p:nvPr/>
          </p:nvCxnSpPr>
          <p:spPr>
            <a:xfrm>
              <a:off x="2955636" y="4162770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3"/>
            <p:cNvCxnSpPr/>
            <p:nvPr/>
          </p:nvCxnSpPr>
          <p:spPr>
            <a:xfrm>
              <a:off x="2955636" y="4208951"/>
              <a:ext cx="101600" cy="0"/>
            </a:xfrm>
            <a:prstGeom prst="line">
              <a:avLst/>
            </a:prstGeom>
            <a:ln w="9525">
              <a:solidFill>
                <a:schemeClr val="bg1">
                  <a:alpha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Text Box 17"/>
          <p:cNvSpPr txBox="1">
            <a:spLocks noChangeArrowheads="1"/>
          </p:cNvSpPr>
          <p:nvPr/>
        </p:nvSpPr>
        <p:spPr bwMode="auto">
          <a:xfrm>
            <a:off x="1101433" y="1790539"/>
            <a:ext cx="556980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4" name="Text Box 18"/>
          <p:cNvSpPr txBox="1">
            <a:spLocks noChangeArrowheads="1"/>
          </p:cNvSpPr>
          <p:nvPr/>
        </p:nvSpPr>
        <p:spPr bwMode="auto">
          <a:xfrm>
            <a:off x="2464984" y="5295929"/>
            <a:ext cx="3918554" cy="63094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Kali.</a:t>
            </a:r>
          </a:p>
        </p:txBody>
      </p:sp>
    </p:spTree>
    <p:extLst>
      <p:ext uri="{BB962C8B-B14F-4D97-AF65-F5344CB8AC3E}">
        <p14:creationId xmlns:p14="http://schemas.microsoft.com/office/powerpoint/2010/main" val="1085485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5D35E38-EF38-407B-90FF-BCDF73657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13" name="图片 11">
            <a:extLst>
              <a:ext uri="{FF2B5EF4-FFF2-40B4-BE49-F238E27FC236}">
                <a16:creationId xmlns:a16="http://schemas.microsoft.com/office/drawing/2014/main" id="{485D4067-B935-4021-B1FC-7D4311A42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32550" y="1618659"/>
            <a:ext cx="9465717" cy="567883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52C5C3E-4EA0-489B-9F3E-A29F9685BAA0}"/>
              </a:ext>
            </a:extLst>
          </p:cNvPr>
          <p:cNvGrpSpPr/>
          <p:nvPr/>
        </p:nvGrpSpPr>
        <p:grpSpPr>
          <a:xfrm>
            <a:off x="2900308" y="3639589"/>
            <a:ext cx="3272615" cy="1559674"/>
            <a:chOff x="1093934" y="2361398"/>
            <a:chExt cx="6101971" cy="118361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FC66A9A-6464-4A93-BBC3-7E4167DC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934" y="2361398"/>
              <a:ext cx="5850926" cy="1183616"/>
            </a:xfrm>
            <a:prstGeom prst="rect">
              <a:avLst/>
            </a:prstGeom>
            <a:effectLst>
              <a:outerShdw blurRad="25400" dist="38100" dir="10800000" algn="r" rotWithShape="0">
                <a:prstClr val="black">
                  <a:alpha val="65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5B5CFE-5717-4A56-A4AB-04370A361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7" t="24910" r="15174" b="58841"/>
            <a:stretch/>
          </p:blipFill>
          <p:spPr>
            <a:xfrm rot="2432488">
              <a:off x="6284049" y="2456817"/>
              <a:ext cx="911856" cy="307988"/>
            </a:xfrm>
            <a:prstGeom prst="rect">
              <a:avLst/>
            </a:prstGeom>
          </p:spPr>
        </p:pic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5719735" y="-289486"/>
            <a:ext cx="7016199" cy="7889167"/>
            <a:chOff x="6985" y="1193"/>
            <a:chExt cx="685" cy="1182"/>
          </a:xfrm>
        </p:grpSpPr>
        <p:pic>
          <p:nvPicPr>
            <p:cNvPr id="26" name="Picture 10" descr="Nhu cau chat khoang cua thuc va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523" b="97735" l="77125" r="981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47" t="55292" r="3845"/>
            <a:stretch>
              <a:fillRect/>
            </a:stretch>
          </p:blipFill>
          <p:spPr bwMode="auto">
            <a:xfrm>
              <a:off x="6985" y="1193"/>
              <a:ext cx="594" cy="9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14"/>
            <p:cNvSpPr txBox="1">
              <a:spLocks noChangeArrowheads="1"/>
            </p:cNvSpPr>
            <p:nvPr/>
          </p:nvSpPr>
          <p:spPr bwMode="auto">
            <a:xfrm>
              <a:off x="7238" y="2048"/>
              <a:ext cx="43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021540" y="3850039"/>
            <a:ext cx="2748000" cy="113877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phốt</a:t>
            </a:r>
            <a:r>
              <a:rPr lang="en-US" alt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FC9C40-7EB5-4FD2-8101-F727FF3B51DD}"/>
              </a:ext>
            </a:extLst>
          </p:cNvPr>
          <p:cNvSpPr txBox="1"/>
          <p:nvPr/>
        </p:nvSpPr>
        <p:spPr>
          <a:xfrm>
            <a:off x="317346" y="494996"/>
            <a:ext cx="5043055" cy="2800767"/>
          </a:xfrm>
          <a:custGeom>
            <a:avLst/>
            <a:gdLst>
              <a:gd name="connsiteX0" fmla="*/ 0 w 5043055"/>
              <a:gd name="connsiteY0" fmla="*/ 0 h 2800767"/>
              <a:gd name="connsiteX1" fmla="*/ 661201 w 5043055"/>
              <a:gd name="connsiteY1" fmla="*/ 0 h 2800767"/>
              <a:gd name="connsiteX2" fmla="*/ 1171109 w 5043055"/>
              <a:gd name="connsiteY2" fmla="*/ 0 h 2800767"/>
              <a:gd name="connsiteX3" fmla="*/ 1731449 w 5043055"/>
              <a:gd name="connsiteY3" fmla="*/ 0 h 2800767"/>
              <a:gd name="connsiteX4" fmla="*/ 2291788 w 5043055"/>
              <a:gd name="connsiteY4" fmla="*/ 0 h 2800767"/>
              <a:gd name="connsiteX5" fmla="*/ 2902558 w 5043055"/>
              <a:gd name="connsiteY5" fmla="*/ 0 h 2800767"/>
              <a:gd name="connsiteX6" fmla="*/ 3513328 w 5043055"/>
              <a:gd name="connsiteY6" fmla="*/ 0 h 2800767"/>
              <a:gd name="connsiteX7" fmla="*/ 4124098 w 5043055"/>
              <a:gd name="connsiteY7" fmla="*/ 0 h 2800767"/>
              <a:gd name="connsiteX8" fmla="*/ 5043055 w 5043055"/>
              <a:gd name="connsiteY8" fmla="*/ 0 h 2800767"/>
              <a:gd name="connsiteX9" fmla="*/ 5043055 w 5043055"/>
              <a:gd name="connsiteY9" fmla="*/ 616169 h 2800767"/>
              <a:gd name="connsiteX10" fmla="*/ 5043055 w 5043055"/>
              <a:gd name="connsiteY10" fmla="*/ 1092299 h 2800767"/>
              <a:gd name="connsiteX11" fmla="*/ 5043055 w 5043055"/>
              <a:gd name="connsiteY11" fmla="*/ 1624445 h 2800767"/>
              <a:gd name="connsiteX12" fmla="*/ 5043055 w 5043055"/>
              <a:gd name="connsiteY12" fmla="*/ 2128583 h 2800767"/>
              <a:gd name="connsiteX13" fmla="*/ 5043055 w 5043055"/>
              <a:gd name="connsiteY13" fmla="*/ 2800767 h 2800767"/>
              <a:gd name="connsiteX14" fmla="*/ 4381854 w 5043055"/>
              <a:gd name="connsiteY14" fmla="*/ 2800767 h 2800767"/>
              <a:gd name="connsiteX15" fmla="*/ 3972807 w 5043055"/>
              <a:gd name="connsiteY15" fmla="*/ 2800767 h 2800767"/>
              <a:gd name="connsiteX16" fmla="*/ 3362037 w 5043055"/>
              <a:gd name="connsiteY16" fmla="*/ 2800767 h 2800767"/>
              <a:gd name="connsiteX17" fmla="*/ 2751267 w 5043055"/>
              <a:gd name="connsiteY17" fmla="*/ 2800767 h 2800767"/>
              <a:gd name="connsiteX18" fmla="*/ 2291788 w 5043055"/>
              <a:gd name="connsiteY18" fmla="*/ 2800767 h 2800767"/>
              <a:gd name="connsiteX19" fmla="*/ 1882741 w 5043055"/>
              <a:gd name="connsiteY19" fmla="*/ 2800767 h 2800767"/>
              <a:gd name="connsiteX20" fmla="*/ 1221540 w 5043055"/>
              <a:gd name="connsiteY20" fmla="*/ 2800767 h 2800767"/>
              <a:gd name="connsiteX21" fmla="*/ 762062 w 5043055"/>
              <a:gd name="connsiteY21" fmla="*/ 2800767 h 2800767"/>
              <a:gd name="connsiteX22" fmla="*/ 0 w 5043055"/>
              <a:gd name="connsiteY22" fmla="*/ 2800767 h 2800767"/>
              <a:gd name="connsiteX23" fmla="*/ 0 w 5043055"/>
              <a:gd name="connsiteY23" fmla="*/ 2240614 h 2800767"/>
              <a:gd name="connsiteX24" fmla="*/ 0 w 5043055"/>
              <a:gd name="connsiteY24" fmla="*/ 1736476 h 2800767"/>
              <a:gd name="connsiteX25" fmla="*/ 0 w 5043055"/>
              <a:gd name="connsiteY25" fmla="*/ 1204330 h 2800767"/>
              <a:gd name="connsiteX26" fmla="*/ 0 w 5043055"/>
              <a:gd name="connsiteY26" fmla="*/ 672184 h 2800767"/>
              <a:gd name="connsiteX27" fmla="*/ 0 w 5043055"/>
              <a:gd name="connsiteY27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43055" h="2800767" fill="none" extrusionOk="0">
                <a:moveTo>
                  <a:pt x="0" y="0"/>
                </a:moveTo>
                <a:cubicBezTo>
                  <a:pt x="168296" y="-9734"/>
                  <a:pt x="440233" y="32234"/>
                  <a:pt x="661201" y="0"/>
                </a:cubicBezTo>
                <a:cubicBezTo>
                  <a:pt x="882169" y="-32234"/>
                  <a:pt x="961226" y="12866"/>
                  <a:pt x="1171109" y="0"/>
                </a:cubicBezTo>
                <a:cubicBezTo>
                  <a:pt x="1380992" y="-12866"/>
                  <a:pt x="1501415" y="52512"/>
                  <a:pt x="1731449" y="0"/>
                </a:cubicBezTo>
                <a:cubicBezTo>
                  <a:pt x="1961483" y="-52512"/>
                  <a:pt x="2021331" y="31771"/>
                  <a:pt x="2291788" y="0"/>
                </a:cubicBezTo>
                <a:cubicBezTo>
                  <a:pt x="2562245" y="-31771"/>
                  <a:pt x="2600598" y="64313"/>
                  <a:pt x="2902558" y="0"/>
                </a:cubicBezTo>
                <a:cubicBezTo>
                  <a:pt x="3204518" y="-64313"/>
                  <a:pt x="3330013" y="53364"/>
                  <a:pt x="3513328" y="0"/>
                </a:cubicBezTo>
                <a:cubicBezTo>
                  <a:pt x="3696643" y="-53364"/>
                  <a:pt x="3825104" y="14608"/>
                  <a:pt x="4124098" y="0"/>
                </a:cubicBezTo>
                <a:cubicBezTo>
                  <a:pt x="4423092" y="-14608"/>
                  <a:pt x="4847785" y="20701"/>
                  <a:pt x="5043055" y="0"/>
                </a:cubicBezTo>
                <a:cubicBezTo>
                  <a:pt x="5094045" y="197573"/>
                  <a:pt x="5003730" y="491758"/>
                  <a:pt x="5043055" y="616169"/>
                </a:cubicBezTo>
                <a:cubicBezTo>
                  <a:pt x="5082380" y="740580"/>
                  <a:pt x="5012055" y="915991"/>
                  <a:pt x="5043055" y="1092299"/>
                </a:cubicBezTo>
                <a:cubicBezTo>
                  <a:pt x="5074055" y="1268607"/>
                  <a:pt x="5016011" y="1423585"/>
                  <a:pt x="5043055" y="1624445"/>
                </a:cubicBezTo>
                <a:cubicBezTo>
                  <a:pt x="5070099" y="1825305"/>
                  <a:pt x="4986676" y="1973401"/>
                  <a:pt x="5043055" y="2128583"/>
                </a:cubicBezTo>
                <a:cubicBezTo>
                  <a:pt x="5099434" y="2283765"/>
                  <a:pt x="4968592" y="2620109"/>
                  <a:pt x="5043055" y="2800767"/>
                </a:cubicBezTo>
                <a:cubicBezTo>
                  <a:pt x="4897762" y="2843463"/>
                  <a:pt x="4577582" y="2749915"/>
                  <a:pt x="4381854" y="2800767"/>
                </a:cubicBezTo>
                <a:cubicBezTo>
                  <a:pt x="4186126" y="2851619"/>
                  <a:pt x="4081825" y="2783782"/>
                  <a:pt x="3972807" y="2800767"/>
                </a:cubicBezTo>
                <a:cubicBezTo>
                  <a:pt x="3863789" y="2817752"/>
                  <a:pt x="3501718" y="2778903"/>
                  <a:pt x="3362037" y="2800767"/>
                </a:cubicBezTo>
                <a:cubicBezTo>
                  <a:pt x="3222356" y="2822631"/>
                  <a:pt x="2893341" y="2776877"/>
                  <a:pt x="2751267" y="2800767"/>
                </a:cubicBezTo>
                <a:cubicBezTo>
                  <a:pt x="2609193" y="2824657"/>
                  <a:pt x="2419481" y="2765484"/>
                  <a:pt x="2291788" y="2800767"/>
                </a:cubicBezTo>
                <a:cubicBezTo>
                  <a:pt x="2164095" y="2836050"/>
                  <a:pt x="2032724" y="2757145"/>
                  <a:pt x="1882741" y="2800767"/>
                </a:cubicBezTo>
                <a:cubicBezTo>
                  <a:pt x="1732758" y="2844389"/>
                  <a:pt x="1376396" y="2764507"/>
                  <a:pt x="1221540" y="2800767"/>
                </a:cubicBezTo>
                <a:cubicBezTo>
                  <a:pt x="1066684" y="2837027"/>
                  <a:pt x="978994" y="2783337"/>
                  <a:pt x="762062" y="2800767"/>
                </a:cubicBezTo>
                <a:cubicBezTo>
                  <a:pt x="545130" y="2818197"/>
                  <a:pt x="245629" y="2749113"/>
                  <a:pt x="0" y="2800767"/>
                </a:cubicBezTo>
                <a:cubicBezTo>
                  <a:pt x="-5970" y="2591393"/>
                  <a:pt x="52137" y="2366534"/>
                  <a:pt x="0" y="2240614"/>
                </a:cubicBezTo>
                <a:cubicBezTo>
                  <a:pt x="-52137" y="2114694"/>
                  <a:pt x="7275" y="1961545"/>
                  <a:pt x="0" y="1736476"/>
                </a:cubicBezTo>
                <a:cubicBezTo>
                  <a:pt x="-7275" y="1511407"/>
                  <a:pt x="20662" y="1312316"/>
                  <a:pt x="0" y="1204330"/>
                </a:cubicBezTo>
                <a:cubicBezTo>
                  <a:pt x="-20662" y="1096344"/>
                  <a:pt x="9337" y="789526"/>
                  <a:pt x="0" y="672184"/>
                </a:cubicBezTo>
                <a:cubicBezTo>
                  <a:pt x="-9337" y="554842"/>
                  <a:pt x="31471" y="234398"/>
                  <a:pt x="0" y="0"/>
                </a:cubicBezTo>
                <a:close/>
              </a:path>
              <a:path w="5043055" h="2800767" stroke="0" extrusionOk="0">
                <a:moveTo>
                  <a:pt x="0" y="0"/>
                </a:moveTo>
                <a:cubicBezTo>
                  <a:pt x="296050" y="-38260"/>
                  <a:pt x="323281" y="16779"/>
                  <a:pt x="610770" y="0"/>
                </a:cubicBezTo>
                <a:cubicBezTo>
                  <a:pt x="898259" y="-16779"/>
                  <a:pt x="951017" y="54580"/>
                  <a:pt x="1171109" y="0"/>
                </a:cubicBezTo>
                <a:cubicBezTo>
                  <a:pt x="1391201" y="-54580"/>
                  <a:pt x="1568651" y="59019"/>
                  <a:pt x="1681018" y="0"/>
                </a:cubicBezTo>
                <a:cubicBezTo>
                  <a:pt x="1793385" y="-59019"/>
                  <a:pt x="2074799" y="58207"/>
                  <a:pt x="2291788" y="0"/>
                </a:cubicBezTo>
                <a:cubicBezTo>
                  <a:pt x="2508777" y="-58207"/>
                  <a:pt x="2747522" y="2024"/>
                  <a:pt x="2902558" y="0"/>
                </a:cubicBezTo>
                <a:cubicBezTo>
                  <a:pt x="3057594" y="-2024"/>
                  <a:pt x="3216083" y="26093"/>
                  <a:pt x="3513328" y="0"/>
                </a:cubicBezTo>
                <a:cubicBezTo>
                  <a:pt x="3810573" y="-26093"/>
                  <a:pt x="3903738" y="42318"/>
                  <a:pt x="4073668" y="0"/>
                </a:cubicBezTo>
                <a:cubicBezTo>
                  <a:pt x="4243598" y="-42318"/>
                  <a:pt x="4650218" y="90039"/>
                  <a:pt x="5043055" y="0"/>
                </a:cubicBezTo>
                <a:cubicBezTo>
                  <a:pt x="5095261" y="108646"/>
                  <a:pt x="5033685" y="307050"/>
                  <a:pt x="5043055" y="504138"/>
                </a:cubicBezTo>
                <a:cubicBezTo>
                  <a:pt x="5052425" y="701226"/>
                  <a:pt x="5038143" y="748882"/>
                  <a:pt x="5043055" y="980268"/>
                </a:cubicBezTo>
                <a:cubicBezTo>
                  <a:pt x="5047967" y="1211654"/>
                  <a:pt x="4991595" y="1257338"/>
                  <a:pt x="5043055" y="1456399"/>
                </a:cubicBezTo>
                <a:cubicBezTo>
                  <a:pt x="5094515" y="1655460"/>
                  <a:pt x="4983669" y="1766178"/>
                  <a:pt x="5043055" y="2072568"/>
                </a:cubicBezTo>
                <a:cubicBezTo>
                  <a:pt x="5102441" y="2378958"/>
                  <a:pt x="4997111" y="2445939"/>
                  <a:pt x="5043055" y="2800767"/>
                </a:cubicBezTo>
                <a:cubicBezTo>
                  <a:pt x="4915333" y="2832342"/>
                  <a:pt x="4774116" y="2752031"/>
                  <a:pt x="4533146" y="2800767"/>
                </a:cubicBezTo>
                <a:cubicBezTo>
                  <a:pt x="4292176" y="2849503"/>
                  <a:pt x="4195163" y="2780447"/>
                  <a:pt x="3972807" y="2800767"/>
                </a:cubicBezTo>
                <a:cubicBezTo>
                  <a:pt x="3750451" y="2821087"/>
                  <a:pt x="3595723" y="2747026"/>
                  <a:pt x="3311606" y="2800767"/>
                </a:cubicBezTo>
                <a:cubicBezTo>
                  <a:pt x="3027489" y="2854508"/>
                  <a:pt x="2863496" y="2798891"/>
                  <a:pt x="2751267" y="2800767"/>
                </a:cubicBezTo>
                <a:cubicBezTo>
                  <a:pt x="2639038" y="2802643"/>
                  <a:pt x="2366005" y="2737546"/>
                  <a:pt x="2090066" y="2800767"/>
                </a:cubicBezTo>
                <a:cubicBezTo>
                  <a:pt x="1814127" y="2863988"/>
                  <a:pt x="1703098" y="2759731"/>
                  <a:pt x="1479296" y="2800767"/>
                </a:cubicBezTo>
                <a:cubicBezTo>
                  <a:pt x="1255494" y="2841803"/>
                  <a:pt x="1143846" y="2767436"/>
                  <a:pt x="969387" y="2800767"/>
                </a:cubicBezTo>
                <a:cubicBezTo>
                  <a:pt x="794928" y="2834098"/>
                  <a:pt x="401519" y="2747447"/>
                  <a:pt x="0" y="2800767"/>
                </a:cubicBezTo>
                <a:cubicBezTo>
                  <a:pt x="-20136" y="2663019"/>
                  <a:pt x="29605" y="2545513"/>
                  <a:pt x="0" y="2296629"/>
                </a:cubicBezTo>
                <a:cubicBezTo>
                  <a:pt x="-29605" y="2047745"/>
                  <a:pt x="39951" y="2044369"/>
                  <a:pt x="0" y="1792491"/>
                </a:cubicBezTo>
                <a:cubicBezTo>
                  <a:pt x="-39951" y="1540613"/>
                  <a:pt x="38319" y="1510392"/>
                  <a:pt x="0" y="1232337"/>
                </a:cubicBezTo>
                <a:cubicBezTo>
                  <a:pt x="-38319" y="954282"/>
                  <a:pt x="47687" y="865205"/>
                  <a:pt x="0" y="616169"/>
                </a:cubicBezTo>
                <a:cubicBezTo>
                  <a:pt x="-47687" y="367133"/>
                  <a:pt x="66115" y="241541"/>
                  <a:pt x="0" y="0"/>
                </a:cubicBezTo>
                <a:close/>
              </a:path>
            </a:pathLst>
          </a:custGeom>
          <a:solidFill>
            <a:srgbClr val="FDE3E9"/>
          </a:solidFill>
          <a:ln w="28575">
            <a:solidFill>
              <a:srgbClr val="70391B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27114693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lùn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4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1">
            <a:extLst>
              <a:ext uri="{FF2B5EF4-FFF2-40B4-BE49-F238E27FC236}">
                <a16:creationId xmlns:a16="http://schemas.microsoft.com/office/drawing/2014/main" id="{1C485E24-945A-4E47-AECB-0C3658748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:a16="http://schemas.microsoft.com/office/drawing/2014/main" id="{3850C79E-3B1C-47EA-B0B2-F1CEE5DDA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CE2808-4D98-439E-B68C-BA06F401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97" y="-258999"/>
            <a:ext cx="9103964" cy="6907636"/>
          </a:xfrm>
          <a:prstGeom prst="rect">
            <a:avLst/>
          </a:prstGeom>
        </p:spPr>
      </p:pic>
      <p:grpSp>
        <p:nvGrpSpPr>
          <p:cNvPr id="77" name="Group 105"/>
          <p:cNvGrpSpPr/>
          <p:nvPr/>
        </p:nvGrpSpPr>
        <p:grpSpPr>
          <a:xfrm>
            <a:off x="4457978" y="-769505"/>
            <a:ext cx="1589617" cy="2786878"/>
            <a:chOff x="346652" y="843540"/>
            <a:chExt cx="1192213" cy="2090159"/>
          </a:xfrm>
        </p:grpSpPr>
        <p:cxnSp>
          <p:nvCxnSpPr>
            <p:cNvPr id="78" name="Straight Connector 107"/>
            <p:cNvCxnSpPr/>
            <p:nvPr/>
          </p:nvCxnSpPr>
          <p:spPr>
            <a:xfrm>
              <a:off x="942759" y="843540"/>
              <a:ext cx="0" cy="15338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108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80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556">
                  <a:solidFill>
                    <a:schemeClr val="bg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8"/>
              <p:cNvSpPr>
                <a:spLocks/>
              </p:cNvSpPr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556">
                  <a:solidFill>
                    <a:schemeClr val="bg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2" name="Group 58"/>
          <p:cNvGrpSpPr/>
          <p:nvPr/>
        </p:nvGrpSpPr>
        <p:grpSpPr>
          <a:xfrm>
            <a:off x="1022781" y="-686502"/>
            <a:ext cx="1589617" cy="3094116"/>
            <a:chOff x="346652" y="613112"/>
            <a:chExt cx="1192213" cy="2320587"/>
          </a:xfrm>
        </p:grpSpPr>
        <p:cxnSp>
          <p:nvCxnSpPr>
            <p:cNvPr id="93" name="Straight Connector 38"/>
            <p:cNvCxnSpPr/>
            <p:nvPr/>
          </p:nvCxnSpPr>
          <p:spPr>
            <a:xfrm>
              <a:off x="942759" y="613112"/>
              <a:ext cx="0" cy="1764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56"/>
            <p:cNvGrpSpPr/>
            <p:nvPr/>
          </p:nvGrpSpPr>
          <p:grpSpPr>
            <a:xfrm>
              <a:off x="346652" y="2184398"/>
              <a:ext cx="1192213" cy="749301"/>
              <a:chOff x="2563018" y="2933699"/>
              <a:chExt cx="1192213" cy="749301"/>
            </a:xfrm>
          </p:grpSpPr>
          <p:sp>
            <p:nvSpPr>
              <p:cNvPr id="95" name="Freeform 7"/>
              <p:cNvSpPr>
                <a:spLocks noEditPoints="1"/>
              </p:cNvSpPr>
              <p:nvPr/>
            </p:nvSpPr>
            <p:spPr bwMode="auto">
              <a:xfrm>
                <a:off x="2563018" y="2947987"/>
                <a:ext cx="609600" cy="7350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94" y="16"/>
                  </a:cxn>
                  <a:cxn ang="0">
                    <a:pos x="39" y="70"/>
                  </a:cxn>
                  <a:cxn ang="0">
                    <a:pos x="40" y="80"/>
                  </a:cxn>
                  <a:cxn ang="0">
                    <a:pos x="0" y="136"/>
                  </a:cxn>
                  <a:cxn ang="0">
                    <a:pos x="59" y="195"/>
                  </a:cxn>
                  <a:cxn ang="0">
                    <a:pos x="67" y="194"/>
                  </a:cxn>
                  <a:cxn ang="0">
                    <a:pos x="162" y="194"/>
                  </a:cxn>
                  <a:cxn ang="0">
                    <a:pos x="162" y="0"/>
                  </a:cxn>
                  <a:cxn ang="0">
                    <a:pos x="128" y="28"/>
                  </a:cxn>
                  <a:cxn ang="0">
                    <a:pos x="134" y="107"/>
                  </a:cxn>
                  <a:cxn ang="0">
                    <a:pos x="134" y="106"/>
                  </a:cxn>
                  <a:cxn ang="0">
                    <a:pos x="134" y="107"/>
                  </a:cxn>
                </a:cxnLst>
                <a:rect l="0" t="0" r="r" b="b"/>
                <a:pathLst>
                  <a:path w="162" h="195">
                    <a:moveTo>
                      <a:pt x="128" y="28"/>
                    </a:moveTo>
                    <a:cubicBezTo>
                      <a:pt x="119" y="20"/>
                      <a:pt x="107" y="16"/>
                      <a:pt x="94" y="16"/>
                    </a:cubicBezTo>
                    <a:cubicBezTo>
                      <a:pt x="64" y="16"/>
                      <a:pt x="39" y="40"/>
                      <a:pt x="39" y="70"/>
                    </a:cubicBezTo>
                    <a:cubicBezTo>
                      <a:pt x="39" y="73"/>
                      <a:pt x="40" y="77"/>
                      <a:pt x="40" y="80"/>
                    </a:cubicBezTo>
                    <a:cubicBezTo>
                      <a:pt x="17" y="88"/>
                      <a:pt x="0" y="110"/>
                      <a:pt x="0" y="136"/>
                    </a:cubicBezTo>
                    <a:cubicBezTo>
                      <a:pt x="0" y="169"/>
                      <a:pt x="26" y="195"/>
                      <a:pt x="59" y="195"/>
                    </a:cubicBezTo>
                    <a:cubicBezTo>
                      <a:pt x="61" y="195"/>
                      <a:pt x="64" y="195"/>
                      <a:pt x="67" y="194"/>
                    </a:cubicBezTo>
                    <a:cubicBezTo>
                      <a:pt x="162" y="194"/>
                      <a:pt x="162" y="194"/>
                      <a:pt x="162" y="194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48" y="5"/>
                      <a:pt x="136" y="15"/>
                      <a:pt x="128" y="28"/>
                    </a:cubicBezTo>
                    <a:close/>
                    <a:moveTo>
                      <a:pt x="134" y="107"/>
                    </a:moveTo>
                    <a:cubicBezTo>
                      <a:pt x="134" y="107"/>
                      <a:pt x="134" y="107"/>
                      <a:pt x="134" y="106"/>
                    </a:cubicBezTo>
                    <a:cubicBezTo>
                      <a:pt x="134" y="107"/>
                      <a:pt x="134" y="107"/>
                      <a:pt x="134" y="107"/>
                    </a:cubicBezTo>
                    <a:close/>
                  </a:path>
                </a:pathLst>
              </a:custGeom>
              <a:solidFill>
                <a:srgbClr val="5DAD7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556">
                  <a:solidFill>
                    <a:schemeClr val="bg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8"/>
              <p:cNvSpPr>
                <a:spLocks/>
              </p:cNvSpPr>
              <p:nvPr/>
            </p:nvSpPr>
            <p:spPr bwMode="auto">
              <a:xfrm>
                <a:off x="3172618" y="2933699"/>
                <a:ext cx="582613" cy="749300"/>
              </a:xfrm>
              <a:custGeom>
                <a:avLst/>
                <a:gdLst/>
                <a:ahLst/>
                <a:cxnLst>
                  <a:cxn ang="0">
                    <a:pos x="90" y="65"/>
                  </a:cxn>
                  <a:cxn ang="0">
                    <a:pos x="23" y="0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198"/>
                  </a:cxn>
                  <a:cxn ang="0">
                    <a:pos x="1" y="198"/>
                  </a:cxn>
                  <a:cxn ang="0">
                    <a:pos x="81" y="198"/>
                  </a:cxn>
                  <a:cxn ang="0">
                    <a:pos x="88" y="199"/>
                  </a:cxn>
                  <a:cxn ang="0">
                    <a:pos x="155" y="132"/>
                  </a:cxn>
                  <a:cxn ang="0">
                    <a:pos x="90" y="65"/>
                  </a:cxn>
                </a:cxnLst>
                <a:rect l="0" t="0" r="r" b="b"/>
                <a:pathLst>
                  <a:path w="155" h="199">
                    <a:moveTo>
                      <a:pt x="90" y="65"/>
                    </a:moveTo>
                    <a:cubicBezTo>
                      <a:pt x="89" y="29"/>
                      <a:pt x="60" y="0"/>
                      <a:pt x="23" y="0"/>
                    </a:cubicBezTo>
                    <a:cubicBezTo>
                      <a:pt x="15" y="0"/>
                      <a:pt x="8" y="1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81" y="198"/>
                      <a:pt x="81" y="198"/>
                      <a:pt x="81" y="198"/>
                    </a:cubicBezTo>
                    <a:cubicBezTo>
                      <a:pt x="83" y="199"/>
                      <a:pt x="85" y="199"/>
                      <a:pt x="88" y="199"/>
                    </a:cubicBezTo>
                    <a:cubicBezTo>
                      <a:pt x="125" y="199"/>
                      <a:pt x="155" y="169"/>
                      <a:pt x="155" y="132"/>
                    </a:cubicBezTo>
                    <a:cubicBezTo>
                      <a:pt x="155" y="95"/>
                      <a:pt x="126" y="66"/>
                      <a:pt x="90" y="65"/>
                    </a:cubicBezTo>
                    <a:close/>
                  </a:path>
                </a:pathLst>
              </a:custGeom>
              <a:solidFill>
                <a:srgbClr val="98C05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556">
                  <a:solidFill>
                    <a:schemeClr val="bg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1" name="矩形 110"/>
          <p:cNvSpPr>
            <a:spLocks noChangeArrowheads="1"/>
          </p:cNvSpPr>
          <p:nvPr/>
        </p:nvSpPr>
        <p:spPr bwMode="auto">
          <a:xfrm>
            <a:off x="428946" y="4487319"/>
            <a:ext cx="2596967" cy="32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4042" y="2321772"/>
            <a:ext cx="479554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274042" y="2039388"/>
            <a:ext cx="518372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alt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0" b="100000" l="5100" r="54067">
                        <a14:foregroundMark x1="49767" y1="21650" x2="37233" y2="47750"/>
                        <a14:foregroundMark x1="37233" y1="47200" x2="34933" y2="54500"/>
                        <a14:foregroundMark x1="13400" y1="25650" x2="26500" y2="50350"/>
                        <a14:foregroundMark x1="10900" y1="41300" x2="23833" y2="55200"/>
                        <a14:foregroundMark x1="24233" y1="58500" x2="28700" y2="7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32" r="48513"/>
          <a:stretch/>
        </p:blipFill>
        <p:spPr>
          <a:xfrm>
            <a:off x="8048928" y="1472666"/>
            <a:ext cx="4065256" cy="54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800" decel="100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800" decel="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800" decel="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800" decel="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edge">
                                          <p:cBhvr>
                                            <p:cTn id="38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4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" grpId="0"/>
          <p:bldP spid="2" grpId="0"/>
          <p:bldP spid="2" grpId="1"/>
          <p:bldP spid="2" grpId="2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4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800" decel="100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800" decel="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800" decel="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800" decel="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edge">
                                          <p:cBhvr>
                                            <p:cTn id="48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4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" grpId="0" animBg="1"/>
          <p:bldP spid="103" grpId="0" animBg="1"/>
          <p:bldP spid="111" grpId="0"/>
          <p:bldP spid="2" grpId="0"/>
          <p:bldP spid="2" grpId="1"/>
          <p:bldP spid="2" grpId="2"/>
          <p:bldP spid="2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1B9C989F-BCDD-49A8-BB4D-E8BB39827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A598D78-3395-45F5-83CC-C6D836196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1028" name="Picture 4" descr="PHÂN BÓN HÓA H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250" l="0" r="93048">
                        <a14:foregroundMark x1="38075" y1="11750" x2="56578" y2="22167"/>
                        <a14:foregroundMark x1="69947" y1="16500" x2="65348" y2="27833"/>
                        <a14:foregroundMark x1="20535" y1="9417" x2="36898" y2="9667"/>
                        <a14:foregroundMark x1="44385" y1="11500" x2="60749" y2="16250"/>
                        <a14:foregroundMark x1="65775" y1="14750" x2="79037" y2="15000"/>
                        <a14:foregroundMark x1="76043" y1="27500" x2="77647" y2="34083"/>
                        <a14:foregroundMark x1="51444" y1="88583" x2="76471" y2="89583"/>
                        <a14:foregroundMark x1="80856" y1="89083" x2="81497" y2="9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021" y="888089"/>
            <a:ext cx="2841411" cy="4768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2CE2808-4D98-439E-B68C-BA06F401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212" y="-298704"/>
            <a:ext cx="6791321" cy="6705600"/>
          </a:xfrm>
          <a:prstGeom prst="rect">
            <a:avLst/>
          </a:prstGeom>
        </p:spPr>
      </p:pic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1615712" y="1727726"/>
            <a:ext cx="441412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32" name="Text Box 2"/>
          <p:cNvSpPr txBox="1">
            <a:spLocks noChangeArrowheads="1"/>
          </p:cNvSpPr>
          <p:nvPr/>
        </p:nvSpPr>
        <p:spPr bwMode="auto">
          <a:xfrm>
            <a:off x="1556994" y="1776823"/>
            <a:ext cx="472963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Ni-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đạm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ttp://media.doisongphapluat.com/247/2015/1/20/dam-ure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066" y="1512711"/>
            <a:ext cx="2786835" cy="3757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2433" r="21900">
                        <a14:foregroundMark x1="15833" y1="66050" x2="16500" y2="67050"/>
                        <a14:foregroundMark x1="19467" y1="71050" x2="20233" y2="72900"/>
                        <a14:foregroundMark x1="18033" y1="78100" x2="18900" y2="79400"/>
                        <a14:foregroundMark x1="15833" y1="62150" x2="14667" y2="63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659"/>
          <a:stretch/>
        </p:blipFill>
        <p:spPr>
          <a:xfrm>
            <a:off x="5097577" y="235010"/>
            <a:ext cx="244835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31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1">
            <a:extLst>
              <a:ext uri="{FF2B5EF4-FFF2-40B4-BE49-F238E27FC236}">
                <a16:creationId xmlns:a16="http://schemas.microsoft.com/office/drawing/2014/main" id="{0F6C6A17-444D-475F-B762-636FACC57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91720" y="1813962"/>
            <a:ext cx="9465717" cy="5678831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A67B0D2F-EB62-4B4E-837E-D3A9C6CE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634" y="1114992"/>
            <a:ext cx="10481844" cy="6288442"/>
          </a:xfrm>
          <a:prstGeom prst="rect">
            <a:avLst/>
          </a:prstGeom>
        </p:spPr>
      </p:pic>
      <p:cxnSp>
        <p:nvCxnSpPr>
          <p:cNvPr id="39" name="直接连接符 38"/>
          <p:cNvCxnSpPr/>
          <p:nvPr/>
        </p:nvCxnSpPr>
        <p:spPr>
          <a:xfrm>
            <a:off x="5729226" y="4312692"/>
            <a:ext cx="42529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3"/>
          <p:cNvSpPr>
            <a:spLocks noChangeArrowheads="1"/>
          </p:cNvSpPr>
          <p:nvPr/>
        </p:nvSpPr>
        <p:spPr bwMode="auto">
          <a:xfrm>
            <a:off x="2941139" y="1029136"/>
            <a:ext cx="7534417" cy="15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090B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KHỞI ĐỘNG</a:t>
            </a:r>
            <a:endParaRPr lang="zh-CN" alt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090B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9B8F3DCF-5931-4E8E-8301-F0CA72E6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63CC0BE2-E13C-46E4-8FDB-B7C5E83AB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72" name="Picture 71" descr="Text, letter&#10;&#10;Description automatically generated">
            <a:extLst>
              <a:ext uri="{FF2B5EF4-FFF2-40B4-BE49-F238E27FC236}">
                <a16:creationId xmlns:a16="http://schemas.microsoft.com/office/drawing/2014/main" id="{BC5D5C61-98C5-4850-9D5B-FEDA3BE48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471" y="1347537"/>
            <a:ext cx="8229601" cy="4385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8276" y="2165013"/>
            <a:ext cx="68217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 không được cung cấp đầy đủ các chất khoáng, cây sẽ phát triển chậm, không ra hoa kết quả được hoặc nếu có, sẽ cho năng suất thấp.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F313D-2AF5-4303-949C-9C5A252216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0" b="100000" l="5100" r="54067">
                        <a14:foregroundMark x1="49767" y1="21650" x2="37233" y2="47750"/>
                        <a14:foregroundMark x1="37233" y1="47200" x2="34933" y2="54500"/>
                        <a14:foregroundMark x1="13400" y1="25650" x2="26500" y2="50350"/>
                        <a14:foregroundMark x1="10900" y1="41300" x2="23833" y2="55200"/>
                        <a14:foregroundMark x1="24233" y1="58500" x2="28700" y2="70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32" r="48513"/>
          <a:stretch/>
        </p:blipFill>
        <p:spPr>
          <a:xfrm>
            <a:off x="-1260830" y="-839820"/>
            <a:ext cx="5974344" cy="802439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242147" y="577233"/>
            <a:ext cx="2223816" cy="2098307"/>
          </a:xfrm>
          <a:prstGeom prst="rect">
            <a:avLst/>
          </a:prstGeom>
          <a:solidFill>
            <a:srgbClr val="98C052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772" y="810778"/>
            <a:ext cx="25965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0601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2" y="-72934"/>
            <a:ext cx="10145126" cy="2720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7219" y="3312434"/>
            <a:ext cx="4252134" cy="770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4715" flipH="1">
            <a:off x="8461651" y="1895904"/>
            <a:ext cx="681208" cy="674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16249" y="407837"/>
            <a:ext cx="7621940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2</a:t>
            </a:r>
            <a:r>
              <a:rPr kumimoji="0" lang="en-US" altLang="en-US" sz="4500" b="1" i="0" u="none" strike="noStrike" kern="1200" cap="none" spc="0" normalizeH="0" baseline="0" noProof="0" dirty="0">
                <a:ln/>
                <a:solidFill>
                  <a:schemeClr val="bg1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. </a:t>
            </a:r>
            <a:r>
              <a:rPr lang="en-US" altLang="en-US" sz="45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Nhu</a:t>
            </a: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5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cầu</a:t>
            </a: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5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chất</a:t>
            </a: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5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khoáng</a:t>
            </a: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5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của</a:t>
            </a: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/>
                <a:solidFill>
                  <a:schemeClr val="bg1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thực</a:t>
            </a:r>
            <a:r>
              <a:rPr lang="en-US" altLang="en-US" sz="45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/>
                <a:solidFill>
                  <a:schemeClr val="bg1"/>
                </a:solidFill>
                <a:effectLst/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vật</a:t>
            </a:r>
            <a:endParaRPr kumimoji="0" lang="en-US" sz="45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  <p:sp>
        <p:nvSpPr>
          <p:cNvPr id="6" name="矩形 32">
            <a:extLst>
              <a:ext uri="{FF2B5EF4-FFF2-40B4-BE49-F238E27FC236}">
                <a16:creationId xmlns:a16="http://schemas.microsoft.com/office/drawing/2014/main" id="{24A8D7C7-4A4A-4AD5-8284-CC08A7D313E5}"/>
              </a:ext>
            </a:extLst>
          </p:cNvPr>
          <p:cNvSpPr/>
          <p:nvPr/>
        </p:nvSpPr>
        <p:spPr>
          <a:xfrm>
            <a:off x="758329" y="2789439"/>
            <a:ext cx="11005247" cy="2386565"/>
          </a:xfrm>
          <a:prstGeom prst="rect">
            <a:avLst/>
          </a:prstGeom>
          <a:solidFill>
            <a:srgbClr val="98C052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4800" dirty="0"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39450-9F37-40F1-BF42-41E8846C6A54}"/>
              </a:ext>
            </a:extLst>
          </p:cNvPr>
          <p:cNvSpPr txBox="1"/>
          <p:nvPr/>
        </p:nvSpPr>
        <p:spPr>
          <a:xfrm>
            <a:off x="841005" y="3351830"/>
            <a:ext cx="10922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nhu cầu chất khoáng của cây?</a:t>
            </a:r>
            <a:endParaRPr lang="en-US" sz="4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0DB0-3D19-4132-9A2F-B3D0F1C039FB}"/>
              </a:ext>
            </a:extLst>
          </p:cNvPr>
          <p:cNvSpPr txBox="1"/>
          <p:nvPr/>
        </p:nvSpPr>
        <p:spPr>
          <a:xfrm>
            <a:off x="608078" y="3109456"/>
            <a:ext cx="11305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loài cây khác nhau có một nhu cầu về chất khoáng khác nhau.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700C48C2-2248-4B2B-95D7-DBF0C9DE8B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446" y="3743600"/>
            <a:ext cx="6493201" cy="327571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B6898AD4-7510-4AE3-AA6C-AFB9DE6AEA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8" y="3742666"/>
            <a:ext cx="6493201" cy="327571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4857" y="2245385"/>
            <a:ext cx="2692400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5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5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bảng</a:t>
            </a:r>
            <a:r>
              <a:rPr lang="en-US" sz="35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5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591300" y="669925"/>
            <a:ext cx="1524000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403975" y="723900"/>
            <a:ext cx="1943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Khoa học</a:t>
            </a:r>
            <a:endParaRPr lang="vi-V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4207809" y="1215372"/>
            <a:ext cx="64071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Nhu cầu chất khoáng của thực vật</a:t>
            </a:r>
            <a:endParaRPr lang="vi-VN" altLang="en-US" b="1">
              <a:solidFill>
                <a:srgbClr val="3E724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Group 70"/>
          <p:cNvGraphicFramePr>
            <a:graphicFrameLocks noGrp="1"/>
          </p:cNvGraphicFramePr>
          <p:nvPr/>
        </p:nvGraphicFramePr>
        <p:xfrm>
          <a:off x="2544317" y="132171"/>
          <a:ext cx="9036497" cy="643449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986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0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016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cây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hơn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0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Ni-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tơ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E7249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Ka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-li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E7249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Phốt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E7249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-pho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E7249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9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Lúa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6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Ngô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Khoai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lang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4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chua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Đay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</a:t>
                      </a:r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rốt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18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Rau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muống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0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Cải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itchFamily="18" charset="0"/>
                        </a:rPr>
                        <a:t>củ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68297" y="1312209"/>
            <a:ext cx="57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040284" y="1316972"/>
            <a:ext cx="574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68297" y="1988484"/>
            <a:ext cx="576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0040284" y="1959909"/>
            <a:ext cx="57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71759" y="6065184"/>
            <a:ext cx="576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0138709" y="3236259"/>
            <a:ext cx="57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79684" y="4388784"/>
            <a:ext cx="576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68297" y="3094140"/>
            <a:ext cx="57626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8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539722" y="3733147"/>
            <a:ext cx="576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568297" y="4971397"/>
            <a:ext cx="576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665384" y="2528234"/>
            <a:ext cx="57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b="1" dirty="0">
                <a:solidFill>
                  <a:srgbClr val="3E7249"/>
                </a:solidFill>
                <a:latin typeface="UTM Americana" panose="020406030505060202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5249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55" y="859971"/>
            <a:ext cx="8997045" cy="599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682"/>
          <p:cNvSpPr txBox="1"/>
          <p:nvPr/>
        </p:nvSpPr>
        <p:spPr>
          <a:xfrm>
            <a:off x="95915" y="286871"/>
            <a:ext cx="6210300" cy="4372213"/>
          </a:xfrm>
          <a:prstGeom prst="cloudCallout">
            <a:avLst>
              <a:gd name="adj1" fmla="val 65757"/>
              <a:gd name="adj2" fmla="val 42147"/>
            </a:avLst>
          </a:prstGeom>
          <a:solidFill>
            <a:srgbClr val="FAF0EA"/>
          </a:solidFill>
          <a:ln w="12700" cap="flat" cmpd="sng" algn="ctr">
            <a:solidFill>
              <a:srgbClr val="FF0000"/>
            </a:solidFill>
            <a:prstDash val="dash"/>
            <a:miter lim="800000"/>
          </a:ln>
          <a:effectLst>
            <a:glow rad="63500">
              <a:srgbClr val="4BACC6">
                <a:satMod val="175000"/>
                <a:alpha val="40000"/>
              </a:srgb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 dirty="0">
              <a:ln>
                <a:noFill/>
              </a:ln>
              <a:solidFill>
                <a:srgbClr val="3E72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087" y="1311231"/>
            <a:ext cx="52705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8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giải thích vì sao giai đoạn lúa đang vào hạt không nên bón nhiều phân đạm?</a:t>
            </a:r>
            <a:endParaRPr lang="en-US" sz="3800" b="1" dirty="0">
              <a:solidFill>
                <a:srgbClr val="3E724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142" y="1003454"/>
            <a:ext cx="5270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trong phân đạm có ni- tơ cần cho sự phát triển của lá. Lúc này nếu lá lúa quá tốt sẽ dẫn đến sâu bệnh, thân nặng, khi gặp gió to dễ bị đổ.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761FF494-3D78-43B1-A48E-7ACC12A37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4801" y="4155386"/>
            <a:ext cx="6493201" cy="327571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B3F2D391-0A84-48E0-8590-A47DC91D0E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375" y="4077336"/>
            <a:ext cx="7531664" cy="32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5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B5145F26-1FCC-49AA-9FCC-DE5163EC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587" y="3742666"/>
            <a:ext cx="6493201" cy="32757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BAD1CC5-BE40-4F3D-9708-AF6F07F7C3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8" y="3742666"/>
            <a:ext cx="6493201" cy="3275714"/>
          </a:xfrm>
          <a:prstGeom prst="rect">
            <a:avLst/>
          </a:prstGeom>
        </p:spPr>
      </p:pic>
      <p:pic>
        <p:nvPicPr>
          <p:cNvPr id="6146" name="Picture 2" descr="Nhu cầu chất khoáng của thực vật - Sách Khoa học lớp 4 trang 11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4" y="1093694"/>
            <a:ext cx="6029325" cy="519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1" y="2200171"/>
            <a:ext cx="504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3E724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0424" y="2332825"/>
            <a:ext cx="480695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</a:pP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679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203488BB-F4C9-4929-890E-F4F70DA8A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587" y="3742666"/>
            <a:ext cx="6493201" cy="3275714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422E27EF-99F7-4B2E-BDC1-AB3B4D6262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8" y="3742666"/>
            <a:ext cx="6493201" cy="3275714"/>
          </a:xfrm>
          <a:prstGeom prst="rect">
            <a:avLst/>
          </a:prstGeom>
        </p:spPr>
      </p:pic>
      <p:pic>
        <p:nvPicPr>
          <p:cNvPr id="11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630"/>
            <a:ext cx="4735699" cy="438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360427" y="2631848"/>
            <a:ext cx="2014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E724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Americana" panose="0204060305050602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3574023" y="1007744"/>
            <a:ext cx="8173479" cy="1191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158423" y="4844793"/>
            <a:ext cx="8531388" cy="1191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018521" y="2631848"/>
            <a:ext cx="7896251" cy="1770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prstShdw prst="shdw13" dist="53882" dir="13500000">
              <a:srgbClr val="3D991F">
                <a:alpha val="50000"/>
              </a:srgbClr>
            </a:prstShdw>
          </a:effec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40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242B0280-722F-4F4D-8A79-B8254126E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587" y="3742666"/>
            <a:ext cx="6493201" cy="3275714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8E4750A4-398F-4FB8-A573-38690695C2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8" y="3742666"/>
            <a:ext cx="6493201" cy="3275714"/>
          </a:xfrm>
          <a:prstGeom prst="rect">
            <a:avLst/>
          </a:prstGeom>
        </p:spPr>
      </p:pic>
      <p:pic>
        <p:nvPicPr>
          <p:cNvPr id="8194" name="Picture 2" descr="Khoai lang Lệ Cần – Sản vật quý của núi rừng Tây Nguyê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525" y="132712"/>
            <a:ext cx="5100687" cy="2952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6" y="156745"/>
            <a:ext cx="5100687" cy="2905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977317"/>
            <a:ext cx="5100687" cy="272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1" y="3977317"/>
            <a:ext cx="4835071" cy="2715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931622" y="3244260"/>
            <a:ext cx="8328755" cy="523220"/>
          </a:xfrm>
          <a:prstGeom prst="rect">
            <a:avLst/>
          </a:prstGeom>
          <a:solidFill>
            <a:srgbClr val="F090B2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09740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">
            <a:extLst>
              <a:ext uri="{FF2B5EF4-FFF2-40B4-BE49-F238E27FC236}">
                <a16:creationId xmlns:a16="http://schemas.microsoft.com/office/drawing/2014/main" id="{BF3FA3D9-B80F-4429-842B-87D2832BF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6587" y="3742666"/>
            <a:ext cx="6493201" cy="3275714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D38E3851-ABC1-41B3-9D51-C6823708AA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8" y="3742666"/>
            <a:ext cx="6493201" cy="3275714"/>
          </a:xfrm>
          <a:prstGeom prst="rect">
            <a:avLst/>
          </a:prstGeom>
        </p:spPr>
      </p:pic>
      <p:pic>
        <p:nvPicPr>
          <p:cNvPr id="10242" name="Picture 2" descr="Thu hoạch rau mồng tơi 1 cây ra rất nhiều đọt . | Khoa Hien 34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345" y="231871"/>
            <a:ext cx="4630057" cy="2869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Hạt giống Bí Sặt Bí quả dài 100 Hạt |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3" b="11102"/>
          <a:stretch/>
        </p:blipFill>
        <p:spPr bwMode="auto">
          <a:xfrm>
            <a:off x="6607629" y="278522"/>
            <a:ext cx="4630057" cy="284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6" name="Picture 6" descr="Cách trồng bí đỏ bằng hạt tại nhà đơn giản ra nhiều quả - Mua Bán Căn hộ  Gateway Thảo Điền quận 2 Tp.HCM | Official Websit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30" y="3781647"/>
            <a:ext cx="4760685" cy="2898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8" name="Picture 8" descr="Hải Dương vào vụ thu hoạch cà rốt | baotintuc.v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1" y="3763776"/>
            <a:ext cx="4747985" cy="2934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2602910" y="3182378"/>
            <a:ext cx="832875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85343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>
            <a:extLst>
              <a:ext uri="{FF2B5EF4-FFF2-40B4-BE49-F238E27FC236}">
                <a16:creationId xmlns:a16="http://schemas.microsoft.com/office/drawing/2014/main" id="{F9B2895E-4483-4FF0-B8D1-E77DDCE37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20C38735-5151-48C3-A6D0-EB1A29C73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sp>
        <p:nvSpPr>
          <p:cNvPr id="2" name="矩形 13"/>
          <p:cNvSpPr/>
          <p:nvPr/>
        </p:nvSpPr>
        <p:spPr>
          <a:xfrm>
            <a:off x="2435595" y="1118730"/>
            <a:ext cx="8053808" cy="25545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altLang="zh-CN" sz="80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lossalis" panose="02040603050506020204" pitchFamily="18" charset="0"/>
                <a:ea typeface="微软雅黑" panose="020B0503020204020204" pitchFamily="34" charset="-122"/>
              </a:rPr>
              <a:t>TRÒ </a:t>
            </a:r>
            <a:r>
              <a:rPr lang="en-US" altLang="zh-CN" sz="8000" b="1" spc="50">
                <a:ln w="0"/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lossalis" panose="02040603050506020204" pitchFamily="18" charset="0"/>
                <a:ea typeface="微软雅黑" panose="020B0503020204020204" pitchFamily="34" charset="-122"/>
              </a:rPr>
              <a:t>CHƠI </a:t>
            </a:r>
          </a:p>
          <a:p>
            <a:pPr algn="ctr"/>
            <a:r>
              <a:rPr lang="en-US" altLang="zh-CN" sz="8000" b="1" spc="50">
                <a:ln w="0"/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lossalis" panose="02040603050506020204" pitchFamily="18" charset="0"/>
                <a:ea typeface="微软雅黑" panose="020B0503020204020204" pitchFamily="34" charset="-122"/>
              </a:rPr>
              <a:t>Ai nhanh </a:t>
            </a:r>
            <a:r>
              <a:rPr lang="en-US" altLang="zh-CN" sz="8000" b="1" spc="50">
                <a:ln w="0"/>
                <a:solidFill>
                  <a:srgbClr val="C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lossalis" panose="02040603050506020204" pitchFamily="18" charset="0"/>
                <a:ea typeface="微软雅黑" panose="020B0503020204020204" pitchFamily="34" charset="-122"/>
              </a:rPr>
              <a:t>ai đúng</a:t>
            </a:r>
            <a:endParaRPr lang="en-US" altLang="zh-CN" sz="8000" b="1" spc="50" dirty="0">
              <a:ln w="0"/>
              <a:solidFill>
                <a:srgbClr val="C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TM Colossali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979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1">
            <a:extLst>
              <a:ext uri="{FF2B5EF4-FFF2-40B4-BE49-F238E27FC236}">
                <a16:creationId xmlns:a16="http://schemas.microsoft.com/office/drawing/2014/main" id="{5B77B8C3-8B8C-4407-A64A-3AB78C5B0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5409" y="1934371"/>
            <a:ext cx="10481844" cy="5287919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0E055A7A-6E04-40A3-B77D-2997DD414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1193" y="2373743"/>
            <a:ext cx="9465717" cy="4775300"/>
          </a:xfrm>
          <a:prstGeom prst="rect">
            <a:avLst/>
          </a:prstGeom>
        </p:spPr>
      </p:pic>
      <p:pic>
        <p:nvPicPr>
          <p:cNvPr id="2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128905" y="399391"/>
            <a:ext cx="11362530" cy="16158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1444830" y="2060914"/>
            <a:ext cx="9302340" cy="1155700"/>
            <a:chOff x="1346200" y="2057400"/>
            <a:chExt cx="9302340" cy="1155700"/>
          </a:xfrm>
        </p:grpSpPr>
        <p:sp>
          <p:nvSpPr>
            <p:cNvPr id="5" name="Text Box 3"/>
            <p:cNvSpPr txBox="1"/>
            <p:nvPr/>
          </p:nvSpPr>
          <p:spPr>
            <a:xfrm>
              <a:off x="2565400" y="2363848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577367 w 8083140"/>
                <a:gd name="connsiteY1" fmla="*/ 0 h 646331"/>
                <a:gd name="connsiteX2" fmla="*/ 1073903 w 8083140"/>
                <a:gd name="connsiteY2" fmla="*/ 0 h 646331"/>
                <a:gd name="connsiteX3" fmla="*/ 1651270 w 8083140"/>
                <a:gd name="connsiteY3" fmla="*/ 0 h 646331"/>
                <a:gd name="connsiteX4" fmla="*/ 2228637 w 8083140"/>
                <a:gd name="connsiteY4" fmla="*/ 0 h 646331"/>
                <a:gd name="connsiteX5" fmla="*/ 2886836 w 8083140"/>
                <a:gd name="connsiteY5" fmla="*/ 0 h 646331"/>
                <a:gd name="connsiteX6" fmla="*/ 3464203 w 8083140"/>
                <a:gd name="connsiteY6" fmla="*/ 0 h 646331"/>
                <a:gd name="connsiteX7" fmla="*/ 4203233 w 8083140"/>
                <a:gd name="connsiteY7" fmla="*/ 0 h 646331"/>
                <a:gd name="connsiteX8" fmla="*/ 4699769 w 8083140"/>
                <a:gd name="connsiteY8" fmla="*/ 0 h 646331"/>
                <a:gd name="connsiteX9" fmla="*/ 5115473 w 8083140"/>
                <a:gd name="connsiteY9" fmla="*/ 0 h 646331"/>
                <a:gd name="connsiteX10" fmla="*/ 5531177 w 8083140"/>
                <a:gd name="connsiteY10" fmla="*/ 0 h 646331"/>
                <a:gd name="connsiteX11" fmla="*/ 6108544 w 8083140"/>
                <a:gd name="connsiteY11" fmla="*/ 0 h 646331"/>
                <a:gd name="connsiteX12" fmla="*/ 6443417 w 8083140"/>
                <a:gd name="connsiteY12" fmla="*/ 0 h 646331"/>
                <a:gd name="connsiteX13" fmla="*/ 7101616 w 8083140"/>
                <a:gd name="connsiteY13" fmla="*/ 0 h 646331"/>
                <a:gd name="connsiteX14" fmla="*/ 8083140 w 8083140"/>
                <a:gd name="connsiteY14" fmla="*/ 0 h 646331"/>
                <a:gd name="connsiteX15" fmla="*/ 8083140 w 8083140"/>
                <a:gd name="connsiteY15" fmla="*/ 310239 h 646331"/>
                <a:gd name="connsiteX16" fmla="*/ 8083140 w 8083140"/>
                <a:gd name="connsiteY16" fmla="*/ 646331 h 646331"/>
                <a:gd name="connsiteX17" fmla="*/ 7344110 w 8083140"/>
                <a:gd name="connsiteY17" fmla="*/ 646331 h 646331"/>
                <a:gd name="connsiteX18" fmla="*/ 6605080 w 8083140"/>
                <a:gd name="connsiteY18" fmla="*/ 646331 h 646331"/>
                <a:gd name="connsiteX19" fmla="*/ 6189376 w 8083140"/>
                <a:gd name="connsiteY19" fmla="*/ 646331 h 646331"/>
                <a:gd name="connsiteX20" fmla="*/ 5854503 w 8083140"/>
                <a:gd name="connsiteY20" fmla="*/ 646331 h 646331"/>
                <a:gd name="connsiteX21" fmla="*/ 5196304 w 8083140"/>
                <a:gd name="connsiteY21" fmla="*/ 646331 h 646331"/>
                <a:gd name="connsiteX22" fmla="*/ 4861431 w 8083140"/>
                <a:gd name="connsiteY22" fmla="*/ 646331 h 646331"/>
                <a:gd name="connsiteX23" fmla="*/ 4526558 w 8083140"/>
                <a:gd name="connsiteY23" fmla="*/ 646331 h 646331"/>
                <a:gd name="connsiteX24" fmla="*/ 4030023 w 8083140"/>
                <a:gd name="connsiteY24" fmla="*/ 646331 h 646331"/>
                <a:gd name="connsiteX25" fmla="*/ 3452656 w 8083140"/>
                <a:gd name="connsiteY25" fmla="*/ 646331 h 646331"/>
                <a:gd name="connsiteX26" fmla="*/ 3036951 w 8083140"/>
                <a:gd name="connsiteY26" fmla="*/ 646331 h 646331"/>
                <a:gd name="connsiteX27" fmla="*/ 2540415 w 8083140"/>
                <a:gd name="connsiteY27" fmla="*/ 646331 h 646331"/>
                <a:gd name="connsiteX28" fmla="*/ 1963048 w 8083140"/>
                <a:gd name="connsiteY28" fmla="*/ 646331 h 646331"/>
                <a:gd name="connsiteX29" fmla="*/ 1466513 w 8083140"/>
                <a:gd name="connsiteY29" fmla="*/ 646331 h 646331"/>
                <a:gd name="connsiteX30" fmla="*/ 1131640 w 8083140"/>
                <a:gd name="connsiteY30" fmla="*/ 646331 h 646331"/>
                <a:gd name="connsiteX31" fmla="*/ 0 w 8083140"/>
                <a:gd name="connsiteY31" fmla="*/ 646331 h 646331"/>
                <a:gd name="connsiteX32" fmla="*/ 0 w 8083140"/>
                <a:gd name="connsiteY32" fmla="*/ 310239 h 646331"/>
                <a:gd name="connsiteX33" fmla="*/ 0 w 8083140"/>
                <a:gd name="connsiteY33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229048" y="-49036"/>
                    <a:pt x="435272" y="62983"/>
                    <a:pt x="577367" y="0"/>
                  </a:cubicBezTo>
                  <a:cubicBezTo>
                    <a:pt x="719462" y="-62983"/>
                    <a:pt x="912848" y="28384"/>
                    <a:pt x="1073903" y="0"/>
                  </a:cubicBezTo>
                  <a:cubicBezTo>
                    <a:pt x="1234958" y="-28384"/>
                    <a:pt x="1467281" y="345"/>
                    <a:pt x="1651270" y="0"/>
                  </a:cubicBezTo>
                  <a:cubicBezTo>
                    <a:pt x="1835259" y="-345"/>
                    <a:pt x="1971276" y="422"/>
                    <a:pt x="2228637" y="0"/>
                  </a:cubicBezTo>
                  <a:cubicBezTo>
                    <a:pt x="2485998" y="-422"/>
                    <a:pt x="2569772" y="27717"/>
                    <a:pt x="2886836" y="0"/>
                  </a:cubicBezTo>
                  <a:cubicBezTo>
                    <a:pt x="3203900" y="-27717"/>
                    <a:pt x="3283822" y="3500"/>
                    <a:pt x="3464203" y="0"/>
                  </a:cubicBezTo>
                  <a:cubicBezTo>
                    <a:pt x="3644584" y="-3500"/>
                    <a:pt x="4006501" y="35455"/>
                    <a:pt x="4203233" y="0"/>
                  </a:cubicBezTo>
                  <a:cubicBezTo>
                    <a:pt x="4399965" y="-35455"/>
                    <a:pt x="4563149" y="5410"/>
                    <a:pt x="4699769" y="0"/>
                  </a:cubicBezTo>
                  <a:cubicBezTo>
                    <a:pt x="4836389" y="-5410"/>
                    <a:pt x="4990903" y="2903"/>
                    <a:pt x="5115473" y="0"/>
                  </a:cubicBezTo>
                  <a:cubicBezTo>
                    <a:pt x="5240043" y="-2903"/>
                    <a:pt x="5399779" y="28805"/>
                    <a:pt x="5531177" y="0"/>
                  </a:cubicBezTo>
                  <a:cubicBezTo>
                    <a:pt x="5662575" y="-28805"/>
                    <a:pt x="5921311" y="46557"/>
                    <a:pt x="6108544" y="0"/>
                  </a:cubicBezTo>
                  <a:cubicBezTo>
                    <a:pt x="6295777" y="-46557"/>
                    <a:pt x="6292770" y="29503"/>
                    <a:pt x="6443417" y="0"/>
                  </a:cubicBezTo>
                  <a:cubicBezTo>
                    <a:pt x="6594064" y="-29503"/>
                    <a:pt x="6905818" y="44052"/>
                    <a:pt x="7101616" y="0"/>
                  </a:cubicBezTo>
                  <a:cubicBezTo>
                    <a:pt x="7297414" y="-44052"/>
                    <a:pt x="7643978" y="76092"/>
                    <a:pt x="8083140" y="0"/>
                  </a:cubicBezTo>
                  <a:cubicBezTo>
                    <a:pt x="8101895" y="106071"/>
                    <a:pt x="8072863" y="246636"/>
                    <a:pt x="8083140" y="310239"/>
                  </a:cubicBezTo>
                  <a:cubicBezTo>
                    <a:pt x="8093417" y="373842"/>
                    <a:pt x="8051789" y="518723"/>
                    <a:pt x="8083140" y="646331"/>
                  </a:cubicBezTo>
                  <a:cubicBezTo>
                    <a:pt x="7859408" y="686838"/>
                    <a:pt x="7609108" y="630640"/>
                    <a:pt x="7344110" y="646331"/>
                  </a:cubicBezTo>
                  <a:cubicBezTo>
                    <a:pt x="7079112" y="662022"/>
                    <a:pt x="6762854" y="621666"/>
                    <a:pt x="6605080" y="646331"/>
                  </a:cubicBezTo>
                  <a:cubicBezTo>
                    <a:pt x="6447306" y="670996"/>
                    <a:pt x="6380209" y="634148"/>
                    <a:pt x="6189376" y="646331"/>
                  </a:cubicBezTo>
                  <a:cubicBezTo>
                    <a:pt x="5998543" y="658514"/>
                    <a:pt x="5946856" y="635816"/>
                    <a:pt x="5854503" y="646331"/>
                  </a:cubicBezTo>
                  <a:cubicBezTo>
                    <a:pt x="5762150" y="656846"/>
                    <a:pt x="5393016" y="635614"/>
                    <a:pt x="5196304" y="646331"/>
                  </a:cubicBezTo>
                  <a:cubicBezTo>
                    <a:pt x="4999592" y="657048"/>
                    <a:pt x="4936106" y="606148"/>
                    <a:pt x="4861431" y="646331"/>
                  </a:cubicBezTo>
                  <a:cubicBezTo>
                    <a:pt x="4786756" y="686514"/>
                    <a:pt x="4660634" y="637675"/>
                    <a:pt x="4526558" y="646331"/>
                  </a:cubicBezTo>
                  <a:cubicBezTo>
                    <a:pt x="4392482" y="654987"/>
                    <a:pt x="4187372" y="633691"/>
                    <a:pt x="4030023" y="646331"/>
                  </a:cubicBezTo>
                  <a:cubicBezTo>
                    <a:pt x="3872674" y="658971"/>
                    <a:pt x="3696478" y="628612"/>
                    <a:pt x="3452656" y="646331"/>
                  </a:cubicBezTo>
                  <a:cubicBezTo>
                    <a:pt x="3208834" y="664050"/>
                    <a:pt x="3240676" y="609032"/>
                    <a:pt x="3036951" y="646331"/>
                  </a:cubicBezTo>
                  <a:cubicBezTo>
                    <a:pt x="2833226" y="683630"/>
                    <a:pt x="2705320" y="643290"/>
                    <a:pt x="2540415" y="646331"/>
                  </a:cubicBezTo>
                  <a:cubicBezTo>
                    <a:pt x="2375510" y="649372"/>
                    <a:pt x="2235613" y="579608"/>
                    <a:pt x="1963048" y="646331"/>
                  </a:cubicBezTo>
                  <a:cubicBezTo>
                    <a:pt x="1690483" y="713054"/>
                    <a:pt x="1703806" y="630096"/>
                    <a:pt x="1466513" y="646331"/>
                  </a:cubicBezTo>
                  <a:cubicBezTo>
                    <a:pt x="1229220" y="662566"/>
                    <a:pt x="1282147" y="624997"/>
                    <a:pt x="1131640" y="646331"/>
                  </a:cubicBezTo>
                  <a:cubicBezTo>
                    <a:pt x="981133" y="667665"/>
                    <a:pt x="409599" y="584268"/>
                    <a:pt x="0" y="646331"/>
                  </a:cubicBezTo>
                  <a:cubicBezTo>
                    <a:pt x="-36098" y="526147"/>
                    <a:pt x="26148" y="432493"/>
                    <a:pt x="0" y="310239"/>
                  </a:cubicBezTo>
                  <a:cubicBezTo>
                    <a:pt x="-26148" y="187985"/>
                    <a:pt x="19162" y="118419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223110" y="-20389"/>
                    <a:pt x="350023" y="1854"/>
                    <a:pt x="577367" y="0"/>
                  </a:cubicBezTo>
                  <a:cubicBezTo>
                    <a:pt x="804711" y="-1854"/>
                    <a:pt x="893744" y="4789"/>
                    <a:pt x="1073903" y="0"/>
                  </a:cubicBezTo>
                  <a:cubicBezTo>
                    <a:pt x="1254062" y="-4789"/>
                    <a:pt x="1515926" y="57640"/>
                    <a:pt x="1732101" y="0"/>
                  </a:cubicBezTo>
                  <a:cubicBezTo>
                    <a:pt x="1948276" y="-57640"/>
                    <a:pt x="1926075" y="33099"/>
                    <a:pt x="2066974" y="0"/>
                  </a:cubicBezTo>
                  <a:cubicBezTo>
                    <a:pt x="2207873" y="-33099"/>
                    <a:pt x="2529702" y="46161"/>
                    <a:pt x="2806004" y="0"/>
                  </a:cubicBezTo>
                  <a:cubicBezTo>
                    <a:pt x="3082306" y="-46161"/>
                    <a:pt x="3112308" y="8083"/>
                    <a:pt x="3221709" y="0"/>
                  </a:cubicBezTo>
                  <a:cubicBezTo>
                    <a:pt x="3331110" y="-8083"/>
                    <a:pt x="3628683" y="20875"/>
                    <a:pt x="3960739" y="0"/>
                  </a:cubicBezTo>
                  <a:cubicBezTo>
                    <a:pt x="4292795" y="-20875"/>
                    <a:pt x="4318037" y="8683"/>
                    <a:pt x="4618937" y="0"/>
                  </a:cubicBezTo>
                  <a:cubicBezTo>
                    <a:pt x="4919837" y="-8683"/>
                    <a:pt x="4875581" y="19072"/>
                    <a:pt x="4953810" y="0"/>
                  </a:cubicBezTo>
                  <a:cubicBezTo>
                    <a:pt x="5032039" y="-19072"/>
                    <a:pt x="5153915" y="11487"/>
                    <a:pt x="5288683" y="0"/>
                  </a:cubicBezTo>
                  <a:cubicBezTo>
                    <a:pt x="5423451" y="-11487"/>
                    <a:pt x="5619036" y="44209"/>
                    <a:pt x="5704387" y="0"/>
                  </a:cubicBezTo>
                  <a:cubicBezTo>
                    <a:pt x="5789738" y="-44209"/>
                    <a:pt x="6206122" y="40899"/>
                    <a:pt x="6443417" y="0"/>
                  </a:cubicBezTo>
                  <a:cubicBezTo>
                    <a:pt x="6680712" y="-40899"/>
                    <a:pt x="6677696" y="17269"/>
                    <a:pt x="6778290" y="0"/>
                  </a:cubicBezTo>
                  <a:cubicBezTo>
                    <a:pt x="6878884" y="-17269"/>
                    <a:pt x="7232921" y="70943"/>
                    <a:pt x="7436489" y="0"/>
                  </a:cubicBezTo>
                  <a:cubicBezTo>
                    <a:pt x="7640057" y="-70943"/>
                    <a:pt x="7912383" y="70468"/>
                    <a:pt x="8083140" y="0"/>
                  </a:cubicBezTo>
                  <a:cubicBezTo>
                    <a:pt x="8121569" y="126061"/>
                    <a:pt x="8077333" y="163481"/>
                    <a:pt x="8083140" y="323166"/>
                  </a:cubicBezTo>
                  <a:cubicBezTo>
                    <a:pt x="8088947" y="482851"/>
                    <a:pt x="8047046" y="497319"/>
                    <a:pt x="8083140" y="646331"/>
                  </a:cubicBezTo>
                  <a:cubicBezTo>
                    <a:pt x="7919251" y="668745"/>
                    <a:pt x="7787968" y="626268"/>
                    <a:pt x="7667436" y="646331"/>
                  </a:cubicBezTo>
                  <a:cubicBezTo>
                    <a:pt x="7546904" y="666394"/>
                    <a:pt x="7271451" y="601836"/>
                    <a:pt x="7170900" y="646331"/>
                  </a:cubicBezTo>
                  <a:cubicBezTo>
                    <a:pt x="7070349" y="690826"/>
                    <a:pt x="6795627" y="593710"/>
                    <a:pt x="6674364" y="646331"/>
                  </a:cubicBezTo>
                  <a:cubicBezTo>
                    <a:pt x="6553101" y="698952"/>
                    <a:pt x="6218074" y="606479"/>
                    <a:pt x="6096997" y="646331"/>
                  </a:cubicBezTo>
                  <a:cubicBezTo>
                    <a:pt x="5975920" y="686183"/>
                    <a:pt x="5715861" y="627993"/>
                    <a:pt x="5600461" y="646331"/>
                  </a:cubicBezTo>
                  <a:cubicBezTo>
                    <a:pt x="5485061" y="664669"/>
                    <a:pt x="5250141" y="642838"/>
                    <a:pt x="4942263" y="646331"/>
                  </a:cubicBezTo>
                  <a:cubicBezTo>
                    <a:pt x="4634385" y="649824"/>
                    <a:pt x="4500257" y="629418"/>
                    <a:pt x="4364896" y="646331"/>
                  </a:cubicBezTo>
                  <a:cubicBezTo>
                    <a:pt x="4229535" y="663244"/>
                    <a:pt x="3951475" y="585349"/>
                    <a:pt x="3706697" y="646331"/>
                  </a:cubicBezTo>
                  <a:cubicBezTo>
                    <a:pt x="3461919" y="707313"/>
                    <a:pt x="3455296" y="630968"/>
                    <a:pt x="3290993" y="646331"/>
                  </a:cubicBezTo>
                  <a:cubicBezTo>
                    <a:pt x="3126690" y="661694"/>
                    <a:pt x="2955341" y="582054"/>
                    <a:pt x="2632794" y="646331"/>
                  </a:cubicBezTo>
                  <a:cubicBezTo>
                    <a:pt x="2310247" y="710608"/>
                    <a:pt x="2136418" y="568919"/>
                    <a:pt x="1893764" y="646331"/>
                  </a:cubicBezTo>
                  <a:cubicBezTo>
                    <a:pt x="1651110" y="723743"/>
                    <a:pt x="1647675" y="637555"/>
                    <a:pt x="1558891" y="646331"/>
                  </a:cubicBezTo>
                  <a:cubicBezTo>
                    <a:pt x="1470107" y="655107"/>
                    <a:pt x="1139145" y="593738"/>
                    <a:pt x="900693" y="646331"/>
                  </a:cubicBezTo>
                  <a:cubicBezTo>
                    <a:pt x="662241" y="698924"/>
                    <a:pt x="301049" y="569331"/>
                    <a:pt x="0" y="646331"/>
                  </a:cubicBezTo>
                  <a:cubicBezTo>
                    <a:pt x="-22696" y="533165"/>
                    <a:pt x="22505" y="478468"/>
                    <a:pt x="0" y="336092"/>
                  </a:cubicBezTo>
                  <a:cubicBezTo>
                    <a:pt x="-22505" y="193716"/>
                    <a:pt x="6110" y="15280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319754" y="3815095"/>
            <a:ext cx="9118190" cy="1155700"/>
            <a:chOff x="1346200" y="3415059"/>
            <a:chExt cx="9118190" cy="1155700"/>
          </a:xfrm>
        </p:grpSpPr>
        <p:sp>
          <p:nvSpPr>
            <p:cNvPr id="9" name="Text Box 4"/>
            <p:cNvSpPr txBox="1"/>
            <p:nvPr/>
          </p:nvSpPr>
          <p:spPr>
            <a:xfrm>
              <a:off x="2381250" y="3612159"/>
              <a:ext cx="8083140" cy="646331"/>
            </a:xfrm>
            <a:custGeom>
              <a:avLst/>
              <a:gdLst>
                <a:gd name="connsiteX0" fmla="*/ 0 w 8083140"/>
                <a:gd name="connsiteY0" fmla="*/ 0 h 646331"/>
                <a:gd name="connsiteX1" fmla="*/ 415704 w 8083140"/>
                <a:gd name="connsiteY1" fmla="*/ 0 h 646331"/>
                <a:gd name="connsiteX2" fmla="*/ 993071 w 8083140"/>
                <a:gd name="connsiteY2" fmla="*/ 0 h 646331"/>
                <a:gd name="connsiteX3" fmla="*/ 1408776 w 8083140"/>
                <a:gd name="connsiteY3" fmla="*/ 0 h 646331"/>
                <a:gd name="connsiteX4" fmla="*/ 1824480 w 8083140"/>
                <a:gd name="connsiteY4" fmla="*/ 0 h 646331"/>
                <a:gd name="connsiteX5" fmla="*/ 2321016 w 8083140"/>
                <a:gd name="connsiteY5" fmla="*/ 0 h 646331"/>
                <a:gd name="connsiteX6" fmla="*/ 2655889 w 8083140"/>
                <a:gd name="connsiteY6" fmla="*/ 0 h 646331"/>
                <a:gd name="connsiteX7" fmla="*/ 3071593 w 8083140"/>
                <a:gd name="connsiteY7" fmla="*/ 0 h 646331"/>
                <a:gd name="connsiteX8" fmla="*/ 3810623 w 8083140"/>
                <a:gd name="connsiteY8" fmla="*/ 0 h 646331"/>
                <a:gd name="connsiteX9" fmla="*/ 4307159 w 8083140"/>
                <a:gd name="connsiteY9" fmla="*/ 0 h 646331"/>
                <a:gd name="connsiteX10" fmla="*/ 4965357 w 8083140"/>
                <a:gd name="connsiteY10" fmla="*/ 0 h 646331"/>
                <a:gd name="connsiteX11" fmla="*/ 5381062 w 8083140"/>
                <a:gd name="connsiteY11" fmla="*/ 0 h 646331"/>
                <a:gd name="connsiteX12" fmla="*/ 5958429 w 8083140"/>
                <a:gd name="connsiteY12" fmla="*/ 0 h 646331"/>
                <a:gd name="connsiteX13" fmla="*/ 6454965 w 8083140"/>
                <a:gd name="connsiteY13" fmla="*/ 0 h 646331"/>
                <a:gd name="connsiteX14" fmla="*/ 6789838 w 8083140"/>
                <a:gd name="connsiteY14" fmla="*/ 0 h 646331"/>
                <a:gd name="connsiteX15" fmla="*/ 7448036 w 8083140"/>
                <a:gd name="connsiteY15" fmla="*/ 0 h 646331"/>
                <a:gd name="connsiteX16" fmla="*/ 8083140 w 8083140"/>
                <a:gd name="connsiteY16" fmla="*/ 0 h 646331"/>
                <a:gd name="connsiteX17" fmla="*/ 8083140 w 8083140"/>
                <a:gd name="connsiteY17" fmla="*/ 303776 h 646331"/>
                <a:gd name="connsiteX18" fmla="*/ 8083140 w 8083140"/>
                <a:gd name="connsiteY18" fmla="*/ 646331 h 646331"/>
                <a:gd name="connsiteX19" fmla="*/ 7424941 w 8083140"/>
                <a:gd name="connsiteY19" fmla="*/ 646331 h 646331"/>
                <a:gd name="connsiteX20" fmla="*/ 7090069 w 8083140"/>
                <a:gd name="connsiteY20" fmla="*/ 646331 h 646331"/>
                <a:gd name="connsiteX21" fmla="*/ 6593533 w 8083140"/>
                <a:gd name="connsiteY21" fmla="*/ 646331 h 646331"/>
                <a:gd name="connsiteX22" fmla="*/ 6177828 w 8083140"/>
                <a:gd name="connsiteY22" fmla="*/ 646331 h 646331"/>
                <a:gd name="connsiteX23" fmla="*/ 5681293 w 8083140"/>
                <a:gd name="connsiteY23" fmla="*/ 646331 h 646331"/>
                <a:gd name="connsiteX24" fmla="*/ 5265588 w 8083140"/>
                <a:gd name="connsiteY24" fmla="*/ 646331 h 646331"/>
                <a:gd name="connsiteX25" fmla="*/ 4849884 w 8083140"/>
                <a:gd name="connsiteY25" fmla="*/ 646331 h 646331"/>
                <a:gd name="connsiteX26" fmla="*/ 4353348 w 8083140"/>
                <a:gd name="connsiteY26" fmla="*/ 646331 h 646331"/>
                <a:gd name="connsiteX27" fmla="*/ 3856813 w 8083140"/>
                <a:gd name="connsiteY27" fmla="*/ 646331 h 646331"/>
                <a:gd name="connsiteX28" fmla="*/ 3441108 w 8083140"/>
                <a:gd name="connsiteY28" fmla="*/ 646331 h 646331"/>
                <a:gd name="connsiteX29" fmla="*/ 3025404 w 8083140"/>
                <a:gd name="connsiteY29" fmla="*/ 646331 h 646331"/>
                <a:gd name="connsiteX30" fmla="*/ 2609699 w 8083140"/>
                <a:gd name="connsiteY30" fmla="*/ 646331 h 646331"/>
                <a:gd name="connsiteX31" fmla="*/ 2193995 w 8083140"/>
                <a:gd name="connsiteY31" fmla="*/ 646331 h 646331"/>
                <a:gd name="connsiteX32" fmla="*/ 1454965 w 8083140"/>
                <a:gd name="connsiteY32" fmla="*/ 646331 h 646331"/>
                <a:gd name="connsiteX33" fmla="*/ 715935 w 8083140"/>
                <a:gd name="connsiteY33" fmla="*/ 646331 h 646331"/>
                <a:gd name="connsiteX34" fmla="*/ 0 w 8083140"/>
                <a:gd name="connsiteY34" fmla="*/ 646331 h 646331"/>
                <a:gd name="connsiteX35" fmla="*/ 0 w 8083140"/>
                <a:gd name="connsiteY35" fmla="*/ 336092 h 646331"/>
                <a:gd name="connsiteX36" fmla="*/ 0 w 8083140"/>
                <a:gd name="connsiteY36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83140" h="646331" fill="none" extrusionOk="0">
                  <a:moveTo>
                    <a:pt x="0" y="0"/>
                  </a:moveTo>
                  <a:cubicBezTo>
                    <a:pt x="194589" y="-48716"/>
                    <a:pt x="219125" y="21956"/>
                    <a:pt x="415704" y="0"/>
                  </a:cubicBezTo>
                  <a:cubicBezTo>
                    <a:pt x="612283" y="-21956"/>
                    <a:pt x="732980" y="16081"/>
                    <a:pt x="993071" y="0"/>
                  </a:cubicBezTo>
                  <a:cubicBezTo>
                    <a:pt x="1253162" y="-16081"/>
                    <a:pt x="1237204" y="24219"/>
                    <a:pt x="1408776" y="0"/>
                  </a:cubicBezTo>
                  <a:cubicBezTo>
                    <a:pt x="1580349" y="-24219"/>
                    <a:pt x="1665314" y="44121"/>
                    <a:pt x="1824480" y="0"/>
                  </a:cubicBezTo>
                  <a:cubicBezTo>
                    <a:pt x="1983646" y="-44121"/>
                    <a:pt x="2173299" y="11008"/>
                    <a:pt x="2321016" y="0"/>
                  </a:cubicBezTo>
                  <a:cubicBezTo>
                    <a:pt x="2468733" y="-11008"/>
                    <a:pt x="2521009" y="36432"/>
                    <a:pt x="2655889" y="0"/>
                  </a:cubicBezTo>
                  <a:cubicBezTo>
                    <a:pt x="2790769" y="-36432"/>
                    <a:pt x="2983804" y="14325"/>
                    <a:pt x="3071593" y="0"/>
                  </a:cubicBezTo>
                  <a:cubicBezTo>
                    <a:pt x="3159382" y="-14325"/>
                    <a:pt x="3660884" y="13733"/>
                    <a:pt x="3810623" y="0"/>
                  </a:cubicBezTo>
                  <a:cubicBezTo>
                    <a:pt x="3960362" y="-13733"/>
                    <a:pt x="4146891" y="23191"/>
                    <a:pt x="4307159" y="0"/>
                  </a:cubicBezTo>
                  <a:cubicBezTo>
                    <a:pt x="4467427" y="-23191"/>
                    <a:pt x="4694761" y="74355"/>
                    <a:pt x="4965357" y="0"/>
                  </a:cubicBezTo>
                  <a:cubicBezTo>
                    <a:pt x="5235953" y="-74355"/>
                    <a:pt x="5195090" y="25335"/>
                    <a:pt x="5381062" y="0"/>
                  </a:cubicBezTo>
                  <a:cubicBezTo>
                    <a:pt x="5567035" y="-25335"/>
                    <a:pt x="5774155" y="27087"/>
                    <a:pt x="5958429" y="0"/>
                  </a:cubicBezTo>
                  <a:cubicBezTo>
                    <a:pt x="6142703" y="-27087"/>
                    <a:pt x="6225299" y="21229"/>
                    <a:pt x="6454965" y="0"/>
                  </a:cubicBezTo>
                  <a:cubicBezTo>
                    <a:pt x="6684631" y="-21229"/>
                    <a:pt x="6648455" y="25389"/>
                    <a:pt x="6789838" y="0"/>
                  </a:cubicBezTo>
                  <a:cubicBezTo>
                    <a:pt x="6931221" y="-25389"/>
                    <a:pt x="7260654" y="19229"/>
                    <a:pt x="7448036" y="0"/>
                  </a:cubicBezTo>
                  <a:cubicBezTo>
                    <a:pt x="7635418" y="-19229"/>
                    <a:pt x="7771543" y="72336"/>
                    <a:pt x="8083140" y="0"/>
                  </a:cubicBezTo>
                  <a:cubicBezTo>
                    <a:pt x="8095713" y="98553"/>
                    <a:pt x="8055973" y="157525"/>
                    <a:pt x="8083140" y="303776"/>
                  </a:cubicBezTo>
                  <a:cubicBezTo>
                    <a:pt x="8110307" y="450027"/>
                    <a:pt x="8072252" y="479397"/>
                    <a:pt x="8083140" y="646331"/>
                  </a:cubicBezTo>
                  <a:cubicBezTo>
                    <a:pt x="7843034" y="693722"/>
                    <a:pt x="7607624" y="597165"/>
                    <a:pt x="7424941" y="646331"/>
                  </a:cubicBezTo>
                  <a:cubicBezTo>
                    <a:pt x="7242258" y="695497"/>
                    <a:pt x="7161596" y="611061"/>
                    <a:pt x="7090069" y="646331"/>
                  </a:cubicBezTo>
                  <a:cubicBezTo>
                    <a:pt x="7018542" y="681601"/>
                    <a:pt x="6736214" y="593913"/>
                    <a:pt x="6593533" y="646331"/>
                  </a:cubicBezTo>
                  <a:cubicBezTo>
                    <a:pt x="6450852" y="698749"/>
                    <a:pt x="6385227" y="609063"/>
                    <a:pt x="6177828" y="646331"/>
                  </a:cubicBezTo>
                  <a:cubicBezTo>
                    <a:pt x="5970429" y="683599"/>
                    <a:pt x="5809554" y="640413"/>
                    <a:pt x="5681293" y="646331"/>
                  </a:cubicBezTo>
                  <a:cubicBezTo>
                    <a:pt x="5553032" y="652249"/>
                    <a:pt x="5402457" y="628786"/>
                    <a:pt x="5265588" y="646331"/>
                  </a:cubicBezTo>
                  <a:cubicBezTo>
                    <a:pt x="5128719" y="663876"/>
                    <a:pt x="4950491" y="621974"/>
                    <a:pt x="4849884" y="646331"/>
                  </a:cubicBezTo>
                  <a:cubicBezTo>
                    <a:pt x="4749277" y="670688"/>
                    <a:pt x="4501341" y="631210"/>
                    <a:pt x="4353348" y="646331"/>
                  </a:cubicBezTo>
                  <a:cubicBezTo>
                    <a:pt x="4205355" y="661452"/>
                    <a:pt x="3972572" y="641377"/>
                    <a:pt x="3856813" y="646331"/>
                  </a:cubicBezTo>
                  <a:cubicBezTo>
                    <a:pt x="3741055" y="651285"/>
                    <a:pt x="3631457" y="623291"/>
                    <a:pt x="3441108" y="646331"/>
                  </a:cubicBezTo>
                  <a:cubicBezTo>
                    <a:pt x="3250759" y="669371"/>
                    <a:pt x="3230641" y="611321"/>
                    <a:pt x="3025404" y="646331"/>
                  </a:cubicBezTo>
                  <a:cubicBezTo>
                    <a:pt x="2820167" y="681341"/>
                    <a:pt x="2698868" y="620478"/>
                    <a:pt x="2609699" y="646331"/>
                  </a:cubicBezTo>
                  <a:cubicBezTo>
                    <a:pt x="2520530" y="672184"/>
                    <a:pt x="2388466" y="633416"/>
                    <a:pt x="2193995" y="646331"/>
                  </a:cubicBezTo>
                  <a:cubicBezTo>
                    <a:pt x="1999524" y="659246"/>
                    <a:pt x="1679441" y="603328"/>
                    <a:pt x="1454965" y="646331"/>
                  </a:cubicBezTo>
                  <a:cubicBezTo>
                    <a:pt x="1230489" y="689334"/>
                    <a:pt x="903129" y="604660"/>
                    <a:pt x="715935" y="646331"/>
                  </a:cubicBezTo>
                  <a:cubicBezTo>
                    <a:pt x="528741" y="688002"/>
                    <a:pt x="147174" y="587910"/>
                    <a:pt x="0" y="646331"/>
                  </a:cubicBezTo>
                  <a:cubicBezTo>
                    <a:pt x="-27979" y="500488"/>
                    <a:pt x="15732" y="472377"/>
                    <a:pt x="0" y="336092"/>
                  </a:cubicBezTo>
                  <a:cubicBezTo>
                    <a:pt x="-15732" y="199807"/>
                    <a:pt x="19499" y="70106"/>
                    <a:pt x="0" y="0"/>
                  </a:cubicBezTo>
                  <a:close/>
                </a:path>
                <a:path w="8083140" h="646331" stroke="0" extrusionOk="0">
                  <a:moveTo>
                    <a:pt x="0" y="0"/>
                  </a:moveTo>
                  <a:cubicBezTo>
                    <a:pt x="322511" y="-54938"/>
                    <a:pt x="427550" y="72197"/>
                    <a:pt x="658199" y="0"/>
                  </a:cubicBezTo>
                  <a:cubicBezTo>
                    <a:pt x="888848" y="-72197"/>
                    <a:pt x="860027" y="38402"/>
                    <a:pt x="993071" y="0"/>
                  </a:cubicBezTo>
                  <a:cubicBezTo>
                    <a:pt x="1126115" y="-38402"/>
                    <a:pt x="1517159" y="25980"/>
                    <a:pt x="1651270" y="0"/>
                  </a:cubicBezTo>
                  <a:cubicBezTo>
                    <a:pt x="1785381" y="-25980"/>
                    <a:pt x="1871727" y="11510"/>
                    <a:pt x="2066974" y="0"/>
                  </a:cubicBezTo>
                  <a:cubicBezTo>
                    <a:pt x="2262221" y="-11510"/>
                    <a:pt x="2309574" y="1473"/>
                    <a:pt x="2482679" y="0"/>
                  </a:cubicBezTo>
                  <a:cubicBezTo>
                    <a:pt x="2655784" y="-1473"/>
                    <a:pt x="2787192" y="16200"/>
                    <a:pt x="2898383" y="0"/>
                  </a:cubicBezTo>
                  <a:cubicBezTo>
                    <a:pt x="3009574" y="-16200"/>
                    <a:pt x="3244041" y="16652"/>
                    <a:pt x="3556582" y="0"/>
                  </a:cubicBezTo>
                  <a:cubicBezTo>
                    <a:pt x="3869123" y="-16652"/>
                    <a:pt x="3911054" y="2946"/>
                    <a:pt x="4133949" y="0"/>
                  </a:cubicBezTo>
                  <a:cubicBezTo>
                    <a:pt x="4356844" y="-2946"/>
                    <a:pt x="4508009" y="25418"/>
                    <a:pt x="4792147" y="0"/>
                  </a:cubicBezTo>
                  <a:cubicBezTo>
                    <a:pt x="5076285" y="-25418"/>
                    <a:pt x="5138395" y="36580"/>
                    <a:pt x="5450346" y="0"/>
                  </a:cubicBezTo>
                  <a:cubicBezTo>
                    <a:pt x="5762297" y="-36580"/>
                    <a:pt x="6023095" y="3182"/>
                    <a:pt x="6189376" y="0"/>
                  </a:cubicBezTo>
                  <a:cubicBezTo>
                    <a:pt x="6355657" y="-3182"/>
                    <a:pt x="6693498" y="71901"/>
                    <a:pt x="6928406" y="0"/>
                  </a:cubicBezTo>
                  <a:cubicBezTo>
                    <a:pt x="7163314" y="-71901"/>
                    <a:pt x="7843351" y="106534"/>
                    <a:pt x="8083140" y="0"/>
                  </a:cubicBezTo>
                  <a:cubicBezTo>
                    <a:pt x="8086270" y="120738"/>
                    <a:pt x="8075925" y="197264"/>
                    <a:pt x="8083140" y="310239"/>
                  </a:cubicBezTo>
                  <a:cubicBezTo>
                    <a:pt x="8090355" y="423214"/>
                    <a:pt x="8064264" y="567060"/>
                    <a:pt x="8083140" y="646331"/>
                  </a:cubicBezTo>
                  <a:cubicBezTo>
                    <a:pt x="7921282" y="658902"/>
                    <a:pt x="7877773" y="619177"/>
                    <a:pt x="7748267" y="646331"/>
                  </a:cubicBezTo>
                  <a:cubicBezTo>
                    <a:pt x="7618761" y="673485"/>
                    <a:pt x="7575330" y="636014"/>
                    <a:pt x="7413394" y="646331"/>
                  </a:cubicBezTo>
                  <a:cubicBezTo>
                    <a:pt x="7251458" y="656648"/>
                    <a:pt x="7153971" y="645358"/>
                    <a:pt x="6997690" y="646331"/>
                  </a:cubicBezTo>
                  <a:cubicBezTo>
                    <a:pt x="6841409" y="647304"/>
                    <a:pt x="6536131" y="627541"/>
                    <a:pt x="6420323" y="646331"/>
                  </a:cubicBezTo>
                  <a:cubicBezTo>
                    <a:pt x="6304515" y="665121"/>
                    <a:pt x="5959381" y="613422"/>
                    <a:pt x="5842955" y="646331"/>
                  </a:cubicBezTo>
                  <a:cubicBezTo>
                    <a:pt x="5726529" y="679240"/>
                    <a:pt x="5484437" y="599384"/>
                    <a:pt x="5346420" y="646331"/>
                  </a:cubicBezTo>
                  <a:cubicBezTo>
                    <a:pt x="5208404" y="693278"/>
                    <a:pt x="4924003" y="640391"/>
                    <a:pt x="4769053" y="646331"/>
                  </a:cubicBezTo>
                  <a:cubicBezTo>
                    <a:pt x="4614103" y="652271"/>
                    <a:pt x="4554634" y="610399"/>
                    <a:pt x="4434180" y="646331"/>
                  </a:cubicBezTo>
                  <a:cubicBezTo>
                    <a:pt x="4313726" y="682263"/>
                    <a:pt x="4027992" y="570127"/>
                    <a:pt x="3775981" y="646331"/>
                  </a:cubicBezTo>
                  <a:cubicBezTo>
                    <a:pt x="3523970" y="722535"/>
                    <a:pt x="3470064" y="635276"/>
                    <a:pt x="3198614" y="646331"/>
                  </a:cubicBezTo>
                  <a:cubicBezTo>
                    <a:pt x="2927164" y="657386"/>
                    <a:pt x="2882717" y="635301"/>
                    <a:pt x="2621247" y="646331"/>
                  </a:cubicBezTo>
                  <a:cubicBezTo>
                    <a:pt x="2359777" y="657361"/>
                    <a:pt x="2276478" y="636487"/>
                    <a:pt x="2043880" y="646331"/>
                  </a:cubicBezTo>
                  <a:cubicBezTo>
                    <a:pt x="1811282" y="656175"/>
                    <a:pt x="1810929" y="631934"/>
                    <a:pt x="1709007" y="646331"/>
                  </a:cubicBezTo>
                  <a:cubicBezTo>
                    <a:pt x="1607085" y="660728"/>
                    <a:pt x="1458682" y="602904"/>
                    <a:pt x="1293302" y="646331"/>
                  </a:cubicBezTo>
                  <a:cubicBezTo>
                    <a:pt x="1127923" y="689758"/>
                    <a:pt x="932154" y="603494"/>
                    <a:pt x="715935" y="646331"/>
                  </a:cubicBezTo>
                  <a:cubicBezTo>
                    <a:pt x="499716" y="689168"/>
                    <a:pt x="172435" y="571153"/>
                    <a:pt x="0" y="646331"/>
                  </a:cubicBezTo>
                  <a:cubicBezTo>
                    <a:pt x="-7396" y="526137"/>
                    <a:pt x="15518" y="420387"/>
                    <a:pt x="0" y="336092"/>
                  </a:cubicBezTo>
                  <a:cubicBezTo>
                    <a:pt x="-15518" y="251797"/>
                    <a:pt x="17965" y="13341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NPK</a:t>
              </a:r>
            </a:p>
          </p:txBody>
        </p: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46200" y="3415059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253" y="3601424"/>
              <a:ext cx="687081" cy="8382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1690509" y="5397568"/>
            <a:ext cx="9129891" cy="1155700"/>
            <a:chOff x="1346200" y="4711697"/>
            <a:chExt cx="9027846" cy="1155700"/>
          </a:xfrm>
        </p:grpSpPr>
        <p:sp>
          <p:nvSpPr>
            <p:cNvPr id="13" name="Text Box 5"/>
            <p:cNvSpPr txBox="1"/>
            <p:nvPr/>
          </p:nvSpPr>
          <p:spPr>
            <a:xfrm>
              <a:off x="2381250" y="4972509"/>
              <a:ext cx="7992796" cy="646331"/>
            </a:xfrm>
            <a:custGeom>
              <a:avLst/>
              <a:gdLst>
                <a:gd name="connsiteX0" fmla="*/ 0 w 8083141"/>
                <a:gd name="connsiteY0" fmla="*/ 0 h 646331"/>
                <a:gd name="connsiteX1" fmla="*/ 415704 w 8083141"/>
                <a:gd name="connsiteY1" fmla="*/ 0 h 646331"/>
                <a:gd name="connsiteX2" fmla="*/ 750577 w 8083141"/>
                <a:gd name="connsiteY2" fmla="*/ 0 h 646331"/>
                <a:gd name="connsiteX3" fmla="*/ 1489607 w 8083141"/>
                <a:gd name="connsiteY3" fmla="*/ 0 h 646331"/>
                <a:gd name="connsiteX4" fmla="*/ 1824480 w 8083141"/>
                <a:gd name="connsiteY4" fmla="*/ 0 h 646331"/>
                <a:gd name="connsiteX5" fmla="*/ 2321016 w 8083141"/>
                <a:gd name="connsiteY5" fmla="*/ 0 h 646331"/>
                <a:gd name="connsiteX6" fmla="*/ 2655889 w 8083141"/>
                <a:gd name="connsiteY6" fmla="*/ 0 h 646331"/>
                <a:gd name="connsiteX7" fmla="*/ 2990762 w 8083141"/>
                <a:gd name="connsiteY7" fmla="*/ 0 h 646331"/>
                <a:gd name="connsiteX8" fmla="*/ 3729792 w 8083141"/>
                <a:gd name="connsiteY8" fmla="*/ 0 h 646331"/>
                <a:gd name="connsiteX9" fmla="*/ 4064665 w 8083141"/>
                <a:gd name="connsiteY9" fmla="*/ 0 h 646331"/>
                <a:gd name="connsiteX10" fmla="*/ 4480370 w 8083141"/>
                <a:gd name="connsiteY10" fmla="*/ 0 h 646331"/>
                <a:gd name="connsiteX11" fmla="*/ 5219400 w 8083141"/>
                <a:gd name="connsiteY11" fmla="*/ 0 h 646331"/>
                <a:gd name="connsiteX12" fmla="*/ 5958430 w 8083141"/>
                <a:gd name="connsiteY12" fmla="*/ 0 h 646331"/>
                <a:gd name="connsiteX13" fmla="*/ 6293303 w 8083141"/>
                <a:gd name="connsiteY13" fmla="*/ 0 h 646331"/>
                <a:gd name="connsiteX14" fmla="*/ 6789838 w 8083141"/>
                <a:gd name="connsiteY14" fmla="*/ 0 h 646331"/>
                <a:gd name="connsiteX15" fmla="*/ 7448037 w 8083141"/>
                <a:gd name="connsiteY15" fmla="*/ 0 h 646331"/>
                <a:gd name="connsiteX16" fmla="*/ 8083141 w 8083141"/>
                <a:gd name="connsiteY16" fmla="*/ 0 h 646331"/>
                <a:gd name="connsiteX17" fmla="*/ 8083141 w 8083141"/>
                <a:gd name="connsiteY17" fmla="*/ 303776 h 646331"/>
                <a:gd name="connsiteX18" fmla="*/ 8083141 w 8083141"/>
                <a:gd name="connsiteY18" fmla="*/ 646331 h 646331"/>
                <a:gd name="connsiteX19" fmla="*/ 7505774 w 8083141"/>
                <a:gd name="connsiteY19" fmla="*/ 646331 h 646331"/>
                <a:gd name="connsiteX20" fmla="*/ 7170901 w 8083141"/>
                <a:gd name="connsiteY20" fmla="*/ 646331 h 646331"/>
                <a:gd name="connsiteX21" fmla="*/ 6512702 w 8083141"/>
                <a:gd name="connsiteY21" fmla="*/ 646331 h 646331"/>
                <a:gd name="connsiteX22" fmla="*/ 5935335 w 8083141"/>
                <a:gd name="connsiteY22" fmla="*/ 646331 h 646331"/>
                <a:gd name="connsiteX23" fmla="*/ 5277136 w 8083141"/>
                <a:gd name="connsiteY23" fmla="*/ 646331 h 646331"/>
                <a:gd name="connsiteX24" fmla="*/ 4861432 w 8083141"/>
                <a:gd name="connsiteY24" fmla="*/ 646331 h 646331"/>
                <a:gd name="connsiteX25" fmla="*/ 4526559 w 8083141"/>
                <a:gd name="connsiteY25" fmla="*/ 646331 h 646331"/>
                <a:gd name="connsiteX26" fmla="*/ 3949192 w 8083141"/>
                <a:gd name="connsiteY26" fmla="*/ 646331 h 646331"/>
                <a:gd name="connsiteX27" fmla="*/ 3210162 w 8083141"/>
                <a:gd name="connsiteY27" fmla="*/ 646331 h 646331"/>
                <a:gd name="connsiteX28" fmla="*/ 2794457 w 8083141"/>
                <a:gd name="connsiteY28" fmla="*/ 646331 h 646331"/>
                <a:gd name="connsiteX29" fmla="*/ 2055427 w 8083141"/>
                <a:gd name="connsiteY29" fmla="*/ 646331 h 646331"/>
                <a:gd name="connsiteX30" fmla="*/ 1478060 w 8083141"/>
                <a:gd name="connsiteY30" fmla="*/ 646331 h 646331"/>
                <a:gd name="connsiteX31" fmla="*/ 819861 w 8083141"/>
                <a:gd name="connsiteY31" fmla="*/ 646331 h 646331"/>
                <a:gd name="connsiteX32" fmla="*/ 0 w 8083141"/>
                <a:gd name="connsiteY32" fmla="*/ 646331 h 646331"/>
                <a:gd name="connsiteX33" fmla="*/ 0 w 8083141"/>
                <a:gd name="connsiteY33" fmla="*/ 323166 h 646331"/>
                <a:gd name="connsiteX34" fmla="*/ 0 w 8083141"/>
                <a:gd name="connsiteY34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083141" h="646331" fill="none" extrusionOk="0">
                  <a:moveTo>
                    <a:pt x="0" y="0"/>
                  </a:moveTo>
                  <a:cubicBezTo>
                    <a:pt x="200795" y="-37380"/>
                    <a:pt x="274685" y="1562"/>
                    <a:pt x="415704" y="0"/>
                  </a:cubicBezTo>
                  <a:cubicBezTo>
                    <a:pt x="556723" y="-1562"/>
                    <a:pt x="589607" y="26010"/>
                    <a:pt x="750577" y="0"/>
                  </a:cubicBezTo>
                  <a:cubicBezTo>
                    <a:pt x="911547" y="-26010"/>
                    <a:pt x="1241608" y="70985"/>
                    <a:pt x="1489607" y="0"/>
                  </a:cubicBezTo>
                  <a:cubicBezTo>
                    <a:pt x="1737606" y="-70985"/>
                    <a:pt x="1683707" y="22697"/>
                    <a:pt x="1824480" y="0"/>
                  </a:cubicBezTo>
                  <a:cubicBezTo>
                    <a:pt x="1965253" y="-22697"/>
                    <a:pt x="2119176" y="28375"/>
                    <a:pt x="2321016" y="0"/>
                  </a:cubicBezTo>
                  <a:cubicBezTo>
                    <a:pt x="2522856" y="-28375"/>
                    <a:pt x="2506944" y="37253"/>
                    <a:pt x="2655889" y="0"/>
                  </a:cubicBezTo>
                  <a:cubicBezTo>
                    <a:pt x="2804834" y="-37253"/>
                    <a:pt x="2898077" y="9794"/>
                    <a:pt x="2990762" y="0"/>
                  </a:cubicBezTo>
                  <a:cubicBezTo>
                    <a:pt x="3083447" y="-9794"/>
                    <a:pt x="3543937" y="84369"/>
                    <a:pt x="3729792" y="0"/>
                  </a:cubicBezTo>
                  <a:cubicBezTo>
                    <a:pt x="3915647" y="-84369"/>
                    <a:pt x="3900640" y="17262"/>
                    <a:pt x="4064665" y="0"/>
                  </a:cubicBezTo>
                  <a:cubicBezTo>
                    <a:pt x="4228690" y="-17262"/>
                    <a:pt x="4286060" y="1034"/>
                    <a:pt x="4480370" y="0"/>
                  </a:cubicBezTo>
                  <a:cubicBezTo>
                    <a:pt x="4674680" y="-1034"/>
                    <a:pt x="4932128" y="56828"/>
                    <a:pt x="5219400" y="0"/>
                  </a:cubicBezTo>
                  <a:cubicBezTo>
                    <a:pt x="5506672" y="-56828"/>
                    <a:pt x="5669482" y="30303"/>
                    <a:pt x="5958430" y="0"/>
                  </a:cubicBezTo>
                  <a:cubicBezTo>
                    <a:pt x="6247378" y="-30303"/>
                    <a:pt x="6225099" y="15378"/>
                    <a:pt x="6293303" y="0"/>
                  </a:cubicBezTo>
                  <a:cubicBezTo>
                    <a:pt x="6361507" y="-15378"/>
                    <a:pt x="6627657" y="4775"/>
                    <a:pt x="6789838" y="0"/>
                  </a:cubicBezTo>
                  <a:cubicBezTo>
                    <a:pt x="6952019" y="-4775"/>
                    <a:pt x="7126027" y="50758"/>
                    <a:pt x="7448037" y="0"/>
                  </a:cubicBezTo>
                  <a:cubicBezTo>
                    <a:pt x="7770047" y="-50758"/>
                    <a:pt x="7920461" y="55999"/>
                    <a:pt x="8083141" y="0"/>
                  </a:cubicBezTo>
                  <a:cubicBezTo>
                    <a:pt x="8101346" y="84335"/>
                    <a:pt x="8050328" y="236498"/>
                    <a:pt x="8083141" y="303776"/>
                  </a:cubicBezTo>
                  <a:cubicBezTo>
                    <a:pt x="8115954" y="371054"/>
                    <a:pt x="8079188" y="482646"/>
                    <a:pt x="8083141" y="646331"/>
                  </a:cubicBezTo>
                  <a:cubicBezTo>
                    <a:pt x="7890032" y="712259"/>
                    <a:pt x="7755938" y="584619"/>
                    <a:pt x="7505774" y="646331"/>
                  </a:cubicBezTo>
                  <a:cubicBezTo>
                    <a:pt x="7255610" y="708043"/>
                    <a:pt x="7250482" y="632889"/>
                    <a:pt x="7170901" y="646331"/>
                  </a:cubicBezTo>
                  <a:cubicBezTo>
                    <a:pt x="7091320" y="659773"/>
                    <a:pt x="6760503" y="619041"/>
                    <a:pt x="6512702" y="646331"/>
                  </a:cubicBezTo>
                  <a:cubicBezTo>
                    <a:pt x="6264901" y="673621"/>
                    <a:pt x="6133701" y="590504"/>
                    <a:pt x="5935335" y="646331"/>
                  </a:cubicBezTo>
                  <a:cubicBezTo>
                    <a:pt x="5736969" y="702158"/>
                    <a:pt x="5427018" y="582844"/>
                    <a:pt x="5277136" y="646331"/>
                  </a:cubicBezTo>
                  <a:cubicBezTo>
                    <a:pt x="5127254" y="709818"/>
                    <a:pt x="5037588" y="631898"/>
                    <a:pt x="4861432" y="646331"/>
                  </a:cubicBezTo>
                  <a:cubicBezTo>
                    <a:pt x="4685276" y="660764"/>
                    <a:pt x="4679806" y="631373"/>
                    <a:pt x="4526559" y="646331"/>
                  </a:cubicBezTo>
                  <a:cubicBezTo>
                    <a:pt x="4373312" y="661289"/>
                    <a:pt x="4214534" y="629579"/>
                    <a:pt x="3949192" y="646331"/>
                  </a:cubicBezTo>
                  <a:cubicBezTo>
                    <a:pt x="3683850" y="663083"/>
                    <a:pt x="3458871" y="603783"/>
                    <a:pt x="3210162" y="646331"/>
                  </a:cubicBezTo>
                  <a:cubicBezTo>
                    <a:pt x="2961453" y="688879"/>
                    <a:pt x="2992907" y="635273"/>
                    <a:pt x="2794457" y="646331"/>
                  </a:cubicBezTo>
                  <a:cubicBezTo>
                    <a:pt x="2596007" y="657389"/>
                    <a:pt x="2273438" y="643837"/>
                    <a:pt x="2055427" y="646331"/>
                  </a:cubicBezTo>
                  <a:cubicBezTo>
                    <a:pt x="1837416" y="648825"/>
                    <a:pt x="1715523" y="621446"/>
                    <a:pt x="1478060" y="646331"/>
                  </a:cubicBezTo>
                  <a:cubicBezTo>
                    <a:pt x="1240597" y="671216"/>
                    <a:pt x="969818" y="639233"/>
                    <a:pt x="819861" y="646331"/>
                  </a:cubicBezTo>
                  <a:cubicBezTo>
                    <a:pt x="669904" y="653429"/>
                    <a:pt x="356975" y="612343"/>
                    <a:pt x="0" y="646331"/>
                  </a:cubicBezTo>
                  <a:cubicBezTo>
                    <a:pt x="-35" y="548811"/>
                    <a:pt x="15741" y="435348"/>
                    <a:pt x="0" y="323166"/>
                  </a:cubicBezTo>
                  <a:cubicBezTo>
                    <a:pt x="-15741" y="210985"/>
                    <a:pt x="18849" y="120245"/>
                    <a:pt x="0" y="0"/>
                  </a:cubicBezTo>
                  <a:close/>
                </a:path>
                <a:path w="8083141" h="646331" stroke="0" extrusionOk="0">
                  <a:moveTo>
                    <a:pt x="0" y="0"/>
                  </a:moveTo>
                  <a:cubicBezTo>
                    <a:pt x="166875" y="-3677"/>
                    <a:pt x="385861" y="8434"/>
                    <a:pt x="658199" y="0"/>
                  </a:cubicBezTo>
                  <a:cubicBezTo>
                    <a:pt x="930537" y="-8434"/>
                    <a:pt x="912712" y="15318"/>
                    <a:pt x="993072" y="0"/>
                  </a:cubicBezTo>
                  <a:cubicBezTo>
                    <a:pt x="1073432" y="-15318"/>
                    <a:pt x="1170671" y="18880"/>
                    <a:pt x="1327945" y="0"/>
                  </a:cubicBezTo>
                  <a:cubicBezTo>
                    <a:pt x="1485219" y="-18880"/>
                    <a:pt x="1841243" y="16235"/>
                    <a:pt x="2066975" y="0"/>
                  </a:cubicBezTo>
                  <a:cubicBezTo>
                    <a:pt x="2292707" y="-16235"/>
                    <a:pt x="2314197" y="33891"/>
                    <a:pt x="2482679" y="0"/>
                  </a:cubicBezTo>
                  <a:cubicBezTo>
                    <a:pt x="2651161" y="-33891"/>
                    <a:pt x="2920769" y="20067"/>
                    <a:pt x="3060046" y="0"/>
                  </a:cubicBezTo>
                  <a:cubicBezTo>
                    <a:pt x="3199323" y="-20067"/>
                    <a:pt x="3440313" y="43212"/>
                    <a:pt x="3799076" y="0"/>
                  </a:cubicBezTo>
                  <a:cubicBezTo>
                    <a:pt x="4157839" y="-43212"/>
                    <a:pt x="3988124" y="37659"/>
                    <a:pt x="4133949" y="0"/>
                  </a:cubicBezTo>
                  <a:cubicBezTo>
                    <a:pt x="4279774" y="-37659"/>
                    <a:pt x="4488058" y="12230"/>
                    <a:pt x="4630485" y="0"/>
                  </a:cubicBezTo>
                  <a:cubicBezTo>
                    <a:pt x="4772912" y="-12230"/>
                    <a:pt x="4937928" y="10391"/>
                    <a:pt x="5046189" y="0"/>
                  </a:cubicBezTo>
                  <a:cubicBezTo>
                    <a:pt x="5154450" y="-10391"/>
                    <a:pt x="5469768" y="13623"/>
                    <a:pt x="5623557" y="0"/>
                  </a:cubicBezTo>
                  <a:cubicBezTo>
                    <a:pt x="5777346" y="-13623"/>
                    <a:pt x="5839115" y="27175"/>
                    <a:pt x="5958430" y="0"/>
                  </a:cubicBezTo>
                  <a:cubicBezTo>
                    <a:pt x="6077745" y="-27175"/>
                    <a:pt x="6253518" y="12195"/>
                    <a:pt x="6535797" y="0"/>
                  </a:cubicBezTo>
                  <a:cubicBezTo>
                    <a:pt x="6818076" y="-12195"/>
                    <a:pt x="6799529" y="11448"/>
                    <a:pt x="6870670" y="0"/>
                  </a:cubicBezTo>
                  <a:cubicBezTo>
                    <a:pt x="6941811" y="-11448"/>
                    <a:pt x="7089026" y="672"/>
                    <a:pt x="7286374" y="0"/>
                  </a:cubicBezTo>
                  <a:cubicBezTo>
                    <a:pt x="7483722" y="-672"/>
                    <a:pt x="7718922" y="18034"/>
                    <a:pt x="8083141" y="0"/>
                  </a:cubicBezTo>
                  <a:cubicBezTo>
                    <a:pt x="8114578" y="141495"/>
                    <a:pt x="8055526" y="184913"/>
                    <a:pt x="8083141" y="303776"/>
                  </a:cubicBezTo>
                  <a:cubicBezTo>
                    <a:pt x="8110756" y="422639"/>
                    <a:pt x="8065501" y="514991"/>
                    <a:pt x="8083141" y="646331"/>
                  </a:cubicBezTo>
                  <a:cubicBezTo>
                    <a:pt x="7926223" y="683668"/>
                    <a:pt x="7615812" y="617860"/>
                    <a:pt x="7424942" y="646331"/>
                  </a:cubicBezTo>
                  <a:cubicBezTo>
                    <a:pt x="7234072" y="674802"/>
                    <a:pt x="6900697" y="612170"/>
                    <a:pt x="6685912" y="646331"/>
                  </a:cubicBezTo>
                  <a:cubicBezTo>
                    <a:pt x="6471127" y="680492"/>
                    <a:pt x="6354307" y="619338"/>
                    <a:pt x="6027714" y="646331"/>
                  </a:cubicBezTo>
                  <a:cubicBezTo>
                    <a:pt x="5701121" y="673324"/>
                    <a:pt x="5841595" y="610812"/>
                    <a:pt x="5692841" y="646331"/>
                  </a:cubicBezTo>
                  <a:cubicBezTo>
                    <a:pt x="5544087" y="681850"/>
                    <a:pt x="5264584" y="603668"/>
                    <a:pt x="5115474" y="646331"/>
                  </a:cubicBezTo>
                  <a:cubicBezTo>
                    <a:pt x="4966364" y="688994"/>
                    <a:pt x="4935537" y="625025"/>
                    <a:pt x="4780601" y="646331"/>
                  </a:cubicBezTo>
                  <a:cubicBezTo>
                    <a:pt x="4625665" y="667637"/>
                    <a:pt x="4279486" y="636647"/>
                    <a:pt x="4041571" y="646331"/>
                  </a:cubicBezTo>
                  <a:cubicBezTo>
                    <a:pt x="3803656" y="656015"/>
                    <a:pt x="3829989" y="632833"/>
                    <a:pt x="3706698" y="646331"/>
                  </a:cubicBezTo>
                  <a:cubicBezTo>
                    <a:pt x="3583407" y="659829"/>
                    <a:pt x="3448472" y="628889"/>
                    <a:pt x="3371825" y="646331"/>
                  </a:cubicBezTo>
                  <a:cubicBezTo>
                    <a:pt x="3295178" y="663773"/>
                    <a:pt x="3023953" y="603864"/>
                    <a:pt x="2794457" y="646331"/>
                  </a:cubicBezTo>
                  <a:cubicBezTo>
                    <a:pt x="2564961" y="688798"/>
                    <a:pt x="2538478" y="606575"/>
                    <a:pt x="2459584" y="646331"/>
                  </a:cubicBezTo>
                  <a:cubicBezTo>
                    <a:pt x="2380690" y="686087"/>
                    <a:pt x="1977397" y="604862"/>
                    <a:pt x="1720554" y="646331"/>
                  </a:cubicBezTo>
                  <a:cubicBezTo>
                    <a:pt x="1463711" y="687800"/>
                    <a:pt x="1396384" y="582917"/>
                    <a:pt x="1143187" y="646331"/>
                  </a:cubicBezTo>
                  <a:cubicBezTo>
                    <a:pt x="889990" y="709745"/>
                    <a:pt x="771235" y="633079"/>
                    <a:pt x="646651" y="646331"/>
                  </a:cubicBezTo>
                  <a:cubicBezTo>
                    <a:pt x="522067" y="659583"/>
                    <a:pt x="187453" y="582133"/>
                    <a:pt x="0" y="646331"/>
                  </a:cubicBezTo>
                  <a:cubicBezTo>
                    <a:pt x="-15712" y="571192"/>
                    <a:pt x="13419" y="481176"/>
                    <a:pt x="0" y="336092"/>
                  </a:cubicBezTo>
                  <a:cubicBezTo>
                    <a:pt x="-13419" y="191008"/>
                    <a:pt x="33852" y="121933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alt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endParaRPr lang="en-US" alt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19200"/>
                <a:gd name="connsiteY0" fmla="*/ 577850 h 1155700"/>
                <a:gd name="connsiteX1" fmla="*/ 609600 w 1219200"/>
                <a:gd name="connsiteY1" fmla="*/ 0 h 1155700"/>
                <a:gd name="connsiteX2" fmla="*/ 1219200 w 1219200"/>
                <a:gd name="connsiteY2" fmla="*/ 577850 h 1155700"/>
                <a:gd name="connsiteX3" fmla="*/ 609600 w 1219200"/>
                <a:gd name="connsiteY3" fmla="*/ 1155700 h 1155700"/>
                <a:gd name="connsiteX4" fmla="*/ 0 w 121920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" h="1155700" fill="none" extrusionOk="0">
                  <a:moveTo>
                    <a:pt x="0" y="577850"/>
                  </a:moveTo>
                  <a:cubicBezTo>
                    <a:pt x="-26475" y="306306"/>
                    <a:pt x="234131" y="-53458"/>
                    <a:pt x="609600" y="0"/>
                  </a:cubicBezTo>
                  <a:cubicBezTo>
                    <a:pt x="937989" y="7877"/>
                    <a:pt x="1215661" y="198733"/>
                    <a:pt x="1219200" y="577850"/>
                  </a:cubicBezTo>
                  <a:cubicBezTo>
                    <a:pt x="1176457" y="892741"/>
                    <a:pt x="955060" y="1209953"/>
                    <a:pt x="609600" y="1155700"/>
                  </a:cubicBezTo>
                  <a:cubicBezTo>
                    <a:pt x="233217" y="1165110"/>
                    <a:pt x="-14151" y="889897"/>
                    <a:pt x="0" y="577850"/>
                  </a:cubicBezTo>
                  <a:close/>
                </a:path>
                <a:path w="1219200" h="1155700" stroke="0" extrusionOk="0">
                  <a:moveTo>
                    <a:pt x="0" y="577850"/>
                  </a:moveTo>
                  <a:cubicBezTo>
                    <a:pt x="24342" y="323353"/>
                    <a:pt x="295707" y="39391"/>
                    <a:pt x="609600" y="0"/>
                  </a:cubicBezTo>
                  <a:cubicBezTo>
                    <a:pt x="966532" y="46380"/>
                    <a:pt x="1208539" y="280286"/>
                    <a:pt x="1219200" y="577850"/>
                  </a:cubicBezTo>
                  <a:cubicBezTo>
                    <a:pt x="1243186" y="939934"/>
                    <a:pt x="954347" y="1180052"/>
                    <a:pt x="609600" y="1155700"/>
                  </a:cubicBezTo>
                  <a:cubicBezTo>
                    <a:pt x="292904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32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otched Right Arrow 20"/>
          <p:cNvSpPr/>
          <p:nvPr/>
        </p:nvSpPr>
        <p:spPr>
          <a:xfrm>
            <a:off x="471044" y="1452220"/>
            <a:ext cx="10554385" cy="2014880"/>
          </a:xfrm>
          <a:prstGeom prst="notchedRightArrow">
            <a:avLst>
              <a:gd name="adj1" fmla="val 100000"/>
              <a:gd name="adj2" fmla="val 4600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393429" y="3601396"/>
            <a:ext cx="4150962" cy="3094967"/>
          </a:xfrm>
          <a:prstGeom prst="rect">
            <a:avLst/>
          </a:prstGeom>
          <a:solidFill>
            <a:srgbClr val="5DAD7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"/>
          <p:cNvSpPr/>
          <p:nvPr/>
        </p:nvSpPr>
        <p:spPr>
          <a:xfrm>
            <a:off x="4645460" y="4818232"/>
            <a:ext cx="3712779" cy="1086578"/>
          </a:xfrm>
          <a:prstGeom prst="rect">
            <a:avLst/>
          </a:prstGeom>
          <a:solidFill>
            <a:srgbClr val="98C05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rồng</a:t>
            </a:r>
            <a:endParaRPr lang="en-US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980445" y="1385072"/>
            <a:ext cx="9076826" cy="29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nl-NL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 ở đất, danh ở trời</a:t>
            </a:r>
            <a:r>
              <a:rPr lang="nl-NL" altLang="zh-CN" sz="35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nl-NL" altLang="zh-CN" sz="35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Thịt </a:t>
            </a:r>
            <a:r>
              <a:rPr lang="nl-NL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 không có sống đời cổ kim.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nl-NL" altLang="zh-CN" sz="35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(Là cây gì?)</a:t>
            </a:r>
            <a:endParaRPr lang="zh-CN" altLang="en-US" sz="35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  <a:sym typeface="微软雅黑" pitchFamily="34" charset="-122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96E11-B5EC-47B2-9D5C-A2C549E8DD57}"/>
              </a:ext>
            </a:extLst>
          </p:cNvPr>
          <p:cNvSpPr txBox="1"/>
          <p:nvPr/>
        </p:nvSpPr>
        <p:spPr>
          <a:xfrm>
            <a:off x="273330" y="67836"/>
            <a:ext cx="3286477" cy="215443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VN-Segoe Script" panose="02040603050506020204" pitchFamily="18" charset="0"/>
                <a:cs typeface="Poppins ExtraBold" panose="00000900000000000000" pitchFamily="2" charset="0"/>
              </a:rPr>
              <a:t>ĐỐ VUI</a:t>
            </a:r>
          </a:p>
          <a:p>
            <a:endParaRPr lang="en-US" sz="5400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1026" name="Picture 2" descr="Barrel cactus Free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59" y="3794699"/>
            <a:ext cx="3998308" cy="2708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and drawn cactus background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92"/>
          <a:stretch/>
        </p:blipFill>
        <p:spPr bwMode="auto">
          <a:xfrm>
            <a:off x="8358239" y="3043280"/>
            <a:ext cx="4037760" cy="381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6747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4.44444E-6 L -2.08333E-7 -0.07223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7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1">
            <a:extLst>
              <a:ext uri="{FF2B5EF4-FFF2-40B4-BE49-F238E27FC236}">
                <a16:creationId xmlns:a16="http://schemas.microsoft.com/office/drawing/2014/main" id="{907A302D-A6A8-4842-A023-4D1C014687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5409" y="1934371"/>
            <a:ext cx="10481844" cy="5287919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C5D253C-AA1C-4052-84CA-80AE488A4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1193" y="2373743"/>
            <a:ext cx="9465717" cy="4775300"/>
          </a:xfrm>
          <a:prstGeom prst="rect">
            <a:avLst/>
          </a:prstGeom>
        </p:spPr>
      </p:pic>
      <p:pic>
        <p:nvPicPr>
          <p:cNvPr id="2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9754" y="305791"/>
            <a:ext cx="11262646" cy="103308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232952" y="412787"/>
            <a:ext cx="1136253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en-US" sz="40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3879697" y="1784285"/>
            <a:ext cx="8049128" cy="1155700"/>
            <a:chOff x="1346200" y="2057400"/>
            <a:chExt cx="6405319" cy="1155700"/>
          </a:xfrm>
        </p:grpSpPr>
        <p:sp>
          <p:nvSpPr>
            <p:cNvPr id="5" name="Text Box 3"/>
            <p:cNvSpPr txBox="1"/>
            <p:nvPr/>
          </p:nvSpPr>
          <p:spPr>
            <a:xfrm>
              <a:off x="2169869" y="2281307"/>
              <a:ext cx="5581650" cy="707886"/>
            </a:xfrm>
            <a:custGeom>
              <a:avLst/>
              <a:gdLst>
                <a:gd name="connsiteX0" fmla="*/ 0 w 5581650"/>
                <a:gd name="connsiteY0" fmla="*/ 0 h 707886"/>
                <a:gd name="connsiteX1" fmla="*/ 390716 w 5581650"/>
                <a:gd name="connsiteY1" fmla="*/ 0 h 707886"/>
                <a:gd name="connsiteX2" fmla="*/ 1004697 w 5581650"/>
                <a:gd name="connsiteY2" fmla="*/ 0 h 707886"/>
                <a:gd name="connsiteX3" fmla="*/ 1451229 w 5581650"/>
                <a:gd name="connsiteY3" fmla="*/ 0 h 707886"/>
                <a:gd name="connsiteX4" fmla="*/ 2121027 w 5581650"/>
                <a:gd name="connsiteY4" fmla="*/ 0 h 707886"/>
                <a:gd name="connsiteX5" fmla="*/ 2679192 w 5581650"/>
                <a:gd name="connsiteY5" fmla="*/ 0 h 707886"/>
                <a:gd name="connsiteX6" fmla="*/ 3181540 w 5581650"/>
                <a:gd name="connsiteY6" fmla="*/ 0 h 707886"/>
                <a:gd name="connsiteX7" fmla="*/ 3851338 w 5581650"/>
                <a:gd name="connsiteY7" fmla="*/ 0 h 707886"/>
                <a:gd name="connsiteX8" fmla="*/ 4409504 w 5581650"/>
                <a:gd name="connsiteY8" fmla="*/ 0 h 707886"/>
                <a:gd name="connsiteX9" fmla="*/ 5079302 w 5581650"/>
                <a:gd name="connsiteY9" fmla="*/ 0 h 707886"/>
                <a:gd name="connsiteX10" fmla="*/ 5581650 w 5581650"/>
                <a:gd name="connsiteY10" fmla="*/ 0 h 707886"/>
                <a:gd name="connsiteX11" fmla="*/ 5581650 w 5581650"/>
                <a:gd name="connsiteY11" fmla="*/ 346864 h 707886"/>
                <a:gd name="connsiteX12" fmla="*/ 5581650 w 5581650"/>
                <a:gd name="connsiteY12" fmla="*/ 707886 h 707886"/>
                <a:gd name="connsiteX13" fmla="*/ 5023485 w 5581650"/>
                <a:gd name="connsiteY13" fmla="*/ 707886 h 707886"/>
                <a:gd name="connsiteX14" fmla="*/ 4465320 w 5581650"/>
                <a:gd name="connsiteY14" fmla="*/ 707886 h 707886"/>
                <a:gd name="connsiteX15" fmla="*/ 3907155 w 5581650"/>
                <a:gd name="connsiteY15" fmla="*/ 707886 h 707886"/>
                <a:gd name="connsiteX16" fmla="*/ 3237357 w 5581650"/>
                <a:gd name="connsiteY16" fmla="*/ 707886 h 707886"/>
                <a:gd name="connsiteX17" fmla="*/ 2735009 w 5581650"/>
                <a:gd name="connsiteY17" fmla="*/ 707886 h 707886"/>
                <a:gd name="connsiteX18" fmla="*/ 2288477 w 5581650"/>
                <a:gd name="connsiteY18" fmla="*/ 707886 h 707886"/>
                <a:gd name="connsiteX19" fmla="*/ 1897761 w 5581650"/>
                <a:gd name="connsiteY19" fmla="*/ 707886 h 707886"/>
                <a:gd name="connsiteX20" fmla="*/ 1395413 w 5581650"/>
                <a:gd name="connsiteY20" fmla="*/ 707886 h 707886"/>
                <a:gd name="connsiteX21" fmla="*/ 837248 w 5581650"/>
                <a:gd name="connsiteY21" fmla="*/ 707886 h 707886"/>
                <a:gd name="connsiteX22" fmla="*/ 0 w 5581650"/>
                <a:gd name="connsiteY22" fmla="*/ 707886 h 707886"/>
                <a:gd name="connsiteX23" fmla="*/ 0 w 5581650"/>
                <a:gd name="connsiteY23" fmla="*/ 353943 h 707886"/>
                <a:gd name="connsiteX24" fmla="*/ 0 w 5581650"/>
                <a:gd name="connsiteY24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1650" h="707886" fill="none" extrusionOk="0">
                  <a:moveTo>
                    <a:pt x="0" y="0"/>
                  </a:moveTo>
                  <a:cubicBezTo>
                    <a:pt x="180299" y="-13482"/>
                    <a:pt x="266346" y="24742"/>
                    <a:pt x="390716" y="0"/>
                  </a:cubicBezTo>
                  <a:cubicBezTo>
                    <a:pt x="515086" y="-24742"/>
                    <a:pt x="796729" y="52228"/>
                    <a:pt x="1004697" y="0"/>
                  </a:cubicBezTo>
                  <a:cubicBezTo>
                    <a:pt x="1212665" y="-52228"/>
                    <a:pt x="1255050" y="13521"/>
                    <a:pt x="1451229" y="0"/>
                  </a:cubicBezTo>
                  <a:cubicBezTo>
                    <a:pt x="1647408" y="-13521"/>
                    <a:pt x="1858206" y="15440"/>
                    <a:pt x="2121027" y="0"/>
                  </a:cubicBezTo>
                  <a:cubicBezTo>
                    <a:pt x="2383848" y="-15440"/>
                    <a:pt x="2470673" y="30237"/>
                    <a:pt x="2679192" y="0"/>
                  </a:cubicBezTo>
                  <a:cubicBezTo>
                    <a:pt x="2887711" y="-30237"/>
                    <a:pt x="3006513" y="44985"/>
                    <a:pt x="3181540" y="0"/>
                  </a:cubicBezTo>
                  <a:cubicBezTo>
                    <a:pt x="3356567" y="-44985"/>
                    <a:pt x="3576591" y="1550"/>
                    <a:pt x="3851338" y="0"/>
                  </a:cubicBezTo>
                  <a:cubicBezTo>
                    <a:pt x="4126085" y="-1550"/>
                    <a:pt x="4240515" y="61117"/>
                    <a:pt x="4409504" y="0"/>
                  </a:cubicBezTo>
                  <a:cubicBezTo>
                    <a:pt x="4578493" y="-61117"/>
                    <a:pt x="4804419" y="19700"/>
                    <a:pt x="5079302" y="0"/>
                  </a:cubicBezTo>
                  <a:cubicBezTo>
                    <a:pt x="5354185" y="-19700"/>
                    <a:pt x="5401882" y="11756"/>
                    <a:pt x="5581650" y="0"/>
                  </a:cubicBezTo>
                  <a:cubicBezTo>
                    <a:pt x="5603593" y="169836"/>
                    <a:pt x="5547225" y="203112"/>
                    <a:pt x="5581650" y="346864"/>
                  </a:cubicBezTo>
                  <a:cubicBezTo>
                    <a:pt x="5616075" y="490616"/>
                    <a:pt x="5538547" y="542472"/>
                    <a:pt x="5581650" y="707886"/>
                  </a:cubicBezTo>
                  <a:cubicBezTo>
                    <a:pt x="5382054" y="768468"/>
                    <a:pt x="5224512" y="650552"/>
                    <a:pt x="5023485" y="707886"/>
                  </a:cubicBezTo>
                  <a:cubicBezTo>
                    <a:pt x="4822459" y="765220"/>
                    <a:pt x="4706787" y="643174"/>
                    <a:pt x="4465320" y="707886"/>
                  </a:cubicBezTo>
                  <a:cubicBezTo>
                    <a:pt x="4223854" y="772598"/>
                    <a:pt x="4068303" y="647553"/>
                    <a:pt x="3907155" y="707886"/>
                  </a:cubicBezTo>
                  <a:cubicBezTo>
                    <a:pt x="3746008" y="768219"/>
                    <a:pt x="3534885" y="640069"/>
                    <a:pt x="3237357" y="707886"/>
                  </a:cubicBezTo>
                  <a:cubicBezTo>
                    <a:pt x="2939829" y="775703"/>
                    <a:pt x="2912520" y="706546"/>
                    <a:pt x="2735009" y="707886"/>
                  </a:cubicBezTo>
                  <a:cubicBezTo>
                    <a:pt x="2557498" y="709226"/>
                    <a:pt x="2467019" y="692714"/>
                    <a:pt x="2288477" y="707886"/>
                  </a:cubicBezTo>
                  <a:cubicBezTo>
                    <a:pt x="2109935" y="723058"/>
                    <a:pt x="2055637" y="677387"/>
                    <a:pt x="1897761" y="707886"/>
                  </a:cubicBezTo>
                  <a:cubicBezTo>
                    <a:pt x="1739885" y="738385"/>
                    <a:pt x="1561990" y="700709"/>
                    <a:pt x="1395413" y="707886"/>
                  </a:cubicBezTo>
                  <a:cubicBezTo>
                    <a:pt x="1228836" y="715063"/>
                    <a:pt x="1016379" y="691045"/>
                    <a:pt x="837248" y="707886"/>
                  </a:cubicBezTo>
                  <a:cubicBezTo>
                    <a:pt x="658117" y="724727"/>
                    <a:pt x="202853" y="669567"/>
                    <a:pt x="0" y="707886"/>
                  </a:cubicBezTo>
                  <a:cubicBezTo>
                    <a:pt x="-8936" y="581344"/>
                    <a:pt x="11335" y="439426"/>
                    <a:pt x="0" y="353943"/>
                  </a:cubicBezTo>
                  <a:cubicBezTo>
                    <a:pt x="-11335" y="268460"/>
                    <a:pt x="11352" y="120002"/>
                    <a:pt x="0" y="0"/>
                  </a:cubicBezTo>
                  <a:close/>
                </a:path>
                <a:path w="5581650" h="707886" stroke="0" extrusionOk="0">
                  <a:moveTo>
                    <a:pt x="0" y="0"/>
                  </a:moveTo>
                  <a:cubicBezTo>
                    <a:pt x="244859" y="-14381"/>
                    <a:pt x="446490" y="61433"/>
                    <a:pt x="558165" y="0"/>
                  </a:cubicBezTo>
                  <a:cubicBezTo>
                    <a:pt x="669840" y="-61433"/>
                    <a:pt x="873614" y="45085"/>
                    <a:pt x="1060514" y="0"/>
                  </a:cubicBezTo>
                  <a:cubicBezTo>
                    <a:pt x="1247414" y="-45085"/>
                    <a:pt x="1378479" y="2697"/>
                    <a:pt x="1674495" y="0"/>
                  </a:cubicBezTo>
                  <a:cubicBezTo>
                    <a:pt x="1970511" y="-2697"/>
                    <a:pt x="1947868" y="14594"/>
                    <a:pt x="2065211" y="0"/>
                  </a:cubicBezTo>
                  <a:cubicBezTo>
                    <a:pt x="2182554" y="-14594"/>
                    <a:pt x="2585324" y="8074"/>
                    <a:pt x="2735009" y="0"/>
                  </a:cubicBezTo>
                  <a:cubicBezTo>
                    <a:pt x="2884694" y="-8074"/>
                    <a:pt x="3053517" y="47769"/>
                    <a:pt x="3181540" y="0"/>
                  </a:cubicBezTo>
                  <a:cubicBezTo>
                    <a:pt x="3309563" y="-47769"/>
                    <a:pt x="3556206" y="34856"/>
                    <a:pt x="3851338" y="0"/>
                  </a:cubicBezTo>
                  <a:cubicBezTo>
                    <a:pt x="4146470" y="-34856"/>
                    <a:pt x="4246599" y="31132"/>
                    <a:pt x="4465320" y="0"/>
                  </a:cubicBezTo>
                  <a:cubicBezTo>
                    <a:pt x="4684041" y="-31132"/>
                    <a:pt x="4703069" y="23907"/>
                    <a:pt x="4856035" y="0"/>
                  </a:cubicBezTo>
                  <a:cubicBezTo>
                    <a:pt x="5009002" y="-23907"/>
                    <a:pt x="5417157" y="27652"/>
                    <a:pt x="5581650" y="0"/>
                  </a:cubicBezTo>
                  <a:cubicBezTo>
                    <a:pt x="5613972" y="147809"/>
                    <a:pt x="5566934" y="174791"/>
                    <a:pt x="5581650" y="339785"/>
                  </a:cubicBezTo>
                  <a:cubicBezTo>
                    <a:pt x="5596366" y="504780"/>
                    <a:pt x="5538786" y="550502"/>
                    <a:pt x="5581650" y="707886"/>
                  </a:cubicBezTo>
                  <a:cubicBezTo>
                    <a:pt x="5341166" y="753406"/>
                    <a:pt x="5203085" y="672098"/>
                    <a:pt x="4967669" y="707886"/>
                  </a:cubicBezTo>
                  <a:cubicBezTo>
                    <a:pt x="4732253" y="743674"/>
                    <a:pt x="4608013" y="688363"/>
                    <a:pt x="4465320" y="707886"/>
                  </a:cubicBezTo>
                  <a:cubicBezTo>
                    <a:pt x="4322627" y="727409"/>
                    <a:pt x="4102403" y="668794"/>
                    <a:pt x="3907155" y="707886"/>
                  </a:cubicBezTo>
                  <a:cubicBezTo>
                    <a:pt x="3711908" y="746978"/>
                    <a:pt x="3543784" y="650100"/>
                    <a:pt x="3348990" y="707886"/>
                  </a:cubicBezTo>
                  <a:cubicBezTo>
                    <a:pt x="3154196" y="765672"/>
                    <a:pt x="3060830" y="675436"/>
                    <a:pt x="2902458" y="707886"/>
                  </a:cubicBezTo>
                  <a:cubicBezTo>
                    <a:pt x="2744086" y="740336"/>
                    <a:pt x="2392709" y="674371"/>
                    <a:pt x="2232660" y="707886"/>
                  </a:cubicBezTo>
                  <a:cubicBezTo>
                    <a:pt x="2072611" y="741401"/>
                    <a:pt x="1947329" y="671082"/>
                    <a:pt x="1730311" y="707886"/>
                  </a:cubicBezTo>
                  <a:cubicBezTo>
                    <a:pt x="1513293" y="744690"/>
                    <a:pt x="1340505" y="662357"/>
                    <a:pt x="1227963" y="707886"/>
                  </a:cubicBezTo>
                  <a:cubicBezTo>
                    <a:pt x="1115421" y="753415"/>
                    <a:pt x="905193" y="684274"/>
                    <a:pt x="669798" y="707886"/>
                  </a:cubicBezTo>
                  <a:cubicBezTo>
                    <a:pt x="434404" y="731498"/>
                    <a:pt x="156237" y="636968"/>
                    <a:pt x="0" y="707886"/>
                  </a:cubicBezTo>
                  <a:cubicBezTo>
                    <a:pt x="-38141" y="571107"/>
                    <a:pt x="16019" y="486095"/>
                    <a:pt x="0" y="346864"/>
                  </a:cubicBezTo>
                  <a:cubicBezTo>
                    <a:pt x="-16019" y="207633"/>
                    <a:pt x="2401" y="7230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endPara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346200" y="2057400"/>
              <a:ext cx="1035050" cy="1155700"/>
            </a:xfrm>
            <a:custGeom>
              <a:avLst/>
              <a:gdLst>
                <a:gd name="connsiteX0" fmla="*/ 0 w 1035050"/>
                <a:gd name="connsiteY0" fmla="*/ 577850 h 1155700"/>
                <a:gd name="connsiteX1" fmla="*/ 517525 w 1035050"/>
                <a:gd name="connsiteY1" fmla="*/ 0 h 1155700"/>
                <a:gd name="connsiteX2" fmla="*/ 1035050 w 1035050"/>
                <a:gd name="connsiteY2" fmla="*/ 577850 h 1155700"/>
                <a:gd name="connsiteX3" fmla="*/ 517525 w 1035050"/>
                <a:gd name="connsiteY3" fmla="*/ 1155700 h 1155700"/>
                <a:gd name="connsiteX4" fmla="*/ 0 w 1035050"/>
                <a:gd name="connsiteY4" fmla="*/ 57785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050" h="1155700" fill="none" extrusionOk="0">
                  <a:moveTo>
                    <a:pt x="0" y="577850"/>
                  </a:moveTo>
                  <a:cubicBezTo>
                    <a:pt x="-25070" y="303782"/>
                    <a:pt x="196383" y="-48670"/>
                    <a:pt x="517525" y="0"/>
                  </a:cubicBezTo>
                  <a:cubicBezTo>
                    <a:pt x="795062" y="7877"/>
                    <a:pt x="1031511" y="198733"/>
                    <a:pt x="1035050" y="577850"/>
                  </a:cubicBezTo>
                  <a:cubicBezTo>
                    <a:pt x="967136" y="890240"/>
                    <a:pt x="813879" y="1220734"/>
                    <a:pt x="517525" y="1155700"/>
                  </a:cubicBezTo>
                  <a:cubicBezTo>
                    <a:pt x="191994" y="1165110"/>
                    <a:pt x="-14151" y="889897"/>
                    <a:pt x="0" y="577850"/>
                  </a:cubicBezTo>
                  <a:close/>
                </a:path>
                <a:path w="1035050" h="1155700" stroke="0" extrusionOk="0">
                  <a:moveTo>
                    <a:pt x="0" y="577850"/>
                  </a:moveTo>
                  <a:cubicBezTo>
                    <a:pt x="20169" y="312270"/>
                    <a:pt x="244274" y="21735"/>
                    <a:pt x="517525" y="0"/>
                  </a:cubicBezTo>
                  <a:cubicBezTo>
                    <a:pt x="823605" y="46380"/>
                    <a:pt x="1024389" y="280286"/>
                    <a:pt x="1035050" y="577850"/>
                  </a:cubicBezTo>
                  <a:cubicBezTo>
                    <a:pt x="1061088" y="943609"/>
                    <a:pt x="822567" y="1213672"/>
                    <a:pt x="517525" y="1155700"/>
                  </a:cubicBezTo>
                  <a:cubicBezTo>
                    <a:pt x="251681" y="1194793"/>
                    <a:pt x="-72351" y="880661"/>
                    <a:pt x="0" y="5778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309" y="2185020"/>
              <a:ext cx="822973" cy="92965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448790" y="3117922"/>
            <a:ext cx="8162490" cy="1274586"/>
            <a:chOff x="1367188" y="3618777"/>
            <a:chExt cx="6501005" cy="938299"/>
          </a:xfrm>
        </p:grpSpPr>
        <p:sp>
          <p:nvSpPr>
            <p:cNvPr id="9" name="Text Box 4"/>
            <p:cNvSpPr txBox="1"/>
            <p:nvPr/>
          </p:nvSpPr>
          <p:spPr>
            <a:xfrm>
              <a:off x="2286543" y="3856868"/>
              <a:ext cx="5581650" cy="521117"/>
            </a:xfrm>
            <a:custGeom>
              <a:avLst/>
              <a:gdLst>
                <a:gd name="connsiteX0" fmla="*/ 0 w 5581650"/>
                <a:gd name="connsiteY0" fmla="*/ 0 h 521117"/>
                <a:gd name="connsiteX1" fmla="*/ 390716 w 5581650"/>
                <a:gd name="connsiteY1" fmla="*/ 0 h 521117"/>
                <a:gd name="connsiteX2" fmla="*/ 948881 w 5581650"/>
                <a:gd name="connsiteY2" fmla="*/ 0 h 521117"/>
                <a:gd name="connsiteX3" fmla="*/ 1618679 w 5581650"/>
                <a:gd name="connsiteY3" fmla="*/ 0 h 521117"/>
                <a:gd name="connsiteX4" fmla="*/ 2009394 w 5581650"/>
                <a:gd name="connsiteY4" fmla="*/ 0 h 521117"/>
                <a:gd name="connsiteX5" fmla="*/ 2511743 w 5581650"/>
                <a:gd name="connsiteY5" fmla="*/ 0 h 521117"/>
                <a:gd name="connsiteX6" fmla="*/ 3181541 w 5581650"/>
                <a:gd name="connsiteY6" fmla="*/ 0 h 521117"/>
                <a:gd name="connsiteX7" fmla="*/ 3795522 w 5581650"/>
                <a:gd name="connsiteY7" fmla="*/ 0 h 521117"/>
                <a:gd name="connsiteX8" fmla="*/ 4242054 w 5581650"/>
                <a:gd name="connsiteY8" fmla="*/ 0 h 521117"/>
                <a:gd name="connsiteX9" fmla="*/ 4856036 w 5581650"/>
                <a:gd name="connsiteY9" fmla="*/ 0 h 521117"/>
                <a:gd name="connsiteX10" fmla="*/ 5581650 w 5581650"/>
                <a:gd name="connsiteY10" fmla="*/ 0 h 521117"/>
                <a:gd name="connsiteX11" fmla="*/ 5581650 w 5581650"/>
                <a:gd name="connsiteY11" fmla="*/ 521117 h 521117"/>
                <a:gd name="connsiteX12" fmla="*/ 5190935 w 5581650"/>
                <a:gd name="connsiteY12" fmla="*/ 521117 h 521117"/>
                <a:gd name="connsiteX13" fmla="*/ 4521137 w 5581650"/>
                <a:gd name="connsiteY13" fmla="*/ 521117 h 521117"/>
                <a:gd name="connsiteX14" fmla="*/ 4018788 w 5581650"/>
                <a:gd name="connsiteY14" fmla="*/ 521117 h 521117"/>
                <a:gd name="connsiteX15" fmla="*/ 3460623 w 5581650"/>
                <a:gd name="connsiteY15" fmla="*/ 521117 h 521117"/>
                <a:gd name="connsiteX16" fmla="*/ 3069908 w 5581650"/>
                <a:gd name="connsiteY16" fmla="*/ 521117 h 521117"/>
                <a:gd name="connsiteX17" fmla="*/ 2400109 w 5581650"/>
                <a:gd name="connsiteY17" fmla="*/ 521117 h 521117"/>
                <a:gd name="connsiteX18" fmla="*/ 2009394 w 5581650"/>
                <a:gd name="connsiteY18" fmla="*/ 521117 h 521117"/>
                <a:gd name="connsiteX19" fmla="*/ 1618678 w 5581650"/>
                <a:gd name="connsiteY19" fmla="*/ 521117 h 521117"/>
                <a:gd name="connsiteX20" fmla="*/ 948880 w 5581650"/>
                <a:gd name="connsiteY20" fmla="*/ 521117 h 521117"/>
                <a:gd name="connsiteX21" fmla="*/ 502348 w 5581650"/>
                <a:gd name="connsiteY21" fmla="*/ 521117 h 521117"/>
                <a:gd name="connsiteX22" fmla="*/ 0 w 5581650"/>
                <a:gd name="connsiteY22" fmla="*/ 521117 h 521117"/>
                <a:gd name="connsiteX23" fmla="*/ 0 w 5581650"/>
                <a:gd name="connsiteY23" fmla="*/ 0 h 521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581650" h="521117" fill="none" extrusionOk="0">
                  <a:moveTo>
                    <a:pt x="0" y="0"/>
                  </a:moveTo>
                  <a:cubicBezTo>
                    <a:pt x="112067" y="-24580"/>
                    <a:pt x="226994" y="24957"/>
                    <a:pt x="390716" y="0"/>
                  </a:cubicBezTo>
                  <a:cubicBezTo>
                    <a:pt x="554438" y="-24957"/>
                    <a:pt x="723541" y="66961"/>
                    <a:pt x="948881" y="0"/>
                  </a:cubicBezTo>
                  <a:cubicBezTo>
                    <a:pt x="1174221" y="-66961"/>
                    <a:pt x="1332939" y="39013"/>
                    <a:pt x="1618679" y="0"/>
                  </a:cubicBezTo>
                  <a:cubicBezTo>
                    <a:pt x="1904419" y="-39013"/>
                    <a:pt x="1878620" y="35090"/>
                    <a:pt x="2009394" y="0"/>
                  </a:cubicBezTo>
                  <a:cubicBezTo>
                    <a:pt x="2140168" y="-35090"/>
                    <a:pt x="2384696" y="3772"/>
                    <a:pt x="2511743" y="0"/>
                  </a:cubicBezTo>
                  <a:cubicBezTo>
                    <a:pt x="2638790" y="-3772"/>
                    <a:pt x="3028617" y="65833"/>
                    <a:pt x="3181541" y="0"/>
                  </a:cubicBezTo>
                  <a:cubicBezTo>
                    <a:pt x="3334465" y="-65833"/>
                    <a:pt x="3614998" y="19212"/>
                    <a:pt x="3795522" y="0"/>
                  </a:cubicBezTo>
                  <a:cubicBezTo>
                    <a:pt x="3976046" y="-19212"/>
                    <a:pt x="4032683" y="30688"/>
                    <a:pt x="4242054" y="0"/>
                  </a:cubicBezTo>
                  <a:cubicBezTo>
                    <a:pt x="4451425" y="-30688"/>
                    <a:pt x="4729672" y="38186"/>
                    <a:pt x="4856036" y="0"/>
                  </a:cubicBezTo>
                  <a:cubicBezTo>
                    <a:pt x="4982400" y="-38186"/>
                    <a:pt x="5388096" y="73981"/>
                    <a:pt x="5581650" y="0"/>
                  </a:cubicBezTo>
                  <a:cubicBezTo>
                    <a:pt x="5593070" y="229234"/>
                    <a:pt x="5533140" y="392308"/>
                    <a:pt x="5581650" y="521117"/>
                  </a:cubicBezTo>
                  <a:cubicBezTo>
                    <a:pt x="5500214" y="523524"/>
                    <a:pt x="5347337" y="493497"/>
                    <a:pt x="5190935" y="521117"/>
                  </a:cubicBezTo>
                  <a:cubicBezTo>
                    <a:pt x="5034533" y="548737"/>
                    <a:pt x="4792167" y="519410"/>
                    <a:pt x="4521137" y="521117"/>
                  </a:cubicBezTo>
                  <a:cubicBezTo>
                    <a:pt x="4250107" y="522824"/>
                    <a:pt x="4261941" y="510372"/>
                    <a:pt x="4018788" y="521117"/>
                  </a:cubicBezTo>
                  <a:cubicBezTo>
                    <a:pt x="3775635" y="531862"/>
                    <a:pt x="3685717" y="489397"/>
                    <a:pt x="3460623" y="521117"/>
                  </a:cubicBezTo>
                  <a:cubicBezTo>
                    <a:pt x="3235530" y="552837"/>
                    <a:pt x="3222001" y="477059"/>
                    <a:pt x="3069908" y="521117"/>
                  </a:cubicBezTo>
                  <a:cubicBezTo>
                    <a:pt x="2917816" y="565175"/>
                    <a:pt x="2548795" y="484694"/>
                    <a:pt x="2400109" y="521117"/>
                  </a:cubicBezTo>
                  <a:cubicBezTo>
                    <a:pt x="2251423" y="557540"/>
                    <a:pt x="2202393" y="497356"/>
                    <a:pt x="2009394" y="521117"/>
                  </a:cubicBezTo>
                  <a:cubicBezTo>
                    <a:pt x="1816396" y="544878"/>
                    <a:pt x="1767177" y="487159"/>
                    <a:pt x="1618678" y="521117"/>
                  </a:cubicBezTo>
                  <a:cubicBezTo>
                    <a:pt x="1470179" y="555075"/>
                    <a:pt x="1154049" y="476582"/>
                    <a:pt x="948880" y="521117"/>
                  </a:cubicBezTo>
                  <a:cubicBezTo>
                    <a:pt x="743711" y="565652"/>
                    <a:pt x="646124" y="497228"/>
                    <a:pt x="502348" y="521117"/>
                  </a:cubicBezTo>
                  <a:cubicBezTo>
                    <a:pt x="358572" y="545006"/>
                    <a:pt x="178480" y="485523"/>
                    <a:pt x="0" y="521117"/>
                  </a:cubicBezTo>
                  <a:cubicBezTo>
                    <a:pt x="-17314" y="357431"/>
                    <a:pt x="11978" y="121658"/>
                    <a:pt x="0" y="0"/>
                  </a:cubicBezTo>
                  <a:close/>
                </a:path>
                <a:path w="5581650" h="521117" stroke="0" extrusionOk="0">
                  <a:moveTo>
                    <a:pt x="0" y="0"/>
                  </a:moveTo>
                  <a:cubicBezTo>
                    <a:pt x="155921" y="-34541"/>
                    <a:pt x="439986" y="32121"/>
                    <a:pt x="613982" y="0"/>
                  </a:cubicBezTo>
                  <a:cubicBezTo>
                    <a:pt x="787978" y="-32121"/>
                    <a:pt x="916174" y="26184"/>
                    <a:pt x="1004697" y="0"/>
                  </a:cubicBezTo>
                  <a:cubicBezTo>
                    <a:pt x="1093221" y="-26184"/>
                    <a:pt x="1396725" y="36239"/>
                    <a:pt x="1618679" y="0"/>
                  </a:cubicBezTo>
                  <a:cubicBezTo>
                    <a:pt x="1840633" y="-36239"/>
                    <a:pt x="1873149" y="33831"/>
                    <a:pt x="2065211" y="0"/>
                  </a:cubicBezTo>
                  <a:cubicBezTo>
                    <a:pt x="2257273" y="-33831"/>
                    <a:pt x="2377553" y="5343"/>
                    <a:pt x="2511743" y="0"/>
                  </a:cubicBezTo>
                  <a:cubicBezTo>
                    <a:pt x="2645933" y="-5343"/>
                    <a:pt x="2816486" y="27506"/>
                    <a:pt x="2958275" y="0"/>
                  </a:cubicBezTo>
                  <a:cubicBezTo>
                    <a:pt x="3100064" y="-27506"/>
                    <a:pt x="3306265" y="1981"/>
                    <a:pt x="3572256" y="0"/>
                  </a:cubicBezTo>
                  <a:cubicBezTo>
                    <a:pt x="3838247" y="-1981"/>
                    <a:pt x="3904072" y="43884"/>
                    <a:pt x="4130421" y="0"/>
                  </a:cubicBezTo>
                  <a:cubicBezTo>
                    <a:pt x="4356771" y="-43884"/>
                    <a:pt x="4495063" y="65539"/>
                    <a:pt x="4744403" y="0"/>
                  </a:cubicBezTo>
                  <a:cubicBezTo>
                    <a:pt x="4993743" y="-65539"/>
                    <a:pt x="5260012" y="57617"/>
                    <a:pt x="5581650" y="0"/>
                  </a:cubicBezTo>
                  <a:cubicBezTo>
                    <a:pt x="5602023" y="193271"/>
                    <a:pt x="5563069" y="370602"/>
                    <a:pt x="5581650" y="521117"/>
                  </a:cubicBezTo>
                  <a:cubicBezTo>
                    <a:pt x="5428366" y="554855"/>
                    <a:pt x="5242689" y="502786"/>
                    <a:pt x="5079302" y="521117"/>
                  </a:cubicBezTo>
                  <a:cubicBezTo>
                    <a:pt x="4915915" y="539448"/>
                    <a:pt x="4571904" y="483335"/>
                    <a:pt x="4409504" y="521117"/>
                  </a:cubicBezTo>
                  <a:cubicBezTo>
                    <a:pt x="4247104" y="558899"/>
                    <a:pt x="4070379" y="513742"/>
                    <a:pt x="3739705" y="521117"/>
                  </a:cubicBezTo>
                  <a:cubicBezTo>
                    <a:pt x="3409031" y="528492"/>
                    <a:pt x="3356238" y="511371"/>
                    <a:pt x="3237357" y="521117"/>
                  </a:cubicBezTo>
                  <a:cubicBezTo>
                    <a:pt x="3118476" y="530863"/>
                    <a:pt x="2970508" y="483762"/>
                    <a:pt x="2735009" y="521117"/>
                  </a:cubicBezTo>
                  <a:cubicBezTo>
                    <a:pt x="2499510" y="558472"/>
                    <a:pt x="2505713" y="499986"/>
                    <a:pt x="2344293" y="521117"/>
                  </a:cubicBezTo>
                  <a:cubicBezTo>
                    <a:pt x="2182873" y="542248"/>
                    <a:pt x="2106772" y="476470"/>
                    <a:pt x="1897761" y="521117"/>
                  </a:cubicBezTo>
                  <a:cubicBezTo>
                    <a:pt x="1688750" y="565764"/>
                    <a:pt x="1563850" y="495813"/>
                    <a:pt x="1339596" y="521117"/>
                  </a:cubicBezTo>
                  <a:cubicBezTo>
                    <a:pt x="1115343" y="546421"/>
                    <a:pt x="998573" y="481779"/>
                    <a:pt x="781431" y="521117"/>
                  </a:cubicBezTo>
                  <a:cubicBezTo>
                    <a:pt x="564289" y="560455"/>
                    <a:pt x="336519" y="515016"/>
                    <a:pt x="0" y="521117"/>
                  </a:cubicBezTo>
                  <a:cubicBezTo>
                    <a:pt x="-22007" y="271360"/>
                    <a:pt x="958" y="13217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gốc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mát</a:t>
              </a:r>
              <a:endPara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367188" y="3618777"/>
              <a:ext cx="953139" cy="938299"/>
            </a:xfrm>
            <a:custGeom>
              <a:avLst/>
              <a:gdLst>
                <a:gd name="connsiteX0" fmla="*/ 0 w 953139"/>
                <a:gd name="connsiteY0" fmla="*/ 469150 h 938299"/>
                <a:gd name="connsiteX1" fmla="*/ 476570 w 953139"/>
                <a:gd name="connsiteY1" fmla="*/ 0 h 938299"/>
                <a:gd name="connsiteX2" fmla="*/ 953140 w 953139"/>
                <a:gd name="connsiteY2" fmla="*/ 469150 h 938299"/>
                <a:gd name="connsiteX3" fmla="*/ 476570 w 953139"/>
                <a:gd name="connsiteY3" fmla="*/ 938300 h 938299"/>
                <a:gd name="connsiteX4" fmla="*/ 0 w 953139"/>
                <a:gd name="connsiteY4" fmla="*/ 469150 h 938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3139" h="938299" fill="none" extrusionOk="0">
                  <a:moveTo>
                    <a:pt x="0" y="469150"/>
                  </a:moveTo>
                  <a:cubicBezTo>
                    <a:pt x="-28111" y="260581"/>
                    <a:pt x="180474" y="-45326"/>
                    <a:pt x="476570" y="0"/>
                  </a:cubicBezTo>
                  <a:cubicBezTo>
                    <a:pt x="727024" y="12122"/>
                    <a:pt x="952422" y="197876"/>
                    <a:pt x="953140" y="469150"/>
                  </a:cubicBezTo>
                  <a:cubicBezTo>
                    <a:pt x="921615" y="725121"/>
                    <a:pt x="749543" y="998626"/>
                    <a:pt x="476570" y="938300"/>
                  </a:cubicBezTo>
                  <a:cubicBezTo>
                    <a:pt x="189309" y="944001"/>
                    <a:pt x="-25659" y="715397"/>
                    <a:pt x="0" y="469150"/>
                  </a:cubicBezTo>
                  <a:close/>
                </a:path>
                <a:path w="953139" h="938299" stroke="0" extrusionOk="0">
                  <a:moveTo>
                    <a:pt x="0" y="469150"/>
                  </a:moveTo>
                  <a:cubicBezTo>
                    <a:pt x="18021" y="257901"/>
                    <a:pt x="229040" y="27100"/>
                    <a:pt x="476570" y="0"/>
                  </a:cubicBezTo>
                  <a:cubicBezTo>
                    <a:pt x="753595" y="31645"/>
                    <a:pt x="935455" y="245834"/>
                    <a:pt x="953140" y="469150"/>
                  </a:cubicBezTo>
                  <a:cubicBezTo>
                    <a:pt x="980335" y="776946"/>
                    <a:pt x="753554" y="979867"/>
                    <a:pt x="476570" y="938300"/>
                  </a:cubicBezTo>
                  <a:cubicBezTo>
                    <a:pt x="238913" y="988289"/>
                    <a:pt x="-35560" y="720230"/>
                    <a:pt x="0" y="46915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3325" y="3672265"/>
              <a:ext cx="687081" cy="8382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3155576" y="5037063"/>
            <a:ext cx="8626878" cy="1515146"/>
            <a:chOff x="1346200" y="4711697"/>
            <a:chExt cx="8314756" cy="1155700"/>
          </a:xfrm>
        </p:grpSpPr>
        <p:sp>
          <p:nvSpPr>
            <p:cNvPr id="13" name="Text Box 5"/>
            <p:cNvSpPr txBox="1"/>
            <p:nvPr/>
          </p:nvSpPr>
          <p:spPr>
            <a:xfrm>
              <a:off x="2381249" y="4972509"/>
              <a:ext cx="7279707" cy="707886"/>
            </a:xfrm>
            <a:custGeom>
              <a:avLst/>
              <a:gdLst>
                <a:gd name="connsiteX0" fmla="*/ 0 w 7552975"/>
                <a:gd name="connsiteY0" fmla="*/ 0 h 928053"/>
                <a:gd name="connsiteX1" fmla="*/ 354409 w 7552975"/>
                <a:gd name="connsiteY1" fmla="*/ 0 h 928053"/>
                <a:gd name="connsiteX2" fmla="*/ 935407 w 7552975"/>
                <a:gd name="connsiteY2" fmla="*/ 0 h 928053"/>
                <a:gd name="connsiteX3" fmla="*/ 1289816 w 7552975"/>
                <a:gd name="connsiteY3" fmla="*/ 0 h 928053"/>
                <a:gd name="connsiteX4" fmla="*/ 1644225 w 7552975"/>
                <a:gd name="connsiteY4" fmla="*/ 0 h 928053"/>
                <a:gd name="connsiteX5" fmla="*/ 2376282 w 7552975"/>
                <a:gd name="connsiteY5" fmla="*/ 0 h 928053"/>
                <a:gd name="connsiteX6" fmla="*/ 2730691 w 7552975"/>
                <a:gd name="connsiteY6" fmla="*/ 0 h 928053"/>
                <a:gd name="connsiteX7" fmla="*/ 3236159 w 7552975"/>
                <a:gd name="connsiteY7" fmla="*/ 0 h 928053"/>
                <a:gd name="connsiteX8" fmla="*/ 3590568 w 7552975"/>
                <a:gd name="connsiteY8" fmla="*/ 0 h 928053"/>
                <a:gd name="connsiteX9" fmla="*/ 3944977 w 7552975"/>
                <a:gd name="connsiteY9" fmla="*/ 0 h 928053"/>
                <a:gd name="connsiteX10" fmla="*/ 4677035 w 7552975"/>
                <a:gd name="connsiteY10" fmla="*/ 0 h 928053"/>
                <a:gd name="connsiteX11" fmla="*/ 5031443 w 7552975"/>
                <a:gd name="connsiteY11" fmla="*/ 0 h 928053"/>
                <a:gd name="connsiteX12" fmla="*/ 5461382 w 7552975"/>
                <a:gd name="connsiteY12" fmla="*/ 0 h 928053"/>
                <a:gd name="connsiteX13" fmla="*/ 6193440 w 7552975"/>
                <a:gd name="connsiteY13" fmla="*/ 0 h 928053"/>
                <a:gd name="connsiteX14" fmla="*/ 6925497 w 7552975"/>
                <a:gd name="connsiteY14" fmla="*/ 0 h 928053"/>
                <a:gd name="connsiteX15" fmla="*/ 7552975 w 7552975"/>
                <a:gd name="connsiteY15" fmla="*/ 0 h 928053"/>
                <a:gd name="connsiteX16" fmla="*/ 7552975 w 7552975"/>
                <a:gd name="connsiteY16" fmla="*/ 454746 h 928053"/>
                <a:gd name="connsiteX17" fmla="*/ 7552975 w 7552975"/>
                <a:gd name="connsiteY17" fmla="*/ 928053 h 928053"/>
                <a:gd name="connsiteX18" fmla="*/ 6820917 w 7552975"/>
                <a:gd name="connsiteY18" fmla="*/ 928053 h 928053"/>
                <a:gd name="connsiteX19" fmla="*/ 6390979 w 7552975"/>
                <a:gd name="connsiteY19" fmla="*/ 928053 h 928053"/>
                <a:gd name="connsiteX20" fmla="*/ 5885511 w 7552975"/>
                <a:gd name="connsiteY20" fmla="*/ 928053 h 928053"/>
                <a:gd name="connsiteX21" fmla="*/ 5153453 w 7552975"/>
                <a:gd name="connsiteY21" fmla="*/ 928053 h 928053"/>
                <a:gd name="connsiteX22" fmla="*/ 4799044 w 7552975"/>
                <a:gd name="connsiteY22" fmla="*/ 928053 h 928053"/>
                <a:gd name="connsiteX23" fmla="*/ 4142516 w 7552975"/>
                <a:gd name="connsiteY23" fmla="*/ 928053 h 928053"/>
                <a:gd name="connsiteX24" fmla="*/ 3561518 w 7552975"/>
                <a:gd name="connsiteY24" fmla="*/ 928053 h 928053"/>
                <a:gd name="connsiteX25" fmla="*/ 2904990 w 7552975"/>
                <a:gd name="connsiteY25" fmla="*/ 928053 h 928053"/>
                <a:gd name="connsiteX26" fmla="*/ 2475052 w 7552975"/>
                <a:gd name="connsiteY26" fmla="*/ 928053 h 928053"/>
                <a:gd name="connsiteX27" fmla="*/ 2120643 w 7552975"/>
                <a:gd name="connsiteY27" fmla="*/ 928053 h 928053"/>
                <a:gd name="connsiteX28" fmla="*/ 1539645 w 7552975"/>
                <a:gd name="connsiteY28" fmla="*/ 928053 h 928053"/>
                <a:gd name="connsiteX29" fmla="*/ 807587 w 7552975"/>
                <a:gd name="connsiteY29" fmla="*/ 928053 h 928053"/>
                <a:gd name="connsiteX30" fmla="*/ 0 w 7552975"/>
                <a:gd name="connsiteY30" fmla="*/ 928053 h 928053"/>
                <a:gd name="connsiteX31" fmla="*/ 0 w 7552975"/>
                <a:gd name="connsiteY31" fmla="*/ 445465 h 928053"/>
                <a:gd name="connsiteX32" fmla="*/ 0 w 7552975"/>
                <a:gd name="connsiteY32" fmla="*/ 0 h 92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552975" h="928053" fill="none" extrusionOk="0">
                  <a:moveTo>
                    <a:pt x="0" y="0"/>
                  </a:moveTo>
                  <a:cubicBezTo>
                    <a:pt x="108117" y="-19546"/>
                    <a:pt x="214847" y="18260"/>
                    <a:pt x="354409" y="0"/>
                  </a:cubicBezTo>
                  <a:cubicBezTo>
                    <a:pt x="493971" y="-18260"/>
                    <a:pt x="741393" y="52168"/>
                    <a:pt x="935407" y="0"/>
                  </a:cubicBezTo>
                  <a:cubicBezTo>
                    <a:pt x="1129421" y="-52168"/>
                    <a:pt x="1210511" y="25854"/>
                    <a:pt x="1289816" y="0"/>
                  </a:cubicBezTo>
                  <a:cubicBezTo>
                    <a:pt x="1369121" y="-25854"/>
                    <a:pt x="1483017" y="39154"/>
                    <a:pt x="1644225" y="0"/>
                  </a:cubicBezTo>
                  <a:cubicBezTo>
                    <a:pt x="1805433" y="-39154"/>
                    <a:pt x="2018913" y="35250"/>
                    <a:pt x="2376282" y="0"/>
                  </a:cubicBezTo>
                  <a:cubicBezTo>
                    <a:pt x="2733651" y="-35250"/>
                    <a:pt x="2581580" y="24412"/>
                    <a:pt x="2730691" y="0"/>
                  </a:cubicBezTo>
                  <a:cubicBezTo>
                    <a:pt x="2879802" y="-24412"/>
                    <a:pt x="3059487" y="17680"/>
                    <a:pt x="3236159" y="0"/>
                  </a:cubicBezTo>
                  <a:cubicBezTo>
                    <a:pt x="3412831" y="-17680"/>
                    <a:pt x="3500136" y="10287"/>
                    <a:pt x="3590568" y="0"/>
                  </a:cubicBezTo>
                  <a:cubicBezTo>
                    <a:pt x="3681000" y="-10287"/>
                    <a:pt x="3796720" y="29603"/>
                    <a:pt x="3944977" y="0"/>
                  </a:cubicBezTo>
                  <a:cubicBezTo>
                    <a:pt x="4093234" y="-29603"/>
                    <a:pt x="4519739" y="14950"/>
                    <a:pt x="4677035" y="0"/>
                  </a:cubicBezTo>
                  <a:cubicBezTo>
                    <a:pt x="4834331" y="-14950"/>
                    <a:pt x="4907139" y="16231"/>
                    <a:pt x="5031443" y="0"/>
                  </a:cubicBezTo>
                  <a:cubicBezTo>
                    <a:pt x="5155747" y="-16231"/>
                    <a:pt x="5356624" y="43557"/>
                    <a:pt x="5461382" y="0"/>
                  </a:cubicBezTo>
                  <a:cubicBezTo>
                    <a:pt x="5566140" y="-43557"/>
                    <a:pt x="5932600" y="82871"/>
                    <a:pt x="6193440" y="0"/>
                  </a:cubicBezTo>
                  <a:cubicBezTo>
                    <a:pt x="6454280" y="-82871"/>
                    <a:pt x="6685767" y="13607"/>
                    <a:pt x="6925497" y="0"/>
                  </a:cubicBezTo>
                  <a:cubicBezTo>
                    <a:pt x="7165227" y="-13607"/>
                    <a:pt x="7239294" y="10759"/>
                    <a:pt x="7552975" y="0"/>
                  </a:cubicBezTo>
                  <a:cubicBezTo>
                    <a:pt x="7590314" y="127624"/>
                    <a:pt x="7538366" y="281301"/>
                    <a:pt x="7552975" y="454746"/>
                  </a:cubicBezTo>
                  <a:cubicBezTo>
                    <a:pt x="7567584" y="628191"/>
                    <a:pt x="7531721" y="830481"/>
                    <a:pt x="7552975" y="928053"/>
                  </a:cubicBezTo>
                  <a:cubicBezTo>
                    <a:pt x="7232516" y="946026"/>
                    <a:pt x="7155199" y="897039"/>
                    <a:pt x="6820917" y="928053"/>
                  </a:cubicBezTo>
                  <a:cubicBezTo>
                    <a:pt x="6486635" y="959067"/>
                    <a:pt x="6525285" y="922894"/>
                    <a:pt x="6390979" y="928053"/>
                  </a:cubicBezTo>
                  <a:cubicBezTo>
                    <a:pt x="6256673" y="933212"/>
                    <a:pt x="6017105" y="890281"/>
                    <a:pt x="5885511" y="928053"/>
                  </a:cubicBezTo>
                  <a:cubicBezTo>
                    <a:pt x="5753917" y="965825"/>
                    <a:pt x="5469454" y="868363"/>
                    <a:pt x="5153453" y="928053"/>
                  </a:cubicBezTo>
                  <a:cubicBezTo>
                    <a:pt x="4837452" y="987743"/>
                    <a:pt x="4899502" y="908098"/>
                    <a:pt x="4799044" y="928053"/>
                  </a:cubicBezTo>
                  <a:cubicBezTo>
                    <a:pt x="4698586" y="948008"/>
                    <a:pt x="4451268" y="920871"/>
                    <a:pt x="4142516" y="928053"/>
                  </a:cubicBezTo>
                  <a:cubicBezTo>
                    <a:pt x="3833764" y="935235"/>
                    <a:pt x="3771130" y="876050"/>
                    <a:pt x="3561518" y="928053"/>
                  </a:cubicBezTo>
                  <a:cubicBezTo>
                    <a:pt x="3351906" y="980056"/>
                    <a:pt x="3131697" y="886216"/>
                    <a:pt x="2904990" y="928053"/>
                  </a:cubicBezTo>
                  <a:cubicBezTo>
                    <a:pt x="2678283" y="969890"/>
                    <a:pt x="2642413" y="907681"/>
                    <a:pt x="2475052" y="928053"/>
                  </a:cubicBezTo>
                  <a:cubicBezTo>
                    <a:pt x="2307691" y="948425"/>
                    <a:pt x="2273217" y="918700"/>
                    <a:pt x="2120643" y="928053"/>
                  </a:cubicBezTo>
                  <a:cubicBezTo>
                    <a:pt x="1968069" y="937406"/>
                    <a:pt x="1723344" y="877548"/>
                    <a:pt x="1539645" y="928053"/>
                  </a:cubicBezTo>
                  <a:cubicBezTo>
                    <a:pt x="1355946" y="978558"/>
                    <a:pt x="1109336" y="860352"/>
                    <a:pt x="807587" y="928053"/>
                  </a:cubicBezTo>
                  <a:cubicBezTo>
                    <a:pt x="505838" y="995754"/>
                    <a:pt x="211338" y="872580"/>
                    <a:pt x="0" y="928053"/>
                  </a:cubicBezTo>
                  <a:cubicBezTo>
                    <a:pt x="-20276" y="831235"/>
                    <a:pt x="4020" y="675950"/>
                    <a:pt x="0" y="445465"/>
                  </a:cubicBezTo>
                  <a:cubicBezTo>
                    <a:pt x="-4020" y="214980"/>
                    <a:pt x="48642" y="150689"/>
                    <a:pt x="0" y="0"/>
                  </a:cubicBezTo>
                  <a:close/>
                </a:path>
                <a:path w="7552975" h="928053" stroke="0" extrusionOk="0">
                  <a:moveTo>
                    <a:pt x="0" y="0"/>
                  </a:moveTo>
                  <a:cubicBezTo>
                    <a:pt x="220503" y="-17895"/>
                    <a:pt x="492447" y="29941"/>
                    <a:pt x="656528" y="0"/>
                  </a:cubicBezTo>
                  <a:cubicBezTo>
                    <a:pt x="820609" y="-29941"/>
                    <a:pt x="835378" y="11323"/>
                    <a:pt x="1010937" y="0"/>
                  </a:cubicBezTo>
                  <a:cubicBezTo>
                    <a:pt x="1186496" y="-11323"/>
                    <a:pt x="1214020" y="9455"/>
                    <a:pt x="1365345" y="0"/>
                  </a:cubicBezTo>
                  <a:cubicBezTo>
                    <a:pt x="1516670" y="-9455"/>
                    <a:pt x="1770541" y="45621"/>
                    <a:pt x="2097403" y="0"/>
                  </a:cubicBezTo>
                  <a:cubicBezTo>
                    <a:pt x="2424265" y="-45621"/>
                    <a:pt x="2332628" y="21281"/>
                    <a:pt x="2527342" y="0"/>
                  </a:cubicBezTo>
                  <a:cubicBezTo>
                    <a:pt x="2722056" y="-21281"/>
                    <a:pt x="2841323" y="68882"/>
                    <a:pt x="3108340" y="0"/>
                  </a:cubicBezTo>
                  <a:cubicBezTo>
                    <a:pt x="3375357" y="-68882"/>
                    <a:pt x="3608272" y="38514"/>
                    <a:pt x="3840397" y="0"/>
                  </a:cubicBezTo>
                  <a:cubicBezTo>
                    <a:pt x="4072522" y="-38514"/>
                    <a:pt x="4094256" y="9263"/>
                    <a:pt x="4194806" y="0"/>
                  </a:cubicBezTo>
                  <a:cubicBezTo>
                    <a:pt x="4295356" y="-9263"/>
                    <a:pt x="4590744" y="24643"/>
                    <a:pt x="4700274" y="0"/>
                  </a:cubicBezTo>
                  <a:cubicBezTo>
                    <a:pt x="4809804" y="-24643"/>
                    <a:pt x="4924751" y="8871"/>
                    <a:pt x="5130213" y="0"/>
                  </a:cubicBezTo>
                  <a:cubicBezTo>
                    <a:pt x="5335675" y="-8871"/>
                    <a:pt x="5492370" y="46745"/>
                    <a:pt x="5711211" y="0"/>
                  </a:cubicBezTo>
                  <a:cubicBezTo>
                    <a:pt x="5930052" y="-46745"/>
                    <a:pt x="5948766" y="42211"/>
                    <a:pt x="6065620" y="0"/>
                  </a:cubicBezTo>
                  <a:cubicBezTo>
                    <a:pt x="6182474" y="-42211"/>
                    <a:pt x="6388222" y="54685"/>
                    <a:pt x="6646618" y="0"/>
                  </a:cubicBezTo>
                  <a:cubicBezTo>
                    <a:pt x="6905014" y="-54685"/>
                    <a:pt x="6921145" y="15593"/>
                    <a:pt x="7001027" y="0"/>
                  </a:cubicBezTo>
                  <a:cubicBezTo>
                    <a:pt x="7080909" y="-15593"/>
                    <a:pt x="7290173" y="28714"/>
                    <a:pt x="7552975" y="0"/>
                  </a:cubicBezTo>
                  <a:cubicBezTo>
                    <a:pt x="7590996" y="206755"/>
                    <a:pt x="7527073" y="282751"/>
                    <a:pt x="7552975" y="482588"/>
                  </a:cubicBezTo>
                  <a:cubicBezTo>
                    <a:pt x="7578877" y="682425"/>
                    <a:pt x="7551189" y="815053"/>
                    <a:pt x="7552975" y="928053"/>
                  </a:cubicBezTo>
                  <a:cubicBezTo>
                    <a:pt x="7429997" y="949600"/>
                    <a:pt x="7230478" y="889407"/>
                    <a:pt x="7123036" y="928053"/>
                  </a:cubicBezTo>
                  <a:cubicBezTo>
                    <a:pt x="7015594" y="966699"/>
                    <a:pt x="6868896" y="909863"/>
                    <a:pt x="6768628" y="928053"/>
                  </a:cubicBezTo>
                  <a:cubicBezTo>
                    <a:pt x="6668360" y="946243"/>
                    <a:pt x="6187282" y="862027"/>
                    <a:pt x="6036570" y="928053"/>
                  </a:cubicBezTo>
                  <a:cubicBezTo>
                    <a:pt x="5885858" y="994079"/>
                    <a:pt x="5518878" y="916151"/>
                    <a:pt x="5380042" y="928053"/>
                  </a:cubicBezTo>
                  <a:cubicBezTo>
                    <a:pt x="5241206" y="939955"/>
                    <a:pt x="5158626" y="904072"/>
                    <a:pt x="5025633" y="928053"/>
                  </a:cubicBezTo>
                  <a:cubicBezTo>
                    <a:pt x="4892640" y="952034"/>
                    <a:pt x="4608692" y="865768"/>
                    <a:pt x="4444635" y="928053"/>
                  </a:cubicBezTo>
                  <a:cubicBezTo>
                    <a:pt x="4280578" y="990338"/>
                    <a:pt x="4166337" y="913559"/>
                    <a:pt x="4090226" y="928053"/>
                  </a:cubicBezTo>
                  <a:cubicBezTo>
                    <a:pt x="4014115" y="942547"/>
                    <a:pt x="3669295" y="887561"/>
                    <a:pt x="3358169" y="928053"/>
                  </a:cubicBezTo>
                  <a:cubicBezTo>
                    <a:pt x="3047043" y="968545"/>
                    <a:pt x="3084783" y="919072"/>
                    <a:pt x="3003760" y="928053"/>
                  </a:cubicBezTo>
                  <a:cubicBezTo>
                    <a:pt x="2922737" y="937034"/>
                    <a:pt x="2806981" y="888295"/>
                    <a:pt x="2649351" y="928053"/>
                  </a:cubicBezTo>
                  <a:cubicBezTo>
                    <a:pt x="2491721" y="967811"/>
                    <a:pt x="2349040" y="889071"/>
                    <a:pt x="2068353" y="928053"/>
                  </a:cubicBezTo>
                  <a:cubicBezTo>
                    <a:pt x="1787666" y="967035"/>
                    <a:pt x="1885815" y="900080"/>
                    <a:pt x="1713944" y="928053"/>
                  </a:cubicBezTo>
                  <a:cubicBezTo>
                    <a:pt x="1542073" y="956026"/>
                    <a:pt x="1222900" y="850853"/>
                    <a:pt x="981887" y="928053"/>
                  </a:cubicBezTo>
                  <a:cubicBezTo>
                    <a:pt x="740874" y="1005253"/>
                    <a:pt x="483944" y="916781"/>
                    <a:pt x="0" y="928053"/>
                  </a:cubicBezTo>
                  <a:cubicBezTo>
                    <a:pt x="-770" y="782229"/>
                    <a:pt x="45206" y="643202"/>
                    <a:pt x="0" y="473307"/>
                  </a:cubicBezTo>
                  <a:cubicBezTo>
                    <a:pt x="-45206" y="303412"/>
                    <a:pt x="12492" y="23425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Bón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alt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to</a:t>
              </a:r>
            </a:p>
          </p:txBody>
        </p:sp>
        <p:sp>
          <p:nvSpPr>
            <p:cNvPr id="14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346200" y="4711697"/>
              <a:ext cx="1219200" cy="1155700"/>
            </a:xfrm>
            <a:custGeom>
              <a:avLst/>
              <a:gdLst>
                <a:gd name="connsiteX0" fmla="*/ 0 w 1264967"/>
                <a:gd name="connsiteY0" fmla="*/ 757573 h 1515146"/>
                <a:gd name="connsiteX1" fmla="*/ 632484 w 1264967"/>
                <a:gd name="connsiteY1" fmla="*/ 0 h 1515146"/>
                <a:gd name="connsiteX2" fmla="*/ 1264968 w 1264967"/>
                <a:gd name="connsiteY2" fmla="*/ 757573 h 1515146"/>
                <a:gd name="connsiteX3" fmla="*/ 632484 w 1264967"/>
                <a:gd name="connsiteY3" fmla="*/ 1515146 h 1515146"/>
                <a:gd name="connsiteX4" fmla="*/ 0 w 1264967"/>
                <a:gd name="connsiteY4" fmla="*/ 757573 h 151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67" h="1515146" fill="none" extrusionOk="0">
                  <a:moveTo>
                    <a:pt x="0" y="757573"/>
                  </a:moveTo>
                  <a:cubicBezTo>
                    <a:pt x="-32097" y="396878"/>
                    <a:pt x="254373" y="-39685"/>
                    <a:pt x="632484" y="0"/>
                  </a:cubicBezTo>
                  <a:cubicBezTo>
                    <a:pt x="945010" y="34978"/>
                    <a:pt x="1262939" y="304795"/>
                    <a:pt x="1264968" y="757573"/>
                  </a:cubicBezTo>
                  <a:cubicBezTo>
                    <a:pt x="1238579" y="1173347"/>
                    <a:pt x="984663" y="1532855"/>
                    <a:pt x="632484" y="1515146"/>
                  </a:cubicBezTo>
                  <a:cubicBezTo>
                    <a:pt x="258744" y="1520935"/>
                    <a:pt x="-73100" y="1139342"/>
                    <a:pt x="0" y="757573"/>
                  </a:cubicBezTo>
                  <a:close/>
                </a:path>
                <a:path w="1264967" h="1515146" stroke="0" extrusionOk="0">
                  <a:moveTo>
                    <a:pt x="0" y="757573"/>
                  </a:moveTo>
                  <a:cubicBezTo>
                    <a:pt x="30612" y="420467"/>
                    <a:pt x="288564" y="9321"/>
                    <a:pt x="632484" y="0"/>
                  </a:cubicBezTo>
                  <a:cubicBezTo>
                    <a:pt x="1022437" y="93042"/>
                    <a:pt x="1247816" y="373885"/>
                    <a:pt x="1264968" y="757573"/>
                  </a:cubicBezTo>
                  <a:cubicBezTo>
                    <a:pt x="1291945" y="1224271"/>
                    <a:pt x="988990" y="1536846"/>
                    <a:pt x="632484" y="1515146"/>
                  </a:cubicBezTo>
                  <a:cubicBezTo>
                    <a:pt x="329153" y="1605125"/>
                    <a:pt x="-98227" y="1153803"/>
                    <a:pt x="0" y="75757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8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1">
            <a:extLst>
              <a:ext uri="{FF2B5EF4-FFF2-40B4-BE49-F238E27FC236}">
                <a16:creationId xmlns:a16="http://schemas.microsoft.com/office/drawing/2014/main" id="{60B7615A-112C-4B71-B7C9-EA76EC64B6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5409" y="1934371"/>
            <a:ext cx="10481844" cy="5287919"/>
          </a:xfrm>
          <a:prstGeom prst="rect">
            <a:avLst/>
          </a:prstGeom>
        </p:spPr>
      </p:pic>
      <p:pic>
        <p:nvPicPr>
          <p:cNvPr id="17" name="图片 11">
            <a:extLst>
              <a:ext uri="{FF2B5EF4-FFF2-40B4-BE49-F238E27FC236}">
                <a16:creationId xmlns:a16="http://schemas.microsoft.com/office/drawing/2014/main" id="{BF1E9668-7301-44E2-BF47-D5BDF6E13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1193" y="2373743"/>
            <a:ext cx="9465717" cy="4775300"/>
          </a:xfrm>
          <a:prstGeom prst="rect">
            <a:avLst/>
          </a:prstGeom>
        </p:spPr>
      </p:pic>
      <p:pic>
        <p:nvPicPr>
          <p:cNvPr id="2" name="Graphic 22">
            <a:extLst>
              <a:ext uri="{FF2B5EF4-FFF2-40B4-BE49-F238E27FC236}">
                <a16:creationId xmlns:a16="http://schemas.microsoft.com/office/drawing/2014/main" id="{51DB7E6A-8502-4231-8D03-60DAD1FAE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19754" y="305790"/>
            <a:ext cx="11262646" cy="1544667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66973" y="612742"/>
            <a:ext cx="11362530" cy="78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eaLnBrk="1" hangingPunct="1">
              <a:buFontTx/>
              <a:buNone/>
            </a:pP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5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i="1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500" b="1">
                <a:solidFill>
                  <a:srgbClr val="3E724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3E724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6E668-2E9D-41F1-B53C-9FB485DFF666}"/>
              </a:ext>
            </a:extLst>
          </p:cNvPr>
          <p:cNvGrpSpPr/>
          <p:nvPr/>
        </p:nvGrpSpPr>
        <p:grpSpPr>
          <a:xfrm>
            <a:off x="801085" y="2085441"/>
            <a:ext cx="11081119" cy="1320377"/>
            <a:chOff x="1658902" y="2069030"/>
            <a:chExt cx="6233030" cy="2885567"/>
          </a:xfrm>
        </p:grpSpPr>
        <p:sp>
          <p:nvSpPr>
            <p:cNvPr id="5" name="Text Box 3"/>
            <p:cNvSpPr txBox="1"/>
            <p:nvPr/>
          </p:nvSpPr>
          <p:spPr>
            <a:xfrm>
              <a:off x="2310282" y="2600432"/>
              <a:ext cx="5581650" cy="2354165"/>
            </a:xfrm>
            <a:custGeom>
              <a:avLst/>
              <a:gdLst>
                <a:gd name="connsiteX0" fmla="*/ 0 w 9923091"/>
                <a:gd name="connsiteY0" fmla="*/ 0 h 1077218"/>
                <a:gd name="connsiteX1" fmla="*/ 484480 w 9923091"/>
                <a:gd name="connsiteY1" fmla="*/ 0 h 1077218"/>
                <a:gd name="connsiteX2" fmla="*/ 1068192 w 9923091"/>
                <a:gd name="connsiteY2" fmla="*/ 0 h 1077218"/>
                <a:gd name="connsiteX3" fmla="*/ 1354210 w 9923091"/>
                <a:gd name="connsiteY3" fmla="*/ 0 h 1077218"/>
                <a:gd name="connsiteX4" fmla="*/ 2037152 w 9923091"/>
                <a:gd name="connsiteY4" fmla="*/ 0 h 1077218"/>
                <a:gd name="connsiteX5" fmla="*/ 2720094 w 9923091"/>
                <a:gd name="connsiteY5" fmla="*/ 0 h 1077218"/>
                <a:gd name="connsiteX6" fmla="*/ 3105344 w 9923091"/>
                <a:gd name="connsiteY6" fmla="*/ 0 h 1077218"/>
                <a:gd name="connsiteX7" fmla="*/ 3589824 w 9923091"/>
                <a:gd name="connsiteY7" fmla="*/ 0 h 1077218"/>
                <a:gd name="connsiteX8" fmla="*/ 4173535 w 9923091"/>
                <a:gd name="connsiteY8" fmla="*/ 0 h 1077218"/>
                <a:gd name="connsiteX9" fmla="*/ 4856477 w 9923091"/>
                <a:gd name="connsiteY9" fmla="*/ 0 h 1077218"/>
                <a:gd name="connsiteX10" fmla="*/ 5440189 w 9923091"/>
                <a:gd name="connsiteY10" fmla="*/ 0 h 1077218"/>
                <a:gd name="connsiteX11" fmla="*/ 6222362 w 9923091"/>
                <a:gd name="connsiteY11" fmla="*/ 0 h 1077218"/>
                <a:gd name="connsiteX12" fmla="*/ 7004535 w 9923091"/>
                <a:gd name="connsiteY12" fmla="*/ 0 h 1077218"/>
                <a:gd name="connsiteX13" fmla="*/ 7290553 w 9923091"/>
                <a:gd name="connsiteY13" fmla="*/ 0 h 1077218"/>
                <a:gd name="connsiteX14" fmla="*/ 7775034 w 9923091"/>
                <a:gd name="connsiteY14" fmla="*/ 0 h 1077218"/>
                <a:gd name="connsiteX15" fmla="*/ 8160283 w 9923091"/>
                <a:gd name="connsiteY15" fmla="*/ 0 h 1077218"/>
                <a:gd name="connsiteX16" fmla="*/ 8644763 w 9923091"/>
                <a:gd name="connsiteY16" fmla="*/ 0 h 1077218"/>
                <a:gd name="connsiteX17" fmla="*/ 9923091 w 9923091"/>
                <a:gd name="connsiteY17" fmla="*/ 0 h 1077218"/>
                <a:gd name="connsiteX18" fmla="*/ 9923091 w 9923091"/>
                <a:gd name="connsiteY18" fmla="*/ 538609 h 1077218"/>
                <a:gd name="connsiteX19" fmla="*/ 9923091 w 9923091"/>
                <a:gd name="connsiteY19" fmla="*/ 1077218 h 1077218"/>
                <a:gd name="connsiteX20" fmla="*/ 9339380 w 9923091"/>
                <a:gd name="connsiteY20" fmla="*/ 1077218 h 1077218"/>
                <a:gd name="connsiteX21" fmla="*/ 9053361 w 9923091"/>
                <a:gd name="connsiteY21" fmla="*/ 1077218 h 1077218"/>
                <a:gd name="connsiteX22" fmla="*/ 8370419 w 9923091"/>
                <a:gd name="connsiteY22" fmla="*/ 1077218 h 1077218"/>
                <a:gd name="connsiteX23" fmla="*/ 7588246 w 9923091"/>
                <a:gd name="connsiteY23" fmla="*/ 1077218 h 1077218"/>
                <a:gd name="connsiteX24" fmla="*/ 7202997 w 9923091"/>
                <a:gd name="connsiteY24" fmla="*/ 1077218 h 1077218"/>
                <a:gd name="connsiteX25" fmla="*/ 6619285 w 9923091"/>
                <a:gd name="connsiteY25" fmla="*/ 1077218 h 1077218"/>
                <a:gd name="connsiteX26" fmla="*/ 6234036 w 9923091"/>
                <a:gd name="connsiteY26" fmla="*/ 1077218 h 1077218"/>
                <a:gd name="connsiteX27" fmla="*/ 5848787 w 9923091"/>
                <a:gd name="connsiteY27" fmla="*/ 1077218 h 1077218"/>
                <a:gd name="connsiteX28" fmla="*/ 5165844 w 9923091"/>
                <a:gd name="connsiteY28" fmla="*/ 1077218 h 1077218"/>
                <a:gd name="connsiteX29" fmla="*/ 4383671 w 9923091"/>
                <a:gd name="connsiteY29" fmla="*/ 1077218 h 1077218"/>
                <a:gd name="connsiteX30" fmla="*/ 3899191 w 9923091"/>
                <a:gd name="connsiteY30" fmla="*/ 1077218 h 1077218"/>
                <a:gd name="connsiteX31" fmla="*/ 3513942 w 9923091"/>
                <a:gd name="connsiteY31" fmla="*/ 1077218 h 1077218"/>
                <a:gd name="connsiteX32" fmla="*/ 2930230 w 9923091"/>
                <a:gd name="connsiteY32" fmla="*/ 1077218 h 1077218"/>
                <a:gd name="connsiteX33" fmla="*/ 2544981 w 9923091"/>
                <a:gd name="connsiteY33" fmla="*/ 1077218 h 1077218"/>
                <a:gd name="connsiteX34" fmla="*/ 2159732 w 9923091"/>
                <a:gd name="connsiteY34" fmla="*/ 1077218 h 1077218"/>
                <a:gd name="connsiteX35" fmla="*/ 1873713 w 9923091"/>
                <a:gd name="connsiteY35" fmla="*/ 1077218 h 1077218"/>
                <a:gd name="connsiteX36" fmla="*/ 1190771 w 9923091"/>
                <a:gd name="connsiteY36" fmla="*/ 1077218 h 1077218"/>
                <a:gd name="connsiteX37" fmla="*/ 607060 w 9923091"/>
                <a:gd name="connsiteY37" fmla="*/ 1077218 h 1077218"/>
                <a:gd name="connsiteX38" fmla="*/ 0 w 9923091"/>
                <a:gd name="connsiteY38" fmla="*/ 1077218 h 1077218"/>
                <a:gd name="connsiteX39" fmla="*/ 0 w 9923091"/>
                <a:gd name="connsiteY39" fmla="*/ 560153 h 1077218"/>
                <a:gd name="connsiteX40" fmla="*/ 0 w 9923091"/>
                <a:gd name="connsiteY40" fmla="*/ 0 h 107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923091" h="1077218" fill="none" extrusionOk="0">
                  <a:moveTo>
                    <a:pt x="0" y="0"/>
                  </a:moveTo>
                  <a:cubicBezTo>
                    <a:pt x="132321" y="-25823"/>
                    <a:pt x="359789" y="52775"/>
                    <a:pt x="484480" y="0"/>
                  </a:cubicBezTo>
                  <a:cubicBezTo>
                    <a:pt x="609171" y="-52775"/>
                    <a:pt x="837635" y="26565"/>
                    <a:pt x="1068192" y="0"/>
                  </a:cubicBezTo>
                  <a:cubicBezTo>
                    <a:pt x="1298749" y="-26565"/>
                    <a:pt x="1284837" y="14888"/>
                    <a:pt x="1354210" y="0"/>
                  </a:cubicBezTo>
                  <a:cubicBezTo>
                    <a:pt x="1423583" y="-14888"/>
                    <a:pt x="1761222" y="61735"/>
                    <a:pt x="2037152" y="0"/>
                  </a:cubicBezTo>
                  <a:cubicBezTo>
                    <a:pt x="2313082" y="-61735"/>
                    <a:pt x="2414782" y="59126"/>
                    <a:pt x="2720094" y="0"/>
                  </a:cubicBezTo>
                  <a:cubicBezTo>
                    <a:pt x="3025406" y="-59126"/>
                    <a:pt x="3012856" y="20176"/>
                    <a:pt x="3105344" y="0"/>
                  </a:cubicBezTo>
                  <a:cubicBezTo>
                    <a:pt x="3197832" y="-20176"/>
                    <a:pt x="3480438" y="27905"/>
                    <a:pt x="3589824" y="0"/>
                  </a:cubicBezTo>
                  <a:cubicBezTo>
                    <a:pt x="3699210" y="-27905"/>
                    <a:pt x="3921482" y="45248"/>
                    <a:pt x="4173535" y="0"/>
                  </a:cubicBezTo>
                  <a:cubicBezTo>
                    <a:pt x="4425588" y="-45248"/>
                    <a:pt x="4661751" y="12898"/>
                    <a:pt x="4856477" y="0"/>
                  </a:cubicBezTo>
                  <a:cubicBezTo>
                    <a:pt x="5051203" y="-12898"/>
                    <a:pt x="5294662" y="30425"/>
                    <a:pt x="5440189" y="0"/>
                  </a:cubicBezTo>
                  <a:cubicBezTo>
                    <a:pt x="5585716" y="-30425"/>
                    <a:pt x="5925467" y="19092"/>
                    <a:pt x="6222362" y="0"/>
                  </a:cubicBezTo>
                  <a:cubicBezTo>
                    <a:pt x="6519257" y="-19092"/>
                    <a:pt x="6635874" y="73372"/>
                    <a:pt x="7004535" y="0"/>
                  </a:cubicBezTo>
                  <a:cubicBezTo>
                    <a:pt x="7373196" y="-73372"/>
                    <a:pt x="7224313" y="29050"/>
                    <a:pt x="7290553" y="0"/>
                  </a:cubicBezTo>
                  <a:cubicBezTo>
                    <a:pt x="7356793" y="-29050"/>
                    <a:pt x="7658622" y="50415"/>
                    <a:pt x="7775034" y="0"/>
                  </a:cubicBezTo>
                  <a:cubicBezTo>
                    <a:pt x="7891446" y="-50415"/>
                    <a:pt x="7987621" y="11010"/>
                    <a:pt x="8160283" y="0"/>
                  </a:cubicBezTo>
                  <a:cubicBezTo>
                    <a:pt x="8332945" y="-11010"/>
                    <a:pt x="8480172" y="58125"/>
                    <a:pt x="8644763" y="0"/>
                  </a:cubicBezTo>
                  <a:cubicBezTo>
                    <a:pt x="8809354" y="-58125"/>
                    <a:pt x="9584247" y="94780"/>
                    <a:pt x="9923091" y="0"/>
                  </a:cubicBezTo>
                  <a:cubicBezTo>
                    <a:pt x="9962182" y="119620"/>
                    <a:pt x="9897502" y="309037"/>
                    <a:pt x="9923091" y="538609"/>
                  </a:cubicBezTo>
                  <a:cubicBezTo>
                    <a:pt x="9948680" y="768181"/>
                    <a:pt x="9913389" y="933063"/>
                    <a:pt x="9923091" y="1077218"/>
                  </a:cubicBezTo>
                  <a:cubicBezTo>
                    <a:pt x="9805005" y="1131051"/>
                    <a:pt x="9611781" y="1034834"/>
                    <a:pt x="9339380" y="1077218"/>
                  </a:cubicBezTo>
                  <a:cubicBezTo>
                    <a:pt x="9066979" y="1119602"/>
                    <a:pt x="9176974" y="1048757"/>
                    <a:pt x="9053361" y="1077218"/>
                  </a:cubicBezTo>
                  <a:cubicBezTo>
                    <a:pt x="8929748" y="1105679"/>
                    <a:pt x="8534876" y="1033523"/>
                    <a:pt x="8370419" y="1077218"/>
                  </a:cubicBezTo>
                  <a:cubicBezTo>
                    <a:pt x="8205962" y="1120913"/>
                    <a:pt x="7961601" y="1066790"/>
                    <a:pt x="7588246" y="1077218"/>
                  </a:cubicBezTo>
                  <a:cubicBezTo>
                    <a:pt x="7214891" y="1087646"/>
                    <a:pt x="7294361" y="1031962"/>
                    <a:pt x="7202997" y="1077218"/>
                  </a:cubicBezTo>
                  <a:cubicBezTo>
                    <a:pt x="7111633" y="1122474"/>
                    <a:pt x="6844398" y="1015408"/>
                    <a:pt x="6619285" y="1077218"/>
                  </a:cubicBezTo>
                  <a:cubicBezTo>
                    <a:pt x="6394172" y="1139028"/>
                    <a:pt x="6319630" y="1063917"/>
                    <a:pt x="6234036" y="1077218"/>
                  </a:cubicBezTo>
                  <a:cubicBezTo>
                    <a:pt x="6148442" y="1090519"/>
                    <a:pt x="5974758" y="1060076"/>
                    <a:pt x="5848787" y="1077218"/>
                  </a:cubicBezTo>
                  <a:cubicBezTo>
                    <a:pt x="5722816" y="1094360"/>
                    <a:pt x="5322788" y="1061802"/>
                    <a:pt x="5165844" y="1077218"/>
                  </a:cubicBezTo>
                  <a:cubicBezTo>
                    <a:pt x="5008900" y="1092634"/>
                    <a:pt x="4644167" y="1017322"/>
                    <a:pt x="4383671" y="1077218"/>
                  </a:cubicBezTo>
                  <a:cubicBezTo>
                    <a:pt x="4123175" y="1137114"/>
                    <a:pt x="4009426" y="1042253"/>
                    <a:pt x="3899191" y="1077218"/>
                  </a:cubicBezTo>
                  <a:cubicBezTo>
                    <a:pt x="3788956" y="1112183"/>
                    <a:pt x="3677468" y="1039691"/>
                    <a:pt x="3513942" y="1077218"/>
                  </a:cubicBezTo>
                  <a:cubicBezTo>
                    <a:pt x="3350416" y="1114745"/>
                    <a:pt x="3100145" y="1062551"/>
                    <a:pt x="2930230" y="1077218"/>
                  </a:cubicBezTo>
                  <a:cubicBezTo>
                    <a:pt x="2760315" y="1091885"/>
                    <a:pt x="2725118" y="1044180"/>
                    <a:pt x="2544981" y="1077218"/>
                  </a:cubicBezTo>
                  <a:cubicBezTo>
                    <a:pt x="2364844" y="1110256"/>
                    <a:pt x="2287266" y="1043162"/>
                    <a:pt x="2159732" y="1077218"/>
                  </a:cubicBezTo>
                  <a:cubicBezTo>
                    <a:pt x="2032198" y="1111274"/>
                    <a:pt x="1937515" y="1069853"/>
                    <a:pt x="1873713" y="1077218"/>
                  </a:cubicBezTo>
                  <a:cubicBezTo>
                    <a:pt x="1809911" y="1084583"/>
                    <a:pt x="1331473" y="1036508"/>
                    <a:pt x="1190771" y="1077218"/>
                  </a:cubicBezTo>
                  <a:cubicBezTo>
                    <a:pt x="1050069" y="1117928"/>
                    <a:pt x="797308" y="1031008"/>
                    <a:pt x="607060" y="1077218"/>
                  </a:cubicBezTo>
                  <a:cubicBezTo>
                    <a:pt x="416812" y="1123428"/>
                    <a:pt x="289684" y="1076348"/>
                    <a:pt x="0" y="1077218"/>
                  </a:cubicBezTo>
                  <a:cubicBezTo>
                    <a:pt x="-20199" y="929011"/>
                    <a:pt x="56268" y="769195"/>
                    <a:pt x="0" y="560153"/>
                  </a:cubicBezTo>
                  <a:cubicBezTo>
                    <a:pt x="-56268" y="351112"/>
                    <a:pt x="3092" y="273228"/>
                    <a:pt x="0" y="0"/>
                  </a:cubicBezTo>
                  <a:close/>
                </a:path>
                <a:path w="9923091" h="1077218" stroke="0" extrusionOk="0">
                  <a:moveTo>
                    <a:pt x="0" y="0"/>
                  </a:moveTo>
                  <a:cubicBezTo>
                    <a:pt x="146362" y="-38384"/>
                    <a:pt x="393348" y="21549"/>
                    <a:pt x="583711" y="0"/>
                  </a:cubicBezTo>
                  <a:cubicBezTo>
                    <a:pt x="774074" y="-21549"/>
                    <a:pt x="846503" y="46178"/>
                    <a:pt x="1068192" y="0"/>
                  </a:cubicBezTo>
                  <a:cubicBezTo>
                    <a:pt x="1289881" y="-46178"/>
                    <a:pt x="1458793" y="51840"/>
                    <a:pt x="1751134" y="0"/>
                  </a:cubicBezTo>
                  <a:cubicBezTo>
                    <a:pt x="2043475" y="-51840"/>
                    <a:pt x="1917240" y="11872"/>
                    <a:pt x="2037152" y="0"/>
                  </a:cubicBezTo>
                  <a:cubicBezTo>
                    <a:pt x="2157064" y="-11872"/>
                    <a:pt x="2592205" y="41352"/>
                    <a:pt x="2819325" y="0"/>
                  </a:cubicBezTo>
                  <a:cubicBezTo>
                    <a:pt x="3046445" y="-41352"/>
                    <a:pt x="3099845" y="42364"/>
                    <a:pt x="3204575" y="0"/>
                  </a:cubicBezTo>
                  <a:cubicBezTo>
                    <a:pt x="3309305" y="-42364"/>
                    <a:pt x="3724636" y="77109"/>
                    <a:pt x="3986748" y="0"/>
                  </a:cubicBezTo>
                  <a:cubicBezTo>
                    <a:pt x="4248860" y="-77109"/>
                    <a:pt x="4437091" y="38289"/>
                    <a:pt x="4669690" y="0"/>
                  </a:cubicBezTo>
                  <a:cubicBezTo>
                    <a:pt x="4902289" y="-38289"/>
                    <a:pt x="4829085" y="3422"/>
                    <a:pt x="4955708" y="0"/>
                  </a:cubicBezTo>
                  <a:cubicBezTo>
                    <a:pt x="5082331" y="-3422"/>
                    <a:pt x="5116795" y="7046"/>
                    <a:pt x="5241727" y="0"/>
                  </a:cubicBezTo>
                  <a:cubicBezTo>
                    <a:pt x="5366659" y="-7046"/>
                    <a:pt x="5458050" y="428"/>
                    <a:pt x="5626976" y="0"/>
                  </a:cubicBezTo>
                  <a:cubicBezTo>
                    <a:pt x="5795902" y="-428"/>
                    <a:pt x="6040099" y="49352"/>
                    <a:pt x="6409149" y="0"/>
                  </a:cubicBezTo>
                  <a:cubicBezTo>
                    <a:pt x="6778199" y="-49352"/>
                    <a:pt x="6631391" y="10073"/>
                    <a:pt x="6695168" y="0"/>
                  </a:cubicBezTo>
                  <a:cubicBezTo>
                    <a:pt x="6758945" y="-10073"/>
                    <a:pt x="7163023" y="39495"/>
                    <a:pt x="7378110" y="0"/>
                  </a:cubicBezTo>
                  <a:cubicBezTo>
                    <a:pt x="7593197" y="-39495"/>
                    <a:pt x="7978677" y="4882"/>
                    <a:pt x="8160283" y="0"/>
                  </a:cubicBezTo>
                  <a:cubicBezTo>
                    <a:pt x="8341889" y="-4882"/>
                    <a:pt x="8573213" y="3300"/>
                    <a:pt x="8743994" y="0"/>
                  </a:cubicBezTo>
                  <a:cubicBezTo>
                    <a:pt x="8914775" y="-3300"/>
                    <a:pt x="8952792" y="17526"/>
                    <a:pt x="9030013" y="0"/>
                  </a:cubicBezTo>
                  <a:cubicBezTo>
                    <a:pt x="9107234" y="-17526"/>
                    <a:pt x="9288820" y="42912"/>
                    <a:pt x="9415262" y="0"/>
                  </a:cubicBezTo>
                  <a:cubicBezTo>
                    <a:pt x="9541704" y="-42912"/>
                    <a:pt x="9819490" y="51587"/>
                    <a:pt x="9923091" y="0"/>
                  </a:cubicBezTo>
                  <a:cubicBezTo>
                    <a:pt x="9983082" y="161854"/>
                    <a:pt x="9860892" y="269809"/>
                    <a:pt x="9923091" y="538609"/>
                  </a:cubicBezTo>
                  <a:cubicBezTo>
                    <a:pt x="9985290" y="807409"/>
                    <a:pt x="9867319" y="932745"/>
                    <a:pt x="9923091" y="1077218"/>
                  </a:cubicBezTo>
                  <a:cubicBezTo>
                    <a:pt x="9863082" y="1086528"/>
                    <a:pt x="9697369" y="1064359"/>
                    <a:pt x="9637072" y="1077218"/>
                  </a:cubicBezTo>
                  <a:cubicBezTo>
                    <a:pt x="9576775" y="1090077"/>
                    <a:pt x="9182808" y="1046434"/>
                    <a:pt x="8954130" y="1077218"/>
                  </a:cubicBezTo>
                  <a:cubicBezTo>
                    <a:pt x="8725452" y="1108002"/>
                    <a:pt x="8572957" y="1027843"/>
                    <a:pt x="8370419" y="1077218"/>
                  </a:cubicBezTo>
                  <a:cubicBezTo>
                    <a:pt x="8167881" y="1126593"/>
                    <a:pt x="7896842" y="998012"/>
                    <a:pt x="7687477" y="1077218"/>
                  </a:cubicBezTo>
                  <a:cubicBezTo>
                    <a:pt x="7478112" y="1156424"/>
                    <a:pt x="7398954" y="1036104"/>
                    <a:pt x="7302228" y="1077218"/>
                  </a:cubicBezTo>
                  <a:cubicBezTo>
                    <a:pt x="7205502" y="1118332"/>
                    <a:pt x="6770450" y="1055622"/>
                    <a:pt x="6619285" y="1077218"/>
                  </a:cubicBezTo>
                  <a:cubicBezTo>
                    <a:pt x="6468120" y="1098814"/>
                    <a:pt x="6189139" y="1026130"/>
                    <a:pt x="5837112" y="1077218"/>
                  </a:cubicBezTo>
                  <a:cubicBezTo>
                    <a:pt x="5485085" y="1128306"/>
                    <a:pt x="5621418" y="1046434"/>
                    <a:pt x="5551094" y="1077218"/>
                  </a:cubicBezTo>
                  <a:cubicBezTo>
                    <a:pt x="5480770" y="1108002"/>
                    <a:pt x="5124382" y="1001839"/>
                    <a:pt x="4868152" y="1077218"/>
                  </a:cubicBezTo>
                  <a:cubicBezTo>
                    <a:pt x="4611922" y="1152597"/>
                    <a:pt x="4622833" y="1056934"/>
                    <a:pt x="4482902" y="1077218"/>
                  </a:cubicBezTo>
                  <a:cubicBezTo>
                    <a:pt x="4342971" y="1097502"/>
                    <a:pt x="4203922" y="1046112"/>
                    <a:pt x="4097653" y="1077218"/>
                  </a:cubicBezTo>
                  <a:cubicBezTo>
                    <a:pt x="3991384" y="1108324"/>
                    <a:pt x="3953761" y="1048154"/>
                    <a:pt x="3811634" y="1077218"/>
                  </a:cubicBezTo>
                  <a:cubicBezTo>
                    <a:pt x="3669507" y="1106282"/>
                    <a:pt x="3251659" y="1017433"/>
                    <a:pt x="3029461" y="1077218"/>
                  </a:cubicBezTo>
                  <a:cubicBezTo>
                    <a:pt x="2807263" y="1137003"/>
                    <a:pt x="2866951" y="1062138"/>
                    <a:pt x="2743443" y="1077218"/>
                  </a:cubicBezTo>
                  <a:cubicBezTo>
                    <a:pt x="2619935" y="1092298"/>
                    <a:pt x="2257897" y="999239"/>
                    <a:pt x="2060501" y="1077218"/>
                  </a:cubicBezTo>
                  <a:cubicBezTo>
                    <a:pt x="1863105" y="1155197"/>
                    <a:pt x="1766633" y="1049576"/>
                    <a:pt x="1675251" y="1077218"/>
                  </a:cubicBezTo>
                  <a:cubicBezTo>
                    <a:pt x="1583869" y="1104860"/>
                    <a:pt x="1479630" y="1051468"/>
                    <a:pt x="1290002" y="1077218"/>
                  </a:cubicBezTo>
                  <a:cubicBezTo>
                    <a:pt x="1100374" y="1102968"/>
                    <a:pt x="869119" y="1037834"/>
                    <a:pt x="706291" y="1077218"/>
                  </a:cubicBezTo>
                  <a:cubicBezTo>
                    <a:pt x="543463" y="1116602"/>
                    <a:pt x="235040" y="1007739"/>
                    <a:pt x="0" y="1077218"/>
                  </a:cubicBezTo>
                  <a:cubicBezTo>
                    <a:pt x="-20087" y="860443"/>
                    <a:pt x="4091" y="714536"/>
                    <a:pt x="0" y="549381"/>
                  </a:cubicBezTo>
                  <a:cubicBezTo>
                    <a:pt x="-4091" y="384226"/>
                    <a:pt x="27137" y="259182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83529315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6" name="Oval 1">
              <a:extLst>
                <a:ext uri="{FF2B5EF4-FFF2-40B4-BE49-F238E27FC236}">
                  <a16:creationId xmlns:a16="http://schemas.microsoft.com/office/drawing/2014/main" id="{6B76C043-9425-418F-BDF0-0484BF718A17}"/>
                </a:ext>
              </a:extLst>
            </p:cNvPr>
            <p:cNvSpPr/>
            <p:nvPr/>
          </p:nvSpPr>
          <p:spPr>
            <a:xfrm>
              <a:off x="1658902" y="2069030"/>
              <a:ext cx="651380" cy="2128755"/>
            </a:xfrm>
            <a:custGeom>
              <a:avLst/>
              <a:gdLst>
                <a:gd name="connsiteX0" fmla="*/ 0 w 1158027"/>
                <a:gd name="connsiteY0" fmla="*/ 487038 h 974075"/>
                <a:gd name="connsiteX1" fmla="*/ 579014 w 1158027"/>
                <a:gd name="connsiteY1" fmla="*/ 0 h 974075"/>
                <a:gd name="connsiteX2" fmla="*/ 1158028 w 1158027"/>
                <a:gd name="connsiteY2" fmla="*/ 487038 h 974075"/>
                <a:gd name="connsiteX3" fmla="*/ 579014 w 1158027"/>
                <a:gd name="connsiteY3" fmla="*/ 974076 h 974075"/>
                <a:gd name="connsiteX4" fmla="*/ 0 w 1158027"/>
                <a:gd name="connsiteY4" fmla="*/ 487038 h 97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8027" h="974075" fill="none" extrusionOk="0">
                  <a:moveTo>
                    <a:pt x="0" y="487038"/>
                  </a:moveTo>
                  <a:cubicBezTo>
                    <a:pt x="-12139" y="239877"/>
                    <a:pt x="230471" y="-39633"/>
                    <a:pt x="579014" y="0"/>
                  </a:cubicBezTo>
                  <a:cubicBezTo>
                    <a:pt x="885994" y="12173"/>
                    <a:pt x="1154876" y="164639"/>
                    <a:pt x="1158028" y="487038"/>
                  </a:cubicBezTo>
                  <a:cubicBezTo>
                    <a:pt x="1113942" y="751641"/>
                    <a:pt x="909407" y="1039598"/>
                    <a:pt x="579014" y="974076"/>
                  </a:cubicBezTo>
                  <a:cubicBezTo>
                    <a:pt x="229834" y="981043"/>
                    <a:pt x="-41815" y="735070"/>
                    <a:pt x="0" y="487038"/>
                  </a:cubicBezTo>
                  <a:close/>
                </a:path>
                <a:path w="1158027" h="974075" stroke="0" extrusionOk="0">
                  <a:moveTo>
                    <a:pt x="0" y="487038"/>
                  </a:moveTo>
                  <a:cubicBezTo>
                    <a:pt x="17244" y="263845"/>
                    <a:pt x="275158" y="27537"/>
                    <a:pt x="579014" y="0"/>
                  </a:cubicBezTo>
                  <a:cubicBezTo>
                    <a:pt x="923925" y="57529"/>
                    <a:pt x="1146862" y="240650"/>
                    <a:pt x="1158028" y="487038"/>
                  </a:cubicBezTo>
                  <a:cubicBezTo>
                    <a:pt x="1177380" y="790672"/>
                    <a:pt x="904559" y="991461"/>
                    <a:pt x="579014" y="974076"/>
                  </a:cubicBezTo>
                  <a:cubicBezTo>
                    <a:pt x="281532" y="1017714"/>
                    <a:pt x="-31228" y="748975"/>
                    <a:pt x="0" y="48703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ECFE146D-C105-42A1-8F18-74886172F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902" y="2319246"/>
              <a:ext cx="621722" cy="159350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75DA03-EFFC-4205-809B-619628FE9C36}"/>
              </a:ext>
            </a:extLst>
          </p:cNvPr>
          <p:cNvGrpSpPr/>
          <p:nvPr/>
        </p:nvGrpSpPr>
        <p:grpSpPr>
          <a:xfrm>
            <a:off x="159877" y="3726916"/>
            <a:ext cx="11655605" cy="1092607"/>
            <a:chOff x="1383960" y="3543018"/>
            <a:chExt cx="6244734" cy="1445185"/>
          </a:xfrm>
        </p:grpSpPr>
        <p:sp>
          <p:nvSpPr>
            <p:cNvPr id="9" name="Text Box 4"/>
            <p:cNvSpPr txBox="1"/>
            <p:nvPr/>
          </p:nvSpPr>
          <p:spPr>
            <a:xfrm>
              <a:off x="2005830" y="3543018"/>
              <a:ext cx="5622864" cy="1445185"/>
            </a:xfrm>
            <a:custGeom>
              <a:avLst/>
              <a:gdLst>
                <a:gd name="connsiteX0" fmla="*/ 0 w 10494903"/>
                <a:gd name="connsiteY0" fmla="*/ 0 h 1092607"/>
                <a:gd name="connsiteX1" fmla="*/ 268203 w 10494903"/>
                <a:gd name="connsiteY1" fmla="*/ 0 h 1092607"/>
                <a:gd name="connsiteX2" fmla="*/ 641355 w 10494903"/>
                <a:gd name="connsiteY2" fmla="*/ 0 h 1092607"/>
                <a:gd name="connsiteX3" fmla="*/ 1224405 w 10494903"/>
                <a:gd name="connsiteY3" fmla="*/ 0 h 1092607"/>
                <a:gd name="connsiteX4" fmla="*/ 1702506 w 10494903"/>
                <a:gd name="connsiteY4" fmla="*/ 0 h 1092607"/>
                <a:gd name="connsiteX5" fmla="*/ 1970710 w 10494903"/>
                <a:gd name="connsiteY5" fmla="*/ 0 h 1092607"/>
                <a:gd name="connsiteX6" fmla="*/ 2658709 w 10494903"/>
                <a:gd name="connsiteY6" fmla="*/ 0 h 1092607"/>
                <a:gd name="connsiteX7" fmla="*/ 2926912 w 10494903"/>
                <a:gd name="connsiteY7" fmla="*/ 0 h 1092607"/>
                <a:gd name="connsiteX8" fmla="*/ 3195115 w 10494903"/>
                <a:gd name="connsiteY8" fmla="*/ 0 h 1092607"/>
                <a:gd name="connsiteX9" fmla="*/ 3673216 w 10494903"/>
                <a:gd name="connsiteY9" fmla="*/ 0 h 1092607"/>
                <a:gd name="connsiteX10" fmla="*/ 4151317 w 10494903"/>
                <a:gd name="connsiteY10" fmla="*/ 0 h 1092607"/>
                <a:gd name="connsiteX11" fmla="*/ 4839316 w 10494903"/>
                <a:gd name="connsiteY11" fmla="*/ 0 h 1092607"/>
                <a:gd name="connsiteX12" fmla="*/ 5422367 w 10494903"/>
                <a:gd name="connsiteY12" fmla="*/ 0 h 1092607"/>
                <a:gd name="connsiteX13" fmla="*/ 6110366 w 10494903"/>
                <a:gd name="connsiteY13" fmla="*/ 0 h 1092607"/>
                <a:gd name="connsiteX14" fmla="*/ 6483518 w 10494903"/>
                <a:gd name="connsiteY14" fmla="*/ 0 h 1092607"/>
                <a:gd name="connsiteX15" fmla="*/ 7066568 w 10494903"/>
                <a:gd name="connsiteY15" fmla="*/ 0 h 1092607"/>
                <a:gd name="connsiteX16" fmla="*/ 7544669 w 10494903"/>
                <a:gd name="connsiteY16" fmla="*/ 0 h 1092607"/>
                <a:gd name="connsiteX17" fmla="*/ 8337617 w 10494903"/>
                <a:gd name="connsiteY17" fmla="*/ 0 h 1092607"/>
                <a:gd name="connsiteX18" fmla="*/ 9025617 w 10494903"/>
                <a:gd name="connsiteY18" fmla="*/ 0 h 1092607"/>
                <a:gd name="connsiteX19" fmla="*/ 9398769 w 10494903"/>
                <a:gd name="connsiteY19" fmla="*/ 0 h 1092607"/>
                <a:gd name="connsiteX20" fmla="*/ 9666972 w 10494903"/>
                <a:gd name="connsiteY20" fmla="*/ 0 h 1092607"/>
                <a:gd name="connsiteX21" fmla="*/ 10494903 w 10494903"/>
                <a:gd name="connsiteY21" fmla="*/ 0 h 1092607"/>
                <a:gd name="connsiteX22" fmla="*/ 10494903 w 10494903"/>
                <a:gd name="connsiteY22" fmla="*/ 524451 h 1092607"/>
                <a:gd name="connsiteX23" fmla="*/ 10494903 w 10494903"/>
                <a:gd name="connsiteY23" fmla="*/ 1092607 h 1092607"/>
                <a:gd name="connsiteX24" fmla="*/ 9701955 w 10494903"/>
                <a:gd name="connsiteY24" fmla="*/ 1092607 h 1092607"/>
                <a:gd name="connsiteX25" fmla="*/ 9013956 w 10494903"/>
                <a:gd name="connsiteY25" fmla="*/ 1092607 h 1092607"/>
                <a:gd name="connsiteX26" fmla="*/ 8640803 w 10494903"/>
                <a:gd name="connsiteY26" fmla="*/ 1092607 h 1092607"/>
                <a:gd name="connsiteX27" fmla="*/ 8162702 w 10494903"/>
                <a:gd name="connsiteY27" fmla="*/ 1092607 h 1092607"/>
                <a:gd name="connsiteX28" fmla="*/ 7789550 w 10494903"/>
                <a:gd name="connsiteY28" fmla="*/ 1092607 h 1092607"/>
                <a:gd name="connsiteX29" fmla="*/ 7521347 w 10494903"/>
                <a:gd name="connsiteY29" fmla="*/ 1092607 h 1092607"/>
                <a:gd name="connsiteX30" fmla="*/ 6833348 w 10494903"/>
                <a:gd name="connsiteY30" fmla="*/ 1092607 h 1092607"/>
                <a:gd name="connsiteX31" fmla="*/ 6040400 w 10494903"/>
                <a:gd name="connsiteY31" fmla="*/ 1092607 h 1092607"/>
                <a:gd name="connsiteX32" fmla="*/ 5667248 w 10494903"/>
                <a:gd name="connsiteY32" fmla="*/ 1092607 h 1092607"/>
                <a:gd name="connsiteX33" fmla="*/ 4979248 w 10494903"/>
                <a:gd name="connsiteY33" fmla="*/ 1092607 h 1092607"/>
                <a:gd name="connsiteX34" fmla="*/ 4606096 w 10494903"/>
                <a:gd name="connsiteY34" fmla="*/ 1092607 h 1092607"/>
                <a:gd name="connsiteX35" fmla="*/ 3918097 w 10494903"/>
                <a:gd name="connsiteY35" fmla="*/ 1092607 h 1092607"/>
                <a:gd name="connsiteX36" fmla="*/ 3335047 w 10494903"/>
                <a:gd name="connsiteY36" fmla="*/ 1092607 h 1092607"/>
                <a:gd name="connsiteX37" fmla="*/ 3066844 w 10494903"/>
                <a:gd name="connsiteY37" fmla="*/ 1092607 h 1092607"/>
                <a:gd name="connsiteX38" fmla="*/ 2693692 w 10494903"/>
                <a:gd name="connsiteY38" fmla="*/ 1092607 h 1092607"/>
                <a:gd name="connsiteX39" fmla="*/ 2215591 w 10494903"/>
                <a:gd name="connsiteY39" fmla="*/ 1092607 h 1092607"/>
                <a:gd name="connsiteX40" fmla="*/ 1947388 w 10494903"/>
                <a:gd name="connsiteY40" fmla="*/ 1092607 h 1092607"/>
                <a:gd name="connsiteX41" fmla="*/ 1574235 w 10494903"/>
                <a:gd name="connsiteY41" fmla="*/ 1092607 h 1092607"/>
                <a:gd name="connsiteX42" fmla="*/ 1096134 w 10494903"/>
                <a:gd name="connsiteY42" fmla="*/ 1092607 h 1092607"/>
                <a:gd name="connsiteX43" fmla="*/ 0 w 10494903"/>
                <a:gd name="connsiteY43" fmla="*/ 1092607 h 1092607"/>
                <a:gd name="connsiteX44" fmla="*/ 0 w 10494903"/>
                <a:gd name="connsiteY44" fmla="*/ 546304 h 1092607"/>
                <a:gd name="connsiteX45" fmla="*/ 0 w 10494903"/>
                <a:gd name="connsiteY45" fmla="*/ 0 h 10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494903" h="1092607" fill="none" extrusionOk="0">
                  <a:moveTo>
                    <a:pt x="0" y="0"/>
                  </a:moveTo>
                  <a:cubicBezTo>
                    <a:pt x="87920" y="-26735"/>
                    <a:pt x="200529" y="15162"/>
                    <a:pt x="268203" y="0"/>
                  </a:cubicBezTo>
                  <a:cubicBezTo>
                    <a:pt x="335877" y="-15162"/>
                    <a:pt x="483259" y="11150"/>
                    <a:pt x="641355" y="0"/>
                  </a:cubicBezTo>
                  <a:cubicBezTo>
                    <a:pt x="799451" y="-11150"/>
                    <a:pt x="1066461" y="11872"/>
                    <a:pt x="1224405" y="0"/>
                  </a:cubicBezTo>
                  <a:cubicBezTo>
                    <a:pt x="1382349" y="-11872"/>
                    <a:pt x="1517691" y="32150"/>
                    <a:pt x="1702506" y="0"/>
                  </a:cubicBezTo>
                  <a:cubicBezTo>
                    <a:pt x="1887321" y="-32150"/>
                    <a:pt x="1872645" y="4155"/>
                    <a:pt x="1970710" y="0"/>
                  </a:cubicBezTo>
                  <a:cubicBezTo>
                    <a:pt x="2068775" y="-4155"/>
                    <a:pt x="2409108" y="74801"/>
                    <a:pt x="2658709" y="0"/>
                  </a:cubicBezTo>
                  <a:cubicBezTo>
                    <a:pt x="2908310" y="-74801"/>
                    <a:pt x="2801978" y="11622"/>
                    <a:pt x="2926912" y="0"/>
                  </a:cubicBezTo>
                  <a:cubicBezTo>
                    <a:pt x="3051846" y="-11622"/>
                    <a:pt x="3130350" y="8130"/>
                    <a:pt x="3195115" y="0"/>
                  </a:cubicBezTo>
                  <a:cubicBezTo>
                    <a:pt x="3259880" y="-8130"/>
                    <a:pt x="3487240" y="6528"/>
                    <a:pt x="3673216" y="0"/>
                  </a:cubicBezTo>
                  <a:cubicBezTo>
                    <a:pt x="3859192" y="-6528"/>
                    <a:pt x="4026998" y="14681"/>
                    <a:pt x="4151317" y="0"/>
                  </a:cubicBezTo>
                  <a:cubicBezTo>
                    <a:pt x="4275636" y="-14681"/>
                    <a:pt x="4600670" y="10373"/>
                    <a:pt x="4839316" y="0"/>
                  </a:cubicBezTo>
                  <a:cubicBezTo>
                    <a:pt x="5077962" y="-10373"/>
                    <a:pt x="5275516" y="19954"/>
                    <a:pt x="5422367" y="0"/>
                  </a:cubicBezTo>
                  <a:cubicBezTo>
                    <a:pt x="5569218" y="-19954"/>
                    <a:pt x="5943064" y="39998"/>
                    <a:pt x="6110366" y="0"/>
                  </a:cubicBezTo>
                  <a:cubicBezTo>
                    <a:pt x="6277668" y="-39998"/>
                    <a:pt x="6392563" y="20964"/>
                    <a:pt x="6483518" y="0"/>
                  </a:cubicBezTo>
                  <a:cubicBezTo>
                    <a:pt x="6574473" y="-20964"/>
                    <a:pt x="6936381" y="23641"/>
                    <a:pt x="7066568" y="0"/>
                  </a:cubicBezTo>
                  <a:cubicBezTo>
                    <a:pt x="7196755" y="-23641"/>
                    <a:pt x="7376561" y="27890"/>
                    <a:pt x="7544669" y="0"/>
                  </a:cubicBezTo>
                  <a:cubicBezTo>
                    <a:pt x="7712777" y="-27890"/>
                    <a:pt x="8001318" y="68954"/>
                    <a:pt x="8337617" y="0"/>
                  </a:cubicBezTo>
                  <a:cubicBezTo>
                    <a:pt x="8673916" y="-68954"/>
                    <a:pt x="8864128" y="21353"/>
                    <a:pt x="9025617" y="0"/>
                  </a:cubicBezTo>
                  <a:cubicBezTo>
                    <a:pt x="9187106" y="-21353"/>
                    <a:pt x="9287175" y="35270"/>
                    <a:pt x="9398769" y="0"/>
                  </a:cubicBezTo>
                  <a:cubicBezTo>
                    <a:pt x="9510363" y="-35270"/>
                    <a:pt x="9556199" y="22225"/>
                    <a:pt x="9666972" y="0"/>
                  </a:cubicBezTo>
                  <a:cubicBezTo>
                    <a:pt x="9777745" y="-22225"/>
                    <a:pt x="10305407" y="36526"/>
                    <a:pt x="10494903" y="0"/>
                  </a:cubicBezTo>
                  <a:cubicBezTo>
                    <a:pt x="10520982" y="219292"/>
                    <a:pt x="10444666" y="275753"/>
                    <a:pt x="10494903" y="524451"/>
                  </a:cubicBezTo>
                  <a:cubicBezTo>
                    <a:pt x="10545140" y="773149"/>
                    <a:pt x="10473437" y="868368"/>
                    <a:pt x="10494903" y="1092607"/>
                  </a:cubicBezTo>
                  <a:cubicBezTo>
                    <a:pt x="10200632" y="1180235"/>
                    <a:pt x="9916151" y="1060449"/>
                    <a:pt x="9701955" y="1092607"/>
                  </a:cubicBezTo>
                  <a:cubicBezTo>
                    <a:pt x="9487759" y="1124765"/>
                    <a:pt x="9348454" y="1070573"/>
                    <a:pt x="9013956" y="1092607"/>
                  </a:cubicBezTo>
                  <a:cubicBezTo>
                    <a:pt x="8679458" y="1114641"/>
                    <a:pt x="8825574" y="1050552"/>
                    <a:pt x="8640803" y="1092607"/>
                  </a:cubicBezTo>
                  <a:cubicBezTo>
                    <a:pt x="8456032" y="1134662"/>
                    <a:pt x="8357692" y="1076537"/>
                    <a:pt x="8162702" y="1092607"/>
                  </a:cubicBezTo>
                  <a:cubicBezTo>
                    <a:pt x="7967712" y="1108677"/>
                    <a:pt x="7887388" y="1056503"/>
                    <a:pt x="7789550" y="1092607"/>
                  </a:cubicBezTo>
                  <a:cubicBezTo>
                    <a:pt x="7691712" y="1128711"/>
                    <a:pt x="7605384" y="1071096"/>
                    <a:pt x="7521347" y="1092607"/>
                  </a:cubicBezTo>
                  <a:cubicBezTo>
                    <a:pt x="7437310" y="1114118"/>
                    <a:pt x="7017552" y="1069681"/>
                    <a:pt x="6833348" y="1092607"/>
                  </a:cubicBezTo>
                  <a:cubicBezTo>
                    <a:pt x="6649144" y="1115533"/>
                    <a:pt x="6288711" y="1063248"/>
                    <a:pt x="6040400" y="1092607"/>
                  </a:cubicBezTo>
                  <a:cubicBezTo>
                    <a:pt x="5792089" y="1121966"/>
                    <a:pt x="5812980" y="1063815"/>
                    <a:pt x="5667248" y="1092607"/>
                  </a:cubicBezTo>
                  <a:cubicBezTo>
                    <a:pt x="5521516" y="1121399"/>
                    <a:pt x="5140717" y="1021618"/>
                    <a:pt x="4979248" y="1092607"/>
                  </a:cubicBezTo>
                  <a:cubicBezTo>
                    <a:pt x="4817779" y="1163596"/>
                    <a:pt x="4729080" y="1081736"/>
                    <a:pt x="4606096" y="1092607"/>
                  </a:cubicBezTo>
                  <a:cubicBezTo>
                    <a:pt x="4483112" y="1103478"/>
                    <a:pt x="4208482" y="1082501"/>
                    <a:pt x="3918097" y="1092607"/>
                  </a:cubicBezTo>
                  <a:cubicBezTo>
                    <a:pt x="3627712" y="1102713"/>
                    <a:pt x="3555142" y="1063729"/>
                    <a:pt x="3335047" y="1092607"/>
                  </a:cubicBezTo>
                  <a:cubicBezTo>
                    <a:pt x="3114952" y="1121485"/>
                    <a:pt x="3152466" y="1061497"/>
                    <a:pt x="3066844" y="1092607"/>
                  </a:cubicBezTo>
                  <a:cubicBezTo>
                    <a:pt x="2981222" y="1123717"/>
                    <a:pt x="2778668" y="1074740"/>
                    <a:pt x="2693692" y="1092607"/>
                  </a:cubicBezTo>
                  <a:cubicBezTo>
                    <a:pt x="2608716" y="1110474"/>
                    <a:pt x="2446058" y="1053908"/>
                    <a:pt x="2215591" y="1092607"/>
                  </a:cubicBezTo>
                  <a:cubicBezTo>
                    <a:pt x="1985124" y="1131306"/>
                    <a:pt x="2072346" y="1082904"/>
                    <a:pt x="1947388" y="1092607"/>
                  </a:cubicBezTo>
                  <a:cubicBezTo>
                    <a:pt x="1822430" y="1102310"/>
                    <a:pt x="1723755" y="1059557"/>
                    <a:pt x="1574235" y="1092607"/>
                  </a:cubicBezTo>
                  <a:cubicBezTo>
                    <a:pt x="1424715" y="1125657"/>
                    <a:pt x="1229279" y="1087909"/>
                    <a:pt x="1096134" y="1092607"/>
                  </a:cubicBezTo>
                  <a:cubicBezTo>
                    <a:pt x="962989" y="1097305"/>
                    <a:pt x="499722" y="1016418"/>
                    <a:pt x="0" y="1092607"/>
                  </a:cubicBezTo>
                  <a:cubicBezTo>
                    <a:pt x="-39716" y="971988"/>
                    <a:pt x="42967" y="780916"/>
                    <a:pt x="0" y="546304"/>
                  </a:cubicBezTo>
                  <a:cubicBezTo>
                    <a:pt x="-42967" y="311692"/>
                    <a:pt x="24698" y="153877"/>
                    <a:pt x="0" y="0"/>
                  </a:cubicBezTo>
                  <a:close/>
                </a:path>
                <a:path w="10494903" h="1092607" stroke="0" extrusionOk="0">
                  <a:moveTo>
                    <a:pt x="0" y="0"/>
                  </a:moveTo>
                  <a:cubicBezTo>
                    <a:pt x="195913" y="-32802"/>
                    <a:pt x="417893" y="37964"/>
                    <a:pt x="687999" y="0"/>
                  </a:cubicBezTo>
                  <a:cubicBezTo>
                    <a:pt x="958105" y="-37964"/>
                    <a:pt x="895425" y="6508"/>
                    <a:pt x="956202" y="0"/>
                  </a:cubicBezTo>
                  <a:cubicBezTo>
                    <a:pt x="1016979" y="-6508"/>
                    <a:pt x="1306269" y="6748"/>
                    <a:pt x="1644201" y="0"/>
                  </a:cubicBezTo>
                  <a:cubicBezTo>
                    <a:pt x="1982133" y="-6748"/>
                    <a:pt x="1840179" y="20698"/>
                    <a:pt x="2017354" y="0"/>
                  </a:cubicBezTo>
                  <a:cubicBezTo>
                    <a:pt x="2194529" y="-20698"/>
                    <a:pt x="2241835" y="28248"/>
                    <a:pt x="2390506" y="0"/>
                  </a:cubicBezTo>
                  <a:cubicBezTo>
                    <a:pt x="2539177" y="-28248"/>
                    <a:pt x="2683835" y="51"/>
                    <a:pt x="2763658" y="0"/>
                  </a:cubicBezTo>
                  <a:cubicBezTo>
                    <a:pt x="2843481" y="-51"/>
                    <a:pt x="3271272" y="53452"/>
                    <a:pt x="3451657" y="0"/>
                  </a:cubicBezTo>
                  <a:cubicBezTo>
                    <a:pt x="3632042" y="-53452"/>
                    <a:pt x="3796083" y="37969"/>
                    <a:pt x="4034707" y="0"/>
                  </a:cubicBezTo>
                  <a:cubicBezTo>
                    <a:pt x="4273331" y="-37969"/>
                    <a:pt x="4391792" y="14299"/>
                    <a:pt x="4722706" y="0"/>
                  </a:cubicBezTo>
                  <a:cubicBezTo>
                    <a:pt x="5053620" y="-14299"/>
                    <a:pt x="5083593" y="49159"/>
                    <a:pt x="5410706" y="0"/>
                  </a:cubicBezTo>
                  <a:cubicBezTo>
                    <a:pt x="5737819" y="-49159"/>
                    <a:pt x="6002170" y="77139"/>
                    <a:pt x="6203654" y="0"/>
                  </a:cubicBezTo>
                  <a:cubicBezTo>
                    <a:pt x="6405138" y="-77139"/>
                    <a:pt x="6761703" y="89619"/>
                    <a:pt x="6996602" y="0"/>
                  </a:cubicBezTo>
                  <a:cubicBezTo>
                    <a:pt x="7231501" y="-89619"/>
                    <a:pt x="7430796" y="42258"/>
                    <a:pt x="7789550" y="0"/>
                  </a:cubicBezTo>
                  <a:cubicBezTo>
                    <a:pt x="8148304" y="-42258"/>
                    <a:pt x="8019066" y="43243"/>
                    <a:pt x="8162702" y="0"/>
                  </a:cubicBezTo>
                  <a:cubicBezTo>
                    <a:pt x="8306338" y="-43243"/>
                    <a:pt x="8534359" y="37153"/>
                    <a:pt x="8745753" y="0"/>
                  </a:cubicBezTo>
                  <a:cubicBezTo>
                    <a:pt x="8957147" y="-37153"/>
                    <a:pt x="9246976" y="55146"/>
                    <a:pt x="9538701" y="0"/>
                  </a:cubicBezTo>
                  <a:cubicBezTo>
                    <a:pt x="9830426" y="-55146"/>
                    <a:pt x="9747756" y="5652"/>
                    <a:pt x="9806904" y="0"/>
                  </a:cubicBezTo>
                  <a:cubicBezTo>
                    <a:pt x="9866052" y="-5652"/>
                    <a:pt x="10198211" y="66178"/>
                    <a:pt x="10494903" y="0"/>
                  </a:cubicBezTo>
                  <a:cubicBezTo>
                    <a:pt x="10531877" y="126993"/>
                    <a:pt x="10482350" y="285142"/>
                    <a:pt x="10494903" y="568156"/>
                  </a:cubicBezTo>
                  <a:cubicBezTo>
                    <a:pt x="10507456" y="851170"/>
                    <a:pt x="10493285" y="850827"/>
                    <a:pt x="10494903" y="1092607"/>
                  </a:cubicBezTo>
                  <a:cubicBezTo>
                    <a:pt x="10422498" y="1114021"/>
                    <a:pt x="10344197" y="1075977"/>
                    <a:pt x="10226700" y="1092607"/>
                  </a:cubicBezTo>
                  <a:cubicBezTo>
                    <a:pt x="10109203" y="1109237"/>
                    <a:pt x="9815663" y="1052236"/>
                    <a:pt x="9643650" y="1092607"/>
                  </a:cubicBezTo>
                  <a:cubicBezTo>
                    <a:pt x="9471637" y="1132978"/>
                    <a:pt x="9437422" y="1088003"/>
                    <a:pt x="9375447" y="1092607"/>
                  </a:cubicBezTo>
                  <a:cubicBezTo>
                    <a:pt x="9313472" y="1097211"/>
                    <a:pt x="8852798" y="1051961"/>
                    <a:pt x="8687447" y="1092607"/>
                  </a:cubicBezTo>
                  <a:cubicBezTo>
                    <a:pt x="8522096" y="1133253"/>
                    <a:pt x="8364953" y="1072911"/>
                    <a:pt x="8104397" y="1092607"/>
                  </a:cubicBezTo>
                  <a:cubicBezTo>
                    <a:pt x="7843841" y="1112303"/>
                    <a:pt x="7780095" y="1036805"/>
                    <a:pt x="7521347" y="1092607"/>
                  </a:cubicBezTo>
                  <a:cubicBezTo>
                    <a:pt x="7262599" y="1148409"/>
                    <a:pt x="7183248" y="1047443"/>
                    <a:pt x="6938297" y="1092607"/>
                  </a:cubicBezTo>
                  <a:cubicBezTo>
                    <a:pt x="6693346" y="1137771"/>
                    <a:pt x="6738929" y="1070135"/>
                    <a:pt x="6670094" y="1092607"/>
                  </a:cubicBezTo>
                  <a:cubicBezTo>
                    <a:pt x="6601259" y="1115079"/>
                    <a:pt x="6387267" y="1085004"/>
                    <a:pt x="6296942" y="1092607"/>
                  </a:cubicBezTo>
                  <a:cubicBezTo>
                    <a:pt x="6206617" y="1100210"/>
                    <a:pt x="5928705" y="1051560"/>
                    <a:pt x="5713892" y="1092607"/>
                  </a:cubicBezTo>
                  <a:cubicBezTo>
                    <a:pt x="5499079" y="1133654"/>
                    <a:pt x="5249746" y="1026241"/>
                    <a:pt x="5130841" y="1092607"/>
                  </a:cubicBezTo>
                  <a:cubicBezTo>
                    <a:pt x="5011936" y="1158973"/>
                    <a:pt x="4889432" y="1086284"/>
                    <a:pt x="4757689" y="1092607"/>
                  </a:cubicBezTo>
                  <a:cubicBezTo>
                    <a:pt x="4625946" y="1098930"/>
                    <a:pt x="4208675" y="1025807"/>
                    <a:pt x="3964741" y="1092607"/>
                  </a:cubicBezTo>
                  <a:cubicBezTo>
                    <a:pt x="3720807" y="1159407"/>
                    <a:pt x="3771556" y="1089390"/>
                    <a:pt x="3591589" y="1092607"/>
                  </a:cubicBezTo>
                  <a:cubicBezTo>
                    <a:pt x="3411622" y="1095824"/>
                    <a:pt x="3233261" y="1067344"/>
                    <a:pt x="2903590" y="1092607"/>
                  </a:cubicBezTo>
                  <a:cubicBezTo>
                    <a:pt x="2573919" y="1117870"/>
                    <a:pt x="2718684" y="1084077"/>
                    <a:pt x="2635387" y="1092607"/>
                  </a:cubicBezTo>
                  <a:cubicBezTo>
                    <a:pt x="2552090" y="1101137"/>
                    <a:pt x="2193625" y="1035998"/>
                    <a:pt x="2052337" y="1092607"/>
                  </a:cubicBezTo>
                  <a:cubicBezTo>
                    <a:pt x="1911049" y="1149216"/>
                    <a:pt x="1508290" y="1062839"/>
                    <a:pt x="1259388" y="1092607"/>
                  </a:cubicBezTo>
                  <a:cubicBezTo>
                    <a:pt x="1010486" y="1122375"/>
                    <a:pt x="713002" y="1088011"/>
                    <a:pt x="571389" y="1092607"/>
                  </a:cubicBezTo>
                  <a:cubicBezTo>
                    <a:pt x="429776" y="1097203"/>
                    <a:pt x="280030" y="1053386"/>
                    <a:pt x="0" y="1092607"/>
                  </a:cubicBezTo>
                  <a:cubicBezTo>
                    <a:pt x="-37014" y="967885"/>
                    <a:pt x="14857" y="770769"/>
                    <a:pt x="0" y="557230"/>
                  </a:cubicBezTo>
                  <a:cubicBezTo>
                    <a:pt x="-14857" y="343691"/>
                    <a:pt x="47593" y="249488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28455196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CD0662B9-BF84-4AFD-826A-EF59AB5B21F4}"/>
                </a:ext>
              </a:extLst>
            </p:cNvPr>
            <p:cNvSpPr/>
            <p:nvPr/>
          </p:nvSpPr>
          <p:spPr>
            <a:xfrm>
              <a:off x="1437803" y="3576353"/>
              <a:ext cx="622308" cy="1230070"/>
            </a:xfrm>
            <a:custGeom>
              <a:avLst/>
              <a:gdLst>
                <a:gd name="connsiteX0" fmla="*/ 0 w 1161519"/>
                <a:gd name="connsiteY0" fmla="*/ 464987 h 929973"/>
                <a:gd name="connsiteX1" fmla="*/ 580760 w 1161519"/>
                <a:gd name="connsiteY1" fmla="*/ 0 h 929973"/>
                <a:gd name="connsiteX2" fmla="*/ 1161520 w 1161519"/>
                <a:gd name="connsiteY2" fmla="*/ 464987 h 929973"/>
                <a:gd name="connsiteX3" fmla="*/ 580760 w 1161519"/>
                <a:gd name="connsiteY3" fmla="*/ 929974 h 929973"/>
                <a:gd name="connsiteX4" fmla="*/ 0 w 1161519"/>
                <a:gd name="connsiteY4" fmla="*/ 464987 h 92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519" h="929973" fill="none" extrusionOk="0">
                  <a:moveTo>
                    <a:pt x="0" y="464987"/>
                  </a:moveTo>
                  <a:cubicBezTo>
                    <a:pt x="-9474" y="225213"/>
                    <a:pt x="241007" y="-26192"/>
                    <a:pt x="580760" y="0"/>
                  </a:cubicBezTo>
                  <a:cubicBezTo>
                    <a:pt x="869194" y="30723"/>
                    <a:pt x="1158692" y="160249"/>
                    <a:pt x="1161520" y="464987"/>
                  </a:cubicBezTo>
                  <a:cubicBezTo>
                    <a:pt x="1093389" y="715022"/>
                    <a:pt x="909599" y="979948"/>
                    <a:pt x="580760" y="929974"/>
                  </a:cubicBezTo>
                  <a:cubicBezTo>
                    <a:pt x="203579" y="943347"/>
                    <a:pt x="-54287" y="694591"/>
                    <a:pt x="0" y="464987"/>
                  </a:cubicBezTo>
                  <a:close/>
                </a:path>
                <a:path w="1161519" h="929973" stroke="0" extrusionOk="0">
                  <a:moveTo>
                    <a:pt x="0" y="464987"/>
                  </a:moveTo>
                  <a:cubicBezTo>
                    <a:pt x="9810" y="234232"/>
                    <a:pt x="274802" y="25569"/>
                    <a:pt x="580760" y="0"/>
                  </a:cubicBezTo>
                  <a:cubicBezTo>
                    <a:pt x="908170" y="15259"/>
                    <a:pt x="1133784" y="264310"/>
                    <a:pt x="1161520" y="464987"/>
                  </a:cubicBezTo>
                  <a:cubicBezTo>
                    <a:pt x="1199566" y="789914"/>
                    <a:pt x="925559" y="1002524"/>
                    <a:pt x="580760" y="929974"/>
                  </a:cubicBezTo>
                  <a:cubicBezTo>
                    <a:pt x="274118" y="957572"/>
                    <a:pt x="-61897" y="707824"/>
                    <a:pt x="0" y="46498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 descr="A picture containing text, room, gambling house&#10;&#10;Description automatically generated">
              <a:extLst>
                <a:ext uri="{FF2B5EF4-FFF2-40B4-BE49-F238E27FC236}">
                  <a16:creationId xmlns:a16="http://schemas.microsoft.com/office/drawing/2014/main" id="{9BE2BF68-C0BD-448C-AF0E-1A699B37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960" y="3751607"/>
              <a:ext cx="687081" cy="8382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409F33-FCF8-4380-8E49-2D5908C9E32B}"/>
              </a:ext>
            </a:extLst>
          </p:cNvPr>
          <p:cNvGrpSpPr/>
          <p:nvPr/>
        </p:nvGrpSpPr>
        <p:grpSpPr>
          <a:xfrm>
            <a:off x="866972" y="5421601"/>
            <a:ext cx="10948509" cy="1204156"/>
            <a:chOff x="1523503" y="4717508"/>
            <a:chExt cx="6073943" cy="1466871"/>
          </a:xfrm>
        </p:grpSpPr>
        <p:sp>
          <p:nvSpPr>
            <p:cNvPr id="13" name="Text Box 5"/>
            <p:cNvSpPr txBox="1"/>
            <p:nvPr/>
          </p:nvSpPr>
          <p:spPr>
            <a:xfrm>
              <a:off x="2265583" y="4853393"/>
              <a:ext cx="5331863" cy="1330986"/>
            </a:xfrm>
            <a:custGeom>
              <a:avLst/>
              <a:gdLst>
                <a:gd name="connsiteX0" fmla="*/ 0 w 9610882"/>
                <a:gd name="connsiteY0" fmla="*/ 0 h 1092608"/>
                <a:gd name="connsiteX1" fmla="*/ 277020 w 9610882"/>
                <a:gd name="connsiteY1" fmla="*/ 0 h 1092608"/>
                <a:gd name="connsiteX2" fmla="*/ 650148 w 9610882"/>
                <a:gd name="connsiteY2" fmla="*/ 0 h 1092608"/>
                <a:gd name="connsiteX3" fmla="*/ 1407712 w 9610882"/>
                <a:gd name="connsiteY3" fmla="*/ 0 h 1092608"/>
                <a:gd name="connsiteX4" fmla="*/ 2165275 w 9610882"/>
                <a:gd name="connsiteY4" fmla="*/ 0 h 1092608"/>
                <a:gd name="connsiteX5" fmla="*/ 2442295 w 9610882"/>
                <a:gd name="connsiteY5" fmla="*/ 0 h 1092608"/>
                <a:gd name="connsiteX6" fmla="*/ 2911532 w 9610882"/>
                <a:gd name="connsiteY6" fmla="*/ 0 h 1092608"/>
                <a:gd name="connsiteX7" fmla="*/ 3572987 w 9610882"/>
                <a:gd name="connsiteY7" fmla="*/ 0 h 1092608"/>
                <a:gd name="connsiteX8" fmla="*/ 4042224 w 9610882"/>
                <a:gd name="connsiteY8" fmla="*/ 0 h 1092608"/>
                <a:gd name="connsiteX9" fmla="*/ 4319243 w 9610882"/>
                <a:gd name="connsiteY9" fmla="*/ 0 h 1092608"/>
                <a:gd name="connsiteX10" fmla="*/ 4884589 w 9610882"/>
                <a:gd name="connsiteY10" fmla="*/ 0 h 1092608"/>
                <a:gd name="connsiteX11" fmla="*/ 5449935 w 9610882"/>
                <a:gd name="connsiteY11" fmla="*/ 0 h 1092608"/>
                <a:gd name="connsiteX12" fmla="*/ 6111390 w 9610882"/>
                <a:gd name="connsiteY12" fmla="*/ 0 h 1092608"/>
                <a:gd name="connsiteX13" fmla="*/ 6676736 w 9610882"/>
                <a:gd name="connsiteY13" fmla="*/ 0 h 1092608"/>
                <a:gd name="connsiteX14" fmla="*/ 7145973 w 9610882"/>
                <a:gd name="connsiteY14" fmla="*/ 0 h 1092608"/>
                <a:gd name="connsiteX15" fmla="*/ 7422993 w 9610882"/>
                <a:gd name="connsiteY15" fmla="*/ 0 h 1092608"/>
                <a:gd name="connsiteX16" fmla="*/ 8180557 w 9610882"/>
                <a:gd name="connsiteY16" fmla="*/ 0 h 1092608"/>
                <a:gd name="connsiteX17" fmla="*/ 8649794 w 9610882"/>
                <a:gd name="connsiteY17" fmla="*/ 0 h 1092608"/>
                <a:gd name="connsiteX18" fmla="*/ 9022922 w 9610882"/>
                <a:gd name="connsiteY18" fmla="*/ 0 h 1092608"/>
                <a:gd name="connsiteX19" fmla="*/ 9610882 w 9610882"/>
                <a:gd name="connsiteY19" fmla="*/ 0 h 1092608"/>
                <a:gd name="connsiteX20" fmla="*/ 9610882 w 9610882"/>
                <a:gd name="connsiteY20" fmla="*/ 524452 h 1092608"/>
                <a:gd name="connsiteX21" fmla="*/ 9610882 w 9610882"/>
                <a:gd name="connsiteY21" fmla="*/ 1092608 h 1092608"/>
                <a:gd name="connsiteX22" fmla="*/ 8949427 w 9610882"/>
                <a:gd name="connsiteY22" fmla="*/ 1092608 h 1092608"/>
                <a:gd name="connsiteX23" fmla="*/ 8287972 w 9610882"/>
                <a:gd name="connsiteY23" fmla="*/ 1092608 h 1092608"/>
                <a:gd name="connsiteX24" fmla="*/ 7626518 w 9610882"/>
                <a:gd name="connsiteY24" fmla="*/ 1092608 h 1092608"/>
                <a:gd name="connsiteX25" fmla="*/ 7061172 w 9610882"/>
                <a:gd name="connsiteY25" fmla="*/ 1092608 h 1092608"/>
                <a:gd name="connsiteX26" fmla="*/ 6495826 w 9610882"/>
                <a:gd name="connsiteY26" fmla="*/ 1092608 h 1092608"/>
                <a:gd name="connsiteX27" fmla="*/ 6218806 w 9610882"/>
                <a:gd name="connsiteY27" fmla="*/ 1092608 h 1092608"/>
                <a:gd name="connsiteX28" fmla="*/ 5557351 w 9610882"/>
                <a:gd name="connsiteY28" fmla="*/ 1092608 h 1092608"/>
                <a:gd name="connsiteX29" fmla="*/ 5184223 w 9610882"/>
                <a:gd name="connsiteY29" fmla="*/ 1092608 h 1092608"/>
                <a:gd name="connsiteX30" fmla="*/ 4811094 w 9610882"/>
                <a:gd name="connsiteY30" fmla="*/ 1092608 h 1092608"/>
                <a:gd name="connsiteX31" fmla="*/ 4437966 w 9610882"/>
                <a:gd name="connsiteY31" fmla="*/ 1092608 h 1092608"/>
                <a:gd name="connsiteX32" fmla="*/ 4160947 w 9610882"/>
                <a:gd name="connsiteY32" fmla="*/ 1092608 h 1092608"/>
                <a:gd name="connsiteX33" fmla="*/ 3403383 w 9610882"/>
                <a:gd name="connsiteY33" fmla="*/ 1092608 h 1092608"/>
                <a:gd name="connsiteX34" fmla="*/ 2645819 w 9610882"/>
                <a:gd name="connsiteY34" fmla="*/ 1092608 h 1092608"/>
                <a:gd name="connsiteX35" fmla="*/ 2080473 w 9610882"/>
                <a:gd name="connsiteY35" fmla="*/ 1092608 h 1092608"/>
                <a:gd name="connsiteX36" fmla="*/ 1419018 w 9610882"/>
                <a:gd name="connsiteY36" fmla="*/ 1092608 h 1092608"/>
                <a:gd name="connsiteX37" fmla="*/ 853672 w 9610882"/>
                <a:gd name="connsiteY37" fmla="*/ 1092608 h 1092608"/>
                <a:gd name="connsiteX38" fmla="*/ 576653 w 9610882"/>
                <a:gd name="connsiteY38" fmla="*/ 1092608 h 1092608"/>
                <a:gd name="connsiteX39" fmla="*/ 0 w 9610882"/>
                <a:gd name="connsiteY39" fmla="*/ 1092608 h 1092608"/>
                <a:gd name="connsiteX40" fmla="*/ 0 w 9610882"/>
                <a:gd name="connsiteY40" fmla="*/ 535378 h 1092608"/>
                <a:gd name="connsiteX41" fmla="*/ 0 w 9610882"/>
                <a:gd name="connsiteY41" fmla="*/ 0 h 1092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0882" h="1092608" fill="none" extrusionOk="0">
                  <a:moveTo>
                    <a:pt x="0" y="0"/>
                  </a:moveTo>
                  <a:cubicBezTo>
                    <a:pt x="116658" y="-19532"/>
                    <a:pt x="162304" y="18806"/>
                    <a:pt x="277020" y="0"/>
                  </a:cubicBezTo>
                  <a:cubicBezTo>
                    <a:pt x="391736" y="-18806"/>
                    <a:pt x="528360" y="25748"/>
                    <a:pt x="650148" y="0"/>
                  </a:cubicBezTo>
                  <a:cubicBezTo>
                    <a:pt x="771936" y="-25748"/>
                    <a:pt x="1140576" y="78648"/>
                    <a:pt x="1407712" y="0"/>
                  </a:cubicBezTo>
                  <a:cubicBezTo>
                    <a:pt x="1674848" y="-78648"/>
                    <a:pt x="1865063" y="10588"/>
                    <a:pt x="2165275" y="0"/>
                  </a:cubicBezTo>
                  <a:cubicBezTo>
                    <a:pt x="2465487" y="-10588"/>
                    <a:pt x="2367715" y="26260"/>
                    <a:pt x="2442295" y="0"/>
                  </a:cubicBezTo>
                  <a:cubicBezTo>
                    <a:pt x="2516875" y="-26260"/>
                    <a:pt x="2758743" y="691"/>
                    <a:pt x="2911532" y="0"/>
                  </a:cubicBezTo>
                  <a:cubicBezTo>
                    <a:pt x="3064321" y="-691"/>
                    <a:pt x="3273680" y="12347"/>
                    <a:pt x="3572987" y="0"/>
                  </a:cubicBezTo>
                  <a:cubicBezTo>
                    <a:pt x="3872295" y="-12347"/>
                    <a:pt x="3843600" y="18781"/>
                    <a:pt x="4042224" y="0"/>
                  </a:cubicBezTo>
                  <a:cubicBezTo>
                    <a:pt x="4240848" y="-18781"/>
                    <a:pt x="4227666" y="23834"/>
                    <a:pt x="4319243" y="0"/>
                  </a:cubicBezTo>
                  <a:cubicBezTo>
                    <a:pt x="4410820" y="-23834"/>
                    <a:pt x="4686961" y="28489"/>
                    <a:pt x="4884589" y="0"/>
                  </a:cubicBezTo>
                  <a:cubicBezTo>
                    <a:pt x="5082217" y="-28489"/>
                    <a:pt x="5271161" y="7668"/>
                    <a:pt x="5449935" y="0"/>
                  </a:cubicBezTo>
                  <a:cubicBezTo>
                    <a:pt x="5628709" y="-7668"/>
                    <a:pt x="5851835" y="77494"/>
                    <a:pt x="6111390" y="0"/>
                  </a:cubicBezTo>
                  <a:cubicBezTo>
                    <a:pt x="6370946" y="-77494"/>
                    <a:pt x="6437273" y="31360"/>
                    <a:pt x="6676736" y="0"/>
                  </a:cubicBezTo>
                  <a:cubicBezTo>
                    <a:pt x="6916199" y="-31360"/>
                    <a:pt x="6969576" y="46304"/>
                    <a:pt x="7145973" y="0"/>
                  </a:cubicBezTo>
                  <a:cubicBezTo>
                    <a:pt x="7322370" y="-46304"/>
                    <a:pt x="7316415" y="31806"/>
                    <a:pt x="7422993" y="0"/>
                  </a:cubicBezTo>
                  <a:cubicBezTo>
                    <a:pt x="7529571" y="-31806"/>
                    <a:pt x="8023644" y="77729"/>
                    <a:pt x="8180557" y="0"/>
                  </a:cubicBezTo>
                  <a:cubicBezTo>
                    <a:pt x="8337470" y="-77729"/>
                    <a:pt x="8483668" y="27376"/>
                    <a:pt x="8649794" y="0"/>
                  </a:cubicBezTo>
                  <a:cubicBezTo>
                    <a:pt x="8815920" y="-27376"/>
                    <a:pt x="8865298" y="25203"/>
                    <a:pt x="9022922" y="0"/>
                  </a:cubicBezTo>
                  <a:cubicBezTo>
                    <a:pt x="9180546" y="-25203"/>
                    <a:pt x="9367695" y="13467"/>
                    <a:pt x="9610882" y="0"/>
                  </a:cubicBezTo>
                  <a:cubicBezTo>
                    <a:pt x="9619017" y="216513"/>
                    <a:pt x="9596176" y="288607"/>
                    <a:pt x="9610882" y="524452"/>
                  </a:cubicBezTo>
                  <a:cubicBezTo>
                    <a:pt x="9625588" y="760297"/>
                    <a:pt x="9554774" y="879780"/>
                    <a:pt x="9610882" y="1092608"/>
                  </a:cubicBezTo>
                  <a:cubicBezTo>
                    <a:pt x="9337525" y="1099179"/>
                    <a:pt x="9094027" y="1087865"/>
                    <a:pt x="8949427" y="1092608"/>
                  </a:cubicBezTo>
                  <a:cubicBezTo>
                    <a:pt x="8804827" y="1097351"/>
                    <a:pt x="8472764" y="1072316"/>
                    <a:pt x="8287972" y="1092608"/>
                  </a:cubicBezTo>
                  <a:cubicBezTo>
                    <a:pt x="8103181" y="1112900"/>
                    <a:pt x="7794403" y="1052512"/>
                    <a:pt x="7626518" y="1092608"/>
                  </a:cubicBezTo>
                  <a:cubicBezTo>
                    <a:pt x="7458633" y="1132704"/>
                    <a:pt x="7343241" y="1030715"/>
                    <a:pt x="7061172" y="1092608"/>
                  </a:cubicBezTo>
                  <a:cubicBezTo>
                    <a:pt x="6779103" y="1154501"/>
                    <a:pt x="6664050" y="1034630"/>
                    <a:pt x="6495826" y="1092608"/>
                  </a:cubicBezTo>
                  <a:cubicBezTo>
                    <a:pt x="6327602" y="1150586"/>
                    <a:pt x="6308119" y="1083193"/>
                    <a:pt x="6218806" y="1092608"/>
                  </a:cubicBezTo>
                  <a:cubicBezTo>
                    <a:pt x="6129493" y="1102023"/>
                    <a:pt x="5759223" y="1055203"/>
                    <a:pt x="5557351" y="1092608"/>
                  </a:cubicBezTo>
                  <a:cubicBezTo>
                    <a:pt x="5355480" y="1130013"/>
                    <a:pt x="5321074" y="1076177"/>
                    <a:pt x="5184223" y="1092608"/>
                  </a:cubicBezTo>
                  <a:cubicBezTo>
                    <a:pt x="5047372" y="1109039"/>
                    <a:pt x="4980713" y="1088709"/>
                    <a:pt x="4811094" y="1092608"/>
                  </a:cubicBezTo>
                  <a:cubicBezTo>
                    <a:pt x="4641475" y="1096507"/>
                    <a:pt x="4527267" y="1072846"/>
                    <a:pt x="4437966" y="1092608"/>
                  </a:cubicBezTo>
                  <a:cubicBezTo>
                    <a:pt x="4348665" y="1112370"/>
                    <a:pt x="4292549" y="1062116"/>
                    <a:pt x="4160947" y="1092608"/>
                  </a:cubicBezTo>
                  <a:cubicBezTo>
                    <a:pt x="4029345" y="1123100"/>
                    <a:pt x="3683761" y="1091113"/>
                    <a:pt x="3403383" y="1092608"/>
                  </a:cubicBezTo>
                  <a:cubicBezTo>
                    <a:pt x="3123005" y="1094103"/>
                    <a:pt x="2840775" y="1016254"/>
                    <a:pt x="2645819" y="1092608"/>
                  </a:cubicBezTo>
                  <a:cubicBezTo>
                    <a:pt x="2450863" y="1168962"/>
                    <a:pt x="2222318" y="1089460"/>
                    <a:pt x="2080473" y="1092608"/>
                  </a:cubicBezTo>
                  <a:cubicBezTo>
                    <a:pt x="1938628" y="1095756"/>
                    <a:pt x="1556550" y="1053464"/>
                    <a:pt x="1419018" y="1092608"/>
                  </a:cubicBezTo>
                  <a:cubicBezTo>
                    <a:pt x="1281487" y="1131752"/>
                    <a:pt x="1018351" y="1068383"/>
                    <a:pt x="853672" y="1092608"/>
                  </a:cubicBezTo>
                  <a:cubicBezTo>
                    <a:pt x="688993" y="1116833"/>
                    <a:pt x="653208" y="1092145"/>
                    <a:pt x="576653" y="1092608"/>
                  </a:cubicBezTo>
                  <a:cubicBezTo>
                    <a:pt x="500098" y="1093071"/>
                    <a:pt x="190561" y="1028822"/>
                    <a:pt x="0" y="1092608"/>
                  </a:cubicBezTo>
                  <a:cubicBezTo>
                    <a:pt x="-42315" y="942599"/>
                    <a:pt x="44100" y="679580"/>
                    <a:pt x="0" y="535378"/>
                  </a:cubicBezTo>
                  <a:cubicBezTo>
                    <a:pt x="-44100" y="391176"/>
                    <a:pt x="43624" y="196165"/>
                    <a:pt x="0" y="0"/>
                  </a:cubicBezTo>
                  <a:close/>
                </a:path>
                <a:path w="9610882" h="1092608" stroke="0" extrusionOk="0">
                  <a:moveTo>
                    <a:pt x="0" y="0"/>
                  </a:moveTo>
                  <a:cubicBezTo>
                    <a:pt x="271867" y="-29978"/>
                    <a:pt x="398710" y="29372"/>
                    <a:pt x="661455" y="0"/>
                  </a:cubicBezTo>
                  <a:cubicBezTo>
                    <a:pt x="924201" y="-29372"/>
                    <a:pt x="880880" y="32649"/>
                    <a:pt x="938474" y="0"/>
                  </a:cubicBezTo>
                  <a:cubicBezTo>
                    <a:pt x="996068" y="-32649"/>
                    <a:pt x="1145737" y="9624"/>
                    <a:pt x="1215494" y="0"/>
                  </a:cubicBezTo>
                  <a:cubicBezTo>
                    <a:pt x="1285251" y="-9624"/>
                    <a:pt x="1744325" y="65074"/>
                    <a:pt x="1973058" y="0"/>
                  </a:cubicBezTo>
                  <a:cubicBezTo>
                    <a:pt x="2201791" y="-65074"/>
                    <a:pt x="2222231" y="8549"/>
                    <a:pt x="2346186" y="0"/>
                  </a:cubicBezTo>
                  <a:cubicBezTo>
                    <a:pt x="2470141" y="-8549"/>
                    <a:pt x="2700091" y="8182"/>
                    <a:pt x="2911532" y="0"/>
                  </a:cubicBezTo>
                  <a:cubicBezTo>
                    <a:pt x="3122973" y="-8182"/>
                    <a:pt x="3434757" y="6164"/>
                    <a:pt x="3669096" y="0"/>
                  </a:cubicBezTo>
                  <a:cubicBezTo>
                    <a:pt x="3903435" y="-6164"/>
                    <a:pt x="3853669" y="20828"/>
                    <a:pt x="3946115" y="0"/>
                  </a:cubicBezTo>
                  <a:cubicBezTo>
                    <a:pt x="4038561" y="-20828"/>
                    <a:pt x="4204575" y="53804"/>
                    <a:pt x="4415352" y="0"/>
                  </a:cubicBezTo>
                  <a:cubicBezTo>
                    <a:pt x="4626129" y="-53804"/>
                    <a:pt x="4656251" y="23838"/>
                    <a:pt x="4788481" y="0"/>
                  </a:cubicBezTo>
                  <a:cubicBezTo>
                    <a:pt x="4920711" y="-23838"/>
                    <a:pt x="5195950" y="30231"/>
                    <a:pt x="5353827" y="0"/>
                  </a:cubicBezTo>
                  <a:cubicBezTo>
                    <a:pt x="5511704" y="-30231"/>
                    <a:pt x="5548384" y="625"/>
                    <a:pt x="5630846" y="0"/>
                  </a:cubicBezTo>
                  <a:cubicBezTo>
                    <a:pt x="5713308" y="-625"/>
                    <a:pt x="5990950" y="29991"/>
                    <a:pt x="6196192" y="0"/>
                  </a:cubicBezTo>
                  <a:cubicBezTo>
                    <a:pt x="6401434" y="-29991"/>
                    <a:pt x="6338600" y="19136"/>
                    <a:pt x="6473212" y="0"/>
                  </a:cubicBezTo>
                  <a:cubicBezTo>
                    <a:pt x="6607824" y="-19136"/>
                    <a:pt x="6667265" y="31888"/>
                    <a:pt x="6846340" y="0"/>
                  </a:cubicBezTo>
                  <a:cubicBezTo>
                    <a:pt x="7025415" y="-31888"/>
                    <a:pt x="7316257" y="85727"/>
                    <a:pt x="7603904" y="0"/>
                  </a:cubicBezTo>
                  <a:cubicBezTo>
                    <a:pt x="7891551" y="-85727"/>
                    <a:pt x="7800507" y="3162"/>
                    <a:pt x="7880923" y="0"/>
                  </a:cubicBezTo>
                  <a:cubicBezTo>
                    <a:pt x="7961339" y="-3162"/>
                    <a:pt x="8248486" y="3285"/>
                    <a:pt x="8350160" y="0"/>
                  </a:cubicBezTo>
                  <a:cubicBezTo>
                    <a:pt x="8451834" y="-3285"/>
                    <a:pt x="8560405" y="13622"/>
                    <a:pt x="8627180" y="0"/>
                  </a:cubicBezTo>
                  <a:cubicBezTo>
                    <a:pt x="8693955" y="-13622"/>
                    <a:pt x="9251971" y="50888"/>
                    <a:pt x="9610882" y="0"/>
                  </a:cubicBezTo>
                  <a:cubicBezTo>
                    <a:pt x="9652985" y="175451"/>
                    <a:pt x="9561002" y="412311"/>
                    <a:pt x="9610882" y="557230"/>
                  </a:cubicBezTo>
                  <a:cubicBezTo>
                    <a:pt x="9660762" y="702149"/>
                    <a:pt x="9599920" y="888389"/>
                    <a:pt x="9610882" y="1092608"/>
                  </a:cubicBezTo>
                  <a:cubicBezTo>
                    <a:pt x="9447469" y="1136926"/>
                    <a:pt x="9383050" y="1051318"/>
                    <a:pt x="9237754" y="1092608"/>
                  </a:cubicBezTo>
                  <a:cubicBezTo>
                    <a:pt x="9092458" y="1133898"/>
                    <a:pt x="9066444" y="1071315"/>
                    <a:pt x="8960734" y="1092608"/>
                  </a:cubicBezTo>
                  <a:cubicBezTo>
                    <a:pt x="8855024" y="1113901"/>
                    <a:pt x="8381528" y="1025010"/>
                    <a:pt x="8203170" y="1092608"/>
                  </a:cubicBezTo>
                  <a:cubicBezTo>
                    <a:pt x="8024812" y="1160206"/>
                    <a:pt x="8051821" y="1069153"/>
                    <a:pt x="7926151" y="1092608"/>
                  </a:cubicBezTo>
                  <a:cubicBezTo>
                    <a:pt x="7800481" y="1116063"/>
                    <a:pt x="7757570" y="1075258"/>
                    <a:pt x="7649131" y="1092608"/>
                  </a:cubicBezTo>
                  <a:cubicBezTo>
                    <a:pt x="7540692" y="1109958"/>
                    <a:pt x="7330814" y="1025404"/>
                    <a:pt x="7083785" y="1092608"/>
                  </a:cubicBezTo>
                  <a:cubicBezTo>
                    <a:pt x="6836756" y="1159812"/>
                    <a:pt x="6889101" y="1076579"/>
                    <a:pt x="6806766" y="1092608"/>
                  </a:cubicBezTo>
                  <a:cubicBezTo>
                    <a:pt x="6724431" y="1108637"/>
                    <a:pt x="6372762" y="1042943"/>
                    <a:pt x="6049202" y="1092608"/>
                  </a:cubicBezTo>
                  <a:cubicBezTo>
                    <a:pt x="5725642" y="1142273"/>
                    <a:pt x="5742360" y="1046412"/>
                    <a:pt x="5483856" y="1092608"/>
                  </a:cubicBezTo>
                  <a:cubicBezTo>
                    <a:pt x="5225352" y="1138804"/>
                    <a:pt x="5146270" y="1055040"/>
                    <a:pt x="5014619" y="1092608"/>
                  </a:cubicBezTo>
                  <a:cubicBezTo>
                    <a:pt x="4882968" y="1130176"/>
                    <a:pt x="4457673" y="1042276"/>
                    <a:pt x="4257055" y="1092608"/>
                  </a:cubicBezTo>
                  <a:cubicBezTo>
                    <a:pt x="4056437" y="1142940"/>
                    <a:pt x="3982968" y="1050238"/>
                    <a:pt x="3883927" y="1092608"/>
                  </a:cubicBezTo>
                  <a:cubicBezTo>
                    <a:pt x="3784886" y="1134978"/>
                    <a:pt x="3396886" y="1037768"/>
                    <a:pt x="3222472" y="1092608"/>
                  </a:cubicBezTo>
                  <a:cubicBezTo>
                    <a:pt x="3048058" y="1147448"/>
                    <a:pt x="2903457" y="1029584"/>
                    <a:pt x="2657126" y="1092608"/>
                  </a:cubicBezTo>
                  <a:cubicBezTo>
                    <a:pt x="2410795" y="1155632"/>
                    <a:pt x="2365986" y="1054155"/>
                    <a:pt x="2187889" y="1092608"/>
                  </a:cubicBezTo>
                  <a:cubicBezTo>
                    <a:pt x="2009792" y="1131061"/>
                    <a:pt x="2019970" y="1077887"/>
                    <a:pt x="1910869" y="1092608"/>
                  </a:cubicBezTo>
                  <a:cubicBezTo>
                    <a:pt x="1801768" y="1107329"/>
                    <a:pt x="1622053" y="1056581"/>
                    <a:pt x="1441632" y="1092608"/>
                  </a:cubicBezTo>
                  <a:cubicBezTo>
                    <a:pt x="1261211" y="1128635"/>
                    <a:pt x="1282904" y="1064965"/>
                    <a:pt x="1164613" y="1092608"/>
                  </a:cubicBezTo>
                  <a:cubicBezTo>
                    <a:pt x="1046322" y="1120251"/>
                    <a:pt x="245013" y="1067067"/>
                    <a:pt x="0" y="1092608"/>
                  </a:cubicBezTo>
                  <a:cubicBezTo>
                    <a:pt x="-46726" y="856698"/>
                    <a:pt x="43066" y="751768"/>
                    <a:pt x="0" y="535378"/>
                  </a:cubicBezTo>
                  <a:cubicBezTo>
                    <a:pt x="-43066" y="318988"/>
                    <a:pt x="983" y="240359"/>
                    <a:pt x="0" y="0"/>
                  </a:cubicBezTo>
                  <a:close/>
                </a:path>
              </a:pathLst>
            </a:custGeom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41520871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indent="0" eaLnBrk="1" hangingPunct="1">
                <a:spcBef>
                  <a:spcPct val="50000"/>
                </a:spcBef>
                <a:buNone/>
              </a:pP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alt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4" name="Oval 25">
              <a:extLst>
                <a:ext uri="{FF2B5EF4-FFF2-40B4-BE49-F238E27FC236}">
                  <a16:creationId xmlns:a16="http://schemas.microsoft.com/office/drawing/2014/main" id="{33D8FA7D-5FB1-4FE9-9F46-CE8B3E147095}"/>
                </a:ext>
              </a:extLst>
            </p:cNvPr>
            <p:cNvSpPr/>
            <p:nvPr/>
          </p:nvSpPr>
          <p:spPr>
            <a:xfrm>
              <a:off x="1523503" y="4717508"/>
              <a:ext cx="746973" cy="1155700"/>
            </a:xfrm>
            <a:custGeom>
              <a:avLst/>
              <a:gdLst>
                <a:gd name="connsiteX0" fmla="*/ 0 w 1346447"/>
                <a:gd name="connsiteY0" fmla="*/ 474358 h 948715"/>
                <a:gd name="connsiteX1" fmla="*/ 673224 w 1346447"/>
                <a:gd name="connsiteY1" fmla="*/ 0 h 948715"/>
                <a:gd name="connsiteX2" fmla="*/ 1346448 w 1346447"/>
                <a:gd name="connsiteY2" fmla="*/ 474358 h 948715"/>
                <a:gd name="connsiteX3" fmla="*/ 673224 w 1346447"/>
                <a:gd name="connsiteY3" fmla="*/ 948716 h 948715"/>
                <a:gd name="connsiteX4" fmla="*/ 0 w 1346447"/>
                <a:gd name="connsiteY4" fmla="*/ 474358 h 94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447" h="948715" fill="none" extrusionOk="0">
                  <a:moveTo>
                    <a:pt x="0" y="474358"/>
                  </a:moveTo>
                  <a:cubicBezTo>
                    <a:pt x="-5492" y="222251"/>
                    <a:pt x="264397" y="-51006"/>
                    <a:pt x="673224" y="0"/>
                  </a:cubicBezTo>
                  <a:cubicBezTo>
                    <a:pt x="1026585" y="17544"/>
                    <a:pt x="1343830" y="168012"/>
                    <a:pt x="1346448" y="474358"/>
                  </a:cubicBezTo>
                  <a:cubicBezTo>
                    <a:pt x="1335942" y="735295"/>
                    <a:pt x="1048165" y="968041"/>
                    <a:pt x="673224" y="948716"/>
                  </a:cubicBezTo>
                  <a:cubicBezTo>
                    <a:pt x="278831" y="954067"/>
                    <a:pt x="-25337" y="723644"/>
                    <a:pt x="0" y="474358"/>
                  </a:cubicBezTo>
                  <a:close/>
                </a:path>
                <a:path w="1346447" h="948715" stroke="0" extrusionOk="0">
                  <a:moveTo>
                    <a:pt x="0" y="474358"/>
                  </a:moveTo>
                  <a:cubicBezTo>
                    <a:pt x="20332" y="266368"/>
                    <a:pt x="319196" y="30749"/>
                    <a:pt x="673224" y="0"/>
                  </a:cubicBezTo>
                  <a:cubicBezTo>
                    <a:pt x="1066957" y="50185"/>
                    <a:pt x="1324471" y="256850"/>
                    <a:pt x="1346448" y="474358"/>
                  </a:cubicBezTo>
                  <a:cubicBezTo>
                    <a:pt x="1390602" y="815396"/>
                    <a:pt x="1055063" y="978960"/>
                    <a:pt x="673224" y="948716"/>
                  </a:cubicBezTo>
                  <a:cubicBezTo>
                    <a:pt x="311949" y="969334"/>
                    <a:pt x="-25777" y="730522"/>
                    <a:pt x="0" y="47435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1833754546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1397EA-706B-46D1-9392-5EC54523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503" y="4853393"/>
              <a:ext cx="801383" cy="883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9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>
            <a:extLst>
              <a:ext uri="{FF2B5EF4-FFF2-40B4-BE49-F238E27FC236}">
                <a16:creationId xmlns:a16="http://schemas.microsoft.com/office/drawing/2014/main" id="{A662580E-A190-4B68-BDE5-84E27D1B0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0AFBC8E6-E0E1-47D0-AC50-E5263522D4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43567" y="1968604"/>
            <a:ext cx="10791737" cy="15696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n-US" altLang="zh-CN" sz="9600" b="1" spc="50" dirty="0">
                <a:ln w="0"/>
                <a:solidFill>
                  <a:srgbClr val="F090B2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Dumpling" panose="02000000000000000000" pitchFamily="50" charset="0"/>
                <a:ea typeface="微软雅黑" panose="020B0503020204020204" pitchFamily="34" charset="-122"/>
              </a:rPr>
              <a:t>TẠM BIỆT CÁC EM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4715" flipH="1">
            <a:off x="10358579" y="1016390"/>
            <a:ext cx="681208" cy="6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28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1BAAF1CE-EDB2-4401-9B50-F7FD88B76E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91880A99-C04C-4F3B-A7DF-5E8C4D3E4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sp>
        <p:nvSpPr>
          <p:cNvPr id="5" name="Notched Right Arrow 20"/>
          <p:cNvSpPr/>
          <p:nvPr/>
        </p:nvSpPr>
        <p:spPr>
          <a:xfrm>
            <a:off x="4563260" y="1832264"/>
            <a:ext cx="7629164" cy="3011054"/>
          </a:xfrm>
          <a:prstGeom prst="notchedRightArrow">
            <a:avLst>
              <a:gd name="adj1" fmla="val 100000"/>
              <a:gd name="adj2" fmla="val 4600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6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43891" y="199896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đời trôi nổi lênh đênh</a:t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tai giống mũ, có vành cong cong.</a:t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 ao hồ, mặt nước sông</a:t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Lọc nước, nuôi lợn, góp công với người.</a:t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 chê là rẻ nhất đời.</a:t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hoa nở tím sáng ngời ao quê.</a:t>
            </a:r>
            <a:b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</a:t>
            </a:r>
            <a:r>
              <a:rPr lang="vi-VN" sz="24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(Là cây gì?)</a:t>
            </a:r>
            <a:endParaRPr lang="en-US" sz="2400" b="1" i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96E11-B5EC-47B2-9D5C-A2C549E8DD57}"/>
              </a:ext>
            </a:extLst>
          </p:cNvPr>
          <p:cNvSpPr txBox="1"/>
          <p:nvPr/>
        </p:nvSpPr>
        <p:spPr>
          <a:xfrm>
            <a:off x="1136290" y="476201"/>
            <a:ext cx="3676006" cy="23083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rtlCol="0">
            <a:spAutoFit/>
          </a:bodyPr>
          <a:lstStyle/>
          <a:p>
            <a:r>
              <a:rPr lang="en-US" sz="90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SVN-Segoe Script" panose="02040603050506020204" pitchFamily="18" charset="0"/>
                <a:cs typeface="Poppins ExtraBold" panose="00000900000000000000" pitchFamily="2" charset="0"/>
              </a:rPr>
              <a:t>ĐỐ VUI</a:t>
            </a:r>
          </a:p>
          <a:p>
            <a:endParaRPr lang="en-US" sz="5400" b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2052" name="Picture 4" descr="Bèo t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8" y="2458819"/>
            <a:ext cx="4586274" cy="3088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020808" y="5721984"/>
            <a:ext cx="23898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79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4.44444E-6 L -2.08333E-7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">
            <a:extLst>
              <a:ext uri="{FF2B5EF4-FFF2-40B4-BE49-F238E27FC236}">
                <a16:creationId xmlns:a16="http://schemas.microsoft.com/office/drawing/2014/main" id="{08857A42-945F-48EA-A369-828E3ACF5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15176F2-0FEA-4FBE-B0EA-80CB8E2E8A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655406" y="-777291"/>
            <a:ext cx="4708358" cy="4389119"/>
            <a:chOff x="2010185" y="1921596"/>
            <a:chExt cx="3026043" cy="3019572"/>
          </a:xfrm>
        </p:grpSpPr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4065306" y="2730699"/>
              <a:ext cx="650519" cy="1695880"/>
            </a:xfrm>
            <a:custGeom>
              <a:avLst/>
              <a:gdLst>
                <a:gd name="T0" fmla="*/ 85 w 85"/>
                <a:gd name="T1" fmla="*/ 92 h 222"/>
                <a:gd name="T2" fmla="*/ 54 w 85"/>
                <a:gd name="T3" fmla="*/ 0 h 222"/>
                <a:gd name="T4" fmla="*/ 34 w 85"/>
                <a:gd name="T5" fmla="*/ 15 h 222"/>
                <a:gd name="T6" fmla="*/ 59 w 85"/>
                <a:gd name="T7" fmla="*/ 92 h 222"/>
                <a:gd name="T8" fmla="*/ 0 w 85"/>
                <a:gd name="T9" fmla="*/ 201 h 222"/>
                <a:gd name="T10" fmla="*/ 13 w 85"/>
                <a:gd name="T11" fmla="*/ 222 h 222"/>
                <a:gd name="T12" fmla="*/ 85 w 85"/>
                <a:gd name="T13" fmla="*/ 9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22">
                  <a:moveTo>
                    <a:pt x="85" y="92"/>
                  </a:moveTo>
                  <a:cubicBezTo>
                    <a:pt x="85" y="57"/>
                    <a:pt x="73" y="26"/>
                    <a:pt x="54" y="0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50" y="36"/>
                    <a:pt x="59" y="63"/>
                    <a:pt x="59" y="92"/>
                  </a:cubicBezTo>
                  <a:cubicBezTo>
                    <a:pt x="59" y="137"/>
                    <a:pt x="35" y="177"/>
                    <a:pt x="0" y="201"/>
                  </a:cubicBezTo>
                  <a:cubicBezTo>
                    <a:pt x="13" y="222"/>
                    <a:pt x="13" y="222"/>
                    <a:pt x="13" y="222"/>
                  </a:cubicBezTo>
                  <a:cubicBezTo>
                    <a:pt x="56" y="194"/>
                    <a:pt x="85" y="146"/>
                    <a:pt x="85" y="92"/>
                  </a:cubicBezTo>
                  <a:close/>
                </a:path>
              </a:pathLst>
            </a:custGeom>
            <a:solidFill>
              <a:srgbClr val="98C0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3485988" y="2251710"/>
              <a:ext cx="993579" cy="595500"/>
            </a:xfrm>
            <a:custGeom>
              <a:avLst/>
              <a:gdLst>
                <a:gd name="T0" fmla="*/ 5 w 130"/>
                <a:gd name="T1" fmla="*/ 25 h 78"/>
                <a:gd name="T2" fmla="*/ 110 w 130"/>
                <a:gd name="T3" fmla="*/ 78 h 78"/>
                <a:gd name="T4" fmla="*/ 130 w 130"/>
                <a:gd name="T5" fmla="*/ 63 h 78"/>
                <a:gd name="T6" fmla="*/ 5 w 130"/>
                <a:gd name="T7" fmla="*/ 0 h 78"/>
                <a:gd name="T8" fmla="*/ 0 w 130"/>
                <a:gd name="T9" fmla="*/ 0 h 78"/>
                <a:gd name="T10" fmla="*/ 1 w 130"/>
                <a:gd name="T11" fmla="*/ 25 h 78"/>
                <a:gd name="T12" fmla="*/ 5 w 130"/>
                <a:gd name="T13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78">
                  <a:moveTo>
                    <a:pt x="5" y="25"/>
                  </a:moveTo>
                  <a:cubicBezTo>
                    <a:pt x="48" y="25"/>
                    <a:pt x="86" y="46"/>
                    <a:pt x="110" y="78"/>
                  </a:cubicBezTo>
                  <a:cubicBezTo>
                    <a:pt x="130" y="63"/>
                    <a:pt x="130" y="63"/>
                    <a:pt x="130" y="63"/>
                  </a:cubicBezTo>
                  <a:cubicBezTo>
                    <a:pt x="102" y="25"/>
                    <a:pt x="57" y="0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5DAD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 8"/>
            <p:cNvSpPr>
              <a:spLocks/>
            </p:cNvSpPr>
            <p:nvPr/>
          </p:nvSpPr>
          <p:spPr bwMode="auto">
            <a:xfrm>
              <a:off x="2285281" y="2190217"/>
              <a:ext cx="2087485" cy="2488800"/>
            </a:xfrm>
            <a:custGeom>
              <a:avLst/>
              <a:gdLst>
                <a:gd name="T0" fmla="*/ 245 w 273"/>
                <a:gd name="T1" fmla="*/ 252 h 326"/>
                <a:gd name="T2" fmla="*/ 162 w 273"/>
                <a:gd name="T3" fmla="*/ 284 h 326"/>
                <a:gd name="T4" fmla="*/ 68 w 273"/>
                <a:gd name="T5" fmla="*/ 240 h 326"/>
                <a:gd name="T6" fmla="*/ 41 w 273"/>
                <a:gd name="T7" fmla="*/ 163 h 326"/>
                <a:gd name="T8" fmla="*/ 162 w 273"/>
                <a:gd name="T9" fmla="*/ 41 h 326"/>
                <a:gd name="T10" fmla="*/ 162 w 273"/>
                <a:gd name="T11" fmla="*/ 0 h 326"/>
                <a:gd name="T12" fmla="*/ 0 w 273"/>
                <a:gd name="T13" fmla="*/ 163 h 326"/>
                <a:gd name="T14" fmla="*/ 37 w 273"/>
                <a:gd name="T15" fmla="*/ 266 h 326"/>
                <a:gd name="T16" fmla="*/ 162 w 273"/>
                <a:gd name="T17" fmla="*/ 326 h 326"/>
                <a:gd name="T18" fmla="*/ 273 w 273"/>
                <a:gd name="T19" fmla="*/ 282 h 326"/>
                <a:gd name="T20" fmla="*/ 245 w 273"/>
                <a:gd name="T21" fmla="*/ 2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3" h="326">
                  <a:moveTo>
                    <a:pt x="245" y="252"/>
                  </a:moveTo>
                  <a:cubicBezTo>
                    <a:pt x="224" y="272"/>
                    <a:pt x="195" y="284"/>
                    <a:pt x="162" y="284"/>
                  </a:cubicBezTo>
                  <a:cubicBezTo>
                    <a:pt x="125" y="284"/>
                    <a:pt x="91" y="267"/>
                    <a:pt x="68" y="240"/>
                  </a:cubicBezTo>
                  <a:cubicBezTo>
                    <a:pt x="51" y="219"/>
                    <a:pt x="41" y="192"/>
                    <a:pt x="41" y="163"/>
                  </a:cubicBezTo>
                  <a:cubicBezTo>
                    <a:pt x="41" y="96"/>
                    <a:pt x="95" y="41"/>
                    <a:pt x="162" y="41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72" y="0"/>
                    <a:pt x="0" y="73"/>
                    <a:pt x="0" y="163"/>
                  </a:cubicBezTo>
                  <a:cubicBezTo>
                    <a:pt x="0" y="202"/>
                    <a:pt x="14" y="238"/>
                    <a:pt x="37" y="266"/>
                  </a:cubicBezTo>
                  <a:cubicBezTo>
                    <a:pt x="67" y="302"/>
                    <a:pt x="112" y="326"/>
                    <a:pt x="162" y="326"/>
                  </a:cubicBezTo>
                  <a:cubicBezTo>
                    <a:pt x="205" y="326"/>
                    <a:pt x="244" y="309"/>
                    <a:pt x="273" y="282"/>
                  </a:cubicBezTo>
                  <a:lnTo>
                    <a:pt x="245" y="252"/>
                  </a:lnTo>
                  <a:close/>
                </a:path>
              </a:pathLst>
            </a:custGeom>
            <a:solidFill>
              <a:srgbClr val="51AFAF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 9"/>
            <p:cNvSpPr>
              <a:spLocks noEditPoints="1"/>
            </p:cNvSpPr>
            <p:nvPr/>
          </p:nvSpPr>
          <p:spPr bwMode="auto">
            <a:xfrm>
              <a:off x="2010185" y="1921596"/>
              <a:ext cx="3026043" cy="3019572"/>
            </a:xfrm>
            <a:custGeom>
              <a:avLst/>
              <a:gdLst>
                <a:gd name="T0" fmla="*/ 198 w 396"/>
                <a:gd name="T1" fmla="*/ 395 h 395"/>
                <a:gd name="T2" fmla="*/ 0 w 396"/>
                <a:gd name="T3" fmla="*/ 198 h 395"/>
                <a:gd name="T4" fmla="*/ 198 w 396"/>
                <a:gd name="T5" fmla="*/ 0 h 395"/>
                <a:gd name="T6" fmla="*/ 396 w 396"/>
                <a:gd name="T7" fmla="*/ 198 h 395"/>
                <a:gd name="T8" fmla="*/ 198 w 396"/>
                <a:gd name="T9" fmla="*/ 395 h 395"/>
                <a:gd name="T10" fmla="*/ 198 w 396"/>
                <a:gd name="T11" fmla="*/ 1 h 395"/>
                <a:gd name="T12" fmla="*/ 2 w 396"/>
                <a:gd name="T13" fmla="*/ 198 h 395"/>
                <a:gd name="T14" fmla="*/ 198 w 396"/>
                <a:gd name="T15" fmla="*/ 394 h 395"/>
                <a:gd name="T16" fmla="*/ 394 w 396"/>
                <a:gd name="T17" fmla="*/ 198 h 395"/>
                <a:gd name="T18" fmla="*/ 198 w 396"/>
                <a:gd name="T19" fmla="*/ 1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6" h="395">
                  <a:moveTo>
                    <a:pt x="198" y="395"/>
                  </a:moveTo>
                  <a:cubicBezTo>
                    <a:pt x="89" y="395"/>
                    <a:pt x="0" y="307"/>
                    <a:pt x="0" y="198"/>
                  </a:cubicBezTo>
                  <a:cubicBezTo>
                    <a:pt x="0" y="89"/>
                    <a:pt x="89" y="0"/>
                    <a:pt x="198" y="0"/>
                  </a:cubicBezTo>
                  <a:cubicBezTo>
                    <a:pt x="307" y="0"/>
                    <a:pt x="396" y="89"/>
                    <a:pt x="396" y="198"/>
                  </a:cubicBezTo>
                  <a:cubicBezTo>
                    <a:pt x="396" y="307"/>
                    <a:pt x="307" y="395"/>
                    <a:pt x="198" y="395"/>
                  </a:cubicBezTo>
                  <a:close/>
                  <a:moveTo>
                    <a:pt x="198" y="1"/>
                  </a:moveTo>
                  <a:cubicBezTo>
                    <a:pt x="90" y="1"/>
                    <a:pt x="2" y="89"/>
                    <a:pt x="2" y="198"/>
                  </a:cubicBezTo>
                  <a:cubicBezTo>
                    <a:pt x="2" y="306"/>
                    <a:pt x="90" y="394"/>
                    <a:pt x="198" y="394"/>
                  </a:cubicBezTo>
                  <a:cubicBezTo>
                    <a:pt x="306" y="394"/>
                    <a:pt x="394" y="306"/>
                    <a:pt x="394" y="198"/>
                  </a:cubicBezTo>
                  <a:cubicBezTo>
                    <a:pt x="394" y="89"/>
                    <a:pt x="306" y="1"/>
                    <a:pt x="198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51AFA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TextBox 22"/>
          <p:cNvSpPr txBox="1"/>
          <p:nvPr/>
        </p:nvSpPr>
        <p:spPr>
          <a:xfrm>
            <a:off x="6726542" y="216939"/>
            <a:ext cx="27887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bèo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altLang="zh-C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6" name="Picture 4" descr="Closeup of barbary fig cactus Free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11" y="966673"/>
            <a:ext cx="5289576" cy="352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Ngon lạ với món bèo t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98" y="3270036"/>
            <a:ext cx="5207347" cy="337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519715" y="4741896"/>
            <a:ext cx="5576285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loài cây khác nhau có nhu cầu về nước khác nhau, cây xương rồng ưa khô hạn, cây bèo tây ưa nước.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7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64800000">
                                      <p:cBhvr>
                                        <p:cTn id="14" dur="6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11">
            <a:extLst>
              <a:ext uri="{FF2B5EF4-FFF2-40B4-BE49-F238E27FC236}">
                <a16:creationId xmlns:a16="http://schemas.microsoft.com/office/drawing/2014/main" id="{58C74BF6-0749-4AA0-A898-04614FA92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67" name="图片 11">
            <a:extLst>
              <a:ext uri="{FF2B5EF4-FFF2-40B4-BE49-F238E27FC236}">
                <a16:creationId xmlns:a16="http://schemas.microsoft.com/office/drawing/2014/main" id="{3B07AF09-1E83-4F1B-9CCD-18A4811A7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19335" y="1631534"/>
            <a:ext cx="9465717" cy="5678831"/>
          </a:xfrm>
          <a:prstGeom prst="rect">
            <a:avLst/>
          </a:prstGeom>
        </p:spPr>
      </p:pic>
      <p:sp>
        <p:nvSpPr>
          <p:cNvPr id="72" name="矩形 3"/>
          <p:cNvSpPr>
            <a:spLocks noChangeArrowheads="1"/>
          </p:cNvSpPr>
          <p:nvPr/>
        </p:nvSpPr>
        <p:spPr bwMode="auto">
          <a:xfrm>
            <a:off x="1298364" y="1631534"/>
            <a:ext cx="9179858" cy="1723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nhu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3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zh-CN" sz="53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zh-CN" altLang="en-US" sz="53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3800" l="30767" r="50133">
                        <a14:foregroundMark x1="41867" y1="6950" x2="42233" y2="5400"/>
                        <a14:foregroundMark x1="42600" y1="9750" x2="46000" y2="29750"/>
                        <a14:foregroundMark x1="36067" y1="57800" x2="34433" y2="61050"/>
                        <a14:foregroundMark x1="41400" y1="16300" x2="38567" y2="27750"/>
                        <a14:foregroundMark x1="46467" y1="46200" x2="45900" y2="46200"/>
                        <a14:foregroundMark x1="36633" y1="71950" x2="36900" y2="7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9" r="48588"/>
          <a:stretch/>
        </p:blipFill>
        <p:spPr>
          <a:xfrm>
            <a:off x="10572158" y="-204993"/>
            <a:ext cx="2010684" cy="43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1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1808"/>
            <a:ext cx="12609095" cy="31185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317" y="1957275"/>
            <a:ext cx="1033488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9525">
                  <a:noFill/>
                </a:ln>
                <a:solidFill>
                  <a:srgbClr val="00206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NHU CẦU CHẤT KHOÁNG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9525">
                  <a:noFill/>
                </a:ln>
                <a:solidFill>
                  <a:srgbClr val="00206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CỦA THỰC VẬT</a:t>
            </a:r>
            <a:endParaRPr kumimoji="0" lang="id-ID" sz="6000" b="0" i="0" u="none" strike="noStrike" kern="1200" cap="none" spc="0" normalizeH="0" baseline="0" noProof="0" dirty="0">
              <a:ln w="9525">
                <a:noFill/>
              </a:ln>
              <a:solidFill>
                <a:srgbClr val="002060"/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1220010">
            <a:off x="1339477" y="4676431"/>
            <a:ext cx="31935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Khoa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 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" b="97638" l="0" r="96729">
                        <a14:foregroundMark x1="50697" y1="7571" x2="51484" y2="17929"/>
                        <a14:foregroundMark x1="26953" y1="12417" x2="35433" y2="23319"/>
                        <a14:foregroundMark x1="15809" y1="29073" x2="23743" y2="33131"/>
                        <a14:foregroundMark x1="6663" y1="48879" x2="20775" y2="50394"/>
                        <a14:foregroundMark x1="13749" y1="71108" x2="23743" y2="65051"/>
                        <a14:foregroundMark x1="29679" y1="86856" x2="34403" y2="76257"/>
                        <a14:foregroundMark x1="49303" y1="81224" x2="52150" y2="92126"/>
                        <a14:foregroundMark x1="65354" y1="77953" x2="69412" y2="88371"/>
                        <a14:foregroundMark x1="77771" y1="64506" x2="87462" y2="72199"/>
                        <a14:foregroundMark x1="81102" y1="47971" x2="90248" y2="49001"/>
                        <a14:foregroundMark x1="79770" y1="33555" x2="84615" y2="28952"/>
                        <a14:foregroundMark x1="69958" y1="15203" x2="68019" y2="19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5837">
            <a:off x="6459932" y="123788"/>
            <a:ext cx="1684002" cy="168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1">
            <a:extLst>
              <a:ext uri="{FF2B5EF4-FFF2-40B4-BE49-F238E27FC236}">
                <a16:creationId xmlns:a16="http://schemas.microsoft.com/office/drawing/2014/main" id="{8A2ACBD6-69B9-4FC7-872F-B2505693C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774" y="933849"/>
            <a:ext cx="10481844" cy="6288442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EC67FDFD-6395-4E94-AC53-D6C3403FD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49828" y="1470212"/>
            <a:ext cx="9465717" cy="567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5" y="708190"/>
            <a:ext cx="10234193" cy="2720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27219" y="3312434"/>
            <a:ext cx="4252134" cy="770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4715" flipH="1">
            <a:off x="10252972" y="3091981"/>
            <a:ext cx="681208" cy="674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6886" y="1214446"/>
            <a:ext cx="697685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1.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Vai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trò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của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chất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khoáng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đối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với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thực</a:t>
            </a:r>
            <a:r>
              <a:rPr lang="en-US" altLang="en-US" sz="4000" b="1" dirty="0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 </a:t>
            </a:r>
            <a:r>
              <a:rPr lang="en-US" altLang="en-US" sz="4000" b="1" dirty="0" err="1">
                <a:ln/>
                <a:solidFill>
                  <a:schemeClr val="bg1"/>
                </a:solidFill>
                <a:latin typeface="Broad" panose="02020500000000000000" pitchFamily="18" charset="0"/>
                <a:ea typeface="Broad" panose="02020500000000000000" pitchFamily="18" charset="0"/>
                <a:cs typeface="Broad" panose="02020500000000000000" pitchFamily="18" charset="0"/>
              </a:rPr>
              <a:t>vật</a:t>
            </a:r>
            <a:endParaRPr lang="en-US" sz="4000" b="1" dirty="0">
              <a:ln/>
              <a:solidFill>
                <a:schemeClr val="bg1"/>
              </a:solidFill>
              <a:latin typeface="Broad" panose="02020500000000000000" pitchFamily="18" charset="0"/>
              <a:ea typeface="Broad" panose="02020500000000000000" pitchFamily="18" charset="0"/>
              <a:cs typeface="Broad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6334" y="3389500"/>
            <a:ext cx="7256877" cy="3873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B4315B-E803-4755-825B-BFB39271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3" y="745601"/>
            <a:ext cx="5856706" cy="429929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0262" y="1347993"/>
            <a:ext cx="5054397" cy="2690344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Theo em trong đất có các yếu tố nào cần cho sự sống và phát triển của cây?</a:t>
            </a:r>
            <a:endParaRPr lang="zh-CN" altLang="en-US" sz="3600" b="1" dirty="0">
              <a:latin typeface="Cambria" panose="02040503050406030204" pitchFamily="18" charset="0"/>
              <a:ea typeface="微软雅黑" panose="020B0503020204020204" pitchFamily="34" charset="-122"/>
              <a:sym typeface="微软雅黑" pitchFamily="34" charset="-122"/>
            </a:endParaRPr>
          </a:p>
        </p:txBody>
      </p:sp>
      <p:sp>
        <p:nvSpPr>
          <p:cNvPr id="37" name="泪滴形 36"/>
          <p:cNvSpPr/>
          <p:nvPr/>
        </p:nvSpPr>
        <p:spPr>
          <a:xfrm rot="5400000">
            <a:off x="6542764" y="935704"/>
            <a:ext cx="2073524" cy="2117965"/>
          </a:xfrm>
          <a:prstGeom prst="teardrop">
            <a:avLst/>
          </a:prstGeom>
          <a:solidFill>
            <a:srgbClr val="98C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89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泪滴形 14"/>
          <p:cNvSpPr/>
          <p:nvPr/>
        </p:nvSpPr>
        <p:spPr>
          <a:xfrm>
            <a:off x="6520543" y="2977225"/>
            <a:ext cx="2117966" cy="1926154"/>
          </a:xfrm>
          <a:prstGeom prst="teardrop">
            <a:avLst/>
          </a:prstGeom>
          <a:solidFill>
            <a:srgbClr val="5DA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89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泪滴形 35"/>
          <p:cNvSpPr/>
          <p:nvPr/>
        </p:nvSpPr>
        <p:spPr>
          <a:xfrm rot="10800000">
            <a:off x="8591377" y="310594"/>
            <a:ext cx="2723408" cy="2666260"/>
          </a:xfrm>
          <a:prstGeom prst="teardrop">
            <a:avLst/>
          </a:prstGeom>
          <a:solidFill>
            <a:srgbClr val="51A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89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4212" y="1554392"/>
            <a:ext cx="22480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Mùn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cát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sét</a:t>
            </a:r>
            <a:endParaRPr lang="en-US" sz="3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38509" y="842556"/>
            <a:ext cx="2466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en-US" sz="3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16852" y="3591939"/>
            <a:ext cx="14600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41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869"/>
          <a:stretch/>
        </p:blipFill>
        <p:spPr>
          <a:xfrm>
            <a:off x="8292311" y="1994687"/>
            <a:ext cx="3515855" cy="4925445"/>
          </a:xfrm>
          <a:prstGeom prst="rect">
            <a:avLst/>
          </a:prstGeom>
        </p:spPr>
      </p:pic>
      <p:pic>
        <p:nvPicPr>
          <p:cNvPr id="34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7268" y="3593529"/>
            <a:ext cx="6909641" cy="35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8585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62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72"/>
                            </p:stCondLst>
                            <p:childTnLst>
                              <p:par>
                                <p:cTn id="16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72"/>
                            </p:stCondLst>
                            <p:childTnLst>
                              <p:par>
                                <p:cTn id="2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1050</Words>
  <Application>Microsoft Office PowerPoint</Application>
  <PresentationFormat>Widescreen</PresentationFormat>
  <Paragraphs>144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Amazone</vt:lpstr>
      <vt:lpstr>Arial</vt:lpstr>
      <vt:lpstr>Broad</vt:lpstr>
      <vt:lpstr>Calibri</vt:lpstr>
      <vt:lpstr>Calibri Light</vt:lpstr>
      <vt:lpstr>Cambria</vt:lpstr>
      <vt:lpstr>Poppins ExtraBold</vt:lpstr>
      <vt:lpstr>SVN-Dumpling</vt:lpstr>
      <vt:lpstr>SVN-Segoe Script</vt:lpstr>
      <vt:lpstr>Times New Roman</vt:lpstr>
      <vt:lpstr>UTM Americana</vt:lpstr>
      <vt:lpstr>UTM Colossalis</vt:lpstr>
      <vt:lpstr>UTM Edwardian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2022-04-16T03:35:17Z</dcterms:created>
  <dcterms:modified xsi:type="dcterms:W3CDTF">2022-04-16T03:36:32Z</dcterms:modified>
</cp:coreProperties>
</file>