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av" ContentType="audio/x-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7" r:id="rId2"/>
    <p:sldId id="275" r:id="rId3"/>
    <p:sldId id="268" r:id="rId4"/>
    <p:sldId id="276" r:id="rId5"/>
    <p:sldId id="278" r:id="rId6"/>
    <p:sldId id="279" r:id="rId7"/>
    <p:sldId id="262" r:id="rId8"/>
    <p:sldId id="280" r:id="rId9"/>
    <p:sldId id="281" r:id="rId10"/>
    <p:sldId id="277" r:id="rId11"/>
    <p:sldId id="267" r:id="rId1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63" d="100"/>
          <a:sy n="63" d="100"/>
        </p:scale>
        <p:origin x="804" y="3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2C05CED-3465-4541-A937-043D8A31D80D}" type="datetimeFigureOut">
              <a:rPr lang="en-US" smtClean="0"/>
              <a:t>3/25/2022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21A2BA7-C5BB-4D3A-A91D-BD57B9B4AE0B}" type="slidenum">
              <a:rPr lang="en-US" smtClean="0"/>
              <a:t>‹#›</a:t>
            </a:fld>
            <a:endParaRPr lang="en-US"/>
          </a:p>
        </p:txBody>
      </p:sp>
    </p:spTree>
    <p:extLst>
      <p:ext uri="{BB962C8B-B14F-4D97-AF65-F5344CB8AC3E}">
        <p14:creationId xmlns:p14="http://schemas.microsoft.com/office/powerpoint/2010/main" val="18245817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3856495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1"/>
        <p:cNvGrpSpPr/>
        <p:nvPr/>
      </p:nvGrpSpPr>
      <p:grpSpPr>
        <a:xfrm>
          <a:off x="0" y="0"/>
          <a:ext cx="0" cy="0"/>
          <a:chOff x="0" y="0"/>
          <a:chExt cx="0" cy="0"/>
        </a:xfrm>
      </p:grpSpPr>
      <p:sp>
        <p:nvSpPr>
          <p:cNvPr id="502" name="Google Shape;502;gfd6f18662e_0_73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03" name="Google Shape;503;gfd6f18662e_0_73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62571817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4"/>
        <p:cNvGrpSpPr/>
        <p:nvPr/>
      </p:nvGrpSpPr>
      <p:grpSpPr>
        <a:xfrm>
          <a:off x="0" y="0"/>
          <a:ext cx="0" cy="0"/>
          <a:chOff x="0" y="0"/>
          <a:chExt cx="0" cy="0"/>
        </a:xfrm>
      </p:grpSpPr>
      <p:sp>
        <p:nvSpPr>
          <p:cNvPr id="315" name="Google Shape;315;gfd6f18662e_0_15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16" name="Google Shape;316;gfd6f18662e_0_15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909376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43216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417243116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Google Shape;393;gfd6f18662e_0_89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94" name="Google Shape;394;gfd6f18662e_0_89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2"/>
        <p:cNvGrpSpPr/>
        <p:nvPr/>
      </p:nvGrpSpPr>
      <p:grpSpPr>
        <a:xfrm>
          <a:off x="0" y="0"/>
          <a:ext cx="0" cy="0"/>
          <a:chOff x="0" y="0"/>
          <a:chExt cx="0" cy="0"/>
        </a:xfrm>
      </p:grpSpPr>
      <p:sp>
        <p:nvSpPr>
          <p:cNvPr id="513" name="Google Shape;513;gf86b4f6fdb_1_10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14" name="Google Shape;514;gf86b4f6fdb_1_10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2890580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2"/>
        <p:cNvGrpSpPr/>
        <p:nvPr/>
      </p:nvGrpSpPr>
      <p:grpSpPr>
        <a:xfrm>
          <a:off x="0" y="0"/>
          <a:ext cx="0" cy="0"/>
          <a:chOff x="0" y="0"/>
          <a:chExt cx="0" cy="0"/>
        </a:xfrm>
      </p:grpSpPr>
      <p:sp>
        <p:nvSpPr>
          <p:cNvPr id="323" name="Google Shape;323;gfd6f18662e_0_100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324" name="Google Shape;324;gfd6f18662e_0_100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7520209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D442484-0965-4F52-AAC8-20374A3C687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285F28F3-9899-40BC-979F-4F6D3BE56F0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F70EF93-AD81-43AD-90FF-B490EEC1923B}"/>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35A505C2-2BD2-4922-B618-E6A353FCBC4F}"/>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ACBD445-4601-4F06-9704-CA49FF65B8E8}"/>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21832173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1EF5BE6-F504-4A28-AAE5-EC37556C7A6F}"/>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DB73722-494F-4933-994B-282FAF8C2C2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640ED6F-6389-48F7-ABD2-E21EC745B6D8}"/>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DFD7CEFD-1410-4D89-AADA-39EBBB66840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F09C398-13F0-4A4A-BCAF-FDECD6EB981C}"/>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26583072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63219A51-F8FB-4430-A50F-F19B7E0BF37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A7FEA616-8E20-4A11-BA86-717AB880CBA0}"/>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0C5A195-403F-474A-84B0-1A3A75F32FFA}"/>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63FC45AA-B7F1-46F3-8265-DCC8F03FE2D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1BD1DFA-5A1D-4F6B-91F4-DF39719B3F73}"/>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28387215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001 Title">
  <p:cSld name="001 Title">
    <p:bg>
      <p:bgPr>
        <a:solidFill>
          <a:schemeClr val="accent3"/>
        </a:solidFill>
        <a:effectLst/>
      </p:bgPr>
    </p:bg>
    <p:spTree>
      <p:nvGrpSpPr>
        <p:cNvPr id="1" name="Shape 9"/>
        <p:cNvGrpSpPr/>
        <p:nvPr/>
      </p:nvGrpSpPr>
      <p:grpSpPr>
        <a:xfrm>
          <a:off x="0" y="0"/>
          <a:ext cx="0" cy="0"/>
          <a:chOff x="0" y="0"/>
          <a:chExt cx="0" cy="0"/>
        </a:xfrm>
      </p:grpSpPr>
      <p:sp>
        <p:nvSpPr>
          <p:cNvPr id="10" name="Google Shape;10;p2"/>
          <p:cNvSpPr/>
          <p:nvPr/>
        </p:nvSpPr>
        <p:spPr>
          <a:xfrm rot="-5400000">
            <a:off x="2696875" y="-2696524"/>
            <a:ext cx="6811196" cy="12204947"/>
          </a:xfrm>
          <a:custGeom>
            <a:avLst/>
            <a:gdLst/>
            <a:ahLst/>
            <a:cxnLst/>
            <a:rect l="l" t="t" r="r" b="b"/>
            <a:pathLst>
              <a:path w="7119717" h="12539329" extrusionOk="0">
                <a:moveTo>
                  <a:pt x="583070" y="12004282"/>
                </a:moveTo>
                <a:lnTo>
                  <a:pt x="246697" y="12004282"/>
                </a:lnTo>
                <a:lnTo>
                  <a:pt x="246697" y="12354830"/>
                </a:lnTo>
                <a:lnTo>
                  <a:pt x="583070" y="12354830"/>
                </a:lnTo>
                <a:close/>
                <a:moveTo>
                  <a:pt x="583070" y="11639155"/>
                </a:moveTo>
                <a:lnTo>
                  <a:pt x="246697" y="11639155"/>
                </a:lnTo>
                <a:lnTo>
                  <a:pt x="246697" y="11989703"/>
                </a:lnTo>
                <a:lnTo>
                  <a:pt x="583070" y="11989703"/>
                </a:lnTo>
                <a:close/>
                <a:moveTo>
                  <a:pt x="583070" y="11274028"/>
                </a:moveTo>
                <a:lnTo>
                  <a:pt x="246697" y="11274028"/>
                </a:lnTo>
                <a:lnTo>
                  <a:pt x="246697" y="11624575"/>
                </a:lnTo>
                <a:lnTo>
                  <a:pt x="583070" y="11624575"/>
                </a:lnTo>
                <a:close/>
                <a:moveTo>
                  <a:pt x="583070" y="10908900"/>
                </a:moveTo>
                <a:lnTo>
                  <a:pt x="246697" y="10908900"/>
                </a:lnTo>
                <a:lnTo>
                  <a:pt x="246697" y="11259448"/>
                </a:lnTo>
                <a:lnTo>
                  <a:pt x="583070" y="11259448"/>
                </a:lnTo>
                <a:close/>
                <a:moveTo>
                  <a:pt x="583070" y="10543772"/>
                </a:moveTo>
                <a:lnTo>
                  <a:pt x="246697" y="10543772"/>
                </a:lnTo>
                <a:lnTo>
                  <a:pt x="246697" y="10894320"/>
                </a:lnTo>
                <a:lnTo>
                  <a:pt x="583070" y="10894320"/>
                </a:lnTo>
                <a:close/>
                <a:moveTo>
                  <a:pt x="583070" y="10178645"/>
                </a:moveTo>
                <a:lnTo>
                  <a:pt x="246697" y="10178645"/>
                </a:lnTo>
                <a:lnTo>
                  <a:pt x="246697" y="10529192"/>
                </a:lnTo>
                <a:lnTo>
                  <a:pt x="583070" y="10529192"/>
                </a:lnTo>
                <a:close/>
                <a:moveTo>
                  <a:pt x="583070" y="9813518"/>
                </a:moveTo>
                <a:lnTo>
                  <a:pt x="246697" y="9813518"/>
                </a:lnTo>
                <a:lnTo>
                  <a:pt x="246697" y="10164065"/>
                </a:lnTo>
                <a:lnTo>
                  <a:pt x="583070" y="10164065"/>
                </a:lnTo>
                <a:close/>
                <a:moveTo>
                  <a:pt x="583070" y="9448390"/>
                </a:moveTo>
                <a:lnTo>
                  <a:pt x="246697" y="9448390"/>
                </a:lnTo>
                <a:lnTo>
                  <a:pt x="246697" y="9798938"/>
                </a:lnTo>
                <a:lnTo>
                  <a:pt x="583070" y="9798938"/>
                </a:lnTo>
                <a:close/>
                <a:moveTo>
                  <a:pt x="583070" y="9083262"/>
                </a:moveTo>
                <a:lnTo>
                  <a:pt x="246697" y="9083262"/>
                </a:lnTo>
                <a:lnTo>
                  <a:pt x="246697" y="9433810"/>
                </a:lnTo>
                <a:lnTo>
                  <a:pt x="583070" y="9433810"/>
                </a:lnTo>
                <a:close/>
                <a:moveTo>
                  <a:pt x="583070" y="8718135"/>
                </a:moveTo>
                <a:lnTo>
                  <a:pt x="246697" y="8718135"/>
                </a:lnTo>
                <a:lnTo>
                  <a:pt x="246697" y="9068682"/>
                </a:lnTo>
                <a:lnTo>
                  <a:pt x="583070" y="9068682"/>
                </a:lnTo>
                <a:close/>
                <a:moveTo>
                  <a:pt x="583070" y="8353008"/>
                </a:moveTo>
                <a:lnTo>
                  <a:pt x="246697" y="8353008"/>
                </a:lnTo>
                <a:lnTo>
                  <a:pt x="246697" y="8703555"/>
                </a:lnTo>
                <a:lnTo>
                  <a:pt x="583070" y="8703555"/>
                </a:lnTo>
                <a:close/>
                <a:moveTo>
                  <a:pt x="583070" y="7987881"/>
                </a:moveTo>
                <a:lnTo>
                  <a:pt x="246697" y="7987881"/>
                </a:lnTo>
                <a:lnTo>
                  <a:pt x="246697" y="8338428"/>
                </a:lnTo>
                <a:lnTo>
                  <a:pt x="583070" y="8338428"/>
                </a:lnTo>
                <a:close/>
                <a:moveTo>
                  <a:pt x="583070" y="7622754"/>
                </a:moveTo>
                <a:lnTo>
                  <a:pt x="246697" y="7622754"/>
                </a:lnTo>
                <a:lnTo>
                  <a:pt x="246697" y="7973301"/>
                </a:lnTo>
                <a:lnTo>
                  <a:pt x="583070" y="7973301"/>
                </a:lnTo>
                <a:close/>
                <a:moveTo>
                  <a:pt x="583070" y="7257625"/>
                </a:moveTo>
                <a:lnTo>
                  <a:pt x="246697" y="7257625"/>
                </a:lnTo>
                <a:lnTo>
                  <a:pt x="246697" y="7608174"/>
                </a:lnTo>
                <a:lnTo>
                  <a:pt x="583070" y="7608174"/>
                </a:lnTo>
                <a:close/>
                <a:moveTo>
                  <a:pt x="583070" y="6892501"/>
                </a:moveTo>
                <a:lnTo>
                  <a:pt x="246697" y="6892501"/>
                </a:lnTo>
                <a:lnTo>
                  <a:pt x="246697" y="7243044"/>
                </a:lnTo>
                <a:lnTo>
                  <a:pt x="583070" y="7243044"/>
                </a:lnTo>
                <a:close/>
                <a:moveTo>
                  <a:pt x="583070" y="6527374"/>
                </a:moveTo>
                <a:lnTo>
                  <a:pt x="246697" y="6527374"/>
                </a:lnTo>
                <a:lnTo>
                  <a:pt x="246697" y="6877920"/>
                </a:lnTo>
                <a:lnTo>
                  <a:pt x="583070" y="6877920"/>
                </a:lnTo>
                <a:close/>
                <a:moveTo>
                  <a:pt x="583070" y="6187383"/>
                </a:moveTo>
                <a:lnTo>
                  <a:pt x="246698" y="6187383"/>
                </a:lnTo>
                <a:lnTo>
                  <a:pt x="246698" y="6357302"/>
                </a:lnTo>
                <a:lnTo>
                  <a:pt x="246697" y="6357302"/>
                </a:lnTo>
                <a:lnTo>
                  <a:pt x="246697" y="6512794"/>
                </a:lnTo>
                <a:lnTo>
                  <a:pt x="583070" y="6512794"/>
                </a:lnTo>
                <a:close/>
                <a:moveTo>
                  <a:pt x="583071" y="5822255"/>
                </a:moveTo>
                <a:lnTo>
                  <a:pt x="246698" y="5822255"/>
                </a:lnTo>
                <a:lnTo>
                  <a:pt x="246698" y="6172803"/>
                </a:lnTo>
                <a:lnTo>
                  <a:pt x="583071" y="6172803"/>
                </a:lnTo>
                <a:close/>
                <a:moveTo>
                  <a:pt x="583071" y="5457129"/>
                </a:moveTo>
                <a:lnTo>
                  <a:pt x="246698" y="5457129"/>
                </a:lnTo>
                <a:lnTo>
                  <a:pt x="246698" y="5807676"/>
                </a:lnTo>
                <a:lnTo>
                  <a:pt x="583071" y="5807676"/>
                </a:lnTo>
                <a:close/>
                <a:moveTo>
                  <a:pt x="583071" y="5092001"/>
                </a:moveTo>
                <a:lnTo>
                  <a:pt x="246698" y="5092001"/>
                </a:lnTo>
                <a:lnTo>
                  <a:pt x="246698" y="5442548"/>
                </a:lnTo>
                <a:lnTo>
                  <a:pt x="583071" y="5442548"/>
                </a:lnTo>
                <a:close/>
                <a:moveTo>
                  <a:pt x="583071" y="4726873"/>
                </a:moveTo>
                <a:lnTo>
                  <a:pt x="246698" y="4726873"/>
                </a:lnTo>
                <a:lnTo>
                  <a:pt x="246698" y="5077421"/>
                </a:lnTo>
                <a:lnTo>
                  <a:pt x="583071" y="5077421"/>
                </a:lnTo>
                <a:close/>
                <a:moveTo>
                  <a:pt x="583071" y="4361745"/>
                </a:moveTo>
                <a:lnTo>
                  <a:pt x="246698" y="4361745"/>
                </a:lnTo>
                <a:lnTo>
                  <a:pt x="246698" y="4712293"/>
                </a:lnTo>
                <a:lnTo>
                  <a:pt x="583071" y="4712293"/>
                </a:lnTo>
                <a:close/>
                <a:moveTo>
                  <a:pt x="583071" y="3996618"/>
                </a:moveTo>
                <a:lnTo>
                  <a:pt x="246698" y="3996618"/>
                </a:lnTo>
                <a:lnTo>
                  <a:pt x="246698" y="4347165"/>
                </a:lnTo>
                <a:lnTo>
                  <a:pt x="583071" y="4347165"/>
                </a:lnTo>
                <a:close/>
                <a:moveTo>
                  <a:pt x="583071" y="3631491"/>
                </a:moveTo>
                <a:lnTo>
                  <a:pt x="246698" y="3631491"/>
                </a:lnTo>
                <a:lnTo>
                  <a:pt x="246698" y="3982038"/>
                </a:lnTo>
                <a:lnTo>
                  <a:pt x="583071" y="3982038"/>
                </a:lnTo>
                <a:close/>
                <a:moveTo>
                  <a:pt x="583071" y="3266363"/>
                </a:moveTo>
                <a:lnTo>
                  <a:pt x="246698" y="3266363"/>
                </a:lnTo>
                <a:lnTo>
                  <a:pt x="246698" y="3616911"/>
                </a:lnTo>
                <a:lnTo>
                  <a:pt x="583071" y="3616911"/>
                </a:lnTo>
                <a:close/>
                <a:moveTo>
                  <a:pt x="583071" y="2901235"/>
                </a:moveTo>
                <a:lnTo>
                  <a:pt x="246698" y="2901235"/>
                </a:lnTo>
                <a:lnTo>
                  <a:pt x="246698" y="3251783"/>
                </a:lnTo>
                <a:lnTo>
                  <a:pt x="583071" y="3251783"/>
                </a:lnTo>
                <a:close/>
                <a:moveTo>
                  <a:pt x="583071" y="2536108"/>
                </a:moveTo>
                <a:lnTo>
                  <a:pt x="246698" y="2536108"/>
                </a:lnTo>
                <a:lnTo>
                  <a:pt x="246698" y="2886655"/>
                </a:lnTo>
                <a:lnTo>
                  <a:pt x="583071" y="2886655"/>
                </a:lnTo>
                <a:close/>
                <a:moveTo>
                  <a:pt x="583071" y="2170981"/>
                </a:moveTo>
                <a:lnTo>
                  <a:pt x="246698" y="2170981"/>
                </a:lnTo>
                <a:lnTo>
                  <a:pt x="246698" y="2521528"/>
                </a:lnTo>
                <a:lnTo>
                  <a:pt x="583071" y="2521528"/>
                </a:lnTo>
                <a:close/>
                <a:moveTo>
                  <a:pt x="583071" y="1805854"/>
                </a:moveTo>
                <a:lnTo>
                  <a:pt x="246698" y="1805854"/>
                </a:lnTo>
                <a:lnTo>
                  <a:pt x="246698" y="2156401"/>
                </a:lnTo>
                <a:lnTo>
                  <a:pt x="583071" y="2156401"/>
                </a:lnTo>
                <a:close/>
                <a:moveTo>
                  <a:pt x="583071" y="1440727"/>
                </a:moveTo>
                <a:lnTo>
                  <a:pt x="246698" y="1440727"/>
                </a:lnTo>
                <a:lnTo>
                  <a:pt x="246698" y="1791274"/>
                </a:lnTo>
                <a:lnTo>
                  <a:pt x="583071" y="1791274"/>
                </a:lnTo>
                <a:close/>
                <a:moveTo>
                  <a:pt x="583071" y="1075598"/>
                </a:moveTo>
                <a:lnTo>
                  <a:pt x="246698" y="1075598"/>
                </a:lnTo>
                <a:lnTo>
                  <a:pt x="246698" y="1426147"/>
                </a:lnTo>
                <a:lnTo>
                  <a:pt x="583071" y="1426147"/>
                </a:lnTo>
                <a:close/>
                <a:moveTo>
                  <a:pt x="583071" y="710474"/>
                </a:moveTo>
                <a:lnTo>
                  <a:pt x="246698" y="710474"/>
                </a:lnTo>
                <a:lnTo>
                  <a:pt x="246698" y="1061017"/>
                </a:lnTo>
                <a:lnTo>
                  <a:pt x="583071" y="1061017"/>
                </a:lnTo>
                <a:close/>
                <a:moveTo>
                  <a:pt x="583071" y="345347"/>
                </a:moveTo>
                <a:lnTo>
                  <a:pt x="246698" y="345347"/>
                </a:lnTo>
                <a:lnTo>
                  <a:pt x="246698" y="695893"/>
                </a:lnTo>
                <a:lnTo>
                  <a:pt x="583071" y="695893"/>
                </a:lnTo>
                <a:close/>
                <a:moveTo>
                  <a:pt x="934659" y="12004282"/>
                </a:moveTo>
                <a:lnTo>
                  <a:pt x="598290" y="12004282"/>
                </a:lnTo>
                <a:lnTo>
                  <a:pt x="598290" y="12354830"/>
                </a:lnTo>
                <a:lnTo>
                  <a:pt x="934659" y="12354830"/>
                </a:lnTo>
                <a:close/>
                <a:moveTo>
                  <a:pt x="934659" y="11639155"/>
                </a:moveTo>
                <a:lnTo>
                  <a:pt x="598290" y="11639155"/>
                </a:lnTo>
                <a:lnTo>
                  <a:pt x="598290" y="11989703"/>
                </a:lnTo>
                <a:lnTo>
                  <a:pt x="934659" y="11989703"/>
                </a:lnTo>
                <a:close/>
                <a:moveTo>
                  <a:pt x="934659" y="11274028"/>
                </a:moveTo>
                <a:lnTo>
                  <a:pt x="598290" y="11274028"/>
                </a:lnTo>
                <a:lnTo>
                  <a:pt x="598290" y="11624575"/>
                </a:lnTo>
                <a:lnTo>
                  <a:pt x="934659" y="11624575"/>
                </a:lnTo>
                <a:close/>
                <a:moveTo>
                  <a:pt x="934659" y="10908900"/>
                </a:moveTo>
                <a:lnTo>
                  <a:pt x="598290" y="10908900"/>
                </a:lnTo>
                <a:lnTo>
                  <a:pt x="598290" y="11259448"/>
                </a:lnTo>
                <a:lnTo>
                  <a:pt x="934659" y="11259448"/>
                </a:lnTo>
                <a:close/>
                <a:moveTo>
                  <a:pt x="934659" y="10543772"/>
                </a:moveTo>
                <a:lnTo>
                  <a:pt x="598290" y="10543772"/>
                </a:lnTo>
                <a:lnTo>
                  <a:pt x="598290" y="10894320"/>
                </a:lnTo>
                <a:lnTo>
                  <a:pt x="934659" y="10894320"/>
                </a:lnTo>
                <a:close/>
                <a:moveTo>
                  <a:pt x="934659" y="10178645"/>
                </a:moveTo>
                <a:lnTo>
                  <a:pt x="598290" y="10178645"/>
                </a:lnTo>
                <a:lnTo>
                  <a:pt x="598290" y="10529192"/>
                </a:lnTo>
                <a:lnTo>
                  <a:pt x="934659" y="10529192"/>
                </a:lnTo>
                <a:close/>
                <a:moveTo>
                  <a:pt x="934659" y="9813518"/>
                </a:moveTo>
                <a:lnTo>
                  <a:pt x="598290" y="9813518"/>
                </a:lnTo>
                <a:lnTo>
                  <a:pt x="598290" y="10164065"/>
                </a:lnTo>
                <a:lnTo>
                  <a:pt x="934659" y="10164065"/>
                </a:lnTo>
                <a:close/>
                <a:moveTo>
                  <a:pt x="934659" y="9448390"/>
                </a:moveTo>
                <a:lnTo>
                  <a:pt x="598290" y="9448390"/>
                </a:lnTo>
                <a:lnTo>
                  <a:pt x="598290" y="9798938"/>
                </a:lnTo>
                <a:lnTo>
                  <a:pt x="934659" y="9798938"/>
                </a:lnTo>
                <a:close/>
                <a:moveTo>
                  <a:pt x="934659" y="9083262"/>
                </a:moveTo>
                <a:lnTo>
                  <a:pt x="598290" y="9083262"/>
                </a:lnTo>
                <a:lnTo>
                  <a:pt x="598290" y="9433810"/>
                </a:lnTo>
                <a:lnTo>
                  <a:pt x="934659" y="9433810"/>
                </a:lnTo>
                <a:close/>
                <a:moveTo>
                  <a:pt x="934659" y="8718135"/>
                </a:moveTo>
                <a:lnTo>
                  <a:pt x="598290" y="8718135"/>
                </a:lnTo>
                <a:lnTo>
                  <a:pt x="598290" y="9068682"/>
                </a:lnTo>
                <a:lnTo>
                  <a:pt x="934659" y="9068682"/>
                </a:lnTo>
                <a:close/>
                <a:moveTo>
                  <a:pt x="934659" y="8353008"/>
                </a:moveTo>
                <a:lnTo>
                  <a:pt x="598290" y="8353008"/>
                </a:lnTo>
                <a:lnTo>
                  <a:pt x="598290" y="8703555"/>
                </a:lnTo>
                <a:lnTo>
                  <a:pt x="934659" y="8703555"/>
                </a:lnTo>
                <a:close/>
                <a:moveTo>
                  <a:pt x="934659" y="7987881"/>
                </a:moveTo>
                <a:lnTo>
                  <a:pt x="598290" y="7987881"/>
                </a:lnTo>
                <a:lnTo>
                  <a:pt x="598290" y="8338428"/>
                </a:lnTo>
                <a:lnTo>
                  <a:pt x="934659" y="8338428"/>
                </a:lnTo>
                <a:close/>
                <a:moveTo>
                  <a:pt x="934659" y="7622754"/>
                </a:moveTo>
                <a:lnTo>
                  <a:pt x="598290" y="7622754"/>
                </a:lnTo>
                <a:lnTo>
                  <a:pt x="598290" y="7973301"/>
                </a:lnTo>
                <a:lnTo>
                  <a:pt x="934659" y="7973301"/>
                </a:lnTo>
                <a:close/>
                <a:moveTo>
                  <a:pt x="934659" y="7257625"/>
                </a:moveTo>
                <a:lnTo>
                  <a:pt x="598290" y="7257625"/>
                </a:lnTo>
                <a:lnTo>
                  <a:pt x="598290" y="7608174"/>
                </a:lnTo>
                <a:lnTo>
                  <a:pt x="934659" y="7608174"/>
                </a:lnTo>
                <a:close/>
                <a:moveTo>
                  <a:pt x="934659" y="6892501"/>
                </a:moveTo>
                <a:lnTo>
                  <a:pt x="598290" y="6892501"/>
                </a:lnTo>
                <a:lnTo>
                  <a:pt x="598290" y="7243044"/>
                </a:lnTo>
                <a:lnTo>
                  <a:pt x="934659" y="7243044"/>
                </a:lnTo>
                <a:close/>
                <a:moveTo>
                  <a:pt x="934659" y="6527374"/>
                </a:moveTo>
                <a:lnTo>
                  <a:pt x="598290" y="6527374"/>
                </a:lnTo>
                <a:lnTo>
                  <a:pt x="598290" y="6877920"/>
                </a:lnTo>
                <a:lnTo>
                  <a:pt x="934659" y="6877920"/>
                </a:lnTo>
                <a:close/>
                <a:moveTo>
                  <a:pt x="934659" y="6187383"/>
                </a:moveTo>
                <a:lnTo>
                  <a:pt x="598291" y="6187383"/>
                </a:lnTo>
                <a:lnTo>
                  <a:pt x="598291" y="6357302"/>
                </a:lnTo>
                <a:lnTo>
                  <a:pt x="598290" y="6357302"/>
                </a:lnTo>
                <a:lnTo>
                  <a:pt x="598290" y="6512794"/>
                </a:lnTo>
                <a:lnTo>
                  <a:pt x="934659" y="6512794"/>
                </a:lnTo>
                <a:close/>
                <a:moveTo>
                  <a:pt x="934660" y="5822255"/>
                </a:moveTo>
                <a:lnTo>
                  <a:pt x="598291" y="5822255"/>
                </a:lnTo>
                <a:lnTo>
                  <a:pt x="598291" y="6172803"/>
                </a:lnTo>
                <a:lnTo>
                  <a:pt x="934660" y="6172803"/>
                </a:lnTo>
                <a:close/>
                <a:moveTo>
                  <a:pt x="934660" y="5457129"/>
                </a:moveTo>
                <a:lnTo>
                  <a:pt x="598291" y="5457129"/>
                </a:lnTo>
                <a:lnTo>
                  <a:pt x="598291" y="5807676"/>
                </a:lnTo>
                <a:lnTo>
                  <a:pt x="934660" y="5807676"/>
                </a:lnTo>
                <a:close/>
                <a:moveTo>
                  <a:pt x="934660" y="5092001"/>
                </a:moveTo>
                <a:lnTo>
                  <a:pt x="598291" y="5092001"/>
                </a:lnTo>
                <a:lnTo>
                  <a:pt x="598291" y="5442548"/>
                </a:lnTo>
                <a:lnTo>
                  <a:pt x="934660" y="5442548"/>
                </a:lnTo>
                <a:close/>
                <a:moveTo>
                  <a:pt x="934660" y="4726873"/>
                </a:moveTo>
                <a:lnTo>
                  <a:pt x="598291" y="4726873"/>
                </a:lnTo>
                <a:lnTo>
                  <a:pt x="598291" y="5077421"/>
                </a:lnTo>
                <a:lnTo>
                  <a:pt x="934660" y="5077421"/>
                </a:lnTo>
                <a:close/>
                <a:moveTo>
                  <a:pt x="934660" y="4361745"/>
                </a:moveTo>
                <a:lnTo>
                  <a:pt x="598291" y="4361745"/>
                </a:lnTo>
                <a:lnTo>
                  <a:pt x="598291" y="4712293"/>
                </a:lnTo>
                <a:lnTo>
                  <a:pt x="934660" y="4712293"/>
                </a:lnTo>
                <a:close/>
                <a:moveTo>
                  <a:pt x="934660" y="3996618"/>
                </a:moveTo>
                <a:lnTo>
                  <a:pt x="598291" y="3996618"/>
                </a:lnTo>
                <a:lnTo>
                  <a:pt x="598291" y="4347165"/>
                </a:lnTo>
                <a:lnTo>
                  <a:pt x="934660" y="4347165"/>
                </a:lnTo>
                <a:close/>
                <a:moveTo>
                  <a:pt x="934660" y="3631491"/>
                </a:moveTo>
                <a:lnTo>
                  <a:pt x="598291" y="3631491"/>
                </a:lnTo>
                <a:lnTo>
                  <a:pt x="598291" y="3982038"/>
                </a:lnTo>
                <a:lnTo>
                  <a:pt x="934660" y="3982038"/>
                </a:lnTo>
                <a:close/>
                <a:moveTo>
                  <a:pt x="934660" y="3266363"/>
                </a:moveTo>
                <a:lnTo>
                  <a:pt x="598291" y="3266363"/>
                </a:lnTo>
                <a:lnTo>
                  <a:pt x="598291" y="3616911"/>
                </a:lnTo>
                <a:lnTo>
                  <a:pt x="934660" y="3616911"/>
                </a:lnTo>
                <a:close/>
                <a:moveTo>
                  <a:pt x="934660" y="2901235"/>
                </a:moveTo>
                <a:lnTo>
                  <a:pt x="598291" y="2901235"/>
                </a:lnTo>
                <a:lnTo>
                  <a:pt x="598291" y="3251783"/>
                </a:lnTo>
                <a:lnTo>
                  <a:pt x="934660" y="3251783"/>
                </a:lnTo>
                <a:close/>
                <a:moveTo>
                  <a:pt x="934660" y="2536108"/>
                </a:moveTo>
                <a:lnTo>
                  <a:pt x="598291" y="2536108"/>
                </a:lnTo>
                <a:lnTo>
                  <a:pt x="598291" y="2886655"/>
                </a:lnTo>
                <a:lnTo>
                  <a:pt x="934660" y="2886655"/>
                </a:lnTo>
                <a:close/>
                <a:moveTo>
                  <a:pt x="934660" y="2170981"/>
                </a:moveTo>
                <a:lnTo>
                  <a:pt x="598291" y="2170981"/>
                </a:lnTo>
                <a:lnTo>
                  <a:pt x="598291" y="2521528"/>
                </a:lnTo>
                <a:lnTo>
                  <a:pt x="934660" y="2521528"/>
                </a:lnTo>
                <a:close/>
                <a:moveTo>
                  <a:pt x="934660" y="1805854"/>
                </a:moveTo>
                <a:lnTo>
                  <a:pt x="598291" y="1805854"/>
                </a:lnTo>
                <a:lnTo>
                  <a:pt x="598291" y="2156401"/>
                </a:lnTo>
                <a:lnTo>
                  <a:pt x="934660" y="2156401"/>
                </a:lnTo>
                <a:close/>
                <a:moveTo>
                  <a:pt x="934660" y="1440727"/>
                </a:moveTo>
                <a:lnTo>
                  <a:pt x="598291" y="1440727"/>
                </a:lnTo>
                <a:lnTo>
                  <a:pt x="598291" y="1791274"/>
                </a:lnTo>
                <a:lnTo>
                  <a:pt x="934660" y="1791274"/>
                </a:lnTo>
                <a:close/>
                <a:moveTo>
                  <a:pt x="934660" y="1075598"/>
                </a:moveTo>
                <a:lnTo>
                  <a:pt x="598291" y="1075598"/>
                </a:lnTo>
                <a:lnTo>
                  <a:pt x="598291" y="1426147"/>
                </a:lnTo>
                <a:lnTo>
                  <a:pt x="934660" y="1426147"/>
                </a:lnTo>
                <a:close/>
                <a:moveTo>
                  <a:pt x="934660" y="710474"/>
                </a:moveTo>
                <a:lnTo>
                  <a:pt x="598291" y="710474"/>
                </a:lnTo>
                <a:lnTo>
                  <a:pt x="598291" y="1061017"/>
                </a:lnTo>
                <a:lnTo>
                  <a:pt x="934660" y="1061017"/>
                </a:lnTo>
                <a:close/>
                <a:moveTo>
                  <a:pt x="934660" y="345347"/>
                </a:moveTo>
                <a:lnTo>
                  <a:pt x="598291" y="345347"/>
                </a:lnTo>
                <a:lnTo>
                  <a:pt x="598291" y="695893"/>
                </a:lnTo>
                <a:lnTo>
                  <a:pt x="934660" y="695893"/>
                </a:lnTo>
                <a:close/>
                <a:moveTo>
                  <a:pt x="1286249" y="12004282"/>
                </a:moveTo>
                <a:lnTo>
                  <a:pt x="949879" y="12004282"/>
                </a:lnTo>
                <a:lnTo>
                  <a:pt x="949879" y="12354830"/>
                </a:lnTo>
                <a:lnTo>
                  <a:pt x="1286249" y="12354830"/>
                </a:lnTo>
                <a:close/>
                <a:moveTo>
                  <a:pt x="1286249" y="11639155"/>
                </a:moveTo>
                <a:lnTo>
                  <a:pt x="949879" y="11639155"/>
                </a:lnTo>
                <a:lnTo>
                  <a:pt x="949879" y="11989703"/>
                </a:lnTo>
                <a:lnTo>
                  <a:pt x="1286249" y="11989703"/>
                </a:lnTo>
                <a:close/>
                <a:moveTo>
                  <a:pt x="1286249" y="11274028"/>
                </a:moveTo>
                <a:lnTo>
                  <a:pt x="949879" y="11274028"/>
                </a:lnTo>
                <a:lnTo>
                  <a:pt x="949879" y="11624575"/>
                </a:lnTo>
                <a:lnTo>
                  <a:pt x="1286249" y="11624575"/>
                </a:lnTo>
                <a:close/>
                <a:moveTo>
                  <a:pt x="1286249" y="10908900"/>
                </a:moveTo>
                <a:lnTo>
                  <a:pt x="949879" y="10908900"/>
                </a:lnTo>
                <a:lnTo>
                  <a:pt x="949879" y="11259448"/>
                </a:lnTo>
                <a:lnTo>
                  <a:pt x="1286249" y="11259448"/>
                </a:lnTo>
                <a:close/>
                <a:moveTo>
                  <a:pt x="1286249" y="10543772"/>
                </a:moveTo>
                <a:lnTo>
                  <a:pt x="949879" y="10543772"/>
                </a:lnTo>
                <a:lnTo>
                  <a:pt x="949879" y="10894320"/>
                </a:lnTo>
                <a:lnTo>
                  <a:pt x="1286249" y="10894320"/>
                </a:lnTo>
                <a:close/>
                <a:moveTo>
                  <a:pt x="1286249" y="10178645"/>
                </a:moveTo>
                <a:lnTo>
                  <a:pt x="949879" y="10178645"/>
                </a:lnTo>
                <a:lnTo>
                  <a:pt x="949879" y="10529192"/>
                </a:lnTo>
                <a:lnTo>
                  <a:pt x="1286249" y="10529192"/>
                </a:lnTo>
                <a:close/>
                <a:moveTo>
                  <a:pt x="1286249" y="9813518"/>
                </a:moveTo>
                <a:lnTo>
                  <a:pt x="949880" y="9813518"/>
                </a:lnTo>
                <a:lnTo>
                  <a:pt x="949879" y="10164065"/>
                </a:lnTo>
                <a:lnTo>
                  <a:pt x="1286249" y="10164065"/>
                </a:lnTo>
                <a:close/>
                <a:moveTo>
                  <a:pt x="1286249" y="9448390"/>
                </a:moveTo>
                <a:lnTo>
                  <a:pt x="949880" y="9448390"/>
                </a:lnTo>
                <a:lnTo>
                  <a:pt x="949880" y="9798938"/>
                </a:lnTo>
                <a:lnTo>
                  <a:pt x="1286249" y="9798938"/>
                </a:lnTo>
                <a:close/>
                <a:moveTo>
                  <a:pt x="1286249" y="9083262"/>
                </a:moveTo>
                <a:lnTo>
                  <a:pt x="949880" y="9083262"/>
                </a:lnTo>
                <a:lnTo>
                  <a:pt x="949880" y="9433810"/>
                </a:lnTo>
                <a:lnTo>
                  <a:pt x="1286249" y="9433810"/>
                </a:lnTo>
                <a:close/>
                <a:moveTo>
                  <a:pt x="1286249" y="8718135"/>
                </a:moveTo>
                <a:lnTo>
                  <a:pt x="949880" y="8718135"/>
                </a:lnTo>
                <a:lnTo>
                  <a:pt x="949880" y="9068682"/>
                </a:lnTo>
                <a:lnTo>
                  <a:pt x="1286249" y="9068682"/>
                </a:lnTo>
                <a:close/>
                <a:moveTo>
                  <a:pt x="1286249" y="8353008"/>
                </a:moveTo>
                <a:lnTo>
                  <a:pt x="949880" y="8353008"/>
                </a:lnTo>
                <a:lnTo>
                  <a:pt x="949880" y="8703555"/>
                </a:lnTo>
                <a:lnTo>
                  <a:pt x="1286249" y="8703555"/>
                </a:lnTo>
                <a:close/>
                <a:moveTo>
                  <a:pt x="1286249" y="7987881"/>
                </a:moveTo>
                <a:lnTo>
                  <a:pt x="949880" y="7987881"/>
                </a:lnTo>
                <a:lnTo>
                  <a:pt x="949880" y="8338428"/>
                </a:lnTo>
                <a:lnTo>
                  <a:pt x="1286249" y="8338428"/>
                </a:lnTo>
                <a:close/>
                <a:moveTo>
                  <a:pt x="1286249" y="7622754"/>
                </a:moveTo>
                <a:lnTo>
                  <a:pt x="949880" y="7622754"/>
                </a:lnTo>
                <a:lnTo>
                  <a:pt x="949880" y="7973301"/>
                </a:lnTo>
                <a:lnTo>
                  <a:pt x="1286249" y="7973301"/>
                </a:lnTo>
                <a:close/>
                <a:moveTo>
                  <a:pt x="1286249" y="7257625"/>
                </a:moveTo>
                <a:lnTo>
                  <a:pt x="949879" y="7257625"/>
                </a:lnTo>
                <a:lnTo>
                  <a:pt x="949880" y="7608174"/>
                </a:lnTo>
                <a:lnTo>
                  <a:pt x="1286249" y="7608174"/>
                </a:lnTo>
                <a:close/>
                <a:moveTo>
                  <a:pt x="1286249" y="6892501"/>
                </a:moveTo>
                <a:lnTo>
                  <a:pt x="949879" y="6892501"/>
                </a:lnTo>
                <a:lnTo>
                  <a:pt x="949879" y="7243044"/>
                </a:lnTo>
                <a:lnTo>
                  <a:pt x="1286249" y="7243044"/>
                </a:lnTo>
                <a:close/>
                <a:moveTo>
                  <a:pt x="1286249" y="6527374"/>
                </a:moveTo>
                <a:lnTo>
                  <a:pt x="949879" y="6527374"/>
                </a:lnTo>
                <a:lnTo>
                  <a:pt x="949879" y="6877920"/>
                </a:lnTo>
                <a:lnTo>
                  <a:pt x="1286249" y="6877920"/>
                </a:lnTo>
                <a:close/>
                <a:moveTo>
                  <a:pt x="1286249" y="6187383"/>
                </a:moveTo>
                <a:lnTo>
                  <a:pt x="949880" y="6187383"/>
                </a:lnTo>
                <a:lnTo>
                  <a:pt x="949880" y="6357302"/>
                </a:lnTo>
                <a:lnTo>
                  <a:pt x="949879" y="6357302"/>
                </a:lnTo>
                <a:lnTo>
                  <a:pt x="949879" y="6512794"/>
                </a:lnTo>
                <a:lnTo>
                  <a:pt x="1286249" y="6512794"/>
                </a:lnTo>
                <a:close/>
                <a:moveTo>
                  <a:pt x="1286250" y="5822255"/>
                </a:moveTo>
                <a:lnTo>
                  <a:pt x="949880" y="5822255"/>
                </a:lnTo>
                <a:lnTo>
                  <a:pt x="949880" y="6172803"/>
                </a:lnTo>
                <a:lnTo>
                  <a:pt x="1286250" y="6172803"/>
                </a:lnTo>
                <a:close/>
                <a:moveTo>
                  <a:pt x="1286250" y="5457129"/>
                </a:moveTo>
                <a:lnTo>
                  <a:pt x="949880" y="5457129"/>
                </a:lnTo>
                <a:lnTo>
                  <a:pt x="949880" y="5807676"/>
                </a:lnTo>
                <a:lnTo>
                  <a:pt x="1286250" y="5807676"/>
                </a:lnTo>
                <a:close/>
                <a:moveTo>
                  <a:pt x="1286250" y="5092001"/>
                </a:moveTo>
                <a:lnTo>
                  <a:pt x="949880" y="5092001"/>
                </a:lnTo>
                <a:lnTo>
                  <a:pt x="949880" y="5442548"/>
                </a:lnTo>
                <a:lnTo>
                  <a:pt x="1286250" y="5442548"/>
                </a:lnTo>
                <a:close/>
                <a:moveTo>
                  <a:pt x="1286250" y="4726873"/>
                </a:moveTo>
                <a:lnTo>
                  <a:pt x="949880" y="4726873"/>
                </a:lnTo>
                <a:lnTo>
                  <a:pt x="949880" y="5077421"/>
                </a:lnTo>
                <a:lnTo>
                  <a:pt x="1286250" y="5077421"/>
                </a:lnTo>
                <a:close/>
                <a:moveTo>
                  <a:pt x="1286250" y="4361745"/>
                </a:moveTo>
                <a:lnTo>
                  <a:pt x="949880" y="4361745"/>
                </a:lnTo>
                <a:lnTo>
                  <a:pt x="949880" y="4712293"/>
                </a:lnTo>
                <a:lnTo>
                  <a:pt x="1286250" y="4712293"/>
                </a:lnTo>
                <a:close/>
                <a:moveTo>
                  <a:pt x="1286250" y="3996618"/>
                </a:moveTo>
                <a:lnTo>
                  <a:pt x="949880" y="3996618"/>
                </a:lnTo>
                <a:lnTo>
                  <a:pt x="949880" y="4347165"/>
                </a:lnTo>
                <a:lnTo>
                  <a:pt x="1286250" y="4347165"/>
                </a:lnTo>
                <a:close/>
                <a:moveTo>
                  <a:pt x="1286250" y="3631491"/>
                </a:moveTo>
                <a:lnTo>
                  <a:pt x="949881" y="3631491"/>
                </a:lnTo>
                <a:lnTo>
                  <a:pt x="949880" y="3982038"/>
                </a:lnTo>
                <a:lnTo>
                  <a:pt x="1286250" y="3982038"/>
                </a:lnTo>
                <a:close/>
                <a:moveTo>
                  <a:pt x="1286250" y="3266363"/>
                </a:moveTo>
                <a:lnTo>
                  <a:pt x="949881" y="3266363"/>
                </a:lnTo>
                <a:lnTo>
                  <a:pt x="949881" y="3616911"/>
                </a:lnTo>
                <a:lnTo>
                  <a:pt x="1286250" y="3616911"/>
                </a:lnTo>
                <a:close/>
                <a:moveTo>
                  <a:pt x="1286250" y="2901235"/>
                </a:moveTo>
                <a:lnTo>
                  <a:pt x="949881" y="2901235"/>
                </a:lnTo>
                <a:lnTo>
                  <a:pt x="949881" y="3251783"/>
                </a:lnTo>
                <a:lnTo>
                  <a:pt x="1286250" y="3251783"/>
                </a:lnTo>
                <a:close/>
                <a:moveTo>
                  <a:pt x="1286250" y="2536108"/>
                </a:moveTo>
                <a:lnTo>
                  <a:pt x="949881" y="2536108"/>
                </a:lnTo>
                <a:lnTo>
                  <a:pt x="949881" y="2886655"/>
                </a:lnTo>
                <a:lnTo>
                  <a:pt x="1286250" y="2886655"/>
                </a:lnTo>
                <a:close/>
                <a:moveTo>
                  <a:pt x="1286250" y="2170981"/>
                </a:moveTo>
                <a:lnTo>
                  <a:pt x="949881" y="2170981"/>
                </a:lnTo>
                <a:lnTo>
                  <a:pt x="949881" y="2521528"/>
                </a:lnTo>
                <a:lnTo>
                  <a:pt x="1286250" y="2521528"/>
                </a:lnTo>
                <a:close/>
                <a:moveTo>
                  <a:pt x="1286250" y="1805854"/>
                </a:moveTo>
                <a:lnTo>
                  <a:pt x="949881" y="1805854"/>
                </a:lnTo>
                <a:lnTo>
                  <a:pt x="949881" y="2156401"/>
                </a:lnTo>
                <a:lnTo>
                  <a:pt x="1286250" y="2156401"/>
                </a:lnTo>
                <a:close/>
                <a:moveTo>
                  <a:pt x="1286250" y="1440727"/>
                </a:moveTo>
                <a:lnTo>
                  <a:pt x="949881" y="1440727"/>
                </a:lnTo>
                <a:lnTo>
                  <a:pt x="949881" y="1791274"/>
                </a:lnTo>
                <a:lnTo>
                  <a:pt x="1286250" y="1791274"/>
                </a:lnTo>
                <a:close/>
                <a:moveTo>
                  <a:pt x="1286250" y="1075598"/>
                </a:moveTo>
                <a:lnTo>
                  <a:pt x="949880" y="1075598"/>
                </a:lnTo>
                <a:lnTo>
                  <a:pt x="949881" y="1426147"/>
                </a:lnTo>
                <a:lnTo>
                  <a:pt x="1286250" y="1426147"/>
                </a:lnTo>
                <a:close/>
                <a:moveTo>
                  <a:pt x="1286250" y="710474"/>
                </a:moveTo>
                <a:lnTo>
                  <a:pt x="949880" y="710474"/>
                </a:lnTo>
                <a:lnTo>
                  <a:pt x="949880" y="1061017"/>
                </a:lnTo>
                <a:lnTo>
                  <a:pt x="1286250" y="1061017"/>
                </a:lnTo>
                <a:close/>
                <a:moveTo>
                  <a:pt x="1286250" y="345347"/>
                </a:moveTo>
                <a:lnTo>
                  <a:pt x="949880" y="345347"/>
                </a:lnTo>
                <a:lnTo>
                  <a:pt x="949880" y="695893"/>
                </a:lnTo>
                <a:lnTo>
                  <a:pt x="1286250" y="695893"/>
                </a:lnTo>
                <a:close/>
                <a:moveTo>
                  <a:pt x="1637839" y="12004284"/>
                </a:moveTo>
                <a:lnTo>
                  <a:pt x="1301469" y="12004282"/>
                </a:lnTo>
                <a:lnTo>
                  <a:pt x="1301469" y="12354830"/>
                </a:lnTo>
                <a:lnTo>
                  <a:pt x="1637839" y="12354830"/>
                </a:lnTo>
                <a:close/>
                <a:moveTo>
                  <a:pt x="1637839" y="11639156"/>
                </a:moveTo>
                <a:lnTo>
                  <a:pt x="1301469" y="11639155"/>
                </a:lnTo>
                <a:lnTo>
                  <a:pt x="1301469" y="11989703"/>
                </a:lnTo>
                <a:lnTo>
                  <a:pt x="1637839" y="11989703"/>
                </a:lnTo>
                <a:close/>
                <a:moveTo>
                  <a:pt x="1637839" y="11274028"/>
                </a:moveTo>
                <a:lnTo>
                  <a:pt x="1301469" y="11274028"/>
                </a:lnTo>
                <a:lnTo>
                  <a:pt x="1301469" y="11624575"/>
                </a:lnTo>
                <a:lnTo>
                  <a:pt x="1637839" y="11624575"/>
                </a:lnTo>
                <a:close/>
                <a:moveTo>
                  <a:pt x="1637839" y="10908901"/>
                </a:moveTo>
                <a:lnTo>
                  <a:pt x="1301469" y="10908900"/>
                </a:lnTo>
                <a:lnTo>
                  <a:pt x="1301469" y="11259448"/>
                </a:lnTo>
                <a:lnTo>
                  <a:pt x="1637839" y="11259448"/>
                </a:lnTo>
                <a:close/>
                <a:moveTo>
                  <a:pt x="1637839" y="10543773"/>
                </a:moveTo>
                <a:lnTo>
                  <a:pt x="1301469" y="10543772"/>
                </a:lnTo>
                <a:lnTo>
                  <a:pt x="1301469" y="10894320"/>
                </a:lnTo>
                <a:lnTo>
                  <a:pt x="1637839" y="10894320"/>
                </a:lnTo>
                <a:close/>
                <a:moveTo>
                  <a:pt x="1637839" y="10178645"/>
                </a:moveTo>
                <a:lnTo>
                  <a:pt x="1301469" y="10178645"/>
                </a:lnTo>
                <a:lnTo>
                  <a:pt x="1301469" y="10529192"/>
                </a:lnTo>
                <a:lnTo>
                  <a:pt x="1637839" y="10529192"/>
                </a:lnTo>
                <a:close/>
                <a:moveTo>
                  <a:pt x="1637839" y="9813518"/>
                </a:moveTo>
                <a:lnTo>
                  <a:pt x="1301470" y="9813518"/>
                </a:lnTo>
                <a:lnTo>
                  <a:pt x="1301469" y="10164065"/>
                </a:lnTo>
                <a:lnTo>
                  <a:pt x="1637839" y="10164065"/>
                </a:lnTo>
                <a:close/>
                <a:moveTo>
                  <a:pt x="1637839" y="9448390"/>
                </a:moveTo>
                <a:lnTo>
                  <a:pt x="1301470" y="9448390"/>
                </a:lnTo>
                <a:lnTo>
                  <a:pt x="1301470" y="9798938"/>
                </a:lnTo>
                <a:lnTo>
                  <a:pt x="1637839" y="9798938"/>
                </a:lnTo>
                <a:close/>
                <a:moveTo>
                  <a:pt x="1637839" y="9083262"/>
                </a:moveTo>
                <a:lnTo>
                  <a:pt x="1301470" y="9083262"/>
                </a:lnTo>
                <a:lnTo>
                  <a:pt x="1301470" y="9433810"/>
                </a:lnTo>
                <a:lnTo>
                  <a:pt x="1637839" y="9433810"/>
                </a:lnTo>
                <a:close/>
                <a:moveTo>
                  <a:pt x="1637839" y="8718135"/>
                </a:moveTo>
                <a:lnTo>
                  <a:pt x="1301470" y="8718135"/>
                </a:lnTo>
                <a:lnTo>
                  <a:pt x="1301470" y="9068682"/>
                </a:lnTo>
                <a:lnTo>
                  <a:pt x="1637839" y="9068682"/>
                </a:lnTo>
                <a:close/>
                <a:moveTo>
                  <a:pt x="1637839" y="8353008"/>
                </a:moveTo>
                <a:lnTo>
                  <a:pt x="1301470" y="8353008"/>
                </a:lnTo>
                <a:lnTo>
                  <a:pt x="1301470" y="8703555"/>
                </a:lnTo>
                <a:lnTo>
                  <a:pt x="1637839" y="8703555"/>
                </a:lnTo>
                <a:close/>
                <a:moveTo>
                  <a:pt x="1637839" y="7987881"/>
                </a:moveTo>
                <a:lnTo>
                  <a:pt x="1301470" y="7987881"/>
                </a:lnTo>
                <a:lnTo>
                  <a:pt x="1301470" y="8338428"/>
                </a:lnTo>
                <a:lnTo>
                  <a:pt x="1637839" y="8338428"/>
                </a:lnTo>
                <a:close/>
                <a:moveTo>
                  <a:pt x="1637839" y="7622754"/>
                </a:moveTo>
                <a:lnTo>
                  <a:pt x="1301470" y="7622754"/>
                </a:lnTo>
                <a:lnTo>
                  <a:pt x="1301470" y="7973301"/>
                </a:lnTo>
                <a:lnTo>
                  <a:pt x="1637839" y="7973301"/>
                </a:lnTo>
                <a:close/>
                <a:moveTo>
                  <a:pt x="1637839" y="7257625"/>
                </a:moveTo>
                <a:lnTo>
                  <a:pt x="1301470" y="7257625"/>
                </a:lnTo>
                <a:lnTo>
                  <a:pt x="1301470" y="7608174"/>
                </a:lnTo>
                <a:lnTo>
                  <a:pt x="1637839" y="7608174"/>
                </a:lnTo>
                <a:close/>
                <a:moveTo>
                  <a:pt x="1637839" y="6892501"/>
                </a:moveTo>
                <a:lnTo>
                  <a:pt x="1301469" y="6892501"/>
                </a:lnTo>
                <a:lnTo>
                  <a:pt x="1301470" y="7243044"/>
                </a:lnTo>
                <a:lnTo>
                  <a:pt x="1637839" y="7243044"/>
                </a:lnTo>
                <a:close/>
                <a:moveTo>
                  <a:pt x="1637839" y="6527374"/>
                </a:moveTo>
                <a:lnTo>
                  <a:pt x="1301469" y="6527374"/>
                </a:lnTo>
                <a:lnTo>
                  <a:pt x="1301469" y="6877920"/>
                </a:lnTo>
                <a:lnTo>
                  <a:pt x="1637839" y="6877920"/>
                </a:lnTo>
                <a:close/>
                <a:moveTo>
                  <a:pt x="1637839" y="6187385"/>
                </a:moveTo>
                <a:lnTo>
                  <a:pt x="1301470" y="6187383"/>
                </a:lnTo>
                <a:lnTo>
                  <a:pt x="1301470" y="6357302"/>
                </a:lnTo>
                <a:lnTo>
                  <a:pt x="1301469" y="6357302"/>
                </a:lnTo>
                <a:lnTo>
                  <a:pt x="1301469" y="6512794"/>
                </a:lnTo>
                <a:lnTo>
                  <a:pt x="1637839" y="6512794"/>
                </a:lnTo>
                <a:close/>
                <a:moveTo>
                  <a:pt x="1637840" y="5822257"/>
                </a:moveTo>
                <a:lnTo>
                  <a:pt x="1301470" y="5822255"/>
                </a:lnTo>
                <a:lnTo>
                  <a:pt x="1301470" y="6172803"/>
                </a:lnTo>
                <a:lnTo>
                  <a:pt x="1637840" y="6172803"/>
                </a:lnTo>
                <a:close/>
                <a:moveTo>
                  <a:pt x="1637840" y="5457129"/>
                </a:moveTo>
                <a:lnTo>
                  <a:pt x="1301470" y="5457129"/>
                </a:lnTo>
                <a:lnTo>
                  <a:pt x="1301470" y="5807676"/>
                </a:lnTo>
                <a:lnTo>
                  <a:pt x="1637840" y="5807676"/>
                </a:lnTo>
                <a:close/>
                <a:moveTo>
                  <a:pt x="1637840" y="5092001"/>
                </a:moveTo>
                <a:lnTo>
                  <a:pt x="1301470" y="5092001"/>
                </a:lnTo>
                <a:lnTo>
                  <a:pt x="1301470" y="5442548"/>
                </a:lnTo>
                <a:lnTo>
                  <a:pt x="1637840" y="5442548"/>
                </a:lnTo>
                <a:close/>
                <a:moveTo>
                  <a:pt x="1637840" y="4726874"/>
                </a:moveTo>
                <a:lnTo>
                  <a:pt x="1301470" y="4726873"/>
                </a:lnTo>
                <a:lnTo>
                  <a:pt x="1301470" y="5077421"/>
                </a:lnTo>
                <a:lnTo>
                  <a:pt x="1637840" y="5077421"/>
                </a:lnTo>
                <a:close/>
                <a:moveTo>
                  <a:pt x="1637840" y="4361746"/>
                </a:moveTo>
                <a:lnTo>
                  <a:pt x="1301470" y="4361745"/>
                </a:lnTo>
                <a:lnTo>
                  <a:pt x="1301470" y="4712293"/>
                </a:lnTo>
                <a:lnTo>
                  <a:pt x="1637840" y="4712293"/>
                </a:lnTo>
                <a:close/>
                <a:moveTo>
                  <a:pt x="1637840" y="3996618"/>
                </a:moveTo>
                <a:lnTo>
                  <a:pt x="1301470" y="3996618"/>
                </a:lnTo>
                <a:lnTo>
                  <a:pt x="1301470" y="4347165"/>
                </a:lnTo>
                <a:lnTo>
                  <a:pt x="1637840" y="4347165"/>
                </a:lnTo>
                <a:close/>
                <a:moveTo>
                  <a:pt x="1637840" y="3631491"/>
                </a:moveTo>
                <a:lnTo>
                  <a:pt x="1301471" y="3631491"/>
                </a:lnTo>
                <a:lnTo>
                  <a:pt x="1301470" y="3982038"/>
                </a:lnTo>
                <a:lnTo>
                  <a:pt x="1637840" y="3982038"/>
                </a:lnTo>
                <a:close/>
                <a:moveTo>
                  <a:pt x="1637840" y="3266363"/>
                </a:moveTo>
                <a:lnTo>
                  <a:pt x="1301471" y="3266363"/>
                </a:lnTo>
                <a:lnTo>
                  <a:pt x="1301471" y="3616911"/>
                </a:lnTo>
                <a:lnTo>
                  <a:pt x="1637840" y="3616911"/>
                </a:lnTo>
                <a:close/>
                <a:moveTo>
                  <a:pt x="1637840" y="2901235"/>
                </a:moveTo>
                <a:lnTo>
                  <a:pt x="1301471" y="2901235"/>
                </a:lnTo>
                <a:lnTo>
                  <a:pt x="1301471" y="3251783"/>
                </a:lnTo>
                <a:lnTo>
                  <a:pt x="1637840" y="3251783"/>
                </a:lnTo>
                <a:close/>
                <a:moveTo>
                  <a:pt x="1637840" y="2536108"/>
                </a:moveTo>
                <a:lnTo>
                  <a:pt x="1301471" y="2536108"/>
                </a:lnTo>
                <a:lnTo>
                  <a:pt x="1301471" y="2886655"/>
                </a:lnTo>
                <a:lnTo>
                  <a:pt x="1637840" y="2886655"/>
                </a:lnTo>
                <a:close/>
                <a:moveTo>
                  <a:pt x="1637840" y="2170981"/>
                </a:moveTo>
                <a:lnTo>
                  <a:pt x="1301471" y="2170981"/>
                </a:lnTo>
                <a:lnTo>
                  <a:pt x="1301471" y="2521528"/>
                </a:lnTo>
                <a:lnTo>
                  <a:pt x="1637840" y="2521528"/>
                </a:lnTo>
                <a:close/>
                <a:moveTo>
                  <a:pt x="1637840" y="1805854"/>
                </a:moveTo>
                <a:lnTo>
                  <a:pt x="1301471" y="1805854"/>
                </a:lnTo>
                <a:lnTo>
                  <a:pt x="1301471" y="2156401"/>
                </a:lnTo>
                <a:lnTo>
                  <a:pt x="1637840" y="2156401"/>
                </a:lnTo>
                <a:close/>
                <a:moveTo>
                  <a:pt x="1637840" y="1440727"/>
                </a:moveTo>
                <a:lnTo>
                  <a:pt x="1301471" y="1440727"/>
                </a:lnTo>
                <a:lnTo>
                  <a:pt x="1301471" y="1791274"/>
                </a:lnTo>
                <a:lnTo>
                  <a:pt x="1637840" y="1791274"/>
                </a:lnTo>
                <a:close/>
                <a:moveTo>
                  <a:pt x="1637840" y="1075598"/>
                </a:moveTo>
                <a:lnTo>
                  <a:pt x="1301471" y="1075598"/>
                </a:lnTo>
                <a:lnTo>
                  <a:pt x="1301471" y="1426147"/>
                </a:lnTo>
                <a:lnTo>
                  <a:pt x="1637840" y="1426147"/>
                </a:lnTo>
                <a:close/>
                <a:moveTo>
                  <a:pt x="1637840" y="710474"/>
                </a:moveTo>
                <a:lnTo>
                  <a:pt x="1301470" y="710474"/>
                </a:lnTo>
                <a:lnTo>
                  <a:pt x="1301471" y="1061017"/>
                </a:lnTo>
                <a:lnTo>
                  <a:pt x="1637840" y="1061017"/>
                </a:lnTo>
                <a:close/>
                <a:moveTo>
                  <a:pt x="1637840" y="345347"/>
                </a:moveTo>
                <a:lnTo>
                  <a:pt x="1301470" y="345347"/>
                </a:lnTo>
                <a:lnTo>
                  <a:pt x="1301470" y="695893"/>
                </a:lnTo>
                <a:lnTo>
                  <a:pt x="1637840" y="695893"/>
                </a:lnTo>
                <a:close/>
                <a:moveTo>
                  <a:pt x="1989429" y="12004284"/>
                </a:moveTo>
                <a:lnTo>
                  <a:pt x="1653059" y="12004284"/>
                </a:lnTo>
                <a:lnTo>
                  <a:pt x="1653059" y="12354830"/>
                </a:lnTo>
                <a:lnTo>
                  <a:pt x="1989429" y="12354830"/>
                </a:lnTo>
                <a:close/>
                <a:moveTo>
                  <a:pt x="1989429" y="11639156"/>
                </a:moveTo>
                <a:lnTo>
                  <a:pt x="1653059" y="11639156"/>
                </a:lnTo>
                <a:lnTo>
                  <a:pt x="1653059" y="11989703"/>
                </a:lnTo>
                <a:lnTo>
                  <a:pt x="1989429" y="11989703"/>
                </a:lnTo>
                <a:close/>
                <a:moveTo>
                  <a:pt x="1989429" y="11274028"/>
                </a:moveTo>
                <a:lnTo>
                  <a:pt x="1653059" y="11274028"/>
                </a:lnTo>
                <a:lnTo>
                  <a:pt x="1653059" y="11624575"/>
                </a:lnTo>
                <a:lnTo>
                  <a:pt x="1989429" y="11624575"/>
                </a:lnTo>
                <a:close/>
                <a:moveTo>
                  <a:pt x="1989429" y="10908901"/>
                </a:moveTo>
                <a:lnTo>
                  <a:pt x="1653059" y="10908901"/>
                </a:lnTo>
                <a:lnTo>
                  <a:pt x="1653059" y="11259448"/>
                </a:lnTo>
                <a:lnTo>
                  <a:pt x="1989429" y="11259448"/>
                </a:lnTo>
                <a:close/>
                <a:moveTo>
                  <a:pt x="1989429" y="10543773"/>
                </a:moveTo>
                <a:lnTo>
                  <a:pt x="1653059" y="10543773"/>
                </a:lnTo>
                <a:lnTo>
                  <a:pt x="1653059" y="10894320"/>
                </a:lnTo>
                <a:lnTo>
                  <a:pt x="1989429" y="10894320"/>
                </a:lnTo>
                <a:close/>
                <a:moveTo>
                  <a:pt x="1989429" y="10178645"/>
                </a:moveTo>
                <a:lnTo>
                  <a:pt x="1653059" y="10178645"/>
                </a:lnTo>
                <a:lnTo>
                  <a:pt x="1653059" y="10529192"/>
                </a:lnTo>
                <a:lnTo>
                  <a:pt x="1989429" y="10529192"/>
                </a:lnTo>
                <a:close/>
                <a:moveTo>
                  <a:pt x="1989429" y="9813518"/>
                </a:moveTo>
                <a:lnTo>
                  <a:pt x="1653059" y="9813518"/>
                </a:lnTo>
                <a:lnTo>
                  <a:pt x="1653059" y="10164065"/>
                </a:lnTo>
                <a:lnTo>
                  <a:pt x="1989429" y="10164065"/>
                </a:lnTo>
                <a:close/>
                <a:moveTo>
                  <a:pt x="1989429" y="9448390"/>
                </a:moveTo>
                <a:lnTo>
                  <a:pt x="1653059" y="9448390"/>
                </a:lnTo>
                <a:lnTo>
                  <a:pt x="1653059" y="9798938"/>
                </a:lnTo>
                <a:lnTo>
                  <a:pt x="1989429" y="9798938"/>
                </a:lnTo>
                <a:close/>
                <a:moveTo>
                  <a:pt x="1989429" y="9083262"/>
                </a:moveTo>
                <a:lnTo>
                  <a:pt x="1653059" y="9083262"/>
                </a:lnTo>
                <a:lnTo>
                  <a:pt x="1653059" y="9433810"/>
                </a:lnTo>
                <a:lnTo>
                  <a:pt x="1989429" y="9433810"/>
                </a:lnTo>
                <a:close/>
                <a:moveTo>
                  <a:pt x="1989429" y="8718135"/>
                </a:moveTo>
                <a:lnTo>
                  <a:pt x="1653059" y="8718135"/>
                </a:lnTo>
                <a:lnTo>
                  <a:pt x="1653059" y="9068682"/>
                </a:lnTo>
                <a:lnTo>
                  <a:pt x="1989429" y="9068682"/>
                </a:lnTo>
                <a:close/>
                <a:moveTo>
                  <a:pt x="1989429" y="8353008"/>
                </a:moveTo>
                <a:lnTo>
                  <a:pt x="1653059" y="8353008"/>
                </a:lnTo>
                <a:lnTo>
                  <a:pt x="1653059" y="8703555"/>
                </a:lnTo>
                <a:lnTo>
                  <a:pt x="1989429" y="8703555"/>
                </a:lnTo>
                <a:close/>
                <a:moveTo>
                  <a:pt x="1989429" y="7987881"/>
                </a:moveTo>
                <a:lnTo>
                  <a:pt x="1653059" y="7987881"/>
                </a:lnTo>
                <a:lnTo>
                  <a:pt x="1653059" y="8338428"/>
                </a:lnTo>
                <a:lnTo>
                  <a:pt x="1989429" y="8338428"/>
                </a:lnTo>
                <a:close/>
                <a:moveTo>
                  <a:pt x="1989429" y="7622754"/>
                </a:moveTo>
                <a:lnTo>
                  <a:pt x="1653059" y="7622754"/>
                </a:lnTo>
                <a:lnTo>
                  <a:pt x="1653059" y="7973301"/>
                </a:lnTo>
                <a:lnTo>
                  <a:pt x="1989429" y="7973301"/>
                </a:lnTo>
                <a:close/>
                <a:moveTo>
                  <a:pt x="1989429" y="7257625"/>
                </a:moveTo>
                <a:lnTo>
                  <a:pt x="1653059" y="7257625"/>
                </a:lnTo>
                <a:lnTo>
                  <a:pt x="1653059" y="7608174"/>
                </a:lnTo>
                <a:lnTo>
                  <a:pt x="1989429" y="7608174"/>
                </a:lnTo>
                <a:close/>
                <a:moveTo>
                  <a:pt x="1989429" y="6892501"/>
                </a:moveTo>
                <a:lnTo>
                  <a:pt x="1653059" y="6892501"/>
                </a:lnTo>
                <a:lnTo>
                  <a:pt x="1653059" y="7243044"/>
                </a:lnTo>
                <a:lnTo>
                  <a:pt x="1989429" y="7243044"/>
                </a:lnTo>
                <a:close/>
                <a:moveTo>
                  <a:pt x="1989429" y="6527374"/>
                </a:moveTo>
                <a:lnTo>
                  <a:pt x="1653059" y="6527374"/>
                </a:lnTo>
                <a:lnTo>
                  <a:pt x="1653059" y="6877920"/>
                </a:lnTo>
                <a:lnTo>
                  <a:pt x="1989429" y="6877920"/>
                </a:lnTo>
                <a:close/>
                <a:moveTo>
                  <a:pt x="1989429" y="6187385"/>
                </a:moveTo>
                <a:lnTo>
                  <a:pt x="1653060" y="6187385"/>
                </a:lnTo>
                <a:lnTo>
                  <a:pt x="1653060" y="6357302"/>
                </a:lnTo>
                <a:lnTo>
                  <a:pt x="1653059" y="6357302"/>
                </a:lnTo>
                <a:lnTo>
                  <a:pt x="1653059" y="6512794"/>
                </a:lnTo>
                <a:lnTo>
                  <a:pt x="1989429" y="6512794"/>
                </a:lnTo>
                <a:close/>
                <a:moveTo>
                  <a:pt x="1989430" y="5822257"/>
                </a:moveTo>
                <a:lnTo>
                  <a:pt x="1653060" y="5822257"/>
                </a:lnTo>
                <a:lnTo>
                  <a:pt x="1653060" y="6172803"/>
                </a:lnTo>
                <a:lnTo>
                  <a:pt x="1989430" y="6172803"/>
                </a:lnTo>
                <a:close/>
                <a:moveTo>
                  <a:pt x="1989430" y="5457129"/>
                </a:moveTo>
                <a:lnTo>
                  <a:pt x="1653060" y="5457129"/>
                </a:lnTo>
                <a:lnTo>
                  <a:pt x="1653060" y="5807676"/>
                </a:lnTo>
                <a:lnTo>
                  <a:pt x="1989430" y="5807676"/>
                </a:lnTo>
                <a:close/>
                <a:moveTo>
                  <a:pt x="1989430" y="5092001"/>
                </a:moveTo>
                <a:lnTo>
                  <a:pt x="1653060" y="5092001"/>
                </a:lnTo>
                <a:lnTo>
                  <a:pt x="1653060" y="5442548"/>
                </a:lnTo>
                <a:lnTo>
                  <a:pt x="1989430" y="5442548"/>
                </a:lnTo>
                <a:close/>
                <a:moveTo>
                  <a:pt x="1989430" y="4726874"/>
                </a:moveTo>
                <a:lnTo>
                  <a:pt x="1653060" y="4726874"/>
                </a:lnTo>
                <a:lnTo>
                  <a:pt x="1653060" y="5077421"/>
                </a:lnTo>
                <a:lnTo>
                  <a:pt x="1989430" y="5077421"/>
                </a:lnTo>
                <a:close/>
                <a:moveTo>
                  <a:pt x="1989430" y="4361746"/>
                </a:moveTo>
                <a:lnTo>
                  <a:pt x="1653060" y="4361746"/>
                </a:lnTo>
                <a:lnTo>
                  <a:pt x="1653060" y="4712293"/>
                </a:lnTo>
                <a:lnTo>
                  <a:pt x="1989430" y="4712293"/>
                </a:lnTo>
                <a:close/>
                <a:moveTo>
                  <a:pt x="1989430" y="3996618"/>
                </a:moveTo>
                <a:lnTo>
                  <a:pt x="1653060" y="3996618"/>
                </a:lnTo>
                <a:lnTo>
                  <a:pt x="1653060" y="4347165"/>
                </a:lnTo>
                <a:lnTo>
                  <a:pt x="1989430" y="4347165"/>
                </a:lnTo>
                <a:close/>
                <a:moveTo>
                  <a:pt x="1989430" y="3631491"/>
                </a:moveTo>
                <a:lnTo>
                  <a:pt x="1653060" y="3631491"/>
                </a:lnTo>
                <a:lnTo>
                  <a:pt x="1653060" y="3982038"/>
                </a:lnTo>
                <a:lnTo>
                  <a:pt x="1989430" y="3982038"/>
                </a:lnTo>
                <a:close/>
                <a:moveTo>
                  <a:pt x="1989430" y="3266363"/>
                </a:moveTo>
                <a:lnTo>
                  <a:pt x="1653060" y="3266363"/>
                </a:lnTo>
                <a:lnTo>
                  <a:pt x="1653060" y="3616911"/>
                </a:lnTo>
                <a:lnTo>
                  <a:pt x="1989430" y="3616911"/>
                </a:lnTo>
                <a:close/>
                <a:moveTo>
                  <a:pt x="1989430" y="2901235"/>
                </a:moveTo>
                <a:lnTo>
                  <a:pt x="1653060" y="2901235"/>
                </a:lnTo>
                <a:lnTo>
                  <a:pt x="1653060" y="3251783"/>
                </a:lnTo>
                <a:lnTo>
                  <a:pt x="1989430" y="3251783"/>
                </a:lnTo>
                <a:close/>
                <a:moveTo>
                  <a:pt x="1989430" y="2536108"/>
                </a:moveTo>
                <a:lnTo>
                  <a:pt x="1653060" y="2536108"/>
                </a:lnTo>
                <a:lnTo>
                  <a:pt x="1653060" y="2886655"/>
                </a:lnTo>
                <a:lnTo>
                  <a:pt x="1989430" y="2886655"/>
                </a:lnTo>
                <a:close/>
                <a:moveTo>
                  <a:pt x="1989430" y="2170981"/>
                </a:moveTo>
                <a:lnTo>
                  <a:pt x="1653060" y="2170981"/>
                </a:lnTo>
                <a:lnTo>
                  <a:pt x="1653060" y="2521528"/>
                </a:lnTo>
                <a:lnTo>
                  <a:pt x="1989430" y="2521528"/>
                </a:lnTo>
                <a:close/>
                <a:moveTo>
                  <a:pt x="1989430" y="1805854"/>
                </a:moveTo>
                <a:lnTo>
                  <a:pt x="1653060" y="1805854"/>
                </a:lnTo>
                <a:lnTo>
                  <a:pt x="1653060" y="2156401"/>
                </a:lnTo>
                <a:lnTo>
                  <a:pt x="1989430" y="2156401"/>
                </a:lnTo>
                <a:close/>
                <a:moveTo>
                  <a:pt x="1989430" y="1440727"/>
                </a:moveTo>
                <a:lnTo>
                  <a:pt x="1653060" y="1440727"/>
                </a:lnTo>
                <a:lnTo>
                  <a:pt x="1653060" y="1791274"/>
                </a:lnTo>
                <a:lnTo>
                  <a:pt x="1989430" y="1791274"/>
                </a:lnTo>
                <a:close/>
                <a:moveTo>
                  <a:pt x="1989430" y="1075598"/>
                </a:moveTo>
                <a:lnTo>
                  <a:pt x="1653060" y="1075598"/>
                </a:lnTo>
                <a:lnTo>
                  <a:pt x="1653060" y="1426147"/>
                </a:lnTo>
                <a:lnTo>
                  <a:pt x="1989430" y="1426147"/>
                </a:lnTo>
                <a:close/>
                <a:moveTo>
                  <a:pt x="1989430" y="710474"/>
                </a:moveTo>
                <a:lnTo>
                  <a:pt x="1653060" y="710474"/>
                </a:lnTo>
                <a:lnTo>
                  <a:pt x="1653060" y="1061017"/>
                </a:lnTo>
                <a:lnTo>
                  <a:pt x="1989430" y="1061017"/>
                </a:lnTo>
                <a:close/>
                <a:moveTo>
                  <a:pt x="1989430" y="345347"/>
                </a:moveTo>
                <a:lnTo>
                  <a:pt x="1653060" y="345347"/>
                </a:lnTo>
                <a:lnTo>
                  <a:pt x="1653060" y="695893"/>
                </a:lnTo>
                <a:lnTo>
                  <a:pt x="1989430" y="695893"/>
                </a:lnTo>
                <a:close/>
                <a:moveTo>
                  <a:pt x="2341019" y="12004284"/>
                </a:moveTo>
                <a:lnTo>
                  <a:pt x="2004649" y="12004284"/>
                </a:lnTo>
                <a:lnTo>
                  <a:pt x="2004649" y="12354830"/>
                </a:lnTo>
                <a:lnTo>
                  <a:pt x="2341019" y="12354830"/>
                </a:lnTo>
                <a:close/>
                <a:moveTo>
                  <a:pt x="2341019" y="11639156"/>
                </a:moveTo>
                <a:lnTo>
                  <a:pt x="2004649" y="11639156"/>
                </a:lnTo>
                <a:lnTo>
                  <a:pt x="2004649" y="11989703"/>
                </a:lnTo>
                <a:lnTo>
                  <a:pt x="2341019" y="11989703"/>
                </a:lnTo>
                <a:close/>
                <a:moveTo>
                  <a:pt x="2341019" y="11274028"/>
                </a:moveTo>
                <a:lnTo>
                  <a:pt x="2004649" y="11274028"/>
                </a:lnTo>
                <a:lnTo>
                  <a:pt x="2004649" y="11624575"/>
                </a:lnTo>
                <a:lnTo>
                  <a:pt x="2341019" y="11624575"/>
                </a:lnTo>
                <a:close/>
                <a:moveTo>
                  <a:pt x="2341019" y="10908901"/>
                </a:moveTo>
                <a:lnTo>
                  <a:pt x="2004649" y="10908901"/>
                </a:lnTo>
                <a:lnTo>
                  <a:pt x="2004649" y="11259448"/>
                </a:lnTo>
                <a:lnTo>
                  <a:pt x="2341019" y="11259448"/>
                </a:lnTo>
                <a:close/>
                <a:moveTo>
                  <a:pt x="2341020" y="10543773"/>
                </a:moveTo>
                <a:lnTo>
                  <a:pt x="2004649" y="10543773"/>
                </a:lnTo>
                <a:lnTo>
                  <a:pt x="2004649" y="10894320"/>
                </a:lnTo>
                <a:lnTo>
                  <a:pt x="2341019" y="10894320"/>
                </a:lnTo>
                <a:close/>
                <a:moveTo>
                  <a:pt x="2341020" y="10178645"/>
                </a:moveTo>
                <a:lnTo>
                  <a:pt x="2004649" y="10178645"/>
                </a:lnTo>
                <a:lnTo>
                  <a:pt x="2004649" y="10529192"/>
                </a:lnTo>
                <a:lnTo>
                  <a:pt x="2341020" y="10529192"/>
                </a:lnTo>
                <a:close/>
                <a:moveTo>
                  <a:pt x="2341020" y="9813518"/>
                </a:moveTo>
                <a:lnTo>
                  <a:pt x="2004649" y="9813518"/>
                </a:lnTo>
                <a:lnTo>
                  <a:pt x="2004649" y="10164065"/>
                </a:lnTo>
                <a:lnTo>
                  <a:pt x="2341020" y="10164065"/>
                </a:lnTo>
                <a:close/>
                <a:moveTo>
                  <a:pt x="2341020" y="9448390"/>
                </a:moveTo>
                <a:lnTo>
                  <a:pt x="2004649" y="9448390"/>
                </a:lnTo>
                <a:lnTo>
                  <a:pt x="2004649" y="9798938"/>
                </a:lnTo>
                <a:lnTo>
                  <a:pt x="2341020" y="9798938"/>
                </a:lnTo>
                <a:close/>
                <a:moveTo>
                  <a:pt x="2341020" y="9083262"/>
                </a:moveTo>
                <a:lnTo>
                  <a:pt x="2004649" y="9083262"/>
                </a:lnTo>
                <a:lnTo>
                  <a:pt x="2004649" y="9433810"/>
                </a:lnTo>
                <a:lnTo>
                  <a:pt x="2341020" y="9433810"/>
                </a:lnTo>
                <a:close/>
                <a:moveTo>
                  <a:pt x="2341020" y="8718135"/>
                </a:moveTo>
                <a:lnTo>
                  <a:pt x="2004649" y="8718135"/>
                </a:lnTo>
                <a:lnTo>
                  <a:pt x="2004649" y="9068682"/>
                </a:lnTo>
                <a:lnTo>
                  <a:pt x="2341020" y="9068682"/>
                </a:lnTo>
                <a:close/>
                <a:moveTo>
                  <a:pt x="2341020" y="8353008"/>
                </a:moveTo>
                <a:lnTo>
                  <a:pt x="2004649" y="8353008"/>
                </a:lnTo>
                <a:lnTo>
                  <a:pt x="2004649" y="8703555"/>
                </a:lnTo>
                <a:lnTo>
                  <a:pt x="2341020" y="8703555"/>
                </a:lnTo>
                <a:close/>
                <a:moveTo>
                  <a:pt x="2341020" y="7987881"/>
                </a:moveTo>
                <a:lnTo>
                  <a:pt x="2004649" y="7987881"/>
                </a:lnTo>
                <a:lnTo>
                  <a:pt x="2004649" y="8338428"/>
                </a:lnTo>
                <a:lnTo>
                  <a:pt x="2341020" y="8338428"/>
                </a:lnTo>
                <a:close/>
                <a:moveTo>
                  <a:pt x="2341020" y="7622754"/>
                </a:moveTo>
                <a:lnTo>
                  <a:pt x="2004649" y="7622754"/>
                </a:lnTo>
                <a:lnTo>
                  <a:pt x="2004649" y="7973301"/>
                </a:lnTo>
                <a:lnTo>
                  <a:pt x="2341020" y="7973301"/>
                </a:lnTo>
                <a:close/>
                <a:moveTo>
                  <a:pt x="2341020" y="7257625"/>
                </a:moveTo>
                <a:lnTo>
                  <a:pt x="2004649" y="7257625"/>
                </a:lnTo>
                <a:lnTo>
                  <a:pt x="2004649" y="7608174"/>
                </a:lnTo>
                <a:lnTo>
                  <a:pt x="2341020" y="7608174"/>
                </a:lnTo>
                <a:close/>
                <a:moveTo>
                  <a:pt x="2341020" y="6892501"/>
                </a:moveTo>
                <a:lnTo>
                  <a:pt x="2004649" y="6892501"/>
                </a:lnTo>
                <a:lnTo>
                  <a:pt x="2004649" y="7243044"/>
                </a:lnTo>
                <a:lnTo>
                  <a:pt x="2341020" y="7243044"/>
                </a:lnTo>
                <a:close/>
                <a:moveTo>
                  <a:pt x="2341020" y="6527374"/>
                </a:moveTo>
                <a:lnTo>
                  <a:pt x="2004649" y="6527374"/>
                </a:lnTo>
                <a:lnTo>
                  <a:pt x="2004649" y="6877920"/>
                </a:lnTo>
                <a:lnTo>
                  <a:pt x="2341020" y="6877920"/>
                </a:lnTo>
                <a:close/>
                <a:moveTo>
                  <a:pt x="2341020" y="6187385"/>
                </a:moveTo>
                <a:lnTo>
                  <a:pt x="2004650" y="6187385"/>
                </a:lnTo>
                <a:lnTo>
                  <a:pt x="2004650" y="6357302"/>
                </a:lnTo>
                <a:lnTo>
                  <a:pt x="2004649" y="6357302"/>
                </a:lnTo>
                <a:lnTo>
                  <a:pt x="2004649" y="6512794"/>
                </a:lnTo>
                <a:lnTo>
                  <a:pt x="2341020" y="6512794"/>
                </a:lnTo>
                <a:lnTo>
                  <a:pt x="2341020" y="6357302"/>
                </a:lnTo>
                <a:close/>
                <a:moveTo>
                  <a:pt x="2341020" y="5822257"/>
                </a:moveTo>
                <a:lnTo>
                  <a:pt x="2004650" y="5822257"/>
                </a:lnTo>
                <a:lnTo>
                  <a:pt x="2004650" y="6172803"/>
                </a:lnTo>
                <a:lnTo>
                  <a:pt x="2341020" y="6172803"/>
                </a:lnTo>
                <a:close/>
                <a:moveTo>
                  <a:pt x="2341020" y="5457129"/>
                </a:moveTo>
                <a:lnTo>
                  <a:pt x="2004650" y="5457129"/>
                </a:lnTo>
                <a:lnTo>
                  <a:pt x="2004650" y="5807676"/>
                </a:lnTo>
                <a:lnTo>
                  <a:pt x="2341020" y="5807676"/>
                </a:lnTo>
                <a:close/>
                <a:moveTo>
                  <a:pt x="2341020" y="5092001"/>
                </a:moveTo>
                <a:lnTo>
                  <a:pt x="2004650" y="5092001"/>
                </a:lnTo>
                <a:lnTo>
                  <a:pt x="2004650" y="5442548"/>
                </a:lnTo>
                <a:lnTo>
                  <a:pt x="2341020" y="5442548"/>
                </a:lnTo>
                <a:close/>
                <a:moveTo>
                  <a:pt x="2341020" y="4726874"/>
                </a:moveTo>
                <a:lnTo>
                  <a:pt x="2004650" y="4726874"/>
                </a:lnTo>
                <a:lnTo>
                  <a:pt x="2004650" y="5077421"/>
                </a:lnTo>
                <a:lnTo>
                  <a:pt x="2341020" y="5077421"/>
                </a:lnTo>
                <a:close/>
                <a:moveTo>
                  <a:pt x="2341021" y="4361746"/>
                </a:moveTo>
                <a:lnTo>
                  <a:pt x="2004650" y="4361746"/>
                </a:lnTo>
                <a:lnTo>
                  <a:pt x="2004650" y="4712293"/>
                </a:lnTo>
                <a:lnTo>
                  <a:pt x="2341020" y="4712293"/>
                </a:lnTo>
                <a:close/>
                <a:moveTo>
                  <a:pt x="2341021" y="3996618"/>
                </a:moveTo>
                <a:lnTo>
                  <a:pt x="2004650" y="3996618"/>
                </a:lnTo>
                <a:lnTo>
                  <a:pt x="2004650" y="4347165"/>
                </a:lnTo>
                <a:lnTo>
                  <a:pt x="2341021" y="4347165"/>
                </a:lnTo>
                <a:close/>
                <a:moveTo>
                  <a:pt x="2341021" y="3631491"/>
                </a:moveTo>
                <a:lnTo>
                  <a:pt x="2004650" y="3631491"/>
                </a:lnTo>
                <a:lnTo>
                  <a:pt x="2004650" y="3982038"/>
                </a:lnTo>
                <a:lnTo>
                  <a:pt x="2341021" y="3982038"/>
                </a:lnTo>
                <a:close/>
                <a:moveTo>
                  <a:pt x="2341021" y="3266363"/>
                </a:moveTo>
                <a:lnTo>
                  <a:pt x="2004650" y="3266363"/>
                </a:lnTo>
                <a:lnTo>
                  <a:pt x="2004650" y="3616911"/>
                </a:lnTo>
                <a:lnTo>
                  <a:pt x="2341021" y="3616911"/>
                </a:lnTo>
                <a:close/>
                <a:moveTo>
                  <a:pt x="2341021" y="2901235"/>
                </a:moveTo>
                <a:lnTo>
                  <a:pt x="2004650" y="2901235"/>
                </a:lnTo>
                <a:lnTo>
                  <a:pt x="2004650" y="3251783"/>
                </a:lnTo>
                <a:lnTo>
                  <a:pt x="2341021" y="3251783"/>
                </a:lnTo>
                <a:close/>
                <a:moveTo>
                  <a:pt x="2341021" y="2536108"/>
                </a:moveTo>
                <a:lnTo>
                  <a:pt x="2004650" y="2536108"/>
                </a:lnTo>
                <a:lnTo>
                  <a:pt x="2004650" y="2886655"/>
                </a:lnTo>
                <a:lnTo>
                  <a:pt x="2341021" y="2886655"/>
                </a:lnTo>
                <a:close/>
                <a:moveTo>
                  <a:pt x="2341021" y="2170981"/>
                </a:moveTo>
                <a:lnTo>
                  <a:pt x="2004650" y="2170981"/>
                </a:lnTo>
                <a:lnTo>
                  <a:pt x="2004650" y="2521528"/>
                </a:lnTo>
                <a:lnTo>
                  <a:pt x="2341021" y="2521528"/>
                </a:lnTo>
                <a:close/>
                <a:moveTo>
                  <a:pt x="2341021" y="1805854"/>
                </a:moveTo>
                <a:lnTo>
                  <a:pt x="2004650" y="1805854"/>
                </a:lnTo>
                <a:lnTo>
                  <a:pt x="2004650" y="2156401"/>
                </a:lnTo>
                <a:lnTo>
                  <a:pt x="2341021" y="2156401"/>
                </a:lnTo>
                <a:close/>
                <a:moveTo>
                  <a:pt x="2341021" y="1440727"/>
                </a:moveTo>
                <a:lnTo>
                  <a:pt x="2004650" y="1440727"/>
                </a:lnTo>
                <a:lnTo>
                  <a:pt x="2004650" y="1791274"/>
                </a:lnTo>
                <a:lnTo>
                  <a:pt x="2341021" y="1791274"/>
                </a:lnTo>
                <a:close/>
                <a:moveTo>
                  <a:pt x="2341021" y="1075598"/>
                </a:moveTo>
                <a:lnTo>
                  <a:pt x="2004650" y="1075598"/>
                </a:lnTo>
                <a:lnTo>
                  <a:pt x="2004650" y="1426147"/>
                </a:lnTo>
                <a:lnTo>
                  <a:pt x="2341021" y="1426147"/>
                </a:lnTo>
                <a:close/>
                <a:moveTo>
                  <a:pt x="2341021" y="710474"/>
                </a:moveTo>
                <a:lnTo>
                  <a:pt x="2004650" y="710474"/>
                </a:lnTo>
                <a:lnTo>
                  <a:pt x="2004650" y="1061017"/>
                </a:lnTo>
                <a:lnTo>
                  <a:pt x="2341021" y="1061017"/>
                </a:lnTo>
                <a:close/>
                <a:moveTo>
                  <a:pt x="2341021" y="345347"/>
                </a:moveTo>
                <a:lnTo>
                  <a:pt x="2004650" y="345347"/>
                </a:lnTo>
                <a:lnTo>
                  <a:pt x="2004650" y="695893"/>
                </a:lnTo>
                <a:lnTo>
                  <a:pt x="2341021" y="695893"/>
                </a:lnTo>
                <a:close/>
                <a:moveTo>
                  <a:pt x="2692608" y="12004284"/>
                </a:moveTo>
                <a:lnTo>
                  <a:pt x="2356239" y="12004284"/>
                </a:lnTo>
                <a:lnTo>
                  <a:pt x="2356239" y="12354830"/>
                </a:lnTo>
                <a:lnTo>
                  <a:pt x="2692608" y="12354830"/>
                </a:lnTo>
                <a:close/>
                <a:moveTo>
                  <a:pt x="2692608" y="11639156"/>
                </a:moveTo>
                <a:lnTo>
                  <a:pt x="2356239" y="11639156"/>
                </a:lnTo>
                <a:lnTo>
                  <a:pt x="2356239" y="11989703"/>
                </a:lnTo>
                <a:lnTo>
                  <a:pt x="2692608" y="11989703"/>
                </a:lnTo>
                <a:close/>
                <a:moveTo>
                  <a:pt x="2692608" y="11274028"/>
                </a:moveTo>
                <a:lnTo>
                  <a:pt x="2356239" y="11274028"/>
                </a:lnTo>
                <a:lnTo>
                  <a:pt x="2356239" y="11624575"/>
                </a:lnTo>
                <a:lnTo>
                  <a:pt x="2692608" y="11624575"/>
                </a:lnTo>
                <a:close/>
                <a:moveTo>
                  <a:pt x="2692608" y="10908900"/>
                </a:moveTo>
                <a:lnTo>
                  <a:pt x="2356239" y="10908901"/>
                </a:lnTo>
                <a:lnTo>
                  <a:pt x="2356239" y="11259448"/>
                </a:lnTo>
                <a:lnTo>
                  <a:pt x="2692608" y="11259448"/>
                </a:lnTo>
                <a:close/>
                <a:moveTo>
                  <a:pt x="2692608" y="10543773"/>
                </a:moveTo>
                <a:lnTo>
                  <a:pt x="2356239" y="10543773"/>
                </a:lnTo>
                <a:lnTo>
                  <a:pt x="2356239" y="10894320"/>
                </a:lnTo>
                <a:lnTo>
                  <a:pt x="2692608" y="10894320"/>
                </a:lnTo>
                <a:close/>
                <a:moveTo>
                  <a:pt x="2692608" y="10178645"/>
                </a:moveTo>
                <a:lnTo>
                  <a:pt x="2356239" y="10178645"/>
                </a:lnTo>
                <a:lnTo>
                  <a:pt x="2356239" y="10529192"/>
                </a:lnTo>
                <a:lnTo>
                  <a:pt x="2692608" y="10529192"/>
                </a:lnTo>
                <a:close/>
                <a:moveTo>
                  <a:pt x="2692608" y="9813518"/>
                </a:moveTo>
                <a:lnTo>
                  <a:pt x="2356239" y="9813518"/>
                </a:lnTo>
                <a:lnTo>
                  <a:pt x="2356239" y="10164065"/>
                </a:lnTo>
                <a:lnTo>
                  <a:pt x="2692608" y="10164065"/>
                </a:lnTo>
                <a:close/>
                <a:moveTo>
                  <a:pt x="2692608" y="9448390"/>
                </a:moveTo>
                <a:lnTo>
                  <a:pt x="2356239" y="9448390"/>
                </a:lnTo>
                <a:lnTo>
                  <a:pt x="2356239" y="9798938"/>
                </a:lnTo>
                <a:lnTo>
                  <a:pt x="2692608" y="9798938"/>
                </a:lnTo>
                <a:close/>
                <a:moveTo>
                  <a:pt x="2692608" y="9083262"/>
                </a:moveTo>
                <a:lnTo>
                  <a:pt x="2356239" y="9083262"/>
                </a:lnTo>
                <a:lnTo>
                  <a:pt x="2356239" y="9433810"/>
                </a:lnTo>
                <a:lnTo>
                  <a:pt x="2692608" y="9433810"/>
                </a:lnTo>
                <a:close/>
                <a:moveTo>
                  <a:pt x="2692608" y="8718135"/>
                </a:moveTo>
                <a:lnTo>
                  <a:pt x="2356239" y="8718135"/>
                </a:lnTo>
                <a:lnTo>
                  <a:pt x="2356239" y="9068682"/>
                </a:lnTo>
                <a:lnTo>
                  <a:pt x="2692608" y="9068682"/>
                </a:lnTo>
                <a:close/>
                <a:moveTo>
                  <a:pt x="2692608" y="8353008"/>
                </a:moveTo>
                <a:lnTo>
                  <a:pt x="2356239" y="8353008"/>
                </a:lnTo>
                <a:lnTo>
                  <a:pt x="2356239" y="8703555"/>
                </a:lnTo>
                <a:lnTo>
                  <a:pt x="2692608" y="8703555"/>
                </a:lnTo>
                <a:close/>
                <a:moveTo>
                  <a:pt x="2692608" y="7987881"/>
                </a:moveTo>
                <a:lnTo>
                  <a:pt x="2356239" y="7987881"/>
                </a:lnTo>
                <a:lnTo>
                  <a:pt x="2356239" y="8338428"/>
                </a:lnTo>
                <a:lnTo>
                  <a:pt x="2692608" y="8338428"/>
                </a:lnTo>
                <a:close/>
                <a:moveTo>
                  <a:pt x="2692608" y="7622754"/>
                </a:moveTo>
                <a:lnTo>
                  <a:pt x="2356239" y="7622754"/>
                </a:lnTo>
                <a:lnTo>
                  <a:pt x="2356239" y="7973301"/>
                </a:lnTo>
                <a:lnTo>
                  <a:pt x="2692608" y="7973301"/>
                </a:lnTo>
                <a:close/>
                <a:moveTo>
                  <a:pt x="2692608" y="7257625"/>
                </a:moveTo>
                <a:lnTo>
                  <a:pt x="2356239" y="7257625"/>
                </a:lnTo>
                <a:lnTo>
                  <a:pt x="2356239" y="7608174"/>
                </a:lnTo>
                <a:lnTo>
                  <a:pt x="2692608" y="7608174"/>
                </a:lnTo>
                <a:close/>
                <a:moveTo>
                  <a:pt x="2692608" y="6892501"/>
                </a:moveTo>
                <a:lnTo>
                  <a:pt x="2356239" y="6892501"/>
                </a:lnTo>
                <a:lnTo>
                  <a:pt x="2356239" y="7243044"/>
                </a:lnTo>
                <a:lnTo>
                  <a:pt x="2692608" y="7243044"/>
                </a:lnTo>
                <a:close/>
                <a:moveTo>
                  <a:pt x="2692609" y="6527374"/>
                </a:moveTo>
                <a:lnTo>
                  <a:pt x="2356239" y="6527374"/>
                </a:lnTo>
                <a:lnTo>
                  <a:pt x="2356239" y="6877920"/>
                </a:lnTo>
                <a:lnTo>
                  <a:pt x="2692608" y="6877921"/>
                </a:lnTo>
                <a:close/>
                <a:moveTo>
                  <a:pt x="2692609" y="6187384"/>
                </a:moveTo>
                <a:lnTo>
                  <a:pt x="2356240" y="6187385"/>
                </a:lnTo>
                <a:lnTo>
                  <a:pt x="2356240" y="6357302"/>
                </a:lnTo>
                <a:lnTo>
                  <a:pt x="2356239" y="6357302"/>
                </a:lnTo>
                <a:lnTo>
                  <a:pt x="2356239" y="6512794"/>
                </a:lnTo>
                <a:lnTo>
                  <a:pt x="2692609" y="6512794"/>
                </a:lnTo>
                <a:lnTo>
                  <a:pt x="2692609" y="6357302"/>
                </a:lnTo>
                <a:close/>
                <a:moveTo>
                  <a:pt x="2692609" y="5822257"/>
                </a:moveTo>
                <a:lnTo>
                  <a:pt x="2356240" y="5822257"/>
                </a:lnTo>
                <a:lnTo>
                  <a:pt x="2356240" y="6172803"/>
                </a:lnTo>
                <a:lnTo>
                  <a:pt x="2692609" y="6172803"/>
                </a:lnTo>
                <a:close/>
                <a:moveTo>
                  <a:pt x="2692609" y="5457129"/>
                </a:moveTo>
                <a:lnTo>
                  <a:pt x="2356240" y="5457129"/>
                </a:lnTo>
                <a:lnTo>
                  <a:pt x="2356240" y="5807676"/>
                </a:lnTo>
                <a:lnTo>
                  <a:pt x="2692609" y="5807676"/>
                </a:lnTo>
                <a:close/>
                <a:moveTo>
                  <a:pt x="2692609" y="5092001"/>
                </a:moveTo>
                <a:lnTo>
                  <a:pt x="2356240" y="5092001"/>
                </a:lnTo>
                <a:lnTo>
                  <a:pt x="2356240" y="5442548"/>
                </a:lnTo>
                <a:lnTo>
                  <a:pt x="2692609" y="5442548"/>
                </a:lnTo>
                <a:close/>
                <a:moveTo>
                  <a:pt x="2692609" y="4726873"/>
                </a:moveTo>
                <a:lnTo>
                  <a:pt x="2356240" y="4726874"/>
                </a:lnTo>
                <a:lnTo>
                  <a:pt x="2356240" y="5077421"/>
                </a:lnTo>
                <a:lnTo>
                  <a:pt x="2692609" y="5077421"/>
                </a:lnTo>
                <a:close/>
                <a:moveTo>
                  <a:pt x="2692609" y="4361746"/>
                </a:moveTo>
                <a:lnTo>
                  <a:pt x="2356240" y="4361746"/>
                </a:lnTo>
                <a:lnTo>
                  <a:pt x="2356240" y="4712293"/>
                </a:lnTo>
                <a:lnTo>
                  <a:pt x="2692609" y="4712293"/>
                </a:lnTo>
                <a:close/>
                <a:moveTo>
                  <a:pt x="2692609" y="3996618"/>
                </a:moveTo>
                <a:lnTo>
                  <a:pt x="2356240" y="3996618"/>
                </a:lnTo>
                <a:lnTo>
                  <a:pt x="2356240" y="4347165"/>
                </a:lnTo>
                <a:lnTo>
                  <a:pt x="2692609" y="4347165"/>
                </a:lnTo>
                <a:close/>
                <a:moveTo>
                  <a:pt x="2692609" y="3631491"/>
                </a:moveTo>
                <a:lnTo>
                  <a:pt x="2356240" y="3631491"/>
                </a:lnTo>
                <a:lnTo>
                  <a:pt x="2356240" y="3982038"/>
                </a:lnTo>
                <a:lnTo>
                  <a:pt x="2692609" y="3982038"/>
                </a:lnTo>
                <a:close/>
                <a:moveTo>
                  <a:pt x="2692609" y="3266363"/>
                </a:moveTo>
                <a:lnTo>
                  <a:pt x="2356240" y="3266363"/>
                </a:lnTo>
                <a:lnTo>
                  <a:pt x="2356240" y="3616911"/>
                </a:lnTo>
                <a:lnTo>
                  <a:pt x="2692609" y="3616911"/>
                </a:lnTo>
                <a:close/>
                <a:moveTo>
                  <a:pt x="2692609" y="2901235"/>
                </a:moveTo>
                <a:lnTo>
                  <a:pt x="2356240" y="2901235"/>
                </a:lnTo>
                <a:lnTo>
                  <a:pt x="2356240" y="3251783"/>
                </a:lnTo>
                <a:lnTo>
                  <a:pt x="2692609" y="3251783"/>
                </a:lnTo>
                <a:close/>
                <a:moveTo>
                  <a:pt x="2692609" y="2536108"/>
                </a:moveTo>
                <a:lnTo>
                  <a:pt x="2356240" y="2536108"/>
                </a:lnTo>
                <a:lnTo>
                  <a:pt x="2356240" y="2886655"/>
                </a:lnTo>
                <a:lnTo>
                  <a:pt x="2692609" y="2886655"/>
                </a:lnTo>
                <a:close/>
                <a:moveTo>
                  <a:pt x="2692609" y="2170981"/>
                </a:moveTo>
                <a:lnTo>
                  <a:pt x="2356240" y="2170981"/>
                </a:lnTo>
                <a:lnTo>
                  <a:pt x="2356240" y="2521528"/>
                </a:lnTo>
                <a:lnTo>
                  <a:pt x="2692609" y="2521528"/>
                </a:lnTo>
                <a:close/>
                <a:moveTo>
                  <a:pt x="2692609" y="1805854"/>
                </a:moveTo>
                <a:lnTo>
                  <a:pt x="2356240" y="1805854"/>
                </a:lnTo>
                <a:lnTo>
                  <a:pt x="2356240" y="2156401"/>
                </a:lnTo>
                <a:lnTo>
                  <a:pt x="2692609" y="2156401"/>
                </a:lnTo>
                <a:close/>
                <a:moveTo>
                  <a:pt x="2692609" y="1440727"/>
                </a:moveTo>
                <a:lnTo>
                  <a:pt x="2356240" y="1440727"/>
                </a:lnTo>
                <a:lnTo>
                  <a:pt x="2356240" y="1791274"/>
                </a:lnTo>
                <a:lnTo>
                  <a:pt x="2692609" y="1791274"/>
                </a:lnTo>
                <a:close/>
                <a:moveTo>
                  <a:pt x="2692609" y="1075598"/>
                </a:moveTo>
                <a:lnTo>
                  <a:pt x="2356240" y="1075598"/>
                </a:lnTo>
                <a:lnTo>
                  <a:pt x="2356240" y="1426147"/>
                </a:lnTo>
                <a:lnTo>
                  <a:pt x="2692609" y="1426147"/>
                </a:lnTo>
                <a:close/>
                <a:moveTo>
                  <a:pt x="2692609" y="710474"/>
                </a:moveTo>
                <a:lnTo>
                  <a:pt x="2356240" y="710474"/>
                </a:lnTo>
                <a:lnTo>
                  <a:pt x="2356240" y="1061017"/>
                </a:lnTo>
                <a:lnTo>
                  <a:pt x="2692609" y="1061017"/>
                </a:lnTo>
                <a:close/>
                <a:moveTo>
                  <a:pt x="2692610" y="345347"/>
                </a:moveTo>
                <a:lnTo>
                  <a:pt x="2356240" y="345347"/>
                </a:lnTo>
                <a:lnTo>
                  <a:pt x="2356240" y="695893"/>
                </a:lnTo>
                <a:lnTo>
                  <a:pt x="2692609" y="695894"/>
                </a:lnTo>
                <a:close/>
                <a:moveTo>
                  <a:pt x="3044198" y="12004284"/>
                </a:moveTo>
                <a:lnTo>
                  <a:pt x="2707828" y="12004284"/>
                </a:lnTo>
                <a:lnTo>
                  <a:pt x="2707828" y="12354830"/>
                </a:lnTo>
                <a:lnTo>
                  <a:pt x="3044198" y="12354830"/>
                </a:lnTo>
                <a:close/>
                <a:moveTo>
                  <a:pt x="3044198" y="11639156"/>
                </a:moveTo>
                <a:lnTo>
                  <a:pt x="2707828" y="11639156"/>
                </a:lnTo>
                <a:lnTo>
                  <a:pt x="2707828" y="11989703"/>
                </a:lnTo>
                <a:lnTo>
                  <a:pt x="3044198" y="11989703"/>
                </a:lnTo>
                <a:close/>
                <a:moveTo>
                  <a:pt x="3044198" y="11274028"/>
                </a:moveTo>
                <a:lnTo>
                  <a:pt x="2707828" y="11274028"/>
                </a:lnTo>
                <a:lnTo>
                  <a:pt x="2707828" y="11624575"/>
                </a:lnTo>
                <a:lnTo>
                  <a:pt x="3044198" y="11624575"/>
                </a:lnTo>
                <a:close/>
                <a:moveTo>
                  <a:pt x="3044198" y="10908900"/>
                </a:moveTo>
                <a:lnTo>
                  <a:pt x="2707828" y="10908900"/>
                </a:lnTo>
                <a:lnTo>
                  <a:pt x="2707828" y="11259448"/>
                </a:lnTo>
                <a:lnTo>
                  <a:pt x="3044198" y="11259448"/>
                </a:lnTo>
                <a:close/>
                <a:moveTo>
                  <a:pt x="3044198" y="10543773"/>
                </a:moveTo>
                <a:lnTo>
                  <a:pt x="2707828" y="10543773"/>
                </a:lnTo>
                <a:lnTo>
                  <a:pt x="2707828" y="10894320"/>
                </a:lnTo>
                <a:lnTo>
                  <a:pt x="3044198" y="10894320"/>
                </a:lnTo>
                <a:close/>
                <a:moveTo>
                  <a:pt x="3044198" y="10178645"/>
                </a:moveTo>
                <a:lnTo>
                  <a:pt x="2707828" y="10178645"/>
                </a:lnTo>
                <a:lnTo>
                  <a:pt x="2707828" y="10529192"/>
                </a:lnTo>
                <a:lnTo>
                  <a:pt x="3044198" y="10529192"/>
                </a:lnTo>
                <a:close/>
                <a:moveTo>
                  <a:pt x="3044198" y="9813518"/>
                </a:moveTo>
                <a:lnTo>
                  <a:pt x="2707828" y="9813518"/>
                </a:lnTo>
                <a:lnTo>
                  <a:pt x="2707828" y="10164065"/>
                </a:lnTo>
                <a:lnTo>
                  <a:pt x="3044198" y="10164065"/>
                </a:lnTo>
                <a:close/>
                <a:moveTo>
                  <a:pt x="3044198" y="9448390"/>
                </a:moveTo>
                <a:lnTo>
                  <a:pt x="2707828" y="9448390"/>
                </a:lnTo>
                <a:lnTo>
                  <a:pt x="2707828" y="9798938"/>
                </a:lnTo>
                <a:lnTo>
                  <a:pt x="3044198" y="9798938"/>
                </a:lnTo>
                <a:close/>
                <a:moveTo>
                  <a:pt x="3044198" y="9083262"/>
                </a:moveTo>
                <a:lnTo>
                  <a:pt x="2707828" y="9083262"/>
                </a:lnTo>
                <a:lnTo>
                  <a:pt x="2707828" y="9433810"/>
                </a:lnTo>
                <a:lnTo>
                  <a:pt x="3044198" y="9433810"/>
                </a:lnTo>
                <a:close/>
                <a:moveTo>
                  <a:pt x="3044198" y="8718135"/>
                </a:moveTo>
                <a:lnTo>
                  <a:pt x="2707828" y="8718135"/>
                </a:lnTo>
                <a:lnTo>
                  <a:pt x="2707828" y="9068682"/>
                </a:lnTo>
                <a:lnTo>
                  <a:pt x="3044198" y="9068682"/>
                </a:lnTo>
                <a:close/>
                <a:moveTo>
                  <a:pt x="3044198" y="8353008"/>
                </a:moveTo>
                <a:lnTo>
                  <a:pt x="2707828" y="8353008"/>
                </a:lnTo>
                <a:lnTo>
                  <a:pt x="2707828" y="8703555"/>
                </a:lnTo>
                <a:lnTo>
                  <a:pt x="3044198" y="8703555"/>
                </a:lnTo>
                <a:close/>
                <a:moveTo>
                  <a:pt x="3044198" y="7987881"/>
                </a:moveTo>
                <a:lnTo>
                  <a:pt x="2707828" y="7987881"/>
                </a:lnTo>
                <a:lnTo>
                  <a:pt x="2707828" y="8338428"/>
                </a:lnTo>
                <a:lnTo>
                  <a:pt x="3044198" y="8338428"/>
                </a:lnTo>
                <a:close/>
                <a:moveTo>
                  <a:pt x="3044198" y="7622754"/>
                </a:moveTo>
                <a:lnTo>
                  <a:pt x="2707828" y="7622754"/>
                </a:lnTo>
                <a:lnTo>
                  <a:pt x="2707828" y="7973301"/>
                </a:lnTo>
                <a:lnTo>
                  <a:pt x="3044198" y="7973301"/>
                </a:lnTo>
                <a:close/>
                <a:moveTo>
                  <a:pt x="3044198" y="7257625"/>
                </a:moveTo>
                <a:lnTo>
                  <a:pt x="2707828" y="7257625"/>
                </a:lnTo>
                <a:lnTo>
                  <a:pt x="2707828" y="7608174"/>
                </a:lnTo>
                <a:lnTo>
                  <a:pt x="3044198" y="7608174"/>
                </a:lnTo>
                <a:close/>
                <a:moveTo>
                  <a:pt x="3044198" y="6892501"/>
                </a:moveTo>
                <a:lnTo>
                  <a:pt x="2707828" y="6892501"/>
                </a:lnTo>
                <a:lnTo>
                  <a:pt x="2707828" y="7243044"/>
                </a:lnTo>
                <a:lnTo>
                  <a:pt x="3044198" y="7243044"/>
                </a:lnTo>
                <a:close/>
                <a:moveTo>
                  <a:pt x="3044199" y="6527374"/>
                </a:moveTo>
                <a:lnTo>
                  <a:pt x="2707829" y="6527374"/>
                </a:lnTo>
                <a:lnTo>
                  <a:pt x="2707828" y="6877921"/>
                </a:lnTo>
                <a:lnTo>
                  <a:pt x="3044198" y="6877921"/>
                </a:lnTo>
                <a:close/>
                <a:moveTo>
                  <a:pt x="3044199" y="6187384"/>
                </a:moveTo>
                <a:lnTo>
                  <a:pt x="2707829" y="6187384"/>
                </a:lnTo>
                <a:lnTo>
                  <a:pt x="2707829" y="6357302"/>
                </a:lnTo>
                <a:lnTo>
                  <a:pt x="2707829" y="6512794"/>
                </a:lnTo>
                <a:lnTo>
                  <a:pt x="3044199" y="6512794"/>
                </a:lnTo>
                <a:lnTo>
                  <a:pt x="3044199" y="6357302"/>
                </a:lnTo>
                <a:close/>
                <a:moveTo>
                  <a:pt x="3044199" y="5822257"/>
                </a:moveTo>
                <a:lnTo>
                  <a:pt x="2707829" y="5822257"/>
                </a:lnTo>
                <a:lnTo>
                  <a:pt x="2707829" y="6172803"/>
                </a:lnTo>
                <a:lnTo>
                  <a:pt x="3044199" y="6172803"/>
                </a:lnTo>
                <a:close/>
                <a:moveTo>
                  <a:pt x="3044199" y="5457129"/>
                </a:moveTo>
                <a:lnTo>
                  <a:pt x="2707829" y="5457129"/>
                </a:lnTo>
                <a:lnTo>
                  <a:pt x="2707829" y="5807676"/>
                </a:lnTo>
                <a:lnTo>
                  <a:pt x="3044199" y="5807676"/>
                </a:lnTo>
                <a:close/>
                <a:moveTo>
                  <a:pt x="3044199" y="5092001"/>
                </a:moveTo>
                <a:lnTo>
                  <a:pt x="2707829" y="5092001"/>
                </a:lnTo>
                <a:lnTo>
                  <a:pt x="2707829" y="5442548"/>
                </a:lnTo>
                <a:lnTo>
                  <a:pt x="3044199" y="5442548"/>
                </a:lnTo>
                <a:close/>
                <a:moveTo>
                  <a:pt x="3044199" y="4726873"/>
                </a:moveTo>
                <a:lnTo>
                  <a:pt x="2707829" y="4726873"/>
                </a:lnTo>
                <a:lnTo>
                  <a:pt x="2707829" y="5077421"/>
                </a:lnTo>
                <a:lnTo>
                  <a:pt x="3044199" y="5077421"/>
                </a:lnTo>
                <a:close/>
                <a:moveTo>
                  <a:pt x="3044199" y="4361746"/>
                </a:moveTo>
                <a:lnTo>
                  <a:pt x="2707829" y="4361746"/>
                </a:lnTo>
                <a:lnTo>
                  <a:pt x="2707829" y="4712293"/>
                </a:lnTo>
                <a:lnTo>
                  <a:pt x="3044199" y="4712293"/>
                </a:lnTo>
                <a:close/>
                <a:moveTo>
                  <a:pt x="3044199" y="3996618"/>
                </a:moveTo>
                <a:lnTo>
                  <a:pt x="2707829" y="3996618"/>
                </a:lnTo>
                <a:lnTo>
                  <a:pt x="2707829" y="4347165"/>
                </a:lnTo>
                <a:lnTo>
                  <a:pt x="3044199" y="4347165"/>
                </a:lnTo>
                <a:close/>
                <a:moveTo>
                  <a:pt x="3044199" y="3631491"/>
                </a:moveTo>
                <a:lnTo>
                  <a:pt x="2707829" y="3631491"/>
                </a:lnTo>
                <a:lnTo>
                  <a:pt x="2707829" y="3982038"/>
                </a:lnTo>
                <a:lnTo>
                  <a:pt x="3044199" y="3982038"/>
                </a:lnTo>
                <a:close/>
                <a:moveTo>
                  <a:pt x="3044199" y="3266363"/>
                </a:moveTo>
                <a:lnTo>
                  <a:pt x="2707829" y="3266363"/>
                </a:lnTo>
                <a:lnTo>
                  <a:pt x="2707829" y="3616911"/>
                </a:lnTo>
                <a:lnTo>
                  <a:pt x="3044199" y="3616911"/>
                </a:lnTo>
                <a:close/>
                <a:moveTo>
                  <a:pt x="3044199" y="2901235"/>
                </a:moveTo>
                <a:lnTo>
                  <a:pt x="2707829" y="2901235"/>
                </a:lnTo>
                <a:lnTo>
                  <a:pt x="2707829" y="3251783"/>
                </a:lnTo>
                <a:lnTo>
                  <a:pt x="3044199" y="3251783"/>
                </a:lnTo>
                <a:close/>
                <a:moveTo>
                  <a:pt x="3044199" y="2536108"/>
                </a:moveTo>
                <a:lnTo>
                  <a:pt x="2707829" y="2536108"/>
                </a:lnTo>
                <a:lnTo>
                  <a:pt x="2707829" y="2886655"/>
                </a:lnTo>
                <a:lnTo>
                  <a:pt x="3044199" y="2886655"/>
                </a:lnTo>
                <a:close/>
                <a:moveTo>
                  <a:pt x="3044199" y="2170981"/>
                </a:moveTo>
                <a:lnTo>
                  <a:pt x="2707829" y="2170981"/>
                </a:lnTo>
                <a:lnTo>
                  <a:pt x="2707829" y="2521528"/>
                </a:lnTo>
                <a:lnTo>
                  <a:pt x="3044199" y="2521528"/>
                </a:lnTo>
                <a:close/>
                <a:moveTo>
                  <a:pt x="3044199" y="1805854"/>
                </a:moveTo>
                <a:lnTo>
                  <a:pt x="2707829" y="1805854"/>
                </a:lnTo>
                <a:lnTo>
                  <a:pt x="2707829" y="2156401"/>
                </a:lnTo>
                <a:lnTo>
                  <a:pt x="3044199" y="2156401"/>
                </a:lnTo>
                <a:close/>
                <a:moveTo>
                  <a:pt x="3044199" y="1440727"/>
                </a:moveTo>
                <a:lnTo>
                  <a:pt x="2707829" y="1440727"/>
                </a:lnTo>
                <a:lnTo>
                  <a:pt x="2707829" y="1791274"/>
                </a:lnTo>
                <a:lnTo>
                  <a:pt x="3044199" y="1791274"/>
                </a:lnTo>
                <a:close/>
                <a:moveTo>
                  <a:pt x="3044199" y="1075598"/>
                </a:moveTo>
                <a:lnTo>
                  <a:pt x="2707829" y="1075598"/>
                </a:lnTo>
                <a:lnTo>
                  <a:pt x="2707829" y="1426147"/>
                </a:lnTo>
                <a:lnTo>
                  <a:pt x="3044199" y="1426147"/>
                </a:lnTo>
                <a:close/>
                <a:moveTo>
                  <a:pt x="3044199" y="710474"/>
                </a:moveTo>
                <a:lnTo>
                  <a:pt x="2707829" y="710474"/>
                </a:lnTo>
                <a:lnTo>
                  <a:pt x="2707829" y="1061017"/>
                </a:lnTo>
                <a:lnTo>
                  <a:pt x="3044199" y="1061017"/>
                </a:lnTo>
                <a:close/>
                <a:moveTo>
                  <a:pt x="3044200" y="345347"/>
                </a:moveTo>
                <a:lnTo>
                  <a:pt x="2707830" y="345347"/>
                </a:lnTo>
                <a:lnTo>
                  <a:pt x="2707829" y="695894"/>
                </a:lnTo>
                <a:lnTo>
                  <a:pt x="3044199" y="695894"/>
                </a:lnTo>
                <a:close/>
                <a:moveTo>
                  <a:pt x="3395788" y="12004284"/>
                </a:moveTo>
                <a:lnTo>
                  <a:pt x="3059418" y="12004284"/>
                </a:lnTo>
                <a:lnTo>
                  <a:pt x="3059418" y="12354830"/>
                </a:lnTo>
                <a:lnTo>
                  <a:pt x="3395788" y="12354830"/>
                </a:lnTo>
                <a:close/>
                <a:moveTo>
                  <a:pt x="3395788" y="11639156"/>
                </a:moveTo>
                <a:lnTo>
                  <a:pt x="3059418" y="11639156"/>
                </a:lnTo>
                <a:lnTo>
                  <a:pt x="3059418" y="11989703"/>
                </a:lnTo>
                <a:lnTo>
                  <a:pt x="3395788" y="11989703"/>
                </a:lnTo>
                <a:close/>
                <a:moveTo>
                  <a:pt x="3395789" y="11274028"/>
                </a:moveTo>
                <a:lnTo>
                  <a:pt x="3059418" y="11274028"/>
                </a:lnTo>
                <a:lnTo>
                  <a:pt x="3059418" y="11624575"/>
                </a:lnTo>
                <a:lnTo>
                  <a:pt x="3395788" y="11624575"/>
                </a:lnTo>
                <a:close/>
                <a:moveTo>
                  <a:pt x="3395789" y="10908900"/>
                </a:moveTo>
                <a:lnTo>
                  <a:pt x="3059418" y="10908900"/>
                </a:lnTo>
                <a:lnTo>
                  <a:pt x="3059418" y="11259448"/>
                </a:lnTo>
                <a:lnTo>
                  <a:pt x="3395789" y="11259448"/>
                </a:lnTo>
                <a:close/>
                <a:moveTo>
                  <a:pt x="3395789" y="10543773"/>
                </a:moveTo>
                <a:lnTo>
                  <a:pt x="3059418" y="10543773"/>
                </a:lnTo>
                <a:lnTo>
                  <a:pt x="3059418" y="10894320"/>
                </a:lnTo>
                <a:lnTo>
                  <a:pt x="3395789" y="10894320"/>
                </a:lnTo>
                <a:close/>
                <a:moveTo>
                  <a:pt x="3395789" y="10178645"/>
                </a:moveTo>
                <a:lnTo>
                  <a:pt x="3059418" y="10178645"/>
                </a:lnTo>
                <a:lnTo>
                  <a:pt x="3059418" y="10529192"/>
                </a:lnTo>
                <a:lnTo>
                  <a:pt x="3395789" y="10529192"/>
                </a:lnTo>
                <a:close/>
                <a:moveTo>
                  <a:pt x="3395789" y="9813518"/>
                </a:moveTo>
                <a:lnTo>
                  <a:pt x="3059418" y="9813518"/>
                </a:lnTo>
                <a:lnTo>
                  <a:pt x="3059418" y="10164065"/>
                </a:lnTo>
                <a:lnTo>
                  <a:pt x="3395789" y="10164065"/>
                </a:lnTo>
                <a:close/>
                <a:moveTo>
                  <a:pt x="3395789" y="9448390"/>
                </a:moveTo>
                <a:lnTo>
                  <a:pt x="3059418" y="9448390"/>
                </a:lnTo>
                <a:lnTo>
                  <a:pt x="3059418" y="9798938"/>
                </a:lnTo>
                <a:lnTo>
                  <a:pt x="3395789" y="9798938"/>
                </a:lnTo>
                <a:close/>
                <a:moveTo>
                  <a:pt x="3395789" y="9083262"/>
                </a:moveTo>
                <a:lnTo>
                  <a:pt x="3059418" y="9083262"/>
                </a:lnTo>
                <a:lnTo>
                  <a:pt x="3059418" y="9433810"/>
                </a:lnTo>
                <a:lnTo>
                  <a:pt x="3395789" y="9433810"/>
                </a:lnTo>
                <a:close/>
                <a:moveTo>
                  <a:pt x="3395789" y="8718135"/>
                </a:moveTo>
                <a:lnTo>
                  <a:pt x="3059418" y="8718135"/>
                </a:lnTo>
                <a:lnTo>
                  <a:pt x="3059418" y="9068682"/>
                </a:lnTo>
                <a:lnTo>
                  <a:pt x="3395789" y="9068682"/>
                </a:lnTo>
                <a:close/>
                <a:moveTo>
                  <a:pt x="3395789" y="8353008"/>
                </a:moveTo>
                <a:lnTo>
                  <a:pt x="3059418" y="8353008"/>
                </a:lnTo>
                <a:lnTo>
                  <a:pt x="3059418" y="8703555"/>
                </a:lnTo>
                <a:lnTo>
                  <a:pt x="3395789" y="8703555"/>
                </a:lnTo>
                <a:close/>
                <a:moveTo>
                  <a:pt x="3395789" y="7987881"/>
                </a:moveTo>
                <a:lnTo>
                  <a:pt x="3059418" y="7987881"/>
                </a:lnTo>
                <a:lnTo>
                  <a:pt x="3059418" y="8338428"/>
                </a:lnTo>
                <a:lnTo>
                  <a:pt x="3395789" y="8338428"/>
                </a:lnTo>
                <a:close/>
                <a:moveTo>
                  <a:pt x="3395789" y="7622754"/>
                </a:moveTo>
                <a:lnTo>
                  <a:pt x="3059418" y="7622754"/>
                </a:lnTo>
                <a:lnTo>
                  <a:pt x="3059418" y="7973301"/>
                </a:lnTo>
                <a:lnTo>
                  <a:pt x="3395789" y="7973301"/>
                </a:lnTo>
                <a:close/>
                <a:moveTo>
                  <a:pt x="3395789" y="7257625"/>
                </a:moveTo>
                <a:lnTo>
                  <a:pt x="3059418" y="7257625"/>
                </a:lnTo>
                <a:lnTo>
                  <a:pt x="3059418" y="7608174"/>
                </a:lnTo>
                <a:lnTo>
                  <a:pt x="3395789" y="7608174"/>
                </a:lnTo>
                <a:close/>
                <a:moveTo>
                  <a:pt x="3395789" y="6892501"/>
                </a:moveTo>
                <a:lnTo>
                  <a:pt x="3059418" y="6892501"/>
                </a:lnTo>
                <a:lnTo>
                  <a:pt x="3059418" y="7243044"/>
                </a:lnTo>
                <a:lnTo>
                  <a:pt x="3395789" y="7243044"/>
                </a:lnTo>
                <a:close/>
                <a:moveTo>
                  <a:pt x="3395789" y="6527374"/>
                </a:moveTo>
                <a:lnTo>
                  <a:pt x="3059419" y="6527374"/>
                </a:lnTo>
                <a:lnTo>
                  <a:pt x="3059418" y="6877921"/>
                </a:lnTo>
                <a:lnTo>
                  <a:pt x="3395789" y="6877921"/>
                </a:lnTo>
                <a:close/>
                <a:moveTo>
                  <a:pt x="3395789" y="6187384"/>
                </a:moveTo>
                <a:lnTo>
                  <a:pt x="3059419" y="6187384"/>
                </a:lnTo>
                <a:lnTo>
                  <a:pt x="3059419" y="6357302"/>
                </a:lnTo>
                <a:lnTo>
                  <a:pt x="3059419" y="6512794"/>
                </a:lnTo>
                <a:lnTo>
                  <a:pt x="3395789" y="6512794"/>
                </a:lnTo>
                <a:lnTo>
                  <a:pt x="3395789" y="6357302"/>
                </a:lnTo>
                <a:close/>
                <a:moveTo>
                  <a:pt x="3395789" y="5822257"/>
                </a:moveTo>
                <a:lnTo>
                  <a:pt x="3059419" y="5822257"/>
                </a:lnTo>
                <a:lnTo>
                  <a:pt x="3059419" y="6172803"/>
                </a:lnTo>
                <a:lnTo>
                  <a:pt x="3395789" y="6172803"/>
                </a:lnTo>
                <a:close/>
                <a:moveTo>
                  <a:pt x="3395789" y="5457129"/>
                </a:moveTo>
                <a:lnTo>
                  <a:pt x="3059419" y="5457129"/>
                </a:lnTo>
                <a:lnTo>
                  <a:pt x="3059419" y="5807676"/>
                </a:lnTo>
                <a:lnTo>
                  <a:pt x="3395789" y="5807676"/>
                </a:lnTo>
                <a:close/>
                <a:moveTo>
                  <a:pt x="3395790" y="5092001"/>
                </a:moveTo>
                <a:lnTo>
                  <a:pt x="3059419" y="5092001"/>
                </a:lnTo>
                <a:lnTo>
                  <a:pt x="3059419" y="5442548"/>
                </a:lnTo>
                <a:lnTo>
                  <a:pt x="3395789" y="5442548"/>
                </a:lnTo>
                <a:close/>
                <a:moveTo>
                  <a:pt x="3395790" y="4726873"/>
                </a:moveTo>
                <a:lnTo>
                  <a:pt x="3059419" y="4726873"/>
                </a:lnTo>
                <a:lnTo>
                  <a:pt x="3059419" y="5077421"/>
                </a:lnTo>
                <a:lnTo>
                  <a:pt x="3395790" y="5077421"/>
                </a:lnTo>
                <a:close/>
                <a:moveTo>
                  <a:pt x="3395790" y="4361746"/>
                </a:moveTo>
                <a:lnTo>
                  <a:pt x="3059419" y="4361746"/>
                </a:lnTo>
                <a:lnTo>
                  <a:pt x="3059419" y="4712293"/>
                </a:lnTo>
                <a:lnTo>
                  <a:pt x="3395790" y="4712293"/>
                </a:lnTo>
                <a:close/>
                <a:moveTo>
                  <a:pt x="3395790" y="3996618"/>
                </a:moveTo>
                <a:lnTo>
                  <a:pt x="3059419" y="3996618"/>
                </a:lnTo>
                <a:lnTo>
                  <a:pt x="3059419" y="4347165"/>
                </a:lnTo>
                <a:lnTo>
                  <a:pt x="3395790" y="4347165"/>
                </a:lnTo>
                <a:close/>
                <a:moveTo>
                  <a:pt x="3395790" y="3631491"/>
                </a:moveTo>
                <a:lnTo>
                  <a:pt x="3059419" y="3631491"/>
                </a:lnTo>
                <a:lnTo>
                  <a:pt x="3059419" y="3982038"/>
                </a:lnTo>
                <a:lnTo>
                  <a:pt x="3395790" y="3982038"/>
                </a:lnTo>
                <a:close/>
                <a:moveTo>
                  <a:pt x="3395790" y="3266363"/>
                </a:moveTo>
                <a:lnTo>
                  <a:pt x="3059419" y="3266363"/>
                </a:lnTo>
                <a:lnTo>
                  <a:pt x="3059419" y="3616911"/>
                </a:lnTo>
                <a:lnTo>
                  <a:pt x="3395790" y="3616911"/>
                </a:lnTo>
                <a:close/>
                <a:moveTo>
                  <a:pt x="3395790" y="2901235"/>
                </a:moveTo>
                <a:lnTo>
                  <a:pt x="3059419" y="2901235"/>
                </a:lnTo>
                <a:lnTo>
                  <a:pt x="3059419" y="3251783"/>
                </a:lnTo>
                <a:lnTo>
                  <a:pt x="3395790" y="3251783"/>
                </a:lnTo>
                <a:close/>
                <a:moveTo>
                  <a:pt x="3395790" y="2536108"/>
                </a:moveTo>
                <a:lnTo>
                  <a:pt x="3059419" y="2536108"/>
                </a:lnTo>
                <a:lnTo>
                  <a:pt x="3059419" y="2886655"/>
                </a:lnTo>
                <a:lnTo>
                  <a:pt x="3395790" y="2886655"/>
                </a:lnTo>
                <a:close/>
                <a:moveTo>
                  <a:pt x="3395790" y="2170981"/>
                </a:moveTo>
                <a:lnTo>
                  <a:pt x="3059419" y="2170981"/>
                </a:lnTo>
                <a:lnTo>
                  <a:pt x="3059419" y="2521528"/>
                </a:lnTo>
                <a:lnTo>
                  <a:pt x="3395790" y="2521528"/>
                </a:lnTo>
                <a:close/>
                <a:moveTo>
                  <a:pt x="3395790" y="1805854"/>
                </a:moveTo>
                <a:lnTo>
                  <a:pt x="3059419" y="1805854"/>
                </a:lnTo>
                <a:lnTo>
                  <a:pt x="3059419" y="2156401"/>
                </a:lnTo>
                <a:lnTo>
                  <a:pt x="3395790" y="2156401"/>
                </a:lnTo>
                <a:close/>
                <a:moveTo>
                  <a:pt x="3395790" y="1440727"/>
                </a:moveTo>
                <a:lnTo>
                  <a:pt x="3059419" y="1440727"/>
                </a:lnTo>
                <a:lnTo>
                  <a:pt x="3059419" y="1791274"/>
                </a:lnTo>
                <a:lnTo>
                  <a:pt x="3395790" y="1791274"/>
                </a:lnTo>
                <a:close/>
                <a:moveTo>
                  <a:pt x="3395790" y="1075598"/>
                </a:moveTo>
                <a:lnTo>
                  <a:pt x="3059419" y="1075598"/>
                </a:lnTo>
                <a:lnTo>
                  <a:pt x="3059419" y="1426147"/>
                </a:lnTo>
                <a:lnTo>
                  <a:pt x="3395790" y="1426147"/>
                </a:lnTo>
                <a:close/>
                <a:moveTo>
                  <a:pt x="3395790" y="710474"/>
                </a:moveTo>
                <a:lnTo>
                  <a:pt x="3059419" y="710474"/>
                </a:lnTo>
                <a:lnTo>
                  <a:pt x="3059419" y="1061017"/>
                </a:lnTo>
                <a:lnTo>
                  <a:pt x="3395790" y="1061017"/>
                </a:lnTo>
                <a:close/>
                <a:moveTo>
                  <a:pt x="3395790" y="345347"/>
                </a:moveTo>
                <a:lnTo>
                  <a:pt x="3059420" y="345347"/>
                </a:lnTo>
                <a:lnTo>
                  <a:pt x="3059419" y="695894"/>
                </a:lnTo>
                <a:lnTo>
                  <a:pt x="3395790" y="695894"/>
                </a:lnTo>
                <a:close/>
                <a:moveTo>
                  <a:pt x="3765030" y="12004282"/>
                </a:moveTo>
                <a:lnTo>
                  <a:pt x="3586162" y="12004282"/>
                </a:lnTo>
                <a:lnTo>
                  <a:pt x="3586162" y="12004284"/>
                </a:lnTo>
                <a:lnTo>
                  <a:pt x="3411008" y="12004284"/>
                </a:lnTo>
                <a:lnTo>
                  <a:pt x="3411008" y="12354830"/>
                </a:lnTo>
                <a:lnTo>
                  <a:pt x="3533554" y="12354830"/>
                </a:lnTo>
                <a:lnTo>
                  <a:pt x="3586162" y="12354830"/>
                </a:lnTo>
                <a:lnTo>
                  <a:pt x="3765030" y="12354830"/>
                </a:lnTo>
                <a:close/>
                <a:moveTo>
                  <a:pt x="3765030" y="11639155"/>
                </a:moveTo>
                <a:lnTo>
                  <a:pt x="3586162" y="11639155"/>
                </a:lnTo>
                <a:lnTo>
                  <a:pt x="3586162" y="11639156"/>
                </a:lnTo>
                <a:lnTo>
                  <a:pt x="3411008" y="11639156"/>
                </a:lnTo>
                <a:lnTo>
                  <a:pt x="3411008" y="11989703"/>
                </a:lnTo>
                <a:lnTo>
                  <a:pt x="3533554" y="11989703"/>
                </a:lnTo>
                <a:lnTo>
                  <a:pt x="3586162" y="11989703"/>
                </a:lnTo>
                <a:lnTo>
                  <a:pt x="3765030" y="11989703"/>
                </a:lnTo>
                <a:close/>
                <a:moveTo>
                  <a:pt x="3765030" y="11274028"/>
                </a:moveTo>
                <a:lnTo>
                  <a:pt x="3586162" y="11274028"/>
                </a:lnTo>
                <a:lnTo>
                  <a:pt x="3533554" y="11274028"/>
                </a:lnTo>
                <a:lnTo>
                  <a:pt x="3411009" y="11274028"/>
                </a:lnTo>
                <a:lnTo>
                  <a:pt x="3411008" y="11624575"/>
                </a:lnTo>
                <a:lnTo>
                  <a:pt x="3533554" y="11624575"/>
                </a:lnTo>
                <a:lnTo>
                  <a:pt x="3586162" y="11624575"/>
                </a:lnTo>
                <a:lnTo>
                  <a:pt x="3765030" y="11624575"/>
                </a:lnTo>
                <a:close/>
                <a:moveTo>
                  <a:pt x="3765030" y="10908900"/>
                </a:moveTo>
                <a:lnTo>
                  <a:pt x="3586162" y="10908900"/>
                </a:lnTo>
                <a:lnTo>
                  <a:pt x="3533554" y="10908900"/>
                </a:lnTo>
                <a:lnTo>
                  <a:pt x="3411009" y="10908900"/>
                </a:lnTo>
                <a:lnTo>
                  <a:pt x="3411009" y="11259448"/>
                </a:lnTo>
                <a:lnTo>
                  <a:pt x="3533554" y="11259448"/>
                </a:lnTo>
                <a:lnTo>
                  <a:pt x="3586162" y="11259448"/>
                </a:lnTo>
                <a:lnTo>
                  <a:pt x="3765030" y="11259448"/>
                </a:lnTo>
                <a:close/>
                <a:moveTo>
                  <a:pt x="3765030" y="10543772"/>
                </a:moveTo>
                <a:lnTo>
                  <a:pt x="3586162" y="10543772"/>
                </a:lnTo>
                <a:lnTo>
                  <a:pt x="3586162" y="10543773"/>
                </a:lnTo>
                <a:lnTo>
                  <a:pt x="3411009" y="10543773"/>
                </a:lnTo>
                <a:lnTo>
                  <a:pt x="3411009" y="10894320"/>
                </a:lnTo>
                <a:lnTo>
                  <a:pt x="3533554" y="10894320"/>
                </a:lnTo>
                <a:lnTo>
                  <a:pt x="3586162" y="10894320"/>
                </a:lnTo>
                <a:lnTo>
                  <a:pt x="3765030" y="10894320"/>
                </a:lnTo>
                <a:close/>
                <a:moveTo>
                  <a:pt x="3765030" y="10178645"/>
                </a:moveTo>
                <a:lnTo>
                  <a:pt x="3586162" y="10178645"/>
                </a:lnTo>
                <a:lnTo>
                  <a:pt x="3533554" y="10178645"/>
                </a:lnTo>
                <a:lnTo>
                  <a:pt x="3411009" y="10178645"/>
                </a:lnTo>
                <a:lnTo>
                  <a:pt x="3411009" y="10529192"/>
                </a:lnTo>
                <a:lnTo>
                  <a:pt x="3533554" y="10529192"/>
                </a:lnTo>
                <a:lnTo>
                  <a:pt x="3586162" y="10529192"/>
                </a:lnTo>
                <a:lnTo>
                  <a:pt x="3765030" y="10529192"/>
                </a:lnTo>
                <a:close/>
                <a:moveTo>
                  <a:pt x="3765030" y="9813518"/>
                </a:moveTo>
                <a:lnTo>
                  <a:pt x="3586162" y="9813518"/>
                </a:lnTo>
                <a:lnTo>
                  <a:pt x="3533554" y="9813518"/>
                </a:lnTo>
                <a:lnTo>
                  <a:pt x="3411009" y="9813518"/>
                </a:lnTo>
                <a:lnTo>
                  <a:pt x="3411009" y="10164065"/>
                </a:lnTo>
                <a:lnTo>
                  <a:pt x="3533554" y="10164065"/>
                </a:lnTo>
                <a:lnTo>
                  <a:pt x="3586162" y="10164065"/>
                </a:lnTo>
                <a:lnTo>
                  <a:pt x="3765030" y="10164065"/>
                </a:lnTo>
                <a:close/>
                <a:moveTo>
                  <a:pt x="3765030" y="9448390"/>
                </a:moveTo>
                <a:lnTo>
                  <a:pt x="3586162" y="9448390"/>
                </a:lnTo>
                <a:lnTo>
                  <a:pt x="3533554" y="9448390"/>
                </a:lnTo>
                <a:lnTo>
                  <a:pt x="3411009" y="9448390"/>
                </a:lnTo>
                <a:lnTo>
                  <a:pt x="3411009" y="9798938"/>
                </a:lnTo>
                <a:lnTo>
                  <a:pt x="3533554" y="9798938"/>
                </a:lnTo>
                <a:lnTo>
                  <a:pt x="3586162" y="9798938"/>
                </a:lnTo>
                <a:lnTo>
                  <a:pt x="3765030" y="9798938"/>
                </a:lnTo>
                <a:close/>
                <a:moveTo>
                  <a:pt x="3765030" y="9083262"/>
                </a:moveTo>
                <a:lnTo>
                  <a:pt x="3586162" y="9083262"/>
                </a:lnTo>
                <a:lnTo>
                  <a:pt x="3533554" y="9083262"/>
                </a:lnTo>
                <a:lnTo>
                  <a:pt x="3411009" y="9083262"/>
                </a:lnTo>
                <a:lnTo>
                  <a:pt x="3411009" y="9433810"/>
                </a:lnTo>
                <a:lnTo>
                  <a:pt x="3533554" y="9433810"/>
                </a:lnTo>
                <a:lnTo>
                  <a:pt x="3586162" y="9433810"/>
                </a:lnTo>
                <a:lnTo>
                  <a:pt x="3765030" y="9433810"/>
                </a:lnTo>
                <a:close/>
                <a:moveTo>
                  <a:pt x="3765030" y="8718135"/>
                </a:moveTo>
                <a:lnTo>
                  <a:pt x="3586162" y="8718135"/>
                </a:lnTo>
                <a:lnTo>
                  <a:pt x="3533554" y="8718135"/>
                </a:lnTo>
                <a:lnTo>
                  <a:pt x="3411009" y="8718135"/>
                </a:lnTo>
                <a:lnTo>
                  <a:pt x="3411009" y="9068682"/>
                </a:lnTo>
                <a:lnTo>
                  <a:pt x="3533554" y="9068682"/>
                </a:lnTo>
                <a:lnTo>
                  <a:pt x="3586162" y="9068682"/>
                </a:lnTo>
                <a:lnTo>
                  <a:pt x="3765030" y="9068682"/>
                </a:lnTo>
                <a:close/>
                <a:moveTo>
                  <a:pt x="3765030" y="8353008"/>
                </a:moveTo>
                <a:lnTo>
                  <a:pt x="3586162" y="8353008"/>
                </a:lnTo>
                <a:lnTo>
                  <a:pt x="3533554" y="8353008"/>
                </a:lnTo>
                <a:lnTo>
                  <a:pt x="3411009" y="8353008"/>
                </a:lnTo>
                <a:lnTo>
                  <a:pt x="3411009" y="8703555"/>
                </a:lnTo>
                <a:lnTo>
                  <a:pt x="3533554" y="8703555"/>
                </a:lnTo>
                <a:lnTo>
                  <a:pt x="3586162" y="8703555"/>
                </a:lnTo>
                <a:lnTo>
                  <a:pt x="3765030" y="8703555"/>
                </a:lnTo>
                <a:close/>
                <a:moveTo>
                  <a:pt x="3765030" y="7987881"/>
                </a:moveTo>
                <a:lnTo>
                  <a:pt x="3586162" y="7987881"/>
                </a:lnTo>
                <a:lnTo>
                  <a:pt x="3533554" y="7987881"/>
                </a:lnTo>
                <a:lnTo>
                  <a:pt x="3411009" y="7987881"/>
                </a:lnTo>
                <a:lnTo>
                  <a:pt x="3411009" y="8338428"/>
                </a:lnTo>
                <a:lnTo>
                  <a:pt x="3533554" y="8338428"/>
                </a:lnTo>
                <a:lnTo>
                  <a:pt x="3586162" y="8338428"/>
                </a:lnTo>
                <a:lnTo>
                  <a:pt x="3765030" y="8338428"/>
                </a:lnTo>
                <a:close/>
                <a:moveTo>
                  <a:pt x="3765030" y="7622754"/>
                </a:moveTo>
                <a:lnTo>
                  <a:pt x="3586162" y="7622754"/>
                </a:lnTo>
                <a:lnTo>
                  <a:pt x="3533554" y="7622754"/>
                </a:lnTo>
                <a:lnTo>
                  <a:pt x="3411009" y="7622754"/>
                </a:lnTo>
                <a:lnTo>
                  <a:pt x="3411009" y="7973301"/>
                </a:lnTo>
                <a:lnTo>
                  <a:pt x="3533554" y="7973301"/>
                </a:lnTo>
                <a:lnTo>
                  <a:pt x="3586162" y="7973301"/>
                </a:lnTo>
                <a:lnTo>
                  <a:pt x="3765030" y="7973301"/>
                </a:lnTo>
                <a:close/>
                <a:moveTo>
                  <a:pt x="3765030" y="7257625"/>
                </a:moveTo>
                <a:lnTo>
                  <a:pt x="3586162" y="7257625"/>
                </a:lnTo>
                <a:lnTo>
                  <a:pt x="3533554" y="7257625"/>
                </a:lnTo>
                <a:lnTo>
                  <a:pt x="3411009" y="7257625"/>
                </a:lnTo>
                <a:lnTo>
                  <a:pt x="3411009" y="7608174"/>
                </a:lnTo>
                <a:lnTo>
                  <a:pt x="3533554" y="7608174"/>
                </a:lnTo>
                <a:lnTo>
                  <a:pt x="3586162" y="7608174"/>
                </a:lnTo>
                <a:lnTo>
                  <a:pt x="3765030" y="7608174"/>
                </a:lnTo>
                <a:close/>
                <a:moveTo>
                  <a:pt x="3765030" y="6892501"/>
                </a:moveTo>
                <a:lnTo>
                  <a:pt x="3586162" y="6892501"/>
                </a:lnTo>
                <a:lnTo>
                  <a:pt x="3411009" y="6892501"/>
                </a:lnTo>
                <a:lnTo>
                  <a:pt x="3411009" y="7243044"/>
                </a:lnTo>
                <a:lnTo>
                  <a:pt x="3533554" y="7243044"/>
                </a:lnTo>
                <a:lnTo>
                  <a:pt x="3586162" y="7243044"/>
                </a:lnTo>
                <a:lnTo>
                  <a:pt x="3765030" y="7243044"/>
                </a:lnTo>
                <a:close/>
                <a:moveTo>
                  <a:pt x="3765030" y="6527374"/>
                </a:moveTo>
                <a:lnTo>
                  <a:pt x="3586162" y="6527374"/>
                </a:lnTo>
                <a:lnTo>
                  <a:pt x="3533554" y="6527374"/>
                </a:lnTo>
                <a:lnTo>
                  <a:pt x="3411009" y="6527374"/>
                </a:lnTo>
                <a:lnTo>
                  <a:pt x="3411009" y="6877921"/>
                </a:lnTo>
                <a:lnTo>
                  <a:pt x="3533554" y="6877921"/>
                </a:lnTo>
                <a:lnTo>
                  <a:pt x="3533554" y="6877920"/>
                </a:lnTo>
                <a:lnTo>
                  <a:pt x="3765030" y="6877920"/>
                </a:lnTo>
                <a:close/>
                <a:moveTo>
                  <a:pt x="3765030" y="6187383"/>
                </a:moveTo>
                <a:lnTo>
                  <a:pt x="3586163" y="6187383"/>
                </a:lnTo>
                <a:lnTo>
                  <a:pt x="3586163" y="6187384"/>
                </a:lnTo>
                <a:lnTo>
                  <a:pt x="3411009" y="6187384"/>
                </a:lnTo>
                <a:lnTo>
                  <a:pt x="3411009" y="6357302"/>
                </a:lnTo>
                <a:lnTo>
                  <a:pt x="3411009" y="6512794"/>
                </a:lnTo>
                <a:lnTo>
                  <a:pt x="3586162" y="6512794"/>
                </a:lnTo>
                <a:lnTo>
                  <a:pt x="3765030" y="6512794"/>
                </a:lnTo>
                <a:close/>
                <a:moveTo>
                  <a:pt x="3765031" y="5822255"/>
                </a:moveTo>
                <a:lnTo>
                  <a:pt x="3586163" y="5822255"/>
                </a:lnTo>
                <a:lnTo>
                  <a:pt x="3586163" y="5822257"/>
                </a:lnTo>
                <a:lnTo>
                  <a:pt x="3411009" y="5822257"/>
                </a:lnTo>
                <a:lnTo>
                  <a:pt x="3411009" y="6172803"/>
                </a:lnTo>
                <a:lnTo>
                  <a:pt x="3533555" y="6172803"/>
                </a:lnTo>
                <a:lnTo>
                  <a:pt x="3586163" y="6172803"/>
                </a:lnTo>
                <a:lnTo>
                  <a:pt x="3765031" y="6172803"/>
                </a:lnTo>
                <a:close/>
                <a:moveTo>
                  <a:pt x="3765031" y="5457129"/>
                </a:moveTo>
                <a:lnTo>
                  <a:pt x="3586163" y="5457129"/>
                </a:lnTo>
                <a:lnTo>
                  <a:pt x="3586163" y="5457129"/>
                </a:lnTo>
                <a:lnTo>
                  <a:pt x="3411009" y="5457129"/>
                </a:lnTo>
                <a:lnTo>
                  <a:pt x="3411009" y="5807676"/>
                </a:lnTo>
                <a:lnTo>
                  <a:pt x="3533555" y="5807676"/>
                </a:lnTo>
                <a:lnTo>
                  <a:pt x="3586163" y="5807676"/>
                </a:lnTo>
                <a:lnTo>
                  <a:pt x="3765031" y="5807676"/>
                </a:lnTo>
                <a:close/>
                <a:moveTo>
                  <a:pt x="3765031" y="5092001"/>
                </a:moveTo>
                <a:lnTo>
                  <a:pt x="3586163" y="5092001"/>
                </a:lnTo>
                <a:lnTo>
                  <a:pt x="3533555" y="5092001"/>
                </a:lnTo>
                <a:lnTo>
                  <a:pt x="3411010" y="5092001"/>
                </a:lnTo>
                <a:lnTo>
                  <a:pt x="3411009" y="5442548"/>
                </a:lnTo>
                <a:lnTo>
                  <a:pt x="3533555" y="5442548"/>
                </a:lnTo>
                <a:lnTo>
                  <a:pt x="3586163" y="5442548"/>
                </a:lnTo>
                <a:lnTo>
                  <a:pt x="3765031" y="5442548"/>
                </a:lnTo>
                <a:close/>
                <a:moveTo>
                  <a:pt x="3765031" y="4726873"/>
                </a:moveTo>
                <a:lnTo>
                  <a:pt x="3586163" y="4726873"/>
                </a:lnTo>
                <a:lnTo>
                  <a:pt x="3533555" y="4726873"/>
                </a:lnTo>
                <a:lnTo>
                  <a:pt x="3411010" y="4726873"/>
                </a:lnTo>
                <a:lnTo>
                  <a:pt x="3411010" y="5077421"/>
                </a:lnTo>
                <a:lnTo>
                  <a:pt x="3533555" y="5077421"/>
                </a:lnTo>
                <a:lnTo>
                  <a:pt x="3586163" y="5077421"/>
                </a:lnTo>
                <a:lnTo>
                  <a:pt x="3765031" y="5077421"/>
                </a:lnTo>
                <a:close/>
                <a:moveTo>
                  <a:pt x="3765031" y="4361745"/>
                </a:moveTo>
                <a:lnTo>
                  <a:pt x="3586163" y="4361745"/>
                </a:lnTo>
                <a:lnTo>
                  <a:pt x="3586163" y="4361746"/>
                </a:lnTo>
                <a:lnTo>
                  <a:pt x="3411010" y="4361746"/>
                </a:lnTo>
                <a:lnTo>
                  <a:pt x="3411010" y="4712293"/>
                </a:lnTo>
                <a:lnTo>
                  <a:pt x="3533555" y="4712293"/>
                </a:lnTo>
                <a:lnTo>
                  <a:pt x="3586163" y="4712293"/>
                </a:lnTo>
                <a:lnTo>
                  <a:pt x="3765031" y="4712293"/>
                </a:lnTo>
                <a:close/>
                <a:moveTo>
                  <a:pt x="3765031" y="3996618"/>
                </a:moveTo>
                <a:lnTo>
                  <a:pt x="3586163" y="3996618"/>
                </a:lnTo>
                <a:lnTo>
                  <a:pt x="3533555" y="3996618"/>
                </a:lnTo>
                <a:lnTo>
                  <a:pt x="3411010" y="3996618"/>
                </a:lnTo>
                <a:lnTo>
                  <a:pt x="3411010" y="4347165"/>
                </a:lnTo>
                <a:lnTo>
                  <a:pt x="3533555" y="4347165"/>
                </a:lnTo>
                <a:lnTo>
                  <a:pt x="3586163" y="4347165"/>
                </a:lnTo>
                <a:lnTo>
                  <a:pt x="3765031" y="4347165"/>
                </a:lnTo>
                <a:close/>
                <a:moveTo>
                  <a:pt x="3765031" y="3631491"/>
                </a:moveTo>
                <a:lnTo>
                  <a:pt x="3586163" y="3631491"/>
                </a:lnTo>
                <a:lnTo>
                  <a:pt x="3533555" y="3631491"/>
                </a:lnTo>
                <a:lnTo>
                  <a:pt x="3411010" y="3631491"/>
                </a:lnTo>
                <a:lnTo>
                  <a:pt x="3411010" y="3982038"/>
                </a:lnTo>
                <a:lnTo>
                  <a:pt x="3533555" y="3982038"/>
                </a:lnTo>
                <a:lnTo>
                  <a:pt x="3586163" y="3982038"/>
                </a:lnTo>
                <a:lnTo>
                  <a:pt x="3765031" y="3982038"/>
                </a:lnTo>
                <a:close/>
                <a:moveTo>
                  <a:pt x="3765031" y="3266363"/>
                </a:moveTo>
                <a:lnTo>
                  <a:pt x="3586163" y="3266363"/>
                </a:lnTo>
                <a:lnTo>
                  <a:pt x="3533555" y="3266363"/>
                </a:lnTo>
                <a:lnTo>
                  <a:pt x="3411010" y="3266363"/>
                </a:lnTo>
                <a:lnTo>
                  <a:pt x="3411010" y="3616911"/>
                </a:lnTo>
                <a:lnTo>
                  <a:pt x="3533555" y="3616911"/>
                </a:lnTo>
                <a:lnTo>
                  <a:pt x="3586163" y="3616911"/>
                </a:lnTo>
                <a:lnTo>
                  <a:pt x="3765031" y="3616911"/>
                </a:lnTo>
                <a:close/>
                <a:moveTo>
                  <a:pt x="3765031" y="2901235"/>
                </a:moveTo>
                <a:lnTo>
                  <a:pt x="3586163" y="2901235"/>
                </a:lnTo>
                <a:lnTo>
                  <a:pt x="3533555" y="2901235"/>
                </a:lnTo>
                <a:lnTo>
                  <a:pt x="3411010" y="2901235"/>
                </a:lnTo>
                <a:lnTo>
                  <a:pt x="3411010" y="3251783"/>
                </a:lnTo>
                <a:lnTo>
                  <a:pt x="3533555" y="3251783"/>
                </a:lnTo>
                <a:lnTo>
                  <a:pt x="3586163" y="3251783"/>
                </a:lnTo>
                <a:lnTo>
                  <a:pt x="3765031" y="3251783"/>
                </a:lnTo>
                <a:close/>
                <a:moveTo>
                  <a:pt x="3765031" y="2536108"/>
                </a:moveTo>
                <a:lnTo>
                  <a:pt x="3586163" y="2536108"/>
                </a:lnTo>
                <a:lnTo>
                  <a:pt x="3533555" y="2536108"/>
                </a:lnTo>
                <a:lnTo>
                  <a:pt x="3411010" y="2536108"/>
                </a:lnTo>
                <a:lnTo>
                  <a:pt x="3411010" y="2886655"/>
                </a:lnTo>
                <a:lnTo>
                  <a:pt x="3533555" y="2886655"/>
                </a:lnTo>
                <a:lnTo>
                  <a:pt x="3586163" y="2886655"/>
                </a:lnTo>
                <a:lnTo>
                  <a:pt x="3765031" y="2886655"/>
                </a:lnTo>
                <a:close/>
                <a:moveTo>
                  <a:pt x="3765031" y="2170981"/>
                </a:moveTo>
                <a:lnTo>
                  <a:pt x="3586163" y="2170981"/>
                </a:lnTo>
                <a:lnTo>
                  <a:pt x="3533555" y="2170981"/>
                </a:lnTo>
                <a:lnTo>
                  <a:pt x="3411010" y="2170981"/>
                </a:lnTo>
                <a:lnTo>
                  <a:pt x="3411010" y="2521528"/>
                </a:lnTo>
                <a:lnTo>
                  <a:pt x="3533555" y="2521528"/>
                </a:lnTo>
                <a:lnTo>
                  <a:pt x="3586163" y="2521528"/>
                </a:lnTo>
                <a:lnTo>
                  <a:pt x="3765031" y="2521528"/>
                </a:lnTo>
                <a:close/>
                <a:moveTo>
                  <a:pt x="3765031" y="1805854"/>
                </a:moveTo>
                <a:lnTo>
                  <a:pt x="3586163" y="1805854"/>
                </a:lnTo>
                <a:lnTo>
                  <a:pt x="3533555" y="1805854"/>
                </a:lnTo>
                <a:lnTo>
                  <a:pt x="3411010" y="1805854"/>
                </a:lnTo>
                <a:lnTo>
                  <a:pt x="3411010" y="2156401"/>
                </a:lnTo>
                <a:lnTo>
                  <a:pt x="3533555" y="2156401"/>
                </a:lnTo>
                <a:lnTo>
                  <a:pt x="3586163" y="2156401"/>
                </a:lnTo>
                <a:lnTo>
                  <a:pt x="3765031" y="2156401"/>
                </a:lnTo>
                <a:close/>
                <a:moveTo>
                  <a:pt x="3765031" y="1440727"/>
                </a:moveTo>
                <a:lnTo>
                  <a:pt x="3586163" y="1440727"/>
                </a:lnTo>
                <a:lnTo>
                  <a:pt x="3533555" y="1440727"/>
                </a:lnTo>
                <a:lnTo>
                  <a:pt x="3411010" y="1440727"/>
                </a:lnTo>
                <a:lnTo>
                  <a:pt x="3411010" y="1791274"/>
                </a:lnTo>
                <a:lnTo>
                  <a:pt x="3533555" y="1791274"/>
                </a:lnTo>
                <a:lnTo>
                  <a:pt x="3586163" y="1791274"/>
                </a:lnTo>
                <a:lnTo>
                  <a:pt x="3765031" y="1791274"/>
                </a:lnTo>
                <a:close/>
                <a:moveTo>
                  <a:pt x="3765031" y="1075598"/>
                </a:moveTo>
                <a:lnTo>
                  <a:pt x="3586163" y="1075598"/>
                </a:lnTo>
                <a:lnTo>
                  <a:pt x="3533555" y="1075598"/>
                </a:lnTo>
                <a:lnTo>
                  <a:pt x="3411010" y="1075598"/>
                </a:lnTo>
                <a:lnTo>
                  <a:pt x="3411010" y="1426147"/>
                </a:lnTo>
                <a:lnTo>
                  <a:pt x="3533555" y="1426147"/>
                </a:lnTo>
                <a:lnTo>
                  <a:pt x="3586163" y="1426147"/>
                </a:lnTo>
                <a:lnTo>
                  <a:pt x="3765031" y="1426147"/>
                </a:lnTo>
                <a:close/>
                <a:moveTo>
                  <a:pt x="3765031" y="710474"/>
                </a:moveTo>
                <a:lnTo>
                  <a:pt x="3586163" y="710474"/>
                </a:lnTo>
                <a:lnTo>
                  <a:pt x="3411010" y="710474"/>
                </a:lnTo>
                <a:lnTo>
                  <a:pt x="3411010" y="1061017"/>
                </a:lnTo>
                <a:lnTo>
                  <a:pt x="3533555" y="1061017"/>
                </a:lnTo>
                <a:lnTo>
                  <a:pt x="3586163" y="1061017"/>
                </a:lnTo>
                <a:lnTo>
                  <a:pt x="3765031" y="1061017"/>
                </a:lnTo>
                <a:close/>
                <a:moveTo>
                  <a:pt x="3765031" y="345347"/>
                </a:moveTo>
                <a:lnTo>
                  <a:pt x="3586163" y="345347"/>
                </a:lnTo>
                <a:lnTo>
                  <a:pt x="3533555" y="345347"/>
                </a:lnTo>
                <a:lnTo>
                  <a:pt x="3411010" y="345347"/>
                </a:lnTo>
                <a:lnTo>
                  <a:pt x="3411010" y="695894"/>
                </a:lnTo>
                <a:lnTo>
                  <a:pt x="3533555" y="695894"/>
                </a:lnTo>
                <a:lnTo>
                  <a:pt x="3533555" y="695893"/>
                </a:lnTo>
                <a:lnTo>
                  <a:pt x="3765031" y="695893"/>
                </a:lnTo>
                <a:close/>
                <a:moveTo>
                  <a:pt x="4116623" y="12004282"/>
                </a:moveTo>
                <a:lnTo>
                  <a:pt x="3780250" y="12004282"/>
                </a:lnTo>
                <a:lnTo>
                  <a:pt x="3780250" y="12354830"/>
                </a:lnTo>
                <a:lnTo>
                  <a:pt x="4116623" y="12354830"/>
                </a:lnTo>
                <a:close/>
                <a:moveTo>
                  <a:pt x="4116623" y="11639155"/>
                </a:moveTo>
                <a:lnTo>
                  <a:pt x="3780250" y="11639155"/>
                </a:lnTo>
                <a:lnTo>
                  <a:pt x="3780250" y="11989703"/>
                </a:lnTo>
                <a:lnTo>
                  <a:pt x="4116623" y="11989703"/>
                </a:lnTo>
                <a:close/>
                <a:moveTo>
                  <a:pt x="4116623" y="11274028"/>
                </a:moveTo>
                <a:lnTo>
                  <a:pt x="3780251" y="11274028"/>
                </a:lnTo>
                <a:lnTo>
                  <a:pt x="3780250" y="11624575"/>
                </a:lnTo>
                <a:lnTo>
                  <a:pt x="4116623" y="11624575"/>
                </a:lnTo>
                <a:close/>
                <a:moveTo>
                  <a:pt x="4116623" y="10908900"/>
                </a:moveTo>
                <a:lnTo>
                  <a:pt x="3780251" y="10908900"/>
                </a:lnTo>
                <a:lnTo>
                  <a:pt x="3780251" y="11259448"/>
                </a:lnTo>
                <a:lnTo>
                  <a:pt x="4116623" y="11259448"/>
                </a:lnTo>
                <a:close/>
                <a:moveTo>
                  <a:pt x="4116623" y="10543772"/>
                </a:moveTo>
                <a:lnTo>
                  <a:pt x="3780251" y="10543772"/>
                </a:lnTo>
                <a:lnTo>
                  <a:pt x="3780251" y="10894320"/>
                </a:lnTo>
                <a:lnTo>
                  <a:pt x="4116623" y="10894320"/>
                </a:lnTo>
                <a:close/>
                <a:moveTo>
                  <a:pt x="4116623" y="10178645"/>
                </a:moveTo>
                <a:lnTo>
                  <a:pt x="3780251" y="10178645"/>
                </a:lnTo>
                <a:lnTo>
                  <a:pt x="3780251" y="10529192"/>
                </a:lnTo>
                <a:lnTo>
                  <a:pt x="4116623" y="10529192"/>
                </a:lnTo>
                <a:close/>
                <a:moveTo>
                  <a:pt x="4116623" y="9813518"/>
                </a:moveTo>
                <a:lnTo>
                  <a:pt x="3780251" y="9813518"/>
                </a:lnTo>
                <a:lnTo>
                  <a:pt x="3780251" y="10164065"/>
                </a:lnTo>
                <a:lnTo>
                  <a:pt x="4116623" y="10164065"/>
                </a:lnTo>
                <a:close/>
                <a:moveTo>
                  <a:pt x="4116623" y="9448390"/>
                </a:moveTo>
                <a:lnTo>
                  <a:pt x="3780251" y="9448390"/>
                </a:lnTo>
                <a:lnTo>
                  <a:pt x="3780251" y="9798938"/>
                </a:lnTo>
                <a:lnTo>
                  <a:pt x="4116623" y="9798938"/>
                </a:lnTo>
                <a:close/>
                <a:moveTo>
                  <a:pt x="4116623" y="9083262"/>
                </a:moveTo>
                <a:lnTo>
                  <a:pt x="3780251" y="9083262"/>
                </a:lnTo>
                <a:lnTo>
                  <a:pt x="3780251" y="9433810"/>
                </a:lnTo>
                <a:lnTo>
                  <a:pt x="4116623" y="9433810"/>
                </a:lnTo>
                <a:close/>
                <a:moveTo>
                  <a:pt x="4116623" y="8718135"/>
                </a:moveTo>
                <a:lnTo>
                  <a:pt x="3780251" y="8718135"/>
                </a:lnTo>
                <a:lnTo>
                  <a:pt x="3780251" y="9068682"/>
                </a:lnTo>
                <a:lnTo>
                  <a:pt x="4116623" y="9068682"/>
                </a:lnTo>
                <a:close/>
                <a:moveTo>
                  <a:pt x="4116623" y="8353008"/>
                </a:moveTo>
                <a:lnTo>
                  <a:pt x="3780251" y="8353008"/>
                </a:lnTo>
                <a:lnTo>
                  <a:pt x="3780251" y="8703555"/>
                </a:lnTo>
                <a:lnTo>
                  <a:pt x="4116623" y="8703555"/>
                </a:lnTo>
                <a:close/>
                <a:moveTo>
                  <a:pt x="4116623" y="7987881"/>
                </a:moveTo>
                <a:lnTo>
                  <a:pt x="3780251" y="7987881"/>
                </a:lnTo>
                <a:lnTo>
                  <a:pt x="3780251" y="8338428"/>
                </a:lnTo>
                <a:lnTo>
                  <a:pt x="4116623" y="8338428"/>
                </a:lnTo>
                <a:close/>
                <a:moveTo>
                  <a:pt x="4116623" y="7622754"/>
                </a:moveTo>
                <a:lnTo>
                  <a:pt x="3780251" y="7622754"/>
                </a:lnTo>
                <a:lnTo>
                  <a:pt x="3780251" y="7973301"/>
                </a:lnTo>
                <a:lnTo>
                  <a:pt x="4116623" y="7973301"/>
                </a:lnTo>
                <a:close/>
                <a:moveTo>
                  <a:pt x="4116623" y="7257625"/>
                </a:moveTo>
                <a:lnTo>
                  <a:pt x="3780251" y="7257625"/>
                </a:lnTo>
                <a:lnTo>
                  <a:pt x="3780251" y="7608174"/>
                </a:lnTo>
                <a:lnTo>
                  <a:pt x="4116623" y="7608174"/>
                </a:lnTo>
                <a:close/>
                <a:moveTo>
                  <a:pt x="4116623" y="6892501"/>
                </a:moveTo>
                <a:lnTo>
                  <a:pt x="3780251" y="6892501"/>
                </a:lnTo>
                <a:lnTo>
                  <a:pt x="3780251" y="7243044"/>
                </a:lnTo>
                <a:lnTo>
                  <a:pt x="4116623" y="7243044"/>
                </a:lnTo>
                <a:close/>
                <a:moveTo>
                  <a:pt x="4116623" y="6527374"/>
                </a:moveTo>
                <a:lnTo>
                  <a:pt x="3780251" y="6527374"/>
                </a:lnTo>
                <a:lnTo>
                  <a:pt x="3780251" y="6877920"/>
                </a:lnTo>
                <a:lnTo>
                  <a:pt x="4116623" y="6877920"/>
                </a:lnTo>
                <a:close/>
                <a:moveTo>
                  <a:pt x="4116623" y="6187383"/>
                </a:moveTo>
                <a:lnTo>
                  <a:pt x="3780251" y="6187383"/>
                </a:lnTo>
                <a:lnTo>
                  <a:pt x="3780251" y="6357302"/>
                </a:lnTo>
                <a:lnTo>
                  <a:pt x="3780251" y="6512794"/>
                </a:lnTo>
                <a:lnTo>
                  <a:pt x="4116623" y="6512794"/>
                </a:lnTo>
                <a:close/>
                <a:moveTo>
                  <a:pt x="4116624" y="5822255"/>
                </a:moveTo>
                <a:lnTo>
                  <a:pt x="3780251" y="5822255"/>
                </a:lnTo>
                <a:lnTo>
                  <a:pt x="3780251" y="6172803"/>
                </a:lnTo>
                <a:lnTo>
                  <a:pt x="4116624" y="6172803"/>
                </a:lnTo>
                <a:close/>
                <a:moveTo>
                  <a:pt x="4116624" y="5457129"/>
                </a:moveTo>
                <a:lnTo>
                  <a:pt x="3780251" y="5457129"/>
                </a:lnTo>
                <a:lnTo>
                  <a:pt x="3780251" y="5807676"/>
                </a:lnTo>
                <a:lnTo>
                  <a:pt x="4116624" y="5807676"/>
                </a:lnTo>
                <a:close/>
                <a:moveTo>
                  <a:pt x="4116624" y="5092001"/>
                </a:moveTo>
                <a:lnTo>
                  <a:pt x="3780252" y="5092001"/>
                </a:lnTo>
                <a:lnTo>
                  <a:pt x="3780251" y="5442548"/>
                </a:lnTo>
                <a:lnTo>
                  <a:pt x="4116624" y="5442548"/>
                </a:lnTo>
                <a:close/>
                <a:moveTo>
                  <a:pt x="4116624" y="4726873"/>
                </a:moveTo>
                <a:lnTo>
                  <a:pt x="3780252" y="4726873"/>
                </a:lnTo>
                <a:lnTo>
                  <a:pt x="3780252" y="5077421"/>
                </a:lnTo>
                <a:lnTo>
                  <a:pt x="4116624" y="5077421"/>
                </a:lnTo>
                <a:close/>
                <a:moveTo>
                  <a:pt x="4116624" y="4361745"/>
                </a:moveTo>
                <a:lnTo>
                  <a:pt x="3780252" y="4361745"/>
                </a:lnTo>
                <a:lnTo>
                  <a:pt x="3780252" y="4712293"/>
                </a:lnTo>
                <a:lnTo>
                  <a:pt x="4116624" y="4712293"/>
                </a:lnTo>
                <a:close/>
                <a:moveTo>
                  <a:pt x="4116624" y="3996618"/>
                </a:moveTo>
                <a:lnTo>
                  <a:pt x="3780252" y="3996618"/>
                </a:lnTo>
                <a:lnTo>
                  <a:pt x="3780252" y="4347165"/>
                </a:lnTo>
                <a:lnTo>
                  <a:pt x="4116624" y="4347165"/>
                </a:lnTo>
                <a:close/>
                <a:moveTo>
                  <a:pt x="4116624" y="3631491"/>
                </a:moveTo>
                <a:lnTo>
                  <a:pt x="3780252" y="3631491"/>
                </a:lnTo>
                <a:lnTo>
                  <a:pt x="3780252" y="3982038"/>
                </a:lnTo>
                <a:lnTo>
                  <a:pt x="4116624" y="3982038"/>
                </a:lnTo>
                <a:close/>
                <a:moveTo>
                  <a:pt x="4116624" y="3266363"/>
                </a:moveTo>
                <a:lnTo>
                  <a:pt x="3780252" y="3266363"/>
                </a:lnTo>
                <a:lnTo>
                  <a:pt x="3780252" y="3616911"/>
                </a:lnTo>
                <a:lnTo>
                  <a:pt x="4116624" y="3616911"/>
                </a:lnTo>
                <a:close/>
                <a:moveTo>
                  <a:pt x="4116624" y="2901235"/>
                </a:moveTo>
                <a:lnTo>
                  <a:pt x="3780252" y="2901235"/>
                </a:lnTo>
                <a:lnTo>
                  <a:pt x="3780252" y="3251783"/>
                </a:lnTo>
                <a:lnTo>
                  <a:pt x="4116624" y="3251783"/>
                </a:lnTo>
                <a:close/>
                <a:moveTo>
                  <a:pt x="4116624" y="2536108"/>
                </a:moveTo>
                <a:lnTo>
                  <a:pt x="3780252" y="2536108"/>
                </a:lnTo>
                <a:lnTo>
                  <a:pt x="3780252" y="2886655"/>
                </a:lnTo>
                <a:lnTo>
                  <a:pt x="4116624" y="2886655"/>
                </a:lnTo>
                <a:close/>
                <a:moveTo>
                  <a:pt x="4116624" y="2170981"/>
                </a:moveTo>
                <a:lnTo>
                  <a:pt x="3780252" y="2170981"/>
                </a:lnTo>
                <a:lnTo>
                  <a:pt x="3780252" y="2521528"/>
                </a:lnTo>
                <a:lnTo>
                  <a:pt x="4116624" y="2521528"/>
                </a:lnTo>
                <a:close/>
                <a:moveTo>
                  <a:pt x="4116624" y="1805854"/>
                </a:moveTo>
                <a:lnTo>
                  <a:pt x="3780252" y="1805854"/>
                </a:lnTo>
                <a:lnTo>
                  <a:pt x="3780252" y="2156401"/>
                </a:lnTo>
                <a:lnTo>
                  <a:pt x="4116624" y="2156401"/>
                </a:lnTo>
                <a:close/>
                <a:moveTo>
                  <a:pt x="4116624" y="1440727"/>
                </a:moveTo>
                <a:lnTo>
                  <a:pt x="3780252" y="1440727"/>
                </a:lnTo>
                <a:lnTo>
                  <a:pt x="3780252" y="1791274"/>
                </a:lnTo>
                <a:lnTo>
                  <a:pt x="4116624" y="1791274"/>
                </a:lnTo>
                <a:close/>
                <a:moveTo>
                  <a:pt x="4116624" y="1075598"/>
                </a:moveTo>
                <a:lnTo>
                  <a:pt x="3780252" y="1075598"/>
                </a:lnTo>
                <a:lnTo>
                  <a:pt x="3780252" y="1426147"/>
                </a:lnTo>
                <a:lnTo>
                  <a:pt x="4116624" y="1426147"/>
                </a:lnTo>
                <a:close/>
                <a:moveTo>
                  <a:pt x="4116624" y="710474"/>
                </a:moveTo>
                <a:lnTo>
                  <a:pt x="3780252" y="710474"/>
                </a:lnTo>
                <a:lnTo>
                  <a:pt x="3780252" y="1061017"/>
                </a:lnTo>
                <a:lnTo>
                  <a:pt x="4116624" y="1061017"/>
                </a:lnTo>
                <a:close/>
                <a:moveTo>
                  <a:pt x="4116624" y="345347"/>
                </a:moveTo>
                <a:lnTo>
                  <a:pt x="3780252" y="345347"/>
                </a:lnTo>
                <a:lnTo>
                  <a:pt x="3780252" y="695893"/>
                </a:lnTo>
                <a:lnTo>
                  <a:pt x="4116624" y="695893"/>
                </a:lnTo>
                <a:close/>
                <a:moveTo>
                  <a:pt x="4468213" y="12004282"/>
                </a:moveTo>
                <a:lnTo>
                  <a:pt x="4131843" y="12004282"/>
                </a:lnTo>
                <a:lnTo>
                  <a:pt x="4131843" y="12354830"/>
                </a:lnTo>
                <a:lnTo>
                  <a:pt x="4468213" y="12354830"/>
                </a:lnTo>
                <a:close/>
                <a:moveTo>
                  <a:pt x="4468213" y="11639155"/>
                </a:moveTo>
                <a:lnTo>
                  <a:pt x="4131843" y="11639155"/>
                </a:lnTo>
                <a:lnTo>
                  <a:pt x="4131843" y="11989703"/>
                </a:lnTo>
                <a:lnTo>
                  <a:pt x="4468213" y="11989703"/>
                </a:lnTo>
                <a:close/>
                <a:moveTo>
                  <a:pt x="4468213" y="11274028"/>
                </a:moveTo>
                <a:lnTo>
                  <a:pt x="4131843" y="11274028"/>
                </a:lnTo>
                <a:lnTo>
                  <a:pt x="4131843" y="11624575"/>
                </a:lnTo>
                <a:lnTo>
                  <a:pt x="4468213" y="11624575"/>
                </a:lnTo>
                <a:close/>
                <a:moveTo>
                  <a:pt x="4468213" y="10908900"/>
                </a:moveTo>
                <a:lnTo>
                  <a:pt x="4131843" y="10908900"/>
                </a:lnTo>
                <a:lnTo>
                  <a:pt x="4131843" y="11259448"/>
                </a:lnTo>
                <a:lnTo>
                  <a:pt x="4468213" y="11259448"/>
                </a:lnTo>
                <a:close/>
                <a:moveTo>
                  <a:pt x="4468213" y="10543772"/>
                </a:moveTo>
                <a:lnTo>
                  <a:pt x="4131843" y="10543772"/>
                </a:lnTo>
                <a:lnTo>
                  <a:pt x="4131843" y="10894320"/>
                </a:lnTo>
                <a:lnTo>
                  <a:pt x="4468213" y="10894320"/>
                </a:lnTo>
                <a:close/>
                <a:moveTo>
                  <a:pt x="4468213" y="10178645"/>
                </a:moveTo>
                <a:lnTo>
                  <a:pt x="4131843" y="10178645"/>
                </a:lnTo>
                <a:lnTo>
                  <a:pt x="4131843" y="10529192"/>
                </a:lnTo>
                <a:lnTo>
                  <a:pt x="4468213" y="10529192"/>
                </a:lnTo>
                <a:close/>
                <a:moveTo>
                  <a:pt x="4468213" y="9813518"/>
                </a:moveTo>
                <a:lnTo>
                  <a:pt x="4131844" y="9813518"/>
                </a:lnTo>
                <a:lnTo>
                  <a:pt x="4131843" y="10164065"/>
                </a:lnTo>
                <a:lnTo>
                  <a:pt x="4468213" y="10164065"/>
                </a:lnTo>
                <a:close/>
                <a:moveTo>
                  <a:pt x="4468213" y="9448390"/>
                </a:moveTo>
                <a:lnTo>
                  <a:pt x="4131844" y="9448390"/>
                </a:lnTo>
                <a:lnTo>
                  <a:pt x="4131844" y="9798938"/>
                </a:lnTo>
                <a:lnTo>
                  <a:pt x="4468213" y="9798938"/>
                </a:lnTo>
                <a:close/>
                <a:moveTo>
                  <a:pt x="4468213" y="9083262"/>
                </a:moveTo>
                <a:lnTo>
                  <a:pt x="4131844" y="9083262"/>
                </a:lnTo>
                <a:lnTo>
                  <a:pt x="4131844" y="9433810"/>
                </a:lnTo>
                <a:lnTo>
                  <a:pt x="4468213" y="9433810"/>
                </a:lnTo>
                <a:close/>
                <a:moveTo>
                  <a:pt x="4468213" y="8718135"/>
                </a:moveTo>
                <a:lnTo>
                  <a:pt x="4131844" y="8718135"/>
                </a:lnTo>
                <a:lnTo>
                  <a:pt x="4131844" y="9068682"/>
                </a:lnTo>
                <a:lnTo>
                  <a:pt x="4468213" y="9068682"/>
                </a:lnTo>
                <a:close/>
                <a:moveTo>
                  <a:pt x="4468213" y="8353008"/>
                </a:moveTo>
                <a:lnTo>
                  <a:pt x="4131844" y="8353008"/>
                </a:lnTo>
                <a:lnTo>
                  <a:pt x="4131844" y="8703555"/>
                </a:lnTo>
                <a:lnTo>
                  <a:pt x="4468213" y="8703555"/>
                </a:lnTo>
                <a:close/>
                <a:moveTo>
                  <a:pt x="4468213" y="7987881"/>
                </a:moveTo>
                <a:lnTo>
                  <a:pt x="4131844" y="7987881"/>
                </a:lnTo>
                <a:lnTo>
                  <a:pt x="4131844" y="8338428"/>
                </a:lnTo>
                <a:lnTo>
                  <a:pt x="4468213" y="8338428"/>
                </a:lnTo>
                <a:close/>
                <a:moveTo>
                  <a:pt x="4468213" y="7622754"/>
                </a:moveTo>
                <a:lnTo>
                  <a:pt x="4131844" y="7622754"/>
                </a:lnTo>
                <a:lnTo>
                  <a:pt x="4131844" y="7973301"/>
                </a:lnTo>
                <a:lnTo>
                  <a:pt x="4468213" y="7973301"/>
                </a:lnTo>
                <a:close/>
                <a:moveTo>
                  <a:pt x="4468213" y="7257625"/>
                </a:moveTo>
                <a:lnTo>
                  <a:pt x="4131844" y="7257625"/>
                </a:lnTo>
                <a:lnTo>
                  <a:pt x="4131844" y="7608174"/>
                </a:lnTo>
                <a:lnTo>
                  <a:pt x="4468213" y="7608174"/>
                </a:lnTo>
                <a:close/>
                <a:moveTo>
                  <a:pt x="4468213" y="6892501"/>
                </a:moveTo>
                <a:lnTo>
                  <a:pt x="4131844" y="6892501"/>
                </a:lnTo>
                <a:lnTo>
                  <a:pt x="4131844" y="7243044"/>
                </a:lnTo>
                <a:lnTo>
                  <a:pt x="4468213" y="7243044"/>
                </a:lnTo>
                <a:close/>
                <a:moveTo>
                  <a:pt x="4468213" y="6527374"/>
                </a:moveTo>
                <a:lnTo>
                  <a:pt x="4131844" y="6527374"/>
                </a:lnTo>
                <a:lnTo>
                  <a:pt x="4131844" y="6877920"/>
                </a:lnTo>
                <a:lnTo>
                  <a:pt x="4468213" y="6877920"/>
                </a:lnTo>
                <a:close/>
                <a:moveTo>
                  <a:pt x="4468213" y="6187383"/>
                </a:moveTo>
                <a:lnTo>
                  <a:pt x="4131844" y="6187383"/>
                </a:lnTo>
                <a:lnTo>
                  <a:pt x="4131844" y="6357302"/>
                </a:lnTo>
                <a:lnTo>
                  <a:pt x="4131844" y="6512794"/>
                </a:lnTo>
                <a:lnTo>
                  <a:pt x="4468213" y="6512794"/>
                </a:lnTo>
                <a:close/>
                <a:moveTo>
                  <a:pt x="4468214" y="5822255"/>
                </a:moveTo>
                <a:lnTo>
                  <a:pt x="4131844" y="5822255"/>
                </a:lnTo>
                <a:lnTo>
                  <a:pt x="4131844" y="6172803"/>
                </a:lnTo>
                <a:lnTo>
                  <a:pt x="4468214" y="6172803"/>
                </a:lnTo>
                <a:close/>
                <a:moveTo>
                  <a:pt x="4468214" y="5457129"/>
                </a:moveTo>
                <a:lnTo>
                  <a:pt x="4131844" y="5457129"/>
                </a:lnTo>
                <a:lnTo>
                  <a:pt x="4131844" y="5807676"/>
                </a:lnTo>
                <a:lnTo>
                  <a:pt x="4468214" y="5807676"/>
                </a:lnTo>
                <a:close/>
                <a:moveTo>
                  <a:pt x="4468214" y="5092001"/>
                </a:moveTo>
                <a:lnTo>
                  <a:pt x="4131844" y="5092001"/>
                </a:lnTo>
                <a:lnTo>
                  <a:pt x="4131844" y="5442548"/>
                </a:lnTo>
                <a:lnTo>
                  <a:pt x="4468214" y="5442548"/>
                </a:lnTo>
                <a:close/>
                <a:moveTo>
                  <a:pt x="4468214" y="4726873"/>
                </a:moveTo>
                <a:lnTo>
                  <a:pt x="4131844" y="4726873"/>
                </a:lnTo>
                <a:lnTo>
                  <a:pt x="4131844" y="5077421"/>
                </a:lnTo>
                <a:lnTo>
                  <a:pt x="4468214" y="5077421"/>
                </a:lnTo>
                <a:close/>
                <a:moveTo>
                  <a:pt x="4468214" y="4361745"/>
                </a:moveTo>
                <a:lnTo>
                  <a:pt x="4131844" y="4361745"/>
                </a:lnTo>
                <a:lnTo>
                  <a:pt x="4131844" y="4712293"/>
                </a:lnTo>
                <a:lnTo>
                  <a:pt x="4468214" y="4712293"/>
                </a:lnTo>
                <a:close/>
                <a:moveTo>
                  <a:pt x="4468214" y="3996618"/>
                </a:moveTo>
                <a:lnTo>
                  <a:pt x="4131844" y="3996618"/>
                </a:lnTo>
                <a:lnTo>
                  <a:pt x="4131844" y="4347165"/>
                </a:lnTo>
                <a:lnTo>
                  <a:pt x="4468214" y="4347165"/>
                </a:lnTo>
                <a:close/>
                <a:moveTo>
                  <a:pt x="4468214" y="3631491"/>
                </a:moveTo>
                <a:lnTo>
                  <a:pt x="4131845" y="3631491"/>
                </a:lnTo>
                <a:lnTo>
                  <a:pt x="4131844" y="3982038"/>
                </a:lnTo>
                <a:lnTo>
                  <a:pt x="4468214" y="3982038"/>
                </a:lnTo>
                <a:close/>
                <a:moveTo>
                  <a:pt x="4468214" y="3266363"/>
                </a:moveTo>
                <a:lnTo>
                  <a:pt x="4131845" y="3266363"/>
                </a:lnTo>
                <a:lnTo>
                  <a:pt x="4131845" y="3616911"/>
                </a:lnTo>
                <a:lnTo>
                  <a:pt x="4468214" y="3616911"/>
                </a:lnTo>
                <a:close/>
                <a:moveTo>
                  <a:pt x="4468214" y="2901235"/>
                </a:moveTo>
                <a:lnTo>
                  <a:pt x="4131845" y="2901235"/>
                </a:lnTo>
                <a:lnTo>
                  <a:pt x="4131845" y="3251783"/>
                </a:lnTo>
                <a:lnTo>
                  <a:pt x="4468214" y="3251783"/>
                </a:lnTo>
                <a:close/>
                <a:moveTo>
                  <a:pt x="4468214" y="2536108"/>
                </a:moveTo>
                <a:lnTo>
                  <a:pt x="4131845" y="2536108"/>
                </a:lnTo>
                <a:lnTo>
                  <a:pt x="4131845" y="2886655"/>
                </a:lnTo>
                <a:lnTo>
                  <a:pt x="4468214" y="2886655"/>
                </a:lnTo>
                <a:close/>
                <a:moveTo>
                  <a:pt x="4468214" y="2170981"/>
                </a:moveTo>
                <a:lnTo>
                  <a:pt x="4131845" y="2170981"/>
                </a:lnTo>
                <a:lnTo>
                  <a:pt x="4131845" y="2521528"/>
                </a:lnTo>
                <a:lnTo>
                  <a:pt x="4468214" y="2521528"/>
                </a:lnTo>
                <a:close/>
                <a:moveTo>
                  <a:pt x="4468214" y="1805854"/>
                </a:moveTo>
                <a:lnTo>
                  <a:pt x="4131845" y="1805854"/>
                </a:lnTo>
                <a:lnTo>
                  <a:pt x="4131845" y="2156401"/>
                </a:lnTo>
                <a:lnTo>
                  <a:pt x="4468214" y="2156401"/>
                </a:lnTo>
                <a:close/>
                <a:moveTo>
                  <a:pt x="4468214" y="1440727"/>
                </a:moveTo>
                <a:lnTo>
                  <a:pt x="4131845" y="1440727"/>
                </a:lnTo>
                <a:lnTo>
                  <a:pt x="4131845" y="1791274"/>
                </a:lnTo>
                <a:lnTo>
                  <a:pt x="4468214" y="1791274"/>
                </a:lnTo>
                <a:close/>
                <a:moveTo>
                  <a:pt x="4468214" y="1075598"/>
                </a:moveTo>
                <a:lnTo>
                  <a:pt x="4131845" y="1075598"/>
                </a:lnTo>
                <a:lnTo>
                  <a:pt x="4131845" y="1426147"/>
                </a:lnTo>
                <a:lnTo>
                  <a:pt x="4468214" y="1426147"/>
                </a:lnTo>
                <a:close/>
                <a:moveTo>
                  <a:pt x="4468214" y="710474"/>
                </a:moveTo>
                <a:lnTo>
                  <a:pt x="4131845" y="710474"/>
                </a:lnTo>
                <a:lnTo>
                  <a:pt x="4131845" y="1061017"/>
                </a:lnTo>
                <a:lnTo>
                  <a:pt x="4468214" y="1061017"/>
                </a:lnTo>
                <a:close/>
                <a:moveTo>
                  <a:pt x="4468214" y="345347"/>
                </a:moveTo>
                <a:lnTo>
                  <a:pt x="4131845" y="345347"/>
                </a:lnTo>
                <a:lnTo>
                  <a:pt x="4131845" y="695893"/>
                </a:lnTo>
                <a:lnTo>
                  <a:pt x="4468214" y="695893"/>
                </a:lnTo>
                <a:close/>
                <a:moveTo>
                  <a:pt x="4819803" y="12004282"/>
                </a:moveTo>
                <a:lnTo>
                  <a:pt x="4483433" y="12004282"/>
                </a:lnTo>
                <a:lnTo>
                  <a:pt x="4483433" y="12354830"/>
                </a:lnTo>
                <a:lnTo>
                  <a:pt x="4819803" y="12354830"/>
                </a:lnTo>
                <a:close/>
                <a:moveTo>
                  <a:pt x="4819803" y="11639155"/>
                </a:moveTo>
                <a:lnTo>
                  <a:pt x="4483433" y="11639155"/>
                </a:lnTo>
                <a:lnTo>
                  <a:pt x="4483433" y="11989703"/>
                </a:lnTo>
                <a:lnTo>
                  <a:pt x="4819803" y="11989703"/>
                </a:lnTo>
                <a:close/>
                <a:moveTo>
                  <a:pt x="4819803" y="11274028"/>
                </a:moveTo>
                <a:lnTo>
                  <a:pt x="4483433" y="11274028"/>
                </a:lnTo>
                <a:lnTo>
                  <a:pt x="4483433" y="11624575"/>
                </a:lnTo>
                <a:lnTo>
                  <a:pt x="4819803" y="11624575"/>
                </a:lnTo>
                <a:close/>
                <a:moveTo>
                  <a:pt x="4819803" y="10908900"/>
                </a:moveTo>
                <a:lnTo>
                  <a:pt x="4483433" y="10908900"/>
                </a:lnTo>
                <a:lnTo>
                  <a:pt x="4483433" y="11259448"/>
                </a:lnTo>
                <a:lnTo>
                  <a:pt x="4819803" y="11259448"/>
                </a:lnTo>
                <a:close/>
                <a:moveTo>
                  <a:pt x="4819803" y="10543772"/>
                </a:moveTo>
                <a:lnTo>
                  <a:pt x="4483433" y="10543772"/>
                </a:lnTo>
                <a:lnTo>
                  <a:pt x="4483433" y="10894320"/>
                </a:lnTo>
                <a:lnTo>
                  <a:pt x="4819803" y="10894320"/>
                </a:lnTo>
                <a:close/>
                <a:moveTo>
                  <a:pt x="4819803" y="10178645"/>
                </a:moveTo>
                <a:lnTo>
                  <a:pt x="4483433" y="10178645"/>
                </a:lnTo>
                <a:lnTo>
                  <a:pt x="4483433" y="10529192"/>
                </a:lnTo>
                <a:lnTo>
                  <a:pt x="4819803" y="10529192"/>
                </a:lnTo>
                <a:close/>
                <a:moveTo>
                  <a:pt x="4819803" y="9813518"/>
                </a:moveTo>
                <a:lnTo>
                  <a:pt x="4483434" y="9813518"/>
                </a:lnTo>
                <a:lnTo>
                  <a:pt x="4483433" y="10164065"/>
                </a:lnTo>
                <a:lnTo>
                  <a:pt x="4819803" y="10164065"/>
                </a:lnTo>
                <a:close/>
                <a:moveTo>
                  <a:pt x="4819803" y="9448390"/>
                </a:moveTo>
                <a:lnTo>
                  <a:pt x="4483434" y="9448390"/>
                </a:lnTo>
                <a:lnTo>
                  <a:pt x="4483434" y="9798938"/>
                </a:lnTo>
                <a:lnTo>
                  <a:pt x="4819803" y="9798938"/>
                </a:lnTo>
                <a:close/>
                <a:moveTo>
                  <a:pt x="4819803" y="9083262"/>
                </a:moveTo>
                <a:lnTo>
                  <a:pt x="4483434" y="9083262"/>
                </a:lnTo>
                <a:lnTo>
                  <a:pt x="4483434" y="9433810"/>
                </a:lnTo>
                <a:lnTo>
                  <a:pt x="4819803" y="9433810"/>
                </a:lnTo>
                <a:close/>
                <a:moveTo>
                  <a:pt x="4819803" y="8718135"/>
                </a:moveTo>
                <a:lnTo>
                  <a:pt x="4483434" y="8718135"/>
                </a:lnTo>
                <a:lnTo>
                  <a:pt x="4483434" y="9068682"/>
                </a:lnTo>
                <a:lnTo>
                  <a:pt x="4819803" y="9068682"/>
                </a:lnTo>
                <a:close/>
                <a:moveTo>
                  <a:pt x="4819803" y="8353008"/>
                </a:moveTo>
                <a:lnTo>
                  <a:pt x="4483434" y="8353008"/>
                </a:lnTo>
                <a:lnTo>
                  <a:pt x="4483434" y="8703555"/>
                </a:lnTo>
                <a:lnTo>
                  <a:pt x="4819803" y="8703555"/>
                </a:lnTo>
                <a:close/>
                <a:moveTo>
                  <a:pt x="4819803" y="7987881"/>
                </a:moveTo>
                <a:lnTo>
                  <a:pt x="4483434" y="7987881"/>
                </a:lnTo>
                <a:lnTo>
                  <a:pt x="4483434" y="8338428"/>
                </a:lnTo>
                <a:lnTo>
                  <a:pt x="4819803" y="8338428"/>
                </a:lnTo>
                <a:close/>
                <a:moveTo>
                  <a:pt x="4819803" y="7622754"/>
                </a:moveTo>
                <a:lnTo>
                  <a:pt x="4483434" y="7622754"/>
                </a:lnTo>
                <a:lnTo>
                  <a:pt x="4483434" y="7973301"/>
                </a:lnTo>
                <a:lnTo>
                  <a:pt x="4819803" y="7973301"/>
                </a:lnTo>
                <a:close/>
                <a:moveTo>
                  <a:pt x="4819803" y="7257625"/>
                </a:moveTo>
                <a:lnTo>
                  <a:pt x="4483433" y="7257625"/>
                </a:lnTo>
                <a:lnTo>
                  <a:pt x="4483434" y="7608174"/>
                </a:lnTo>
                <a:lnTo>
                  <a:pt x="4819803" y="7608174"/>
                </a:lnTo>
                <a:close/>
                <a:moveTo>
                  <a:pt x="4819803" y="6892501"/>
                </a:moveTo>
                <a:lnTo>
                  <a:pt x="4483433" y="6892501"/>
                </a:lnTo>
                <a:lnTo>
                  <a:pt x="4483433" y="7243044"/>
                </a:lnTo>
                <a:lnTo>
                  <a:pt x="4819803" y="7243044"/>
                </a:lnTo>
                <a:close/>
                <a:moveTo>
                  <a:pt x="4819803" y="6527374"/>
                </a:moveTo>
                <a:lnTo>
                  <a:pt x="4483433" y="6527374"/>
                </a:lnTo>
                <a:lnTo>
                  <a:pt x="4483433" y="6877920"/>
                </a:lnTo>
                <a:lnTo>
                  <a:pt x="4819803" y="6877920"/>
                </a:lnTo>
                <a:close/>
                <a:moveTo>
                  <a:pt x="4819803" y="6187383"/>
                </a:moveTo>
                <a:lnTo>
                  <a:pt x="4483434" y="6187383"/>
                </a:lnTo>
                <a:lnTo>
                  <a:pt x="4483434" y="6357302"/>
                </a:lnTo>
                <a:lnTo>
                  <a:pt x="4483433" y="6357302"/>
                </a:lnTo>
                <a:lnTo>
                  <a:pt x="4483433" y="6512794"/>
                </a:lnTo>
                <a:lnTo>
                  <a:pt x="4819803" y="6512794"/>
                </a:lnTo>
                <a:close/>
                <a:moveTo>
                  <a:pt x="4819804" y="5822255"/>
                </a:moveTo>
                <a:lnTo>
                  <a:pt x="4483434" y="5822255"/>
                </a:lnTo>
                <a:lnTo>
                  <a:pt x="4483434" y="6172803"/>
                </a:lnTo>
                <a:lnTo>
                  <a:pt x="4819804" y="6172803"/>
                </a:lnTo>
                <a:close/>
                <a:moveTo>
                  <a:pt x="4819804" y="5457129"/>
                </a:moveTo>
                <a:lnTo>
                  <a:pt x="4483434" y="5457129"/>
                </a:lnTo>
                <a:lnTo>
                  <a:pt x="4483434" y="5807676"/>
                </a:lnTo>
                <a:lnTo>
                  <a:pt x="4819804" y="5807676"/>
                </a:lnTo>
                <a:close/>
                <a:moveTo>
                  <a:pt x="4819804" y="5092001"/>
                </a:moveTo>
                <a:lnTo>
                  <a:pt x="4483434" y="5092001"/>
                </a:lnTo>
                <a:lnTo>
                  <a:pt x="4483434" y="5442548"/>
                </a:lnTo>
                <a:lnTo>
                  <a:pt x="4819804" y="5442548"/>
                </a:lnTo>
                <a:close/>
                <a:moveTo>
                  <a:pt x="4819804" y="4726873"/>
                </a:moveTo>
                <a:lnTo>
                  <a:pt x="4483434" y="4726873"/>
                </a:lnTo>
                <a:lnTo>
                  <a:pt x="4483434" y="5077421"/>
                </a:lnTo>
                <a:lnTo>
                  <a:pt x="4819804" y="5077421"/>
                </a:lnTo>
                <a:close/>
                <a:moveTo>
                  <a:pt x="4819804" y="4361745"/>
                </a:moveTo>
                <a:lnTo>
                  <a:pt x="4483434" y="4361745"/>
                </a:lnTo>
                <a:lnTo>
                  <a:pt x="4483434" y="4712293"/>
                </a:lnTo>
                <a:lnTo>
                  <a:pt x="4819804" y="4712293"/>
                </a:lnTo>
                <a:close/>
                <a:moveTo>
                  <a:pt x="4819804" y="3996618"/>
                </a:moveTo>
                <a:lnTo>
                  <a:pt x="4483434" y="3996618"/>
                </a:lnTo>
                <a:lnTo>
                  <a:pt x="4483434" y="4347165"/>
                </a:lnTo>
                <a:lnTo>
                  <a:pt x="4819804" y="4347165"/>
                </a:lnTo>
                <a:close/>
                <a:moveTo>
                  <a:pt x="4819804" y="3631491"/>
                </a:moveTo>
                <a:lnTo>
                  <a:pt x="4483435" y="3631491"/>
                </a:lnTo>
                <a:lnTo>
                  <a:pt x="4483434" y="3982038"/>
                </a:lnTo>
                <a:lnTo>
                  <a:pt x="4819804" y="3982038"/>
                </a:lnTo>
                <a:close/>
                <a:moveTo>
                  <a:pt x="4819804" y="3266363"/>
                </a:moveTo>
                <a:lnTo>
                  <a:pt x="4483435" y="3266363"/>
                </a:lnTo>
                <a:lnTo>
                  <a:pt x="4483435" y="3616911"/>
                </a:lnTo>
                <a:lnTo>
                  <a:pt x="4819804" y="3616911"/>
                </a:lnTo>
                <a:close/>
                <a:moveTo>
                  <a:pt x="4819804" y="2901235"/>
                </a:moveTo>
                <a:lnTo>
                  <a:pt x="4483435" y="2901235"/>
                </a:lnTo>
                <a:lnTo>
                  <a:pt x="4483435" y="3251783"/>
                </a:lnTo>
                <a:lnTo>
                  <a:pt x="4819804" y="3251783"/>
                </a:lnTo>
                <a:close/>
                <a:moveTo>
                  <a:pt x="4819804" y="2536108"/>
                </a:moveTo>
                <a:lnTo>
                  <a:pt x="4483435" y="2536108"/>
                </a:lnTo>
                <a:lnTo>
                  <a:pt x="4483435" y="2886655"/>
                </a:lnTo>
                <a:lnTo>
                  <a:pt x="4819804" y="2886655"/>
                </a:lnTo>
                <a:close/>
                <a:moveTo>
                  <a:pt x="4819804" y="2170981"/>
                </a:moveTo>
                <a:lnTo>
                  <a:pt x="4483435" y="2170981"/>
                </a:lnTo>
                <a:lnTo>
                  <a:pt x="4483435" y="2521528"/>
                </a:lnTo>
                <a:lnTo>
                  <a:pt x="4819804" y="2521528"/>
                </a:lnTo>
                <a:close/>
                <a:moveTo>
                  <a:pt x="4819804" y="1805854"/>
                </a:moveTo>
                <a:lnTo>
                  <a:pt x="4483435" y="1805854"/>
                </a:lnTo>
                <a:lnTo>
                  <a:pt x="4483435" y="2156401"/>
                </a:lnTo>
                <a:lnTo>
                  <a:pt x="4819804" y="2156401"/>
                </a:lnTo>
                <a:close/>
                <a:moveTo>
                  <a:pt x="4819804" y="1440727"/>
                </a:moveTo>
                <a:lnTo>
                  <a:pt x="4483435" y="1440727"/>
                </a:lnTo>
                <a:lnTo>
                  <a:pt x="4483435" y="1791274"/>
                </a:lnTo>
                <a:lnTo>
                  <a:pt x="4819804" y="1791274"/>
                </a:lnTo>
                <a:close/>
                <a:moveTo>
                  <a:pt x="4819804" y="1075598"/>
                </a:moveTo>
                <a:lnTo>
                  <a:pt x="4483434" y="1075598"/>
                </a:lnTo>
                <a:lnTo>
                  <a:pt x="4483435" y="1426147"/>
                </a:lnTo>
                <a:lnTo>
                  <a:pt x="4819804" y="1426147"/>
                </a:lnTo>
                <a:close/>
                <a:moveTo>
                  <a:pt x="4819804" y="710474"/>
                </a:moveTo>
                <a:lnTo>
                  <a:pt x="4483434" y="710474"/>
                </a:lnTo>
                <a:lnTo>
                  <a:pt x="4483434" y="1061017"/>
                </a:lnTo>
                <a:lnTo>
                  <a:pt x="4819804" y="1061017"/>
                </a:lnTo>
                <a:close/>
                <a:moveTo>
                  <a:pt x="4819804" y="345347"/>
                </a:moveTo>
                <a:lnTo>
                  <a:pt x="4483434" y="345347"/>
                </a:lnTo>
                <a:lnTo>
                  <a:pt x="4483434" y="695893"/>
                </a:lnTo>
                <a:lnTo>
                  <a:pt x="4819804" y="695893"/>
                </a:lnTo>
                <a:close/>
                <a:moveTo>
                  <a:pt x="5171393" y="12004284"/>
                </a:moveTo>
                <a:lnTo>
                  <a:pt x="4835023" y="12004282"/>
                </a:lnTo>
                <a:lnTo>
                  <a:pt x="4835023" y="12354830"/>
                </a:lnTo>
                <a:lnTo>
                  <a:pt x="5171393" y="12354830"/>
                </a:lnTo>
                <a:close/>
                <a:moveTo>
                  <a:pt x="5171393" y="11639156"/>
                </a:moveTo>
                <a:lnTo>
                  <a:pt x="4835023" y="11639155"/>
                </a:lnTo>
                <a:lnTo>
                  <a:pt x="4835023" y="11989703"/>
                </a:lnTo>
                <a:lnTo>
                  <a:pt x="5171393" y="11989703"/>
                </a:lnTo>
                <a:close/>
                <a:moveTo>
                  <a:pt x="5171393" y="11274028"/>
                </a:moveTo>
                <a:lnTo>
                  <a:pt x="4835023" y="11274028"/>
                </a:lnTo>
                <a:lnTo>
                  <a:pt x="4835023" y="11624575"/>
                </a:lnTo>
                <a:lnTo>
                  <a:pt x="5171393" y="11624575"/>
                </a:lnTo>
                <a:close/>
                <a:moveTo>
                  <a:pt x="5171393" y="10908901"/>
                </a:moveTo>
                <a:lnTo>
                  <a:pt x="4835023" y="10908900"/>
                </a:lnTo>
                <a:lnTo>
                  <a:pt x="4835023" y="11259448"/>
                </a:lnTo>
                <a:lnTo>
                  <a:pt x="5171393" y="11259448"/>
                </a:lnTo>
                <a:close/>
                <a:moveTo>
                  <a:pt x="5171393" y="10543773"/>
                </a:moveTo>
                <a:lnTo>
                  <a:pt x="4835023" y="10543772"/>
                </a:lnTo>
                <a:lnTo>
                  <a:pt x="4835023" y="10894320"/>
                </a:lnTo>
                <a:lnTo>
                  <a:pt x="5171393" y="10894320"/>
                </a:lnTo>
                <a:close/>
                <a:moveTo>
                  <a:pt x="5171393" y="10178645"/>
                </a:moveTo>
                <a:lnTo>
                  <a:pt x="4835023" y="10178645"/>
                </a:lnTo>
                <a:lnTo>
                  <a:pt x="4835023" y="10529192"/>
                </a:lnTo>
                <a:lnTo>
                  <a:pt x="5171393" y="10529192"/>
                </a:lnTo>
                <a:close/>
                <a:moveTo>
                  <a:pt x="5171393" y="9813518"/>
                </a:moveTo>
                <a:lnTo>
                  <a:pt x="4835024" y="9813518"/>
                </a:lnTo>
                <a:lnTo>
                  <a:pt x="4835023" y="10164065"/>
                </a:lnTo>
                <a:lnTo>
                  <a:pt x="5171393" y="10164065"/>
                </a:lnTo>
                <a:close/>
                <a:moveTo>
                  <a:pt x="5171393" y="9448390"/>
                </a:moveTo>
                <a:lnTo>
                  <a:pt x="4835024" y="9448390"/>
                </a:lnTo>
                <a:lnTo>
                  <a:pt x="4835024" y="9798938"/>
                </a:lnTo>
                <a:lnTo>
                  <a:pt x="5171393" y="9798938"/>
                </a:lnTo>
                <a:close/>
                <a:moveTo>
                  <a:pt x="5171393" y="9083262"/>
                </a:moveTo>
                <a:lnTo>
                  <a:pt x="4835024" y="9083262"/>
                </a:lnTo>
                <a:lnTo>
                  <a:pt x="4835024" y="9433810"/>
                </a:lnTo>
                <a:lnTo>
                  <a:pt x="5171393" y="9433810"/>
                </a:lnTo>
                <a:close/>
                <a:moveTo>
                  <a:pt x="5171393" y="8718135"/>
                </a:moveTo>
                <a:lnTo>
                  <a:pt x="4835024" y="8718135"/>
                </a:lnTo>
                <a:lnTo>
                  <a:pt x="4835024" y="9068682"/>
                </a:lnTo>
                <a:lnTo>
                  <a:pt x="5171393" y="9068682"/>
                </a:lnTo>
                <a:close/>
                <a:moveTo>
                  <a:pt x="5171393" y="8353008"/>
                </a:moveTo>
                <a:lnTo>
                  <a:pt x="4835024" y="8353008"/>
                </a:lnTo>
                <a:lnTo>
                  <a:pt x="4835024" y="8703555"/>
                </a:lnTo>
                <a:lnTo>
                  <a:pt x="5171393" y="8703555"/>
                </a:lnTo>
                <a:close/>
                <a:moveTo>
                  <a:pt x="5171393" y="7987881"/>
                </a:moveTo>
                <a:lnTo>
                  <a:pt x="4835024" y="7987881"/>
                </a:lnTo>
                <a:lnTo>
                  <a:pt x="4835024" y="8338428"/>
                </a:lnTo>
                <a:lnTo>
                  <a:pt x="5171393" y="8338428"/>
                </a:lnTo>
                <a:close/>
                <a:moveTo>
                  <a:pt x="5171393" y="7622754"/>
                </a:moveTo>
                <a:lnTo>
                  <a:pt x="4835024" y="7622754"/>
                </a:lnTo>
                <a:lnTo>
                  <a:pt x="4835024" y="7973301"/>
                </a:lnTo>
                <a:lnTo>
                  <a:pt x="5171393" y="7973301"/>
                </a:lnTo>
                <a:close/>
                <a:moveTo>
                  <a:pt x="5171393" y="7257625"/>
                </a:moveTo>
                <a:lnTo>
                  <a:pt x="4835024" y="7257625"/>
                </a:lnTo>
                <a:lnTo>
                  <a:pt x="4835024" y="7608174"/>
                </a:lnTo>
                <a:lnTo>
                  <a:pt x="5171393" y="7608174"/>
                </a:lnTo>
                <a:close/>
                <a:moveTo>
                  <a:pt x="5171393" y="6892501"/>
                </a:moveTo>
                <a:lnTo>
                  <a:pt x="4835023" y="6892501"/>
                </a:lnTo>
                <a:lnTo>
                  <a:pt x="4835024" y="7243044"/>
                </a:lnTo>
                <a:lnTo>
                  <a:pt x="5171393" y="7243044"/>
                </a:lnTo>
                <a:close/>
                <a:moveTo>
                  <a:pt x="5171393" y="6527374"/>
                </a:moveTo>
                <a:lnTo>
                  <a:pt x="4835023" y="6527374"/>
                </a:lnTo>
                <a:lnTo>
                  <a:pt x="4835023" y="6877920"/>
                </a:lnTo>
                <a:lnTo>
                  <a:pt x="5171393" y="6877920"/>
                </a:lnTo>
                <a:close/>
                <a:moveTo>
                  <a:pt x="5171393" y="6187385"/>
                </a:moveTo>
                <a:lnTo>
                  <a:pt x="4835024" y="6187383"/>
                </a:lnTo>
                <a:lnTo>
                  <a:pt x="4835024" y="6357302"/>
                </a:lnTo>
                <a:lnTo>
                  <a:pt x="4835023" y="6357302"/>
                </a:lnTo>
                <a:lnTo>
                  <a:pt x="4835023" y="6512794"/>
                </a:lnTo>
                <a:lnTo>
                  <a:pt x="5171393" y="6512794"/>
                </a:lnTo>
                <a:close/>
                <a:moveTo>
                  <a:pt x="5171394" y="5822257"/>
                </a:moveTo>
                <a:lnTo>
                  <a:pt x="4835024" y="5822255"/>
                </a:lnTo>
                <a:lnTo>
                  <a:pt x="4835024" y="6172803"/>
                </a:lnTo>
                <a:lnTo>
                  <a:pt x="5171394" y="6172803"/>
                </a:lnTo>
                <a:close/>
                <a:moveTo>
                  <a:pt x="5171394" y="5457129"/>
                </a:moveTo>
                <a:lnTo>
                  <a:pt x="4835024" y="5457129"/>
                </a:lnTo>
                <a:lnTo>
                  <a:pt x="4835024" y="5807676"/>
                </a:lnTo>
                <a:lnTo>
                  <a:pt x="5171394" y="5807676"/>
                </a:lnTo>
                <a:close/>
                <a:moveTo>
                  <a:pt x="5171394" y="5092001"/>
                </a:moveTo>
                <a:lnTo>
                  <a:pt x="4835024" y="5092001"/>
                </a:lnTo>
                <a:lnTo>
                  <a:pt x="4835024" y="5442548"/>
                </a:lnTo>
                <a:lnTo>
                  <a:pt x="5171394" y="5442548"/>
                </a:lnTo>
                <a:close/>
                <a:moveTo>
                  <a:pt x="5171394" y="4726874"/>
                </a:moveTo>
                <a:lnTo>
                  <a:pt x="4835024" y="4726873"/>
                </a:lnTo>
                <a:lnTo>
                  <a:pt x="4835024" y="5077421"/>
                </a:lnTo>
                <a:lnTo>
                  <a:pt x="5171394" y="5077421"/>
                </a:lnTo>
                <a:close/>
                <a:moveTo>
                  <a:pt x="5171394" y="4361746"/>
                </a:moveTo>
                <a:lnTo>
                  <a:pt x="4835024" y="4361745"/>
                </a:lnTo>
                <a:lnTo>
                  <a:pt x="4835024" y="4712293"/>
                </a:lnTo>
                <a:lnTo>
                  <a:pt x="5171394" y="4712293"/>
                </a:lnTo>
                <a:close/>
                <a:moveTo>
                  <a:pt x="5171394" y="3996618"/>
                </a:moveTo>
                <a:lnTo>
                  <a:pt x="4835024" y="3996618"/>
                </a:lnTo>
                <a:lnTo>
                  <a:pt x="4835024" y="4347165"/>
                </a:lnTo>
                <a:lnTo>
                  <a:pt x="5171394" y="4347165"/>
                </a:lnTo>
                <a:close/>
                <a:moveTo>
                  <a:pt x="5171394" y="3631491"/>
                </a:moveTo>
                <a:lnTo>
                  <a:pt x="4835025" y="3631491"/>
                </a:lnTo>
                <a:lnTo>
                  <a:pt x="4835024" y="3982038"/>
                </a:lnTo>
                <a:lnTo>
                  <a:pt x="5171394" y="3982038"/>
                </a:lnTo>
                <a:close/>
                <a:moveTo>
                  <a:pt x="5171394" y="3266363"/>
                </a:moveTo>
                <a:lnTo>
                  <a:pt x="4835025" y="3266363"/>
                </a:lnTo>
                <a:lnTo>
                  <a:pt x="4835025" y="3616911"/>
                </a:lnTo>
                <a:lnTo>
                  <a:pt x="5171394" y="3616911"/>
                </a:lnTo>
                <a:close/>
                <a:moveTo>
                  <a:pt x="5171394" y="2901235"/>
                </a:moveTo>
                <a:lnTo>
                  <a:pt x="4835025" y="2901235"/>
                </a:lnTo>
                <a:lnTo>
                  <a:pt x="4835025" y="3251783"/>
                </a:lnTo>
                <a:lnTo>
                  <a:pt x="5171394" y="3251783"/>
                </a:lnTo>
                <a:close/>
                <a:moveTo>
                  <a:pt x="5171394" y="2536108"/>
                </a:moveTo>
                <a:lnTo>
                  <a:pt x="4835025" y="2536108"/>
                </a:lnTo>
                <a:lnTo>
                  <a:pt x="4835025" y="2886655"/>
                </a:lnTo>
                <a:lnTo>
                  <a:pt x="5171394" y="2886655"/>
                </a:lnTo>
                <a:close/>
                <a:moveTo>
                  <a:pt x="5171394" y="2170981"/>
                </a:moveTo>
                <a:lnTo>
                  <a:pt x="4835025" y="2170981"/>
                </a:lnTo>
                <a:lnTo>
                  <a:pt x="4835025" y="2521528"/>
                </a:lnTo>
                <a:lnTo>
                  <a:pt x="5171394" y="2521528"/>
                </a:lnTo>
                <a:close/>
                <a:moveTo>
                  <a:pt x="5171394" y="1805854"/>
                </a:moveTo>
                <a:lnTo>
                  <a:pt x="4835025" y="1805854"/>
                </a:lnTo>
                <a:lnTo>
                  <a:pt x="4835025" y="2156401"/>
                </a:lnTo>
                <a:lnTo>
                  <a:pt x="5171394" y="2156401"/>
                </a:lnTo>
                <a:close/>
                <a:moveTo>
                  <a:pt x="5171394" y="1440727"/>
                </a:moveTo>
                <a:lnTo>
                  <a:pt x="4835025" y="1440727"/>
                </a:lnTo>
                <a:lnTo>
                  <a:pt x="4835025" y="1791274"/>
                </a:lnTo>
                <a:lnTo>
                  <a:pt x="5171394" y="1791274"/>
                </a:lnTo>
                <a:close/>
                <a:moveTo>
                  <a:pt x="5171394" y="1075598"/>
                </a:moveTo>
                <a:lnTo>
                  <a:pt x="4835025" y="1075598"/>
                </a:lnTo>
                <a:lnTo>
                  <a:pt x="4835025" y="1426147"/>
                </a:lnTo>
                <a:lnTo>
                  <a:pt x="5171394" y="1426147"/>
                </a:lnTo>
                <a:close/>
                <a:moveTo>
                  <a:pt x="5171394" y="710474"/>
                </a:moveTo>
                <a:lnTo>
                  <a:pt x="4835024" y="710474"/>
                </a:lnTo>
                <a:lnTo>
                  <a:pt x="4835025" y="1061017"/>
                </a:lnTo>
                <a:lnTo>
                  <a:pt x="5171394" y="1061017"/>
                </a:lnTo>
                <a:close/>
                <a:moveTo>
                  <a:pt x="5171394" y="345347"/>
                </a:moveTo>
                <a:lnTo>
                  <a:pt x="4835024" y="345347"/>
                </a:lnTo>
                <a:lnTo>
                  <a:pt x="4835024" y="695893"/>
                </a:lnTo>
                <a:lnTo>
                  <a:pt x="5171394" y="695893"/>
                </a:lnTo>
                <a:close/>
                <a:moveTo>
                  <a:pt x="5522983" y="12004284"/>
                </a:moveTo>
                <a:lnTo>
                  <a:pt x="5186613" y="12004284"/>
                </a:lnTo>
                <a:lnTo>
                  <a:pt x="5186613" y="12354830"/>
                </a:lnTo>
                <a:lnTo>
                  <a:pt x="5522983" y="12354830"/>
                </a:lnTo>
                <a:close/>
                <a:moveTo>
                  <a:pt x="5522983" y="11639156"/>
                </a:moveTo>
                <a:lnTo>
                  <a:pt x="5186613" y="11639156"/>
                </a:lnTo>
                <a:lnTo>
                  <a:pt x="5186613" y="11989703"/>
                </a:lnTo>
                <a:lnTo>
                  <a:pt x="5522983" y="11989703"/>
                </a:lnTo>
                <a:close/>
                <a:moveTo>
                  <a:pt x="5522983" y="11274028"/>
                </a:moveTo>
                <a:lnTo>
                  <a:pt x="5186613" y="11274028"/>
                </a:lnTo>
                <a:lnTo>
                  <a:pt x="5186613" y="11624575"/>
                </a:lnTo>
                <a:lnTo>
                  <a:pt x="5522983" y="11624575"/>
                </a:lnTo>
                <a:close/>
                <a:moveTo>
                  <a:pt x="5522983" y="10908901"/>
                </a:moveTo>
                <a:lnTo>
                  <a:pt x="5186613" y="10908901"/>
                </a:lnTo>
                <a:lnTo>
                  <a:pt x="5186613" y="11259448"/>
                </a:lnTo>
                <a:lnTo>
                  <a:pt x="5522983" y="11259448"/>
                </a:lnTo>
                <a:close/>
                <a:moveTo>
                  <a:pt x="5522983" y="10543773"/>
                </a:moveTo>
                <a:lnTo>
                  <a:pt x="5186613" y="10543773"/>
                </a:lnTo>
                <a:lnTo>
                  <a:pt x="5186613" y="10894320"/>
                </a:lnTo>
                <a:lnTo>
                  <a:pt x="5522983" y="10894320"/>
                </a:lnTo>
                <a:close/>
                <a:moveTo>
                  <a:pt x="5522983" y="10178645"/>
                </a:moveTo>
                <a:lnTo>
                  <a:pt x="5186613" y="10178645"/>
                </a:lnTo>
                <a:lnTo>
                  <a:pt x="5186613" y="10529192"/>
                </a:lnTo>
                <a:lnTo>
                  <a:pt x="5522983" y="10529192"/>
                </a:lnTo>
                <a:close/>
                <a:moveTo>
                  <a:pt x="5522983" y="9813518"/>
                </a:moveTo>
                <a:lnTo>
                  <a:pt x="5186613" y="9813518"/>
                </a:lnTo>
                <a:lnTo>
                  <a:pt x="5186613" y="10164065"/>
                </a:lnTo>
                <a:lnTo>
                  <a:pt x="5522983" y="10164065"/>
                </a:lnTo>
                <a:close/>
                <a:moveTo>
                  <a:pt x="5522983" y="9448390"/>
                </a:moveTo>
                <a:lnTo>
                  <a:pt x="5186613" y="9448390"/>
                </a:lnTo>
                <a:lnTo>
                  <a:pt x="5186613" y="9798938"/>
                </a:lnTo>
                <a:lnTo>
                  <a:pt x="5522983" y="9798938"/>
                </a:lnTo>
                <a:close/>
                <a:moveTo>
                  <a:pt x="5522983" y="9083262"/>
                </a:moveTo>
                <a:lnTo>
                  <a:pt x="5186613" y="9083262"/>
                </a:lnTo>
                <a:lnTo>
                  <a:pt x="5186613" y="9433810"/>
                </a:lnTo>
                <a:lnTo>
                  <a:pt x="5522983" y="9433810"/>
                </a:lnTo>
                <a:close/>
                <a:moveTo>
                  <a:pt x="5522983" y="8718135"/>
                </a:moveTo>
                <a:lnTo>
                  <a:pt x="5186613" y="8718135"/>
                </a:lnTo>
                <a:lnTo>
                  <a:pt x="5186613" y="9068682"/>
                </a:lnTo>
                <a:lnTo>
                  <a:pt x="5522983" y="9068682"/>
                </a:lnTo>
                <a:close/>
                <a:moveTo>
                  <a:pt x="5522983" y="8353008"/>
                </a:moveTo>
                <a:lnTo>
                  <a:pt x="5186613" y="8353008"/>
                </a:lnTo>
                <a:lnTo>
                  <a:pt x="5186613" y="8703555"/>
                </a:lnTo>
                <a:lnTo>
                  <a:pt x="5522983" y="8703555"/>
                </a:lnTo>
                <a:close/>
                <a:moveTo>
                  <a:pt x="5522983" y="7987881"/>
                </a:moveTo>
                <a:lnTo>
                  <a:pt x="5186613" y="7987881"/>
                </a:lnTo>
                <a:lnTo>
                  <a:pt x="5186613" y="8338428"/>
                </a:lnTo>
                <a:lnTo>
                  <a:pt x="5522983" y="8338428"/>
                </a:lnTo>
                <a:close/>
                <a:moveTo>
                  <a:pt x="5522983" y="7622754"/>
                </a:moveTo>
                <a:lnTo>
                  <a:pt x="5186613" y="7622754"/>
                </a:lnTo>
                <a:lnTo>
                  <a:pt x="5186613" y="7973301"/>
                </a:lnTo>
                <a:lnTo>
                  <a:pt x="5522983" y="7973301"/>
                </a:lnTo>
                <a:close/>
                <a:moveTo>
                  <a:pt x="5522983" y="7257625"/>
                </a:moveTo>
                <a:lnTo>
                  <a:pt x="5186613" y="7257625"/>
                </a:lnTo>
                <a:lnTo>
                  <a:pt x="5186613" y="7608174"/>
                </a:lnTo>
                <a:lnTo>
                  <a:pt x="5522983" y="7608174"/>
                </a:lnTo>
                <a:close/>
                <a:moveTo>
                  <a:pt x="5522983" y="6892501"/>
                </a:moveTo>
                <a:lnTo>
                  <a:pt x="5186613" y="6892501"/>
                </a:lnTo>
                <a:lnTo>
                  <a:pt x="5186613" y="7243044"/>
                </a:lnTo>
                <a:lnTo>
                  <a:pt x="5522983" y="7243044"/>
                </a:lnTo>
                <a:close/>
                <a:moveTo>
                  <a:pt x="5522983" y="6527374"/>
                </a:moveTo>
                <a:lnTo>
                  <a:pt x="5186613" y="6527374"/>
                </a:lnTo>
                <a:lnTo>
                  <a:pt x="5186613" y="6877920"/>
                </a:lnTo>
                <a:lnTo>
                  <a:pt x="5522983" y="6877920"/>
                </a:lnTo>
                <a:close/>
                <a:moveTo>
                  <a:pt x="5522983" y="6187385"/>
                </a:moveTo>
                <a:lnTo>
                  <a:pt x="5186614" y="6187385"/>
                </a:lnTo>
                <a:lnTo>
                  <a:pt x="5186614" y="6357302"/>
                </a:lnTo>
                <a:lnTo>
                  <a:pt x="5186613" y="6357302"/>
                </a:lnTo>
                <a:lnTo>
                  <a:pt x="5186613" y="6512794"/>
                </a:lnTo>
                <a:lnTo>
                  <a:pt x="5522983" y="6512794"/>
                </a:lnTo>
                <a:close/>
                <a:moveTo>
                  <a:pt x="5522984" y="5822257"/>
                </a:moveTo>
                <a:lnTo>
                  <a:pt x="5186614" y="5822257"/>
                </a:lnTo>
                <a:lnTo>
                  <a:pt x="5186614" y="6172803"/>
                </a:lnTo>
                <a:lnTo>
                  <a:pt x="5522984" y="6172803"/>
                </a:lnTo>
                <a:close/>
                <a:moveTo>
                  <a:pt x="5522984" y="5457129"/>
                </a:moveTo>
                <a:lnTo>
                  <a:pt x="5186614" y="5457129"/>
                </a:lnTo>
                <a:lnTo>
                  <a:pt x="5186614" y="5807676"/>
                </a:lnTo>
                <a:lnTo>
                  <a:pt x="5522984" y="5807676"/>
                </a:lnTo>
                <a:close/>
                <a:moveTo>
                  <a:pt x="5522984" y="5092001"/>
                </a:moveTo>
                <a:lnTo>
                  <a:pt x="5186614" y="5092001"/>
                </a:lnTo>
                <a:lnTo>
                  <a:pt x="5186614" y="5442548"/>
                </a:lnTo>
                <a:lnTo>
                  <a:pt x="5522984" y="5442548"/>
                </a:lnTo>
                <a:close/>
                <a:moveTo>
                  <a:pt x="5522984" y="4726874"/>
                </a:moveTo>
                <a:lnTo>
                  <a:pt x="5186614" y="4726874"/>
                </a:lnTo>
                <a:lnTo>
                  <a:pt x="5186614" y="5077421"/>
                </a:lnTo>
                <a:lnTo>
                  <a:pt x="5522984" y="5077421"/>
                </a:lnTo>
                <a:close/>
                <a:moveTo>
                  <a:pt x="5522984" y="4361746"/>
                </a:moveTo>
                <a:lnTo>
                  <a:pt x="5186614" y="4361746"/>
                </a:lnTo>
                <a:lnTo>
                  <a:pt x="5186614" y="4712293"/>
                </a:lnTo>
                <a:lnTo>
                  <a:pt x="5522984" y="4712293"/>
                </a:lnTo>
                <a:close/>
                <a:moveTo>
                  <a:pt x="5522984" y="3996618"/>
                </a:moveTo>
                <a:lnTo>
                  <a:pt x="5186614" y="3996618"/>
                </a:lnTo>
                <a:lnTo>
                  <a:pt x="5186614" y="4347165"/>
                </a:lnTo>
                <a:lnTo>
                  <a:pt x="5522984" y="4347165"/>
                </a:lnTo>
                <a:close/>
                <a:moveTo>
                  <a:pt x="5522984" y="3631491"/>
                </a:moveTo>
                <a:lnTo>
                  <a:pt x="5186614" y="3631491"/>
                </a:lnTo>
                <a:lnTo>
                  <a:pt x="5186614" y="3982038"/>
                </a:lnTo>
                <a:lnTo>
                  <a:pt x="5522984" y="3982038"/>
                </a:lnTo>
                <a:close/>
                <a:moveTo>
                  <a:pt x="5522984" y="3266363"/>
                </a:moveTo>
                <a:lnTo>
                  <a:pt x="5186614" y="3266363"/>
                </a:lnTo>
                <a:lnTo>
                  <a:pt x="5186614" y="3616911"/>
                </a:lnTo>
                <a:lnTo>
                  <a:pt x="5522984" y="3616911"/>
                </a:lnTo>
                <a:close/>
                <a:moveTo>
                  <a:pt x="5522984" y="2901235"/>
                </a:moveTo>
                <a:lnTo>
                  <a:pt x="5186614" y="2901235"/>
                </a:lnTo>
                <a:lnTo>
                  <a:pt x="5186614" y="3251783"/>
                </a:lnTo>
                <a:lnTo>
                  <a:pt x="5522984" y="3251783"/>
                </a:lnTo>
                <a:close/>
                <a:moveTo>
                  <a:pt x="5522984" y="2536108"/>
                </a:moveTo>
                <a:lnTo>
                  <a:pt x="5186614" y="2536108"/>
                </a:lnTo>
                <a:lnTo>
                  <a:pt x="5186614" y="2886655"/>
                </a:lnTo>
                <a:lnTo>
                  <a:pt x="5522984" y="2886655"/>
                </a:lnTo>
                <a:close/>
                <a:moveTo>
                  <a:pt x="5522984" y="2170981"/>
                </a:moveTo>
                <a:lnTo>
                  <a:pt x="5186614" y="2170981"/>
                </a:lnTo>
                <a:lnTo>
                  <a:pt x="5186614" y="2521528"/>
                </a:lnTo>
                <a:lnTo>
                  <a:pt x="5522984" y="2521528"/>
                </a:lnTo>
                <a:close/>
                <a:moveTo>
                  <a:pt x="5522984" y="1805854"/>
                </a:moveTo>
                <a:lnTo>
                  <a:pt x="5186614" y="1805854"/>
                </a:lnTo>
                <a:lnTo>
                  <a:pt x="5186614" y="2156401"/>
                </a:lnTo>
                <a:lnTo>
                  <a:pt x="5522984" y="2156401"/>
                </a:lnTo>
                <a:close/>
                <a:moveTo>
                  <a:pt x="5522984" y="1440727"/>
                </a:moveTo>
                <a:lnTo>
                  <a:pt x="5186614" y="1440727"/>
                </a:lnTo>
                <a:lnTo>
                  <a:pt x="5186614" y="1791274"/>
                </a:lnTo>
                <a:lnTo>
                  <a:pt x="5522984" y="1791274"/>
                </a:lnTo>
                <a:close/>
                <a:moveTo>
                  <a:pt x="5522984" y="1075598"/>
                </a:moveTo>
                <a:lnTo>
                  <a:pt x="5186614" y="1075598"/>
                </a:lnTo>
                <a:lnTo>
                  <a:pt x="5186614" y="1426147"/>
                </a:lnTo>
                <a:lnTo>
                  <a:pt x="5522984" y="1426147"/>
                </a:lnTo>
                <a:close/>
                <a:moveTo>
                  <a:pt x="5522984" y="710474"/>
                </a:moveTo>
                <a:lnTo>
                  <a:pt x="5186614" y="710474"/>
                </a:lnTo>
                <a:lnTo>
                  <a:pt x="5186614" y="1061017"/>
                </a:lnTo>
                <a:lnTo>
                  <a:pt x="5522984" y="1061017"/>
                </a:lnTo>
                <a:close/>
                <a:moveTo>
                  <a:pt x="5522984" y="345347"/>
                </a:moveTo>
                <a:lnTo>
                  <a:pt x="5186614" y="345347"/>
                </a:lnTo>
                <a:lnTo>
                  <a:pt x="5186614" y="695893"/>
                </a:lnTo>
                <a:lnTo>
                  <a:pt x="5522984" y="695893"/>
                </a:lnTo>
                <a:close/>
                <a:moveTo>
                  <a:pt x="5874573" y="12004284"/>
                </a:moveTo>
                <a:lnTo>
                  <a:pt x="5538203" y="12004284"/>
                </a:lnTo>
                <a:lnTo>
                  <a:pt x="5538203" y="12354830"/>
                </a:lnTo>
                <a:lnTo>
                  <a:pt x="5874573" y="12354830"/>
                </a:lnTo>
                <a:close/>
                <a:moveTo>
                  <a:pt x="5874573" y="11639156"/>
                </a:moveTo>
                <a:lnTo>
                  <a:pt x="5538203" y="11639156"/>
                </a:lnTo>
                <a:lnTo>
                  <a:pt x="5538203" y="11989703"/>
                </a:lnTo>
                <a:lnTo>
                  <a:pt x="5874573" y="11989703"/>
                </a:lnTo>
                <a:close/>
                <a:moveTo>
                  <a:pt x="5874573" y="11274028"/>
                </a:moveTo>
                <a:lnTo>
                  <a:pt x="5538203" y="11274028"/>
                </a:lnTo>
                <a:lnTo>
                  <a:pt x="5538203" y="11624575"/>
                </a:lnTo>
                <a:lnTo>
                  <a:pt x="5874573" y="11624575"/>
                </a:lnTo>
                <a:close/>
                <a:moveTo>
                  <a:pt x="5874573" y="10908901"/>
                </a:moveTo>
                <a:lnTo>
                  <a:pt x="5538203" y="10908901"/>
                </a:lnTo>
                <a:lnTo>
                  <a:pt x="5538203" y="11259448"/>
                </a:lnTo>
                <a:lnTo>
                  <a:pt x="5874573" y="11259448"/>
                </a:lnTo>
                <a:close/>
                <a:moveTo>
                  <a:pt x="5874573" y="10543773"/>
                </a:moveTo>
                <a:lnTo>
                  <a:pt x="5538203" y="10543773"/>
                </a:lnTo>
                <a:lnTo>
                  <a:pt x="5538203" y="10894320"/>
                </a:lnTo>
                <a:lnTo>
                  <a:pt x="5874573" y="10894320"/>
                </a:lnTo>
                <a:close/>
                <a:moveTo>
                  <a:pt x="5874573" y="10178645"/>
                </a:moveTo>
                <a:lnTo>
                  <a:pt x="5538203" y="10178645"/>
                </a:lnTo>
                <a:lnTo>
                  <a:pt x="5538203" y="10529192"/>
                </a:lnTo>
                <a:lnTo>
                  <a:pt x="5874573" y="10529192"/>
                </a:lnTo>
                <a:close/>
                <a:moveTo>
                  <a:pt x="5874573" y="9813518"/>
                </a:moveTo>
                <a:lnTo>
                  <a:pt x="5538203" y="9813518"/>
                </a:lnTo>
                <a:lnTo>
                  <a:pt x="5538203" y="10164065"/>
                </a:lnTo>
                <a:lnTo>
                  <a:pt x="5874573" y="10164065"/>
                </a:lnTo>
                <a:close/>
                <a:moveTo>
                  <a:pt x="5874573" y="9448390"/>
                </a:moveTo>
                <a:lnTo>
                  <a:pt x="5538203" y="9448390"/>
                </a:lnTo>
                <a:lnTo>
                  <a:pt x="5538203" y="9798938"/>
                </a:lnTo>
                <a:lnTo>
                  <a:pt x="5874573" y="9798938"/>
                </a:lnTo>
                <a:close/>
                <a:moveTo>
                  <a:pt x="5874573" y="9083262"/>
                </a:moveTo>
                <a:lnTo>
                  <a:pt x="5538203" y="9083262"/>
                </a:lnTo>
                <a:lnTo>
                  <a:pt x="5538203" y="9433810"/>
                </a:lnTo>
                <a:lnTo>
                  <a:pt x="5874573" y="9433810"/>
                </a:lnTo>
                <a:close/>
                <a:moveTo>
                  <a:pt x="5874573" y="8718135"/>
                </a:moveTo>
                <a:lnTo>
                  <a:pt x="5538203" y="8718135"/>
                </a:lnTo>
                <a:lnTo>
                  <a:pt x="5538203" y="9068682"/>
                </a:lnTo>
                <a:lnTo>
                  <a:pt x="5874573" y="9068682"/>
                </a:lnTo>
                <a:close/>
                <a:moveTo>
                  <a:pt x="5874573" y="8353008"/>
                </a:moveTo>
                <a:lnTo>
                  <a:pt x="5538203" y="8353008"/>
                </a:lnTo>
                <a:lnTo>
                  <a:pt x="5538203" y="8703555"/>
                </a:lnTo>
                <a:lnTo>
                  <a:pt x="5874573" y="8703555"/>
                </a:lnTo>
                <a:close/>
                <a:moveTo>
                  <a:pt x="5874573" y="7987881"/>
                </a:moveTo>
                <a:lnTo>
                  <a:pt x="5538203" y="7987881"/>
                </a:lnTo>
                <a:lnTo>
                  <a:pt x="5538203" y="8338428"/>
                </a:lnTo>
                <a:lnTo>
                  <a:pt x="5874573" y="8338428"/>
                </a:lnTo>
                <a:close/>
                <a:moveTo>
                  <a:pt x="5874573" y="7622754"/>
                </a:moveTo>
                <a:lnTo>
                  <a:pt x="5538203" y="7622754"/>
                </a:lnTo>
                <a:lnTo>
                  <a:pt x="5538203" y="7973301"/>
                </a:lnTo>
                <a:lnTo>
                  <a:pt x="5874573" y="7973301"/>
                </a:lnTo>
                <a:close/>
                <a:moveTo>
                  <a:pt x="5874573" y="7257625"/>
                </a:moveTo>
                <a:lnTo>
                  <a:pt x="5538203" y="7257625"/>
                </a:lnTo>
                <a:lnTo>
                  <a:pt x="5538203" y="7608174"/>
                </a:lnTo>
                <a:lnTo>
                  <a:pt x="5874573" y="7608174"/>
                </a:lnTo>
                <a:close/>
                <a:moveTo>
                  <a:pt x="5874573" y="6892501"/>
                </a:moveTo>
                <a:lnTo>
                  <a:pt x="5538203" y="6892501"/>
                </a:lnTo>
                <a:lnTo>
                  <a:pt x="5538203" y="7243044"/>
                </a:lnTo>
                <a:lnTo>
                  <a:pt x="5874573" y="7243044"/>
                </a:lnTo>
                <a:close/>
                <a:moveTo>
                  <a:pt x="5874573" y="6527374"/>
                </a:moveTo>
                <a:lnTo>
                  <a:pt x="5538203" y="6527374"/>
                </a:lnTo>
                <a:lnTo>
                  <a:pt x="5538203" y="6877920"/>
                </a:lnTo>
                <a:lnTo>
                  <a:pt x="5874573" y="6877920"/>
                </a:lnTo>
                <a:close/>
                <a:moveTo>
                  <a:pt x="5874573" y="6187385"/>
                </a:moveTo>
                <a:lnTo>
                  <a:pt x="5538204" y="6187385"/>
                </a:lnTo>
                <a:lnTo>
                  <a:pt x="5538204" y="6357302"/>
                </a:lnTo>
                <a:lnTo>
                  <a:pt x="5538203" y="6357302"/>
                </a:lnTo>
                <a:lnTo>
                  <a:pt x="5538203" y="6512794"/>
                </a:lnTo>
                <a:lnTo>
                  <a:pt x="5874573" y="6512794"/>
                </a:lnTo>
                <a:close/>
                <a:moveTo>
                  <a:pt x="5874574" y="5822257"/>
                </a:moveTo>
                <a:lnTo>
                  <a:pt x="5538204" y="5822257"/>
                </a:lnTo>
                <a:lnTo>
                  <a:pt x="5538204" y="6172803"/>
                </a:lnTo>
                <a:lnTo>
                  <a:pt x="5874574" y="6172803"/>
                </a:lnTo>
                <a:close/>
                <a:moveTo>
                  <a:pt x="5874574" y="5457129"/>
                </a:moveTo>
                <a:lnTo>
                  <a:pt x="5538204" y="5457129"/>
                </a:lnTo>
                <a:lnTo>
                  <a:pt x="5538204" y="5807676"/>
                </a:lnTo>
                <a:lnTo>
                  <a:pt x="5874574" y="5807676"/>
                </a:lnTo>
                <a:close/>
                <a:moveTo>
                  <a:pt x="5874574" y="5092001"/>
                </a:moveTo>
                <a:lnTo>
                  <a:pt x="5538204" y="5092001"/>
                </a:lnTo>
                <a:lnTo>
                  <a:pt x="5538204" y="5442548"/>
                </a:lnTo>
                <a:lnTo>
                  <a:pt x="5874574" y="5442548"/>
                </a:lnTo>
                <a:close/>
                <a:moveTo>
                  <a:pt x="5874574" y="4726874"/>
                </a:moveTo>
                <a:lnTo>
                  <a:pt x="5538204" y="4726874"/>
                </a:lnTo>
                <a:lnTo>
                  <a:pt x="5538204" y="5077421"/>
                </a:lnTo>
                <a:lnTo>
                  <a:pt x="5874574" y="5077421"/>
                </a:lnTo>
                <a:close/>
                <a:moveTo>
                  <a:pt x="5874574" y="4361746"/>
                </a:moveTo>
                <a:lnTo>
                  <a:pt x="5538204" y="4361746"/>
                </a:lnTo>
                <a:lnTo>
                  <a:pt x="5538204" y="4712293"/>
                </a:lnTo>
                <a:lnTo>
                  <a:pt x="5874574" y="4712293"/>
                </a:lnTo>
                <a:close/>
                <a:moveTo>
                  <a:pt x="5874574" y="3996618"/>
                </a:moveTo>
                <a:lnTo>
                  <a:pt x="5538204" y="3996618"/>
                </a:lnTo>
                <a:lnTo>
                  <a:pt x="5538204" y="4347165"/>
                </a:lnTo>
                <a:lnTo>
                  <a:pt x="5874574" y="4347165"/>
                </a:lnTo>
                <a:close/>
                <a:moveTo>
                  <a:pt x="5874574" y="3631491"/>
                </a:moveTo>
                <a:lnTo>
                  <a:pt x="5538204" y="3631491"/>
                </a:lnTo>
                <a:lnTo>
                  <a:pt x="5538204" y="3982038"/>
                </a:lnTo>
                <a:lnTo>
                  <a:pt x="5874574" y="3982038"/>
                </a:lnTo>
                <a:close/>
                <a:moveTo>
                  <a:pt x="5874574" y="3266363"/>
                </a:moveTo>
                <a:lnTo>
                  <a:pt x="5538204" y="3266363"/>
                </a:lnTo>
                <a:lnTo>
                  <a:pt x="5538204" y="3616911"/>
                </a:lnTo>
                <a:lnTo>
                  <a:pt x="5874574" y="3616911"/>
                </a:lnTo>
                <a:close/>
                <a:moveTo>
                  <a:pt x="5874574" y="2901235"/>
                </a:moveTo>
                <a:lnTo>
                  <a:pt x="5538204" y="2901235"/>
                </a:lnTo>
                <a:lnTo>
                  <a:pt x="5538204" y="3251783"/>
                </a:lnTo>
                <a:lnTo>
                  <a:pt x="5874574" y="3251783"/>
                </a:lnTo>
                <a:close/>
                <a:moveTo>
                  <a:pt x="5874574" y="2536108"/>
                </a:moveTo>
                <a:lnTo>
                  <a:pt x="5538204" y="2536108"/>
                </a:lnTo>
                <a:lnTo>
                  <a:pt x="5538204" y="2886655"/>
                </a:lnTo>
                <a:lnTo>
                  <a:pt x="5874574" y="2886655"/>
                </a:lnTo>
                <a:close/>
                <a:moveTo>
                  <a:pt x="5874574" y="2170981"/>
                </a:moveTo>
                <a:lnTo>
                  <a:pt x="5538204" y="2170981"/>
                </a:lnTo>
                <a:lnTo>
                  <a:pt x="5538204" y="2521528"/>
                </a:lnTo>
                <a:lnTo>
                  <a:pt x="5874574" y="2521528"/>
                </a:lnTo>
                <a:close/>
                <a:moveTo>
                  <a:pt x="5874574" y="1805854"/>
                </a:moveTo>
                <a:lnTo>
                  <a:pt x="5538204" y="1805854"/>
                </a:lnTo>
                <a:lnTo>
                  <a:pt x="5538204" y="2156401"/>
                </a:lnTo>
                <a:lnTo>
                  <a:pt x="5874574" y="2156401"/>
                </a:lnTo>
                <a:close/>
                <a:moveTo>
                  <a:pt x="5874574" y="1440727"/>
                </a:moveTo>
                <a:lnTo>
                  <a:pt x="5538204" y="1440727"/>
                </a:lnTo>
                <a:lnTo>
                  <a:pt x="5538204" y="1791274"/>
                </a:lnTo>
                <a:lnTo>
                  <a:pt x="5874574" y="1791274"/>
                </a:lnTo>
                <a:close/>
                <a:moveTo>
                  <a:pt x="5874574" y="1075598"/>
                </a:moveTo>
                <a:lnTo>
                  <a:pt x="5538204" y="1075598"/>
                </a:lnTo>
                <a:lnTo>
                  <a:pt x="5538204" y="1426147"/>
                </a:lnTo>
                <a:lnTo>
                  <a:pt x="5874574" y="1426147"/>
                </a:lnTo>
                <a:close/>
                <a:moveTo>
                  <a:pt x="5874574" y="710474"/>
                </a:moveTo>
                <a:lnTo>
                  <a:pt x="5538204" y="710474"/>
                </a:lnTo>
                <a:lnTo>
                  <a:pt x="5538204" y="1061017"/>
                </a:lnTo>
                <a:lnTo>
                  <a:pt x="5874574" y="1061017"/>
                </a:lnTo>
                <a:close/>
                <a:moveTo>
                  <a:pt x="5874574" y="345347"/>
                </a:moveTo>
                <a:lnTo>
                  <a:pt x="5538204" y="345347"/>
                </a:lnTo>
                <a:lnTo>
                  <a:pt x="5538204" y="695893"/>
                </a:lnTo>
                <a:lnTo>
                  <a:pt x="5874574" y="695893"/>
                </a:lnTo>
                <a:close/>
                <a:moveTo>
                  <a:pt x="6226162" y="12004284"/>
                </a:moveTo>
                <a:lnTo>
                  <a:pt x="5889793" y="12004284"/>
                </a:lnTo>
                <a:lnTo>
                  <a:pt x="5889793" y="12354830"/>
                </a:lnTo>
                <a:lnTo>
                  <a:pt x="6226162" y="12354830"/>
                </a:lnTo>
                <a:close/>
                <a:moveTo>
                  <a:pt x="6226162" y="11639156"/>
                </a:moveTo>
                <a:lnTo>
                  <a:pt x="5889793" y="11639156"/>
                </a:lnTo>
                <a:lnTo>
                  <a:pt x="5889793" y="11989703"/>
                </a:lnTo>
                <a:lnTo>
                  <a:pt x="6226162" y="11989703"/>
                </a:lnTo>
                <a:close/>
                <a:moveTo>
                  <a:pt x="6226162" y="11274028"/>
                </a:moveTo>
                <a:lnTo>
                  <a:pt x="5889793" y="11274028"/>
                </a:lnTo>
                <a:lnTo>
                  <a:pt x="5889793" y="11624575"/>
                </a:lnTo>
                <a:lnTo>
                  <a:pt x="6226162" y="11624575"/>
                </a:lnTo>
                <a:close/>
                <a:moveTo>
                  <a:pt x="6226162" y="10908900"/>
                </a:moveTo>
                <a:lnTo>
                  <a:pt x="5889793" y="10908901"/>
                </a:lnTo>
                <a:lnTo>
                  <a:pt x="5889793" y="11259448"/>
                </a:lnTo>
                <a:lnTo>
                  <a:pt x="6226162" y="11259448"/>
                </a:lnTo>
                <a:close/>
                <a:moveTo>
                  <a:pt x="6226162" y="10543773"/>
                </a:moveTo>
                <a:lnTo>
                  <a:pt x="5889793" y="10543773"/>
                </a:lnTo>
                <a:lnTo>
                  <a:pt x="5889793" y="10894320"/>
                </a:lnTo>
                <a:lnTo>
                  <a:pt x="6226162" y="10894320"/>
                </a:lnTo>
                <a:close/>
                <a:moveTo>
                  <a:pt x="6226162" y="10178645"/>
                </a:moveTo>
                <a:lnTo>
                  <a:pt x="5889793" y="10178645"/>
                </a:lnTo>
                <a:lnTo>
                  <a:pt x="5889793" y="10529192"/>
                </a:lnTo>
                <a:lnTo>
                  <a:pt x="6226162" y="10529192"/>
                </a:lnTo>
                <a:close/>
                <a:moveTo>
                  <a:pt x="6226162" y="9813518"/>
                </a:moveTo>
                <a:lnTo>
                  <a:pt x="5889793" y="9813518"/>
                </a:lnTo>
                <a:lnTo>
                  <a:pt x="5889793" y="10164065"/>
                </a:lnTo>
                <a:lnTo>
                  <a:pt x="6226162" y="10164065"/>
                </a:lnTo>
                <a:close/>
                <a:moveTo>
                  <a:pt x="6226162" y="9448390"/>
                </a:moveTo>
                <a:lnTo>
                  <a:pt x="5889793" y="9448390"/>
                </a:lnTo>
                <a:lnTo>
                  <a:pt x="5889793" y="9798938"/>
                </a:lnTo>
                <a:lnTo>
                  <a:pt x="6226162" y="9798938"/>
                </a:lnTo>
                <a:close/>
                <a:moveTo>
                  <a:pt x="6226162" y="9083262"/>
                </a:moveTo>
                <a:lnTo>
                  <a:pt x="5889793" y="9083262"/>
                </a:lnTo>
                <a:lnTo>
                  <a:pt x="5889793" y="9433810"/>
                </a:lnTo>
                <a:lnTo>
                  <a:pt x="6226162" y="9433810"/>
                </a:lnTo>
                <a:close/>
                <a:moveTo>
                  <a:pt x="6226162" y="8718135"/>
                </a:moveTo>
                <a:lnTo>
                  <a:pt x="5889793" y="8718135"/>
                </a:lnTo>
                <a:lnTo>
                  <a:pt x="5889793" y="9068682"/>
                </a:lnTo>
                <a:lnTo>
                  <a:pt x="6226162" y="9068682"/>
                </a:lnTo>
                <a:close/>
                <a:moveTo>
                  <a:pt x="6226162" y="8353008"/>
                </a:moveTo>
                <a:lnTo>
                  <a:pt x="5889793" y="8353008"/>
                </a:lnTo>
                <a:lnTo>
                  <a:pt x="5889793" y="8703555"/>
                </a:lnTo>
                <a:lnTo>
                  <a:pt x="6226162" y="8703555"/>
                </a:lnTo>
                <a:close/>
                <a:moveTo>
                  <a:pt x="6226162" y="7987881"/>
                </a:moveTo>
                <a:lnTo>
                  <a:pt x="5889793" y="7987881"/>
                </a:lnTo>
                <a:lnTo>
                  <a:pt x="5889793" y="8338428"/>
                </a:lnTo>
                <a:lnTo>
                  <a:pt x="6226162" y="8338428"/>
                </a:lnTo>
                <a:close/>
                <a:moveTo>
                  <a:pt x="6226162" y="7622754"/>
                </a:moveTo>
                <a:lnTo>
                  <a:pt x="5889793" y="7622754"/>
                </a:lnTo>
                <a:lnTo>
                  <a:pt x="5889793" y="7973301"/>
                </a:lnTo>
                <a:lnTo>
                  <a:pt x="6226162" y="7973301"/>
                </a:lnTo>
                <a:close/>
                <a:moveTo>
                  <a:pt x="6226162" y="7257625"/>
                </a:moveTo>
                <a:lnTo>
                  <a:pt x="5889793" y="7257625"/>
                </a:lnTo>
                <a:lnTo>
                  <a:pt x="5889793" y="7608174"/>
                </a:lnTo>
                <a:lnTo>
                  <a:pt x="6226162" y="7608174"/>
                </a:lnTo>
                <a:close/>
                <a:moveTo>
                  <a:pt x="6226162" y="6892501"/>
                </a:moveTo>
                <a:lnTo>
                  <a:pt x="5889793" y="6892501"/>
                </a:lnTo>
                <a:lnTo>
                  <a:pt x="5889793" y="7243044"/>
                </a:lnTo>
                <a:lnTo>
                  <a:pt x="6226162" y="7243044"/>
                </a:lnTo>
                <a:close/>
                <a:moveTo>
                  <a:pt x="6226163" y="6527374"/>
                </a:moveTo>
                <a:lnTo>
                  <a:pt x="5889793" y="6527374"/>
                </a:lnTo>
                <a:lnTo>
                  <a:pt x="5889793" y="6877920"/>
                </a:lnTo>
                <a:lnTo>
                  <a:pt x="6226162" y="6877921"/>
                </a:lnTo>
                <a:close/>
                <a:moveTo>
                  <a:pt x="6226163" y="6187384"/>
                </a:moveTo>
                <a:lnTo>
                  <a:pt x="5889794" y="6187385"/>
                </a:lnTo>
                <a:lnTo>
                  <a:pt x="5889794" y="6357302"/>
                </a:lnTo>
                <a:lnTo>
                  <a:pt x="5889793" y="6357302"/>
                </a:lnTo>
                <a:lnTo>
                  <a:pt x="5889793" y="6512794"/>
                </a:lnTo>
                <a:lnTo>
                  <a:pt x="6226163" y="6512794"/>
                </a:lnTo>
                <a:lnTo>
                  <a:pt x="6226163" y="6357302"/>
                </a:lnTo>
                <a:close/>
                <a:moveTo>
                  <a:pt x="6226163" y="5822257"/>
                </a:moveTo>
                <a:lnTo>
                  <a:pt x="5889794" y="5822257"/>
                </a:lnTo>
                <a:lnTo>
                  <a:pt x="5889794" y="6172803"/>
                </a:lnTo>
                <a:lnTo>
                  <a:pt x="6226163" y="6172803"/>
                </a:lnTo>
                <a:close/>
                <a:moveTo>
                  <a:pt x="6226163" y="5457129"/>
                </a:moveTo>
                <a:lnTo>
                  <a:pt x="5889794" y="5457129"/>
                </a:lnTo>
                <a:lnTo>
                  <a:pt x="5889794" y="5807676"/>
                </a:lnTo>
                <a:lnTo>
                  <a:pt x="6226163" y="5807676"/>
                </a:lnTo>
                <a:close/>
                <a:moveTo>
                  <a:pt x="6226163" y="5092001"/>
                </a:moveTo>
                <a:lnTo>
                  <a:pt x="5889794" y="5092001"/>
                </a:lnTo>
                <a:lnTo>
                  <a:pt x="5889794" y="5442548"/>
                </a:lnTo>
                <a:lnTo>
                  <a:pt x="6226163" y="5442548"/>
                </a:lnTo>
                <a:close/>
                <a:moveTo>
                  <a:pt x="6226163" y="4726873"/>
                </a:moveTo>
                <a:lnTo>
                  <a:pt x="5889794" y="4726874"/>
                </a:lnTo>
                <a:lnTo>
                  <a:pt x="5889794" y="5077421"/>
                </a:lnTo>
                <a:lnTo>
                  <a:pt x="6226163" y="5077421"/>
                </a:lnTo>
                <a:close/>
                <a:moveTo>
                  <a:pt x="6226163" y="4361746"/>
                </a:moveTo>
                <a:lnTo>
                  <a:pt x="5889794" y="4361746"/>
                </a:lnTo>
                <a:lnTo>
                  <a:pt x="5889794" y="4712293"/>
                </a:lnTo>
                <a:lnTo>
                  <a:pt x="6226163" y="4712293"/>
                </a:lnTo>
                <a:close/>
                <a:moveTo>
                  <a:pt x="6226163" y="3996618"/>
                </a:moveTo>
                <a:lnTo>
                  <a:pt x="5889794" y="3996618"/>
                </a:lnTo>
                <a:lnTo>
                  <a:pt x="5889794" y="4347165"/>
                </a:lnTo>
                <a:lnTo>
                  <a:pt x="6226163" y="4347165"/>
                </a:lnTo>
                <a:close/>
                <a:moveTo>
                  <a:pt x="6226163" y="3631491"/>
                </a:moveTo>
                <a:lnTo>
                  <a:pt x="5889794" y="3631491"/>
                </a:lnTo>
                <a:lnTo>
                  <a:pt x="5889794" y="3982038"/>
                </a:lnTo>
                <a:lnTo>
                  <a:pt x="6226163" y="3982038"/>
                </a:lnTo>
                <a:close/>
                <a:moveTo>
                  <a:pt x="6226163" y="3266363"/>
                </a:moveTo>
                <a:lnTo>
                  <a:pt x="5889794" y="3266363"/>
                </a:lnTo>
                <a:lnTo>
                  <a:pt x="5889794" y="3616911"/>
                </a:lnTo>
                <a:lnTo>
                  <a:pt x="6226163" y="3616911"/>
                </a:lnTo>
                <a:close/>
                <a:moveTo>
                  <a:pt x="6226163" y="2901235"/>
                </a:moveTo>
                <a:lnTo>
                  <a:pt x="5889794" y="2901235"/>
                </a:lnTo>
                <a:lnTo>
                  <a:pt x="5889794" y="3251783"/>
                </a:lnTo>
                <a:lnTo>
                  <a:pt x="6226163" y="3251783"/>
                </a:lnTo>
                <a:close/>
                <a:moveTo>
                  <a:pt x="6226163" y="2536108"/>
                </a:moveTo>
                <a:lnTo>
                  <a:pt x="5889794" y="2536108"/>
                </a:lnTo>
                <a:lnTo>
                  <a:pt x="5889794" y="2886655"/>
                </a:lnTo>
                <a:lnTo>
                  <a:pt x="6226163" y="2886655"/>
                </a:lnTo>
                <a:close/>
                <a:moveTo>
                  <a:pt x="6226163" y="2170981"/>
                </a:moveTo>
                <a:lnTo>
                  <a:pt x="5889794" y="2170981"/>
                </a:lnTo>
                <a:lnTo>
                  <a:pt x="5889794" y="2521528"/>
                </a:lnTo>
                <a:lnTo>
                  <a:pt x="6226163" y="2521528"/>
                </a:lnTo>
                <a:close/>
                <a:moveTo>
                  <a:pt x="6226163" y="1805854"/>
                </a:moveTo>
                <a:lnTo>
                  <a:pt x="5889794" y="1805854"/>
                </a:lnTo>
                <a:lnTo>
                  <a:pt x="5889794" y="2156401"/>
                </a:lnTo>
                <a:lnTo>
                  <a:pt x="6226163" y="2156401"/>
                </a:lnTo>
                <a:close/>
                <a:moveTo>
                  <a:pt x="6226163" y="1440727"/>
                </a:moveTo>
                <a:lnTo>
                  <a:pt x="5889794" y="1440727"/>
                </a:lnTo>
                <a:lnTo>
                  <a:pt x="5889794" y="1791274"/>
                </a:lnTo>
                <a:lnTo>
                  <a:pt x="6226163" y="1791274"/>
                </a:lnTo>
                <a:close/>
                <a:moveTo>
                  <a:pt x="6226163" y="1075598"/>
                </a:moveTo>
                <a:lnTo>
                  <a:pt x="5889794" y="1075598"/>
                </a:lnTo>
                <a:lnTo>
                  <a:pt x="5889794" y="1426147"/>
                </a:lnTo>
                <a:lnTo>
                  <a:pt x="6226163" y="1426147"/>
                </a:lnTo>
                <a:close/>
                <a:moveTo>
                  <a:pt x="6226163" y="710474"/>
                </a:moveTo>
                <a:lnTo>
                  <a:pt x="5889794" y="710474"/>
                </a:lnTo>
                <a:lnTo>
                  <a:pt x="5889794" y="1061017"/>
                </a:lnTo>
                <a:lnTo>
                  <a:pt x="6226163" y="1061017"/>
                </a:lnTo>
                <a:close/>
                <a:moveTo>
                  <a:pt x="6226164" y="345347"/>
                </a:moveTo>
                <a:lnTo>
                  <a:pt x="5889794" y="345347"/>
                </a:lnTo>
                <a:lnTo>
                  <a:pt x="5889794" y="695893"/>
                </a:lnTo>
                <a:lnTo>
                  <a:pt x="6226163" y="695894"/>
                </a:lnTo>
                <a:close/>
                <a:moveTo>
                  <a:pt x="6577751" y="12004284"/>
                </a:moveTo>
                <a:lnTo>
                  <a:pt x="6241382" y="12004284"/>
                </a:lnTo>
                <a:lnTo>
                  <a:pt x="6241382" y="12354830"/>
                </a:lnTo>
                <a:lnTo>
                  <a:pt x="6577751" y="12354830"/>
                </a:lnTo>
                <a:close/>
                <a:moveTo>
                  <a:pt x="6577751" y="11639156"/>
                </a:moveTo>
                <a:lnTo>
                  <a:pt x="6241382" y="11639156"/>
                </a:lnTo>
                <a:lnTo>
                  <a:pt x="6241382" y="11989703"/>
                </a:lnTo>
                <a:lnTo>
                  <a:pt x="6577751" y="11989703"/>
                </a:lnTo>
                <a:close/>
                <a:moveTo>
                  <a:pt x="6577751" y="11274028"/>
                </a:moveTo>
                <a:lnTo>
                  <a:pt x="6241382" y="11274028"/>
                </a:lnTo>
                <a:lnTo>
                  <a:pt x="6241382" y="11624575"/>
                </a:lnTo>
                <a:lnTo>
                  <a:pt x="6577751" y="11624575"/>
                </a:lnTo>
                <a:close/>
                <a:moveTo>
                  <a:pt x="6577751" y="10908900"/>
                </a:moveTo>
                <a:lnTo>
                  <a:pt x="6241382" y="10908900"/>
                </a:lnTo>
                <a:lnTo>
                  <a:pt x="6241382" y="11259448"/>
                </a:lnTo>
                <a:lnTo>
                  <a:pt x="6577751" y="11259448"/>
                </a:lnTo>
                <a:close/>
                <a:moveTo>
                  <a:pt x="6577751" y="10543773"/>
                </a:moveTo>
                <a:lnTo>
                  <a:pt x="6241382" y="10543773"/>
                </a:lnTo>
                <a:lnTo>
                  <a:pt x="6241382" y="10894320"/>
                </a:lnTo>
                <a:lnTo>
                  <a:pt x="6577751" y="10894320"/>
                </a:lnTo>
                <a:close/>
                <a:moveTo>
                  <a:pt x="6577751" y="10178645"/>
                </a:moveTo>
                <a:lnTo>
                  <a:pt x="6241382" y="10178645"/>
                </a:lnTo>
                <a:lnTo>
                  <a:pt x="6241382" y="10529192"/>
                </a:lnTo>
                <a:lnTo>
                  <a:pt x="6577751" y="10529192"/>
                </a:lnTo>
                <a:close/>
                <a:moveTo>
                  <a:pt x="6577751" y="9813518"/>
                </a:moveTo>
                <a:lnTo>
                  <a:pt x="6241382" y="9813518"/>
                </a:lnTo>
                <a:lnTo>
                  <a:pt x="6241382" y="10164065"/>
                </a:lnTo>
                <a:lnTo>
                  <a:pt x="6577751" y="10164065"/>
                </a:lnTo>
                <a:close/>
                <a:moveTo>
                  <a:pt x="6577751" y="9448390"/>
                </a:moveTo>
                <a:lnTo>
                  <a:pt x="6241382" y="9448390"/>
                </a:lnTo>
                <a:lnTo>
                  <a:pt x="6241382" y="9798938"/>
                </a:lnTo>
                <a:lnTo>
                  <a:pt x="6577751" y="9798938"/>
                </a:lnTo>
                <a:close/>
                <a:moveTo>
                  <a:pt x="6577751" y="9083262"/>
                </a:moveTo>
                <a:lnTo>
                  <a:pt x="6241382" y="9083262"/>
                </a:lnTo>
                <a:lnTo>
                  <a:pt x="6241382" y="9433810"/>
                </a:lnTo>
                <a:lnTo>
                  <a:pt x="6577751" y="9433810"/>
                </a:lnTo>
                <a:close/>
                <a:moveTo>
                  <a:pt x="6577751" y="8718135"/>
                </a:moveTo>
                <a:lnTo>
                  <a:pt x="6241382" y="8718135"/>
                </a:lnTo>
                <a:lnTo>
                  <a:pt x="6241382" y="9068682"/>
                </a:lnTo>
                <a:lnTo>
                  <a:pt x="6577751" y="9068682"/>
                </a:lnTo>
                <a:close/>
                <a:moveTo>
                  <a:pt x="6577751" y="8353008"/>
                </a:moveTo>
                <a:lnTo>
                  <a:pt x="6241382" y="8353008"/>
                </a:lnTo>
                <a:lnTo>
                  <a:pt x="6241382" y="8703555"/>
                </a:lnTo>
                <a:lnTo>
                  <a:pt x="6577751" y="8703555"/>
                </a:lnTo>
                <a:close/>
                <a:moveTo>
                  <a:pt x="6577751" y="7987881"/>
                </a:moveTo>
                <a:lnTo>
                  <a:pt x="6241382" y="7987881"/>
                </a:lnTo>
                <a:lnTo>
                  <a:pt x="6241382" y="8338428"/>
                </a:lnTo>
                <a:lnTo>
                  <a:pt x="6577751" y="8338428"/>
                </a:lnTo>
                <a:close/>
                <a:moveTo>
                  <a:pt x="6577751" y="7622754"/>
                </a:moveTo>
                <a:lnTo>
                  <a:pt x="6241382" y="7622754"/>
                </a:lnTo>
                <a:lnTo>
                  <a:pt x="6241382" y="7973301"/>
                </a:lnTo>
                <a:lnTo>
                  <a:pt x="6577751" y="7973301"/>
                </a:lnTo>
                <a:close/>
                <a:moveTo>
                  <a:pt x="6577751" y="7257625"/>
                </a:moveTo>
                <a:lnTo>
                  <a:pt x="6241382" y="7257625"/>
                </a:lnTo>
                <a:lnTo>
                  <a:pt x="6241382" y="7608174"/>
                </a:lnTo>
                <a:lnTo>
                  <a:pt x="6577751" y="7608174"/>
                </a:lnTo>
                <a:close/>
                <a:moveTo>
                  <a:pt x="6577751" y="6892501"/>
                </a:moveTo>
                <a:lnTo>
                  <a:pt x="6241382" y="6892501"/>
                </a:lnTo>
                <a:lnTo>
                  <a:pt x="6241382" y="7243044"/>
                </a:lnTo>
                <a:lnTo>
                  <a:pt x="6577751" y="7243044"/>
                </a:lnTo>
                <a:close/>
                <a:moveTo>
                  <a:pt x="6577752" y="6527374"/>
                </a:moveTo>
                <a:lnTo>
                  <a:pt x="6241383" y="6527374"/>
                </a:lnTo>
                <a:lnTo>
                  <a:pt x="6241382" y="6877921"/>
                </a:lnTo>
                <a:lnTo>
                  <a:pt x="6577751" y="6877921"/>
                </a:lnTo>
                <a:close/>
                <a:moveTo>
                  <a:pt x="6577752" y="6187384"/>
                </a:moveTo>
                <a:lnTo>
                  <a:pt x="6241383" y="6187384"/>
                </a:lnTo>
                <a:lnTo>
                  <a:pt x="6241383" y="6357302"/>
                </a:lnTo>
                <a:lnTo>
                  <a:pt x="6241383" y="6512794"/>
                </a:lnTo>
                <a:lnTo>
                  <a:pt x="6577752" y="6512794"/>
                </a:lnTo>
                <a:lnTo>
                  <a:pt x="6577752" y="6357302"/>
                </a:lnTo>
                <a:close/>
                <a:moveTo>
                  <a:pt x="6577752" y="5822257"/>
                </a:moveTo>
                <a:lnTo>
                  <a:pt x="6241383" y="5822257"/>
                </a:lnTo>
                <a:lnTo>
                  <a:pt x="6241383" y="6172803"/>
                </a:lnTo>
                <a:lnTo>
                  <a:pt x="6577752" y="6172803"/>
                </a:lnTo>
                <a:close/>
                <a:moveTo>
                  <a:pt x="6577752" y="5457129"/>
                </a:moveTo>
                <a:lnTo>
                  <a:pt x="6241383" y="5457129"/>
                </a:lnTo>
                <a:lnTo>
                  <a:pt x="6241383" y="5807676"/>
                </a:lnTo>
                <a:lnTo>
                  <a:pt x="6577752" y="5807676"/>
                </a:lnTo>
                <a:close/>
                <a:moveTo>
                  <a:pt x="6577752" y="5092001"/>
                </a:moveTo>
                <a:lnTo>
                  <a:pt x="6241383" y="5092001"/>
                </a:lnTo>
                <a:lnTo>
                  <a:pt x="6241383" y="5442548"/>
                </a:lnTo>
                <a:lnTo>
                  <a:pt x="6577752" y="5442548"/>
                </a:lnTo>
                <a:close/>
                <a:moveTo>
                  <a:pt x="6577752" y="4726873"/>
                </a:moveTo>
                <a:lnTo>
                  <a:pt x="6241383" y="4726873"/>
                </a:lnTo>
                <a:lnTo>
                  <a:pt x="6241383" y="5077421"/>
                </a:lnTo>
                <a:lnTo>
                  <a:pt x="6577752" y="5077421"/>
                </a:lnTo>
                <a:close/>
                <a:moveTo>
                  <a:pt x="6577752" y="4361746"/>
                </a:moveTo>
                <a:lnTo>
                  <a:pt x="6241383" y="4361746"/>
                </a:lnTo>
                <a:lnTo>
                  <a:pt x="6241383" y="4712293"/>
                </a:lnTo>
                <a:lnTo>
                  <a:pt x="6577752" y="4712293"/>
                </a:lnTo>
                <a:close/>
                <a:moveTo>
                  <a:pt x="6577752" y="3996618"/>
                </a:moveTo>
                <a:lnTo>
                  <a:pt x="6241383" y="3996618"/>
                </a:lnTo>
                <a:lnTo>
                  <a:pt x="6241383" y="4347165"/>
                </a:lnTo>
                <a:lnTo>
                  <a:pt x="6577752" y="4347165"/>
                </a:lnTo>
                <a:close/>
                <a:moveTo>
                  <a:pt x="6577752" y="3631491"/>
                </a:moveTo>
                <a:lnTo>
                  <a:pt x="6241383" y="3631491"/>
                </a:lnTo>
                <a:lnTo>
                  <a:pt x="6241383" y="3982038"/>
                </a:lnTo>
                <a:lnTo>
                  <a:pt x="6577752" y="3982038"/>
                </a:lnTo>
                <a:close/>
                <a:moveTo>
                  <a:pt x="6577752" y="3266363"/>
                </a:moveTo>
                <a:lnTo>
                  <a:pt x="6241383" y="3266363"/>
                </a:lnTo>
                <a:lnTo>
                  <a:pt x="6241383" y="3616911"/>
                </a:lnTo>
                <a:lnTo>
                  <a:pt x="6577752" y="3616911"/>
                </a:lnTo>
                <a:close/>
                <a:moveTo>
                  <a:pt x="6577752" y="2901235"/>
                </a:moveTo>
                <a:lnTo>
                  <a:pt x="6241383" y="2901235"/>
                </a:lnTo>
                <a:lnTo>
                  <a:pt x="6241383" y="3251783"/>
                </a:lnTo>
                <a:lnTo>
                  <a:pt x="6577752" y="3251783"/>
                </a:lnTo>
                <a:close/>
                <a:moveTo>
                  <a:pt x="6577752" y="2536108"/>
                </a:moveTo>
                <a:lnTo>
                  <a:pt x="6241383" y="2536108"/>
                </a:lnTo>
                <a:lnTo>
                  <a:pt x="6241383" y="2886655"/>
                </a:lnTo>
                <a:lnTo>
                  <a:pt x="6577752" y="2886655"/>
                </a:lnTo>
                <a:close/>
                <a:moveTo>
                  <a:pt x="6577752" y="2170981"/>
                </a:moveTo>
                <a:lnTo>
                  <a:pt x="6241383" y="2170981"/>
                </a:lnTo>
                <a:lnTo>
                  <a:pt x="6241383" y="2521528"/>
                </a:lnTo>
                <a:lnTo>
                  <a:pt x="6577752" y="2521528"/>
                </a:lnTo>
                <a:close/>
                <a:moveTo>
                  <a:pt x="6577752" y="1805854"/>
                </a:moveTo>
                <a:lnTo>
                  <a:pt x="6241383" y="1805854"/>
                </a:lnTo>
                <a:lnTo>
                  <a:pt x="6241383" y="2156401"/>
                </a:lnTo>
                <a:lnTo>
                  <a:pt x="6577752" y="2156401"/>
                </a:lnTo>
                <a:close/>
                <a:moveTo>
                  <a:pt x="6577752" y="1440727"/>
                </a:moveTo>
                <a:lnTo>
                  <a:pt x="6241383" y="1440727"/>
                </a:lnTo>
                <a:lnTo>
                  <a:pt x="6241383" y="1791274"/>
                </a:lnTo>
                <a:lnTo>
                  <a:pt x="6577752" y="1791274"/>
                </a:lnTo>
                <a:close/>
                <a:moveTo>
                  <a:pt x="6577752" y="1075598"/>
                </a:moveTo>
                <a:lnTo>
                  <a:pt x="6241383" y="1075598"/>
                </a:lnTo>
                <a:lnTo>
                  <a:pt x="6241383" y="1426147"/>
                </a:lnTo>
                <a:lnTo>
                  <a:pt x="6577752" y="1426147"/>
                </a:lnTo>
                <a:close/>
                <a:moveTo>
                  <a:pt x="6577752" y="710474"/>
                </a:moveTo>
                <a:lnTo>
                  <a:pt x="6241383" y="710474"/>
                </a:lnTo>
                <a:lnTo>
                  <a:pt x="6241383" y="1061017"/>
                </a:lnTo>
                <a:lnTo>
                  <a:pt x="6577752" y="1061017"/>
                </a:lnTo>
                <a:close/>
                <a:moveTo>
                  <a:pt x="6577753" y="345347"/>
                </a:moveTo>
                <a:lnTo>
                  <a:pt x="6241384" y="345347"/>
                </a:lnTo>
                <a:lnTo>
                  <a:pt x="6241383" y="695894"/>
                </a:lnTo>
                <a:lnTo>
                  <a:pt x="6577752" y="695894"/>
                </a:lnTo>
                <a:close/>
                <a:moveTo>
                  <a:pt x="6929342" y="12004284"/>
                </a:moveTo>
                <a:lnTo>
                  <a:pt x="6592971" y="12004284"/>
                </a:lnTo>
                <a:lnTo>
                  <a:pt x="6592971" y="12354830"/>
                </a:lnTo>
                <a:lnTo>
                  <a:pt x="6929342" y="12354830"/>
                </a:lnTo>
                <a:close/>
                <a:moveTo>
                  <a:pt x="6929342" y="11639156"/>
                </a:moveTo>
                <a:lnTo>
                  <a:pt x="6592971" y="11639156"/>
                </a:lnTo>
                <a:lnTo>
                  <a:pt x="6592971" y="11989703"/>
                </a:lnTo>
                <a:lnTo>
                  <a:pt x="6929342" y="11989703"/>
                </a:lnTo>
                <a:close/>
                <a:moveTo>
                  <a:pt x="6929342" y="11274028"/>
                </a:moveTo>
                <a:lnTo>
                  <a:pt x="6592971" y="11274028"/>
                </a:lnTo>
                <a:lnTo>
                  <a:pt x="6592971" y="11624575"/>
                </a:lnTo>
                <a:lnTo>
                  <a:pt x="6929342" y="11624575"/>
                </a:lnTo>
                <a:close/>
                <a:moveTo>
                  <a:pt x="6929342" y="10908900"/>
                </a:moveTo>
                <a:lnTo>
                  <a:pt x="6592971" y="10908900"/>
                </a:lnTo>
                <a:lnTo>
                  <a:pt x="6592971" y="11259448"/>
                </a:lnTo>
                <a:lnTo>
                  <a:pt x="6929342" y="11259448"/>
                </a:lnTo>
                <a:close/>
                <a:moveTo>
                  <a:pt x="6929342" y="10543773"/>
                </a:moveTo>
                <a:lnTo>
                  <a:pt x="6592971" y="10543773"/>
                </a:lnTo>
                <a:lnTo>
                  <a:pt x="6592971" y="10894320"/>
                </a:lnTo>
                <a:lnTo>
                  <a:pt x="6929342" y="10894320"/>
                </a:lnTo>
                <a:close/>
                <a:moveTo>
                  <a:pt x="6929342" y="10178645"/>
                </a:moveTo>
                <a:lnTo>
                  <a:pt x="6592971" y="10178645"/>
                </a:lnTo>
                <a:lnTo>
                  <a:pt x="6592971" y="10529192"/>
                </a:lnTo>
                <a:lnTo>
                  <a:pt x="6929342" y="10529192"/>
                </a:lnTo>
                <a:close/>
                <a:moveTo>
                  <a:pt x="6929342" y="9813518"/>
                </a:moveTo>
                <a:lnTo>
                  <a:pt x="6592971" y="9813518"/>
                </a:lnTo>
                <a:lnTo>
                  <a:pt x="6592971" y="10164065"/>
                </a:lnTo>
                <a:lnTo>
                  <a:pt x="6929342" y="10164065"/>
                </a:lnTo>
                <a:close/>
                <a:moveTo>
                  <a:pt x="6929342" y="9448390"/>
                </a:moveTo>
                <a:lnTo>
                  <a:pt x="6592971" y="9448390"/>
                </a:lnTo>
                <a:lnTo>
                  <a:pt x="6592971" y="9798938"/>
                </a:lnTo>
                <a:lnTo>
                  <a:pt x="6929342" y="9798938"/>
                </a:lnTo>
                <a:close/>
                <a:moveTo>
                  <a:pt x="6929342" y="9083262"/>
                </a:moveTo>
                <a:lnTo>
                  <a:pt x="6592971" y="9083262"/>
                </a:lnTo>
                <a:lnTo>
                  <a:pt x="6592971" y="9433810"/>
                </a:lnTo>
                <a:lnTo>
                  <a:pt x="6929342" y="9433810"/>
                </a:lnTo>
                <a:close/>
                <a:moveTo>
                  <a:pt x="6929342" y="8718135"/>
                </a:moveTo>
                <a:lnTo>
                  <a:pt x="6592971" y="8718135"/>
                </a:lnTo>
                <a:lnTo>
                  <a:pt x="6592971" y="9068682"/>
                </a:lnTo>
                <a:lnTo>
                  <a:pt x="6929342" y="9068682"/>
                </a:lnTo>
                <a:close/>
                <a:moveTo>
                  <a:pt x="6929342" y="8353008"/>
                </a:moveTo>
                <a:lnTo>
                  <a:pt x="6592971" y="8353008"/>
                </a:lnTo>
                <a:lnTo>
                  <a:pt x="6592971" y="8703555"/>
                </a:lnTo>
                <a:lnTo>
                  <a:pt x="6929342" y="8703555"/>
                </a:lnTo>
                <a:close/>
                <a:moveTo>
                  <a:pt x="6929342" y="7987881"/>
                </a:moveTo>
                <a:lnTo>
                  <a:pt x="6592971" y="7987881"/>
                </a:lnTo>
                <a:lnTo>
                  <a:pt x="6592971" y="8338428"/>
                </a:lnTo>
                <a:lnTo>
                  <a:pt x="6929342" y="8338428"/>
                </a:lnTo>
                <a:close/>
                <a:moveTo>
                  <a:pt x="6929342" y="7622754"/>
                </a:moveTo>
                <a:lnTo>
                  <a:pt x="6592971" y="7622754"/>
                </a:lnTo>
                <a:lnTo>
                  <a:pt x="6592971" y="7973301"/>
                </a:lnTo>
                <a:lnTo>
                  <a:pt x="6929342" y="7973301"/>
                </a:lnTo>
                <a:close/>
                <a:moveTo>
                  <a:pt x="6929342" y="7257625"/>
                </a:moveTo>
                <a:lnTo>
                  <a:pt x="6592971" y="7257625"/>
                </a:lnTo>
                <a:lnTo>
                  <a:pt x="6592971" y="7608174"/>
                </a:lnTo>
                <a:lnTo>
                  <a:pt x="6929342" y="7608174"/>
                </a:lnTo>
                <a:close/>
                <a:moveTo>
                  <a:pt x="6929342" y="6892501"/>
                </a:moveTo>
                <a:lnTo>
                  <a:pt x="6592971" y="6892501"/>
                </a:lnTo>
                <a:lnTo>
                  <a:pt x="6592971" y="7243044"/>
                </a:lnTo>
                <a:lnTo>
                  <a:pt x="6929342" y="7243044"/>
                </a:lnTo>
                <a:close/>
                <a:moveTo>
                  <a:pt x="6929342" y="6527374"/>
                </a:moveTo>
                <a:lnTo>
                  <a:pt x="6592973" y="6527374"/>
                </a:lnTo>
                <a:lnTo>
                  <a:pt x="6592971" y="6877921"/>
                </a:lnTo>
                <a:lnTo>
                  <a:pt x="6929342" y="6877921"/>
                </a:lnTo>
                <a:close/>
                <a:moveTo>
                  <a:pt x="6929342" y="6187384"/>
                </a:moveTo>
                <a:lnTo>
                  <a:pt x="6592973" y="6187384"/>
                </a:lnTo>
                <a:lnTo>
                  <a:pt x="6592973" y="6512794"/>
                </a:lnTo>
                <a:lnTo>
                  <a:pt x="6929342" y="6512794"/>
                </a:lnTo>
                <a:close/>
                <a:moveTo>
                  <a:pt x="6929343" y="5822257"/>
                </a:moveTo>
                <a:lnTo>
                  <a:pt x="6592972" y="5822257"/>
                </a:lnTo>
                <a:lnTo>
                  <a:pt x="6592972" y="6172803"/>
                </a:lnTo>
                <a:lnTo>
                  <a:pt x="6929343" y="6172803"/>
                </a:lnTo>
                <a:close/>
                <a:moveTo>
                  <a:pt x="6929343" y="5457129"/>
                </a:moveTo>
                <a:lnTo>
                  <a:pt x="6592972" y="5457129"/>
                </a:lnTo>
                <a:lnTo>
                  <a:pt x="6592972" y="5807676"/>
                </a:lnTo>
                <a:lnTo>
                  <a:pt x="6929343" y="5807676"/>
                </a:lnTo>
                <a:close/>
                <a:moveTo>
                  <a:pt x="6929343" y="5092001"/>
                </a:moveTo>
                <a:lnTo>
                  <a:pt x="6592972" y="5092001"/>
                </a:lnTo>
                <a:lnTo>
                  <a:pt x="6592972" y="5442548"/>
                </a:lnTo>
                <a:lnTo>
                  <a:pt x="6929343" y="5442548"/>
                </a:lnTo>
                <a:close/>
                <a:moveTo>
                  <a:pt x="6929343" y="4726873"/>
                </a:moveTo>
                <a:lnTo>
                  <a:pt x="6592972" y="4726873"/>
                </a:lnTo>
                <a:lnTo>
                  <a:pt x="6592972" y="5077421"/>
                </a:lnTo>
                <a:lnTo>
                  <a:pt x="6929343" y="5077421"/>
                </a:lnTo>
                <a:close/>
                <a:moveTo>
                  <a:pt x="6929343" y="4361746"/>
                </a:moveTo>
                <a:lnTo>
                  <a:pt x="6592972" y="4361746"/>
                </a:lnTo>
                <a:lnTo>
                  <a:pt x="6592972" y="4712293"/>
                </a:lnTo>
                <a:lnTo>
                  <a:pt x="6929343" y="4712293"/>
                </a:lnTo>
                <a:close/>
                <a:moveTo>
                  <a:pt x="6929343" y="3996618"/>
                </a:moveTo>
                <a:lnTo>
                  <a:pt x="6592972" y="3996618"/>
                </a:lnTo>
                <a:lnTo>
                  <a:pt x="6592972" y="4347165"/>
                </a:lnTo>
                <a:lnTo>
                  <a:pt x="6929343" y="4347165"/>
                </a:lnTo>
                <a:close/>
                <a:moveTo>
                  <a:pt x="6929343" y="3631491"/>
                </a:moveTo>
                <a:lnTo>
                  <a:pt x="6592972" y="3631491"/>
                </a:lnTo>
                <a:lnTo>
                  <a:pt x="6592972" y="3982038"/>
                </a:lnTo>
                <a:lnTo>
                  <a:pt x="6929343" y="3982038"/>
                </a:lnTo>
                <a:close/>
                <a:moveTo>
                  <a:pt x="6929343" y="3266363"/>
                </a:moveTo>
                <a:lnTo>
                  <a:pt x="6592972" y="3266363"/>
                </a:lnTo>
                <a:lnTo>
                  <a:pt x="6592972" y="3616911"/>
                </a:lnTo>
                <a:lnTo>
                  <a:pt x="6929343" y="3616911"/>
                </a:lnTo>
                <a:close/>
                <a:moveTo>
                  <a:pt x="6929343" y="2901235"/>
                </a:moveTo>
                <a:lnTo>
                  <a:pt x="6592972" y="2901235"/>
                </a:lnTo>
                <a:lnTo>
                  <a:pt x="6592972" y="3251783"/>
                </a:lnTo>
                <a:lnTo>
                  <a:pt x="6929343" y="3251783"/>
                </a:lnTo>
                <a:close/>
                <a:moveTo>
                  <a:pt x="6929343" y="2536108"/>
                </a:moveTo>
                <a:lnTo>
                  <a:pt x="6592972" y="2536108"/>
                </a:lnTo>
                <a:lnTo>
                  <a:pt x="6592972" y="2886655"/>
                </a:lnTo>
                <a:lnTo>
                  <a:pt x="6929343" y="2886655"/>
                </a:lnTo>
                <a:close/>
                <a:moveTo>
                  <a:pt x="6929343" y="2170981"/>
                </a:moveTo>
                <a:lnTo>
                  <a:pt x="6592972" y="2170981"/>
                </a:lnTo>
                <a:lnTo>
                  <a:pt x="6592972" y="2521528"/>
                </a:lnTo>
                <a:lnTo>
                  <a:pt x="6929343" y="2521528"/>
                </a:lnTo>
                <a:close/>
                <a:moveTo>
                  <a:pt x="6929343" y="1805854"/>
                </a:moveTo>
                <a:lnTo>
                  <a:pt x="6592972" y="1805854"/>
                </a:lnTo>
                <a:lnTo>
                  <a:pt x="6592972" y="2156401"/>
                </a:lnTo>
                <a:lnTo>
                  <a:pt x="6929343" y="2156401"/>
                </a:lnTo>
                <a:close/>
                <a:moveTo>
                  <a:pt x="6929343" y="1440727"/>
                </a:moveTo>
                <a:lnTo>
                  <a:pt x="6592972" y="1440727"/>
                </a:lnTo>
                <a:lnTo>
                  <a:pt x="6592972" y="1791274"/>
                </a:lnTo>
                <a:lnTo>
                  <a:pt x="6929343" y="1791274"/>
                </a:lnTo>
                <a:close/>
                <a:moveTo>
                  <a:pt x="6929343" y="1075598"/>
                </a:moveTo>
                <a:lnTo>
                  <a:pt x="6592972" y="1075598"/>
                </a:lnTo>
                <a:lnTo>
                  <a:pt x="6592972" y="1426147"/>
                </a:lnTo>
                <a:lnTo>
                  <a:pt x="6929343" y="1426147"/>
                </a:lnTo>
                <a:close/>
                <a:moveTo>
                  <a:pt x="6929343" y="710474"/>
                </a:moveTo>
                <a:lnTo>
                  <a:pt x="6592972" y="710474"/>
                </a:lnTo>
                <a:lnTo>
                  <a:pt x="6592972" y="1061017"/>
                </a:lnTo>
                <a:lnTo>
                  <a:pt x="6929343" y="1061017"/>
                </a:lnTo>
                <a:close/>
                <a:moveTo>
                  <a:pt x="6929343" y="345347"/>
                </a:moveTo>
                <a:lnTo>
                  <a:pt x="6592974" y="345347"/>
                </a:lnTo>
                <a:lnTo>
                  <a:pt x="6592972" y="695894"/>
                </a:lnTo>
                <a:lnTo>
                  <a:pt x="6929343" y="695894"/>
                </a:lnTo>
                <a:close/>
                <a:moveTo>
                  <a:pt x="7119717" y="330767"/>
                </a:moveTo>
                <a:lnTo>
                  <a:pt x="7119717" y="345347"/>
                </a:lnTo>
                <a:lnTo>
                  <a:pt x="6944563" y="345347"/>
                </a:lnTo>
                <a:lnTo>
                  <a:pt x="6944563" y="695894"/>
                </a:lnTo>
                <a:lnTo>
                  <a:pt x="7119717" y="695894"/>
                </a:lnTo>
                <a:lnTo>
                  <a:pt x="7119717" y="710474"/>
                </a:lnTo>
                <a:lnTo>
                  <a:pt x="6944563" y="710474"/>
                </a:lnTo>
                <a:lnTo>
                  <a:pt x="6944563" y="1061017"/>
                </a:lnTo>
                <a:lnTo>
                  <a:pt x="7119717" y="1061017"/>
                </a:lnTo>
                <a:lnTo>
                  <a:pt x="7119717" y="1075598"/>
                </a:lnTo>
                <a:lnTo>
                  <a:pt x="6944563" y="1075598"/>
                </a:lnTo>
                <a:lnTo>
                  <a:pt x="6944563" y="1426147"/>
                </a:lnTo>
                <a:lnTo>
                  <a:pt x="7119717" y="1426147"/>
                </a:lnTo>
                <a:lnTo>
                  <a:pt x="7119717" y="1440727"/>
                </a:lnTo>
                <a:lnTo>
                  <a:pt x="6944563" y="1440727"/>
                </a:lnTo>
                <a:lnTo>
                  <a:pt x="6944563" y="1791274"/>
                </a:lnTo>
                <a:lnTo>
                  <a:pt x="7119717" y="1791274"/>
                </a:lnTo>
                <a:lnTo>
                  <a:pt x="7119717" y="1805854"/>
                </a:lnTo>
                <a:lnTo>
                  <a:pt x="6944563" y="1805854"/>
                </a:lnTo>
                <a:lnTo>
                  <a:pt x="6944563" y="2156401"/>
                </a:lnTo>
                <a:lnTo>
                  <a:pt x="7119717" y="2156401"/>
                </a:lnTo>
                <a:lnTo>
                  <a:pt x="7119717" y="2170981"/>
                </a:lnTo>
                <a:lnTo>
                  <a:pt x="6944563" y="2170981"/>
                </a:lnTo>
                <a:lnTo>
                  <a:pt x="6944563" y="2521528"/>
                </a:lnTo>
                <a:lnTo>
                  <a:pt x="7119717" y="2521528"/>
                </a:lnTo>
                <a:lnTo>
                  <a:pt x="7119717" y="2536108"/>
                </a:lnTo>
                <a:lnTo>
                  <a:pt x="6944563" y="2536108"/>
                </a:lnTo>
                <a:lnTo>
                  <a:pt x="6944563" y="2886655"/>
                </a:lnTo>
                <a:lnTo>
                  <a:pt x="7119717" y="2886655"/>
                </a:lnTo>
                <a:lnTo>
                  <a:pt x="7119717" y="2901235"/>
                </a:lnTo>
                <a:lnTo>
                  <a:pt x="6944563" y="2901235"/>
                </a:lnTo>
                <a:lnTo>
                  <a:pt x="6944563" y="3251783"/>
                </a:lnTo>
                <a:lnTo>
                  <a:pt x="7119717" y="3251783"/>
                </a:lnTo>
                <a:lnTo>
                  <a:pt x="7119717" y="3266363"/>
                </a:lnTo>
                <a:lnTo>
                  <a:pt x="6944563" y="3266363"/>
                </a:lnTo>
                <a:lnTo>
                  <a:pt x="6944563" y="3616911"/>
                </a:lnTo>
                <a:lnTo>
                  <a:pt x="7119717" y="3616911"/>
                </a:lnTo>
                <a:lnTo>
                  <a:pt x="7119717" y="3631491"/>
                </a:lnTo>
                <a:lnTo>
                  <a:pt x="6944563" y="3631491"/>
                </a:lnTo>
                <a:lnTo>
                  <a:pt x="6944563" y="3982038"/>
                </a:lnTo>
                <a:lnTo>
                  <a:pt x="7119717" y="3982038"/>
                </a:lnTo>
                <a:lnTo>
                  <a:pt x="7119717" y="3996618"/>
                </a:lnTo>
                <a:lnTo>
                  <a:pt x="6944563" y="3996618"/>
                </a:lnTo>
                <a:lnTo>
                  <a:pt x="6944563" y="4347165"/>
                </a:lnTo>
                <a:lnTo>
                  <a:pt x="7119717" y="4347165"/>
                </a:lnTo>
                <a:lnTo>
                  <a:pt x="7119717" y="4361746"/>
                </a:lnTo>
                <a:lnTo>
                  <a:pt x="6944563" y="4361746"/>
                </a:lnTo>
                <a:lnTo>
                  <a:pt x="6944563" y="4712293"/>
                </a:lnTo>
                <a:lnTo>
                  <a:pt x="7119717" y="4712293"/>
                </a:lnTo>
                <a:lnTo>
                  <a:pt x="7119717" y="4726873"/>
                </a:lnTo>
                <a:lnTo>
                  <a:pt x="6944563" y="4726873"/>
                </a:lnTo>
                <a:lnTo>
                  <a:pt x="6944563" y="5077421"/>
                </a:lnTo>
                <a:lnTo>
                  <a:pt x="7119717" y="5077421"/>
                </a:lnTo>
                <a:lnTo>
                  <a:pt x="7119717" y="5092001"/>
                </a:lnTo>
                <a:lnTo>
                  <a:pt x="6944563" y="5092001"/>
                </a:lnTo>
                <a:lnTo>
                  <a:pt x="6944563" y="5442548"/>
                </a:lnTo>
                <a:lnTo>
                  <a:pt x="7119717" y="5442548"/>
                </a:lnTo>
                <a:lnTo>
                  <a:pt x="7119717" y="5457129"/>
                </a:lnTo>
                <a:lnTo>
                  <a:pt x="6944563" y="5457129"/>
                </a:lnTo>
                <a:lnTo>
                  <a:pt x="6944563" y="5807676"/>
                </a:lnTo>
                <a:lnTo>
                  <a:pt x="7119717" y="5807676"/>
                </a:lnTo>
                <a:lnTo>
                  <a:pt x="7119717" y="5822257"/>
                </a:lnTo>
                <a:lnTo>
                  <a:pt x="6944563" y="5822257"/>
                </a:lnTo>
                <a:lnTo>
                  <a:pt x="6944563" y="6172803"/>
                </a:lnTo>
                <a:lnTo>
                  <a:pt x="7119717" y="6172803"/>
                </a:lnTo>
                <a:lnTo>
                  <a:pt x="7119717" y="6187384"/>
                </a:lnTo>
                <a:lnTo>
                  <a:pt x="6944563" y="6187384"/>
                </a:lnTo>
                <a:lnTo>
                  <a:pt x="6944563" y="6357302"/>
                </a:lnTo>
                <a:lnTo>
                  <a:pt x="6944562" y="6357302"/>
                </a:lnTo>
                <a:lnTo>
                  <a:pt x="6944562" y="6512794"/>
                </a:lnTo>
                <a:lnTo>
                  <a:pt x="7119716" y="6512794"/>
                </a:lnTo>
                <a:lnTo>
                  <a:pt x="7119716" y="6527374"/>
                </a:lnTo>
                <a:lnTo>
                  <a:pt x="6944562" y="6527374"/>
                </a:lnTo>
                <a:lnTo>
                  <a:pt x="6944562" y="6877921"/>
                </a:lnTo>
                <a:lnTo>
                  <a:pt x="7119716" y="6877921"/>
                </a:lnTo>
                <a:lnTo>
                  <a:pt x="7119716" y="6892501"/>
                </a:lnTo>
                <a:lnTo>
                  <a:pt x="6944562" y="6892501"/>
                </a:lnTo>
                <a:lnTo>
                  <a:pt x="6944562" y="7243044"/>
                </a:lnTo>
                <a:lnTo>
                  <a:pt x="7119716" y="7243044"/>
                </a:lnTo>
                <a:lnTo>
                  <a:pt x="7119716" y="7257625"/>
                </a:lnTo>
                <a:lnTo>
                  <a:pt x="6944562" y="7257625"/>
                </a:lnTo>
                <a:lnTo>
                  <a:pt x="6944562" y="7608174"/>
                </a:lnTo>
                <a:lnTo>
                  <a:pt x="7119716" y="7608174"/>
                </a:lnTo>
                <a:lnTo>
                  <a:pt x="7119716" y="7622754"/>
                </a:lnTo>
                <a:lnTo>
                  <a:pt x="6944562" y="7622754"/>
                </a:lnTo>
                <a:lnTo>
                  <a:pt x="6944562" y="7973301"/>
                </a:lnTo>
                <a:lnTo>
                  <a:pt x="7119716" y="7973301"/>
                </a:lnTo>
                <a:lnTo>
                  <a:pt x="7119716" y="7987881"/>
                </a:lnTo>
                <a:lnTo>
                  <a:pt x="6944562" y="7987881"/>
                </a:lnTo>
                <a:lnTo>
                  <a:pt x="6944562" y="8338428"/>
                </a:lnTo>
                <a:lnTo>
                  <a:pt x="7119716" y="8338428"/>
                </a:lnTo>
                <a:lnTo>
                  <a:pt x="7119716" y="8353008"/>
                </a:lnTo>
                <a:lnTo>
                  <a:pt x="6944562" y="8353008"/>
                </a:lnTo>
                <a:lnTo>
                  <a:pt x="6944562" y="8703555"/>
                </a:lnTo>
                <a:lnTo>
                  <a:pt x="7119716" y="8703555"/>
                </a:lnTo>
                <a:lnTo>
                  <a:pt x="7119716" y="8718135"/>
                </a:lnTo>
                <a:lnTo>
                  <a:pt x="6944562" y="8718135"/>
                </a:lnTo>
                <a:lnTo>
                  <a:pt x="6944562" y="9068682"/>
                </a:lnTo>
                <a:lnTo>
                  <a:pt x="7119716" y="9068682"/>
                </a:lnTo>
                <a:lnTo>
                  <a:pt x="7119716" y="9083262"/>
                </a:lnTo>
                <a:lnTo>
                  <a:pt x="6944562" y="9083262"/>
                </a:lnTo>
                <a:lnTo>
                  <a:pt x="6944562" y="9433810"/>
                </a:lnTo>
                <a:lnTo>
                  <a:pt x="7119716" y="9433810"/>
                </a:lnTo>
                <a:lnTo>
                  <a:pt x="7119716" y="9448390"/>
                </a:lnTo>
                <a:lnTo>
                  <a:pt x="6944562" y="9448390"/>
                </a:lnTo>
                <a:lnTo>
                  <a:pt x="6944562" y="9798938"/>
                </a:lnTo>
                <a:lnTo>
                  <a:pt x="7119716" y="9798938"/>
                </a:lnTo>
                <a:lnTo>
                  <a:pt x="7119716" y="9813518"/>
                </a:lnTo>
                <a:lnTo>
                  <a:pt x="6944562" y="9813518"/>
                </a:lnTo>
                <a:lnTo>
                  <a:pt x="6944562" y="10164065"/>
                </a:lnTo>
                <a:lnTo>
                  <a:pt x="7119716" y="10164065"/>
                </a:lnTo>
                <a:lnTo>
                  <a:pt x="7119716" y="10178645"/>
                </a:lnTo>
                <a:lnTo>
                  <a:pt x="6944562" y="10178645"/>
                </a:lnTo>
                <a:lnTo>
                  <a:pt x="6944562" y="10529192"/>
                </a:lnTo>
                <a:lnTo>
                  <a:pt x="7119716" y="10529192"/>
                </a:lnTo>
                <a:lnTo>
                  <a:pt x="7119716" y="10543773"/>
                </a:lnTo>
                <a:lnTo>
                  <a:pt x="6944562" y="10543773"/>
                </a:lnTo>
                <a:lnTo>
                  <a:pt x="6944562" y="10894320"/>
                </a:lnTo>
                <a:lnTo>
                  <a:pt x="7119716" y="10894320"/>
                </a:lnTo>
                <a:lnTo>
                  <a:pt x="7119716" y="10908900"/>
                </a:lnTo>
                <a:lnTo>
                  <a:pt x="6944562" y="10908900"/>
                </a:lnTo>
                <a:lnTo>
                  <a:pt x="6944562" y="11259448"/>
                </a:lnTo>
                <a:lnTo>
                  <a:pt x="7119716" y="11259448"/>
                </a:lnTo>
                <a:lnTo>
                  <a:pt x="7119716" y="11274028"/>
                </a:lnTo>
                <a:lnTo>
                  <a:pt x="6944562" y="11274028"/>
                </a:lnTo>
                <a:lnTo>
                  <a:pt x="6944562" y="11624575"/>
                </a:lnTo>
                <a:lnTo>
                  <a:pt x="7119716" y="11624575"/>
                </a:lnTo>
                <a:lnTo>
                  <a:pt x="7119716" y="11639156"/>
                </a:lnTo>
                <a:lnTo>
                  <a:pt x="6944562" y="11639156"/>
                </a:lnTo>
                <a:lnTo>
                  <a:pt x="6944562" y="11989703"/>
                </a:lnTo>
                <a:lnTo>
                  <a:pt x="7119716" y="11989703"/>
                </a:lnTo>
                <a:lnTo>
                  <a:pt x="7119716" y="12004284"/>
                </a:lnTo>
                <a:lnTo>
                  <a:pt x="6944562" y="12004284"/>
                </a:lnTo>
                <a:lnTo>
                  <a:pt x="6944562" y="12354830"/>
                </a:lnTo>
                <a:lnTo>
                  <a:pt x="7119716" y="12354830"/>
                </a:lnTo>
                <a:lnTo>
                  <a:pt x="7119716" y="12369411"/>
                </a:lnTo>
                <a:lnTo>
                  <a:pt x="6944562" y="12369411"/>
                </a:lnTo>
                <a:lnTo>
                  <a:pt x="6944562" y="12539329"/>
                </a:lnTo>
                <a:lnTo>
                  <a:pt x="6929342" y="12539329"/>
                </a:lnTo>
                <a:lnTo>
                  <a:pt x="6929342" y="12369411"/>
                </a:lnTo>
                <a:lnTo>
                  <a:pt x="6592971" y="12369411"/>
                </a:lnTo>
                <a:lnTo>
                  <a:pt x="6592971" y="12539329"/>
                </a:lnTo>
                <a:lnTo>
                  <a:pt x="6577751" y="12539329"/>
                </a:lnTo>
                <a:lnTo>
                  <a:pt x="6577751" y="12369411"/>
                </a:lnTo>
                <a:lnTo>
                  <a:pt x="6241382" y="12369411"/>
                </a:lnTo>
                <a:lnTo>
                  <a:pt x="6241382" y="12539329"/>
                </a:lnTo>
                <a:lnTo>
                  <a:pt x="6226162" y="12539329"/>
                </a:lnTo>
                <a:lnTo>
                  <a:pt x="6226162" y="12369411"/>
                </a:lnTo>
                <a:lnTo>
                  <a:pt x="5889793" y="12369412"/>
                </a:lnTo>
                <a:lnTo>
                  <a:pt x="5889793" y="12539329"/>
                </a:lnTo>
                <a:lnTo>
                  <a:pt x="5874573" y="12539329"/>
                </a:lnTo>
                <a:lnTo>
                  <a:pt x="5874573" y="12369412"/>
                </a:lnTo>
                <a:lnTo>
                  <a:pt x="5538203" y="12369412"/>
                </a:lnTo>
                <a:lnTo>
                  <a:pt x="5538203" y="12539329"/>
                </a:lnTo>
                <a:lnTo>
                  <a:pt x="5522983" y="12539329"/>
                </a:lnTo>
                <a:lnTo>
                  <a:pt x="5522983" y="12369412"/>
                </a:lnTo>
                <a:lnTo>
                  <a:pt x="5186613" y="12369412"/>
                </a:lnTo>
                <a:lnTo>
                  <a:pt x="5186613" y="12539329"/>
                </a:lnTo>
                <a:lnTo>
                  <a:pt x="5171393" y="12539329"/>
                </a:lnTo>
                <a:lnTo>
                  <a:pt x="5171393" y="12369412"/>
                </a:lnTo>
                <a:lnTo>
                  <a:pt x="4835023" y="12369410"/>
                </a:lnTo>
                <a:lnTo>
                  <a:pt x="4835023" y="12539329"/>
                </a:lnTo>
                <a:lnTo>
                  <a:pt x="4819803" y="12539329"/>
                </a:lnTo>
                <a:lnTo>
                  <a:pt x="4819803" y="12369410"/>
                </a:lnTo>
                <a:lnTo>
                  <a:pt x="4483433" y="12369410"/>
                </a:lnTo>
                <a:lnTo>
                  <a:pt x="4483433" y="12539329"/>
                </a:lnTo>
                <a:lnTo>
                  <a:pt x="4468213" y="12539329"/>
                </a:lnTo>
                <a:lnTo>
                  <a:pt x="4468213" y="12369410"/>
                </a:lnTo>
                <a:lnTo>
                  <a:pt x="4131843" y="12369410"/>
                </a:lnTo>
                <a:lnTo>
                  <a:pt x="4131843" y="12539329"/>
                </a:lnTo>
                <a:lnTo>
                  <a:pt x="4116623" y="12539329"/>
                </a:lnTo>
                <a:lnTo>
                  <a:pt x="4116623" y="12369410"/>
                </a:lnTo>
                <a:lnTo>
                  <a:pt x="3780250" y="12369410"/>
                </a:lnTo>
                <a:lnTo>
                  <a:pt x="3780250" y="12539329"/>
                </a:lnTo>
                <a:lnTo>
                  <a:pt x="3765030" y="12539329"/>
                </a:lnTo>
                <a:lnTo>
                  <a:pt x="3765030" y="12369410"/>
                </a:lnTo>
                <a:lnTo>
                  <a:pt x="3586162" y="12369410"/>
                </a:lnTo>
                <a:lnTo>
                  <a:pt x="3586162" y="12369411"/>
                </a:lnTo>
                <a:lnTo>
                  <a:pt x="3411008" y="12369411"/>
                </a:lnTo>
                <a:lnTo>
                  <a:pt x="3411008" y="12539329"/>
                </a:lnTo>
                <a:lnTo>
                  <a:pt x="3395788" y="12539329"/>
                </a:lnTo>
                <a:lnTo>
                  <a:pt x="3395788" y="12369411"/>
                </a:lnTo>
                <a:lnTo>
                  <a:pt x="3059418" y="12369411"/>
                </a:lnTo>
                <a:lnTo>
                  <a:pt x="3059418" y="12539329"/>
                </a:lnTo>
                <a:lnTo>
                  <a:pt x="3044198" y="12539329"/>
                </a:lnTo>
                <a:lnTo>
                  <a:pt x="3044198" y="12369411"/>
                </a:lnTo>
                <a:lnTo>
                  <a:pt x="2707828" y="12369411"/>
                </a:lnTo>
                <a:lnTo>
                  <a:pt x="2707828" y="12539329"/>
                </a:lnTo>
                <a:lnTo>
                  <a:pt x="2692608" y="12539329"/>
                </a:lnTo>
                <a:lnTo>
                  <a:pt x="2692608" y="12369411"/>
                </a:lnTo>
                <a:lnTo>
                  <a:pt x="2356239" y="12369412"/>
                </a:lnTo>
                <a:lnTo>
                  <a:pt x="2356239" y="12539329"/>
                </a:lnTo>
                <a:lnTo>
                  <a:pt x="2341019" y="12539329"/>
                </a:lnTo>
                <a:lnTo>
                  <a:pt x="2341019" y="12369412"/>
                </a:lnTo>
                <a:lnTo>
                  <a:pt x="2004649" y="12369412"/>
                </a:lnTo>
                <a:lnTo>
                  <a:pt x="2004649" y="12539329"/>
                </a:lnTo>
                <a:lnTo>
                  <a:pt x="1989429" y="12539329"/>
                </a:lnTo>
                <a:lnTo>
                  <a:pt x="1989429" y="12369412"/>
                </a:lnTo>
                <a:lnTo>
                  <a:pt x="1653059" y="12369412"/>
                </a:lnTo>
                <a:lnTo>
                  <a:pt x="1653059" y="12539329"/>
                </a:lnTo>
                <a:lnTo>
                  <a:pt x="1637839" y="12539329"/>
                </a:lnTo>
                <a:lnTo>
                  <a:pt x="1637839" y="12369412"/>
                </a:lnTo>
                <a:lnTo>
                  <a:pt x="1301469" y="12369410"/>
                </a:lnTo>
                <a:lnTo>
                  <a:pt x="1301469" y="12539329"/>
                </a:lnTo>
                <a:lnTo>
                  <a:pt x="1286249" y="12539329"/>
                </a:lnTo>
                <a:lnTo>
                  <a:pt x="1286249" y="12369410"/>
                </a:lnTo>
                <a:lnTo>
                  <a:pt x="949879" y="12369410"/>
                </a:lnTo>
                <a:lnTo>
                  <a:pt x="949879" y="12539329"/>
                </a:lnTo>
                <a:lnTo>
                  <a:pt x="934659" y="12539329"/>
                </a:lnTo>
                <a:lnTo>
                  <a:pt x="934659" y="12369410"/>
                </a:lnTo>
                <a:lnTo>
                  <a:pt x="598290" y="12369410"/>
                </a:lnTo>
                <a:lnTo>
                  <a:pt x="598290" y="12539329"/>
                </a:lnTo>
                <a:lnTo>
                  <a:pt x="583070" y="12539329"/>
                </a:lnTo>
                <a:lnTo>
                  <a:pt x="583070" y="12369410"/>
                </a:lnTo>
                <a:lnTo>
                  <a:pt x="246697" y="12369410"/>
                </a:lnTo>
                <a:lnTo>
                  <a:pt x="246697" y="12539329"/>
                </a:lnTo>
                <a:lnTo>
                  <a:pt x="231477" y="12539329"/>
                </a:lnTo>
                <a:lnTo>
                  <a:pt x="231477" y="12369410"/>
                </a:lnTo>
                <a:lnTo>
                  <a:pt x="0" y="12369410"/>
                </a:lnTo>
                <a:lnTo>
                  <a:pt x="0" y="12354830"/>
                </a:lnTo>
                <a:lnTo>
                  <a:pt x="231477" y="12354830"/>
                </a:lnTo>
                <a:lnTo>
                  <a:pt x="231477" y="12004282"/>
                </a:lnTo>
                <a:lnTo>
                  <a:pt x="0" y="12004282"/>
                </a:lnTo>
                <a:lnTo>
                  <a:pt x="0" y="11989703"/>
                </a:lnTo>
                <a:lnTo>
                  <a:pt x="231477" y="11989703"/>
                </a:lnTo>
                <a:lnTo>
                  <a:pt x="231477" y="11639155"/>
                </a:lnTo>
                <a:lnTo>
                  <a:pt x="0" y="11639155"/>
                </a:lnTo>
                <a:lnTo>
                  <a:pt x="0" y="11624575"/>
                </a:lnTo>
                <a:lnTo>
                  <a:pt x="231477" y="11624575"/>
                </a:lnTo>
                <a:lnTo>
                  <a:pt x="231477" y="11274028"/>
                </a:lnTo>
                <a:lnTo>
                  <a:pt x="0" y="11274028"/>
                </a:lnTo>
                <a:lnTo>
                  <a:pt x="0" y="11259448"/>
                </a:lnTo>
                <a:lnTo>
                  <a:pt x="231477" y="11259448"/>
                </a:lnTo>
                <a:lnTo>
                  <a:pt x="231477" y="10908900"/>
                </a:lnTo>
                <a:lnTo>
                  <a:pt x="0" y="10908900"/>
                </a:lnTo>
                <a:lnTo>
                  <a:pt x="0" y="10894320"/>
                </a:lnTo>
                <a:lnTo>
                  <a:pt x="231477" y="10894320"/>
                </a:lnTo>
                <a:lnTo>
                  <a:pt x="231477" y="10543772"/>
                </a:lnTo>
                <a:lnTo>
                  <a:pt x="0" y="10543772"/>
                </a:lnTo>
                <a:lnTo>
                  <a:pt x="0" y="10529192"/>
                </a:lnTo>
                <a:lnTo>
                  <a:pt x="231477" y="10529192"/>
                </a:lnTo>
                <a:lnTo>
                  <a:pt x="231477" y="10178645"/>
                </a:lnTo>
                <a:lnTo>
                  <a:pt x="0" y="10178645"/>
                </a:lnTo>
                <a:lnTo>
                  <a:pt x="0" y="10164065"/>
                </a:lnTo>
                <a:lnTo>
                  <a:pt x="231477" y="10164065"/>
                </a:lnTo>
                <a:lnTo>
                  <a:pt x="231477" y="9813518"/>
                </a:lnTo>
                <a:lnTo>
                  <a:pt x="0" y="9813518"/>
                </a:lnTo>
                <a:lnTo>
                  <a:pt x="0" y="9798938"/>
                </a:lnTo>
                <a:lnTo>
                  <a:pt x="231477" y="9798938"/>
                </a:lnTo>
                <a:lnTo>
                  <a:pt x="231477" y="9448390"/>
                </a:lnTo>
                <a:lnTo>
                  <a:pt x="0" y="9448390"/>
                </a:lnTo>
                <a:lnTo>
                  <a:pt x="0" y="9433810"/>
                </a:lnTo>
                <a:lnTo>
                  <a:pt x="231477" y="9433810"/>
                </a:lnTo>
                <a:lnTo>
                  <a:pt x="231477" y="9083262"/>
                </a:lnTo>
                <a:lnTo>
                  <a:pt x="0" y="9083262"/>
                </a:lnTo>
                <a:lnTo>
                  <a:pt x="0" y="9068682"/>
                </a:lnTo>
                <a:lnTo>
                  <a:pt x="231477" y="9068682"/>
                </a:lnTo>
                <a:lnTo>
                  <a:pt x="231477" y="8718135"/>
                </a:lnTo>
                <a:lnTo>
                  <a:pt x="0" y="8718135"/>
                </a:lnTo>
                <a:lnTo>
                  <a:pt x="0" y="8703555"/>
                </a:lnTo>
                <a:lnTo>
                  <a:pt x="231477" y="8703555"/>
                </a:lnTo>
                <a:lnTo>
                  <a:pt x="231477" y="8353008"/>
                </a:lnTo>
                <a:lnTo>
                  <a:pt x="0" y="8353008"/>
                </a:lnTo>
                <a:lnTo>
                  <a:pt x="0" y="8338428"/>
                </a:lnTo>
                <a:lnTo>
                  <a:pt x="231477" y="8338428"/>
                </a:lnTo>
                <a:lnTo>
                  <a:pt x="231477" y="7987881"/>
                </a:lnTo>
                <a:lnTo>
                  <a:pt x="0" y="7987881"/>
                </a:lnTo>
                <a:lnTo>
                  <a:pt x="0" y="7973301"/>
                </a:lnTo>
                <a:lnTo>
                  <a:pt x="231477" y="7973301"/>
                </a:lnTo>
                <a:lnTo>
                  <a:pt x="231477" y="7622754"/>
                </a:lnTo>
                <a:lnTo>
                  <a:pt x="0" y="7622754"/>
                </a:lnTo>
                <a:lnTo>
                  <a:pt x="0" y="7608174"/>
                </a:lnTo>
                <a:lnTo>
                  <a:pt x="231477" y="7608174"/>
                </a:lnTo>
                <a:lnTo>
                  <a:pt x="231477" y="7257625"/>
                </a:lnTo>
                <a:lnTo>
                  <a:pt x="0" y="7257625"/>
                </a:lnTo>
                <a:lnTo>
                  <a:pt x="0" y="7243044"/>
                </a:lnTo>
                <a:lnTo>
                  <a:pt x="231477" y="7243044"/>
                </a:lnTo>
                <a:lnTo>
                  <a:pt x="231477" y="6892501"/>
                </a:lnTo>
                <a:lnTo>
                  <a:pt x="0" y="6892501"/>
                </a:lnTo>
                <a:lnTo>
                  <a:pt x="0" y="6877920"/>
                </a:lnTo>
                <a:lnTo>
                  <a:pt x="231477" y="6877920"/>
                </a:lnTo>
                <a:lnTo>
                  <a:pt x="231477" y="6527374"/>
                </a:lnTo>
                <a:lnTo>
                  <a:pt x="0" y="6527374"/>
                </a:lnTo>
                <a:lnTo>
                  <a:pt x="0" y="6512794"/>
                </a:lnTo>
                <a:lnTo>
                  <a:pt x="231477" y="6512794"/>
                </a:lnTo>
                <a:lnTo>
                  <a:pt x="231477" y="6187383"/>
                </a:lnTo>
                <a:lnTo>
                  <a:pt x="1" y="6187383"/>
                </a:lnTo>
                <a:lnTo>
                  <a:pt x="1" y="6172803"/>
                </a:lnTo>
                <a:lnTo>
                  <a:pt x="231478" y="6172803"/>
                </a:lnTo>
                <a:lnTo>
                  <a:pt x="231478" y="5822255"/>
                </a:lnTo>
                <a:lnTo>
                  <a:pt x="1" y="5822255"/>
                </a:lnTo>
                <a:lnTo>
                  <a:pt x="1" y="5807676"/>
                </a:lnTo>
                <a:lnTo>
                  <a:pt x="231478" y="5807676"/>
                </a:lnTo>
                <a:lnTo>
                  <a:pt x="231478" y="5457129"/>
                </a:lnTo>
                <a:lnTo>
                  <a:pt x="1" y="5457129"/>
                </a:lnTo>
                <a:lnTo>
                  <a:pt x="1" y="5442548"/>
                </a:lnTo>
                <a:lnTo>
                  <a:pt x="231478" y="5442548"/>
                </a:lnTo>
                <a:lnTo>
                  <a:pt x="231478" y="5092001"/>
                </a:lnTo>
                <a:lnTo>
                  <a:pt x="1" y="5092001"/>
                </a:lnTo>
                <a:lnTo>
                  <a:pt x="1" y="5077421"/>
                </a:lnTo>
                <a:lnTo>
                  <a:pt x="231478" y="5077421"/>
                </a:lnTo>
                <a:lnTo>
                  <a:pt x="231478" y="4726873"/>
                </a:lnTo>
                <a:lnTo>
                  <a:pt x="1" y="4726873"/>
                </a:lnTo>
                <a:lnTo>
                  <a:pt x="1" y="4712293"/>
                </a:lnTo>
                <a:lnTo>
                  <a:pt x="231478" y="4712293"/>
                </a:lnTo>
                <a:lnTo>
                  <a:pt x="231478" y="4361745"/>
                </a:lnTo>
                <a:lnTo>
                  <a:pt x="1" y="4361745"/>
                </a:lnTo>
                <a:lnTo>
                  <a:pt x="1" y="4347165"/>
                </a:lnTo>
                <a:lnTo>
                  <a:pt x="231478" y="4347165"/>
                </a:lnTo>
                <a:lnTo>
                  <a:pt x="231478" y="3996618"/>
                </a:lnTo>
                <a:lnTo>
                  <a:pt x="1" y="3996618"/>
                </a:lnTo>
                <a:lnTo>
                  <a:pt x="1" y="3982038"/>
                </a:lnTo>
                <a:lnTo>
                  <a:pt x="231478" y="3982038"/>
                </a:lnTo>
                <a:lnTo>
                  <a:pt x="231478" y="3631491"/>
                </a:lnTo>
                <a:lnTo>
                  <a:pt x="1" y="3631491"/>
                </a:lnTo>
                <a:lnTo>
                  <a:pt x="1" y="3616911"/>
                </a:lnTo>
                <a:lnTo>
                  <a:pt x="231478" y="3616911"/>
                </a:lnTo>
                <a:lnTo>
                  <a:pt x="231478" y="3266363"/>
                </a:lnTo>
                <a:lnTo>
                  <a:pt x="1" y="3266363"/>
                </a:lnTo>
                <a:lnTo>
                  <a:pt x="1" y="3251783"/>
                </a:lnTo>
                <a:lnTo>
                  <a:pt x="231478" y="3251783"/>
                </a:lnTo>
                <a:lnTo>
                  <a:pt x="231478" y="2901235"/>
                </a:lnTo>
                <a:lnTo>
                  <a:pt x="1" y="2901235"/>
                </a:lnTo>
                <a:lnTo>
                  <a:pt x="1" y="2886655"/>
                </a:lnTo>
                <a:lnTo>
                  <a:pt x="231478" y="2886655"/>
                </a:lnTo>
                <a:lnTo>
                  <a:pt x="231478" y="2536108"/>
                </a:lnTo>
                <a:lnTo>
                  <a:pt x="1" y="2536108"/>
                </a:lnTo>
                <a:lnTo>
                  <a:pt x="1" y="2521528"/>
                </a:lnTo>
                <a:lnTo>
                  <a:pt x="231478" y="2521528"/>
                </a:lnTo>
                <a:lnTo>
                  <a:pt x="231478" y="2170981"/>
                </a:lnTo>
                <a:lnTo>
                  <a:pt x="1" y="2170981"/>
                </a:lnTo>
                <a:lnTo>
                  <a:pt x="1" y="2156401"/>
                </a:lnTo>
                <a:lnTo>
                  <a:pt x="231478" y="2156401"/>
                </a:lnTo>
                <a:lnTo>
                  <a:pt x="231478" y="1805854"/>
                </a:lnTo>
                <a:lnTo>
                  <a:pt x="1" y="1805854"/>
                </a:lnTo>
                <a:lnTo>
                  <a:pt x="1" y="1791274"/>
                </a:lnTo>
                <a:lnTo>
                  <a:pt x="231478" y="1791274"/>
                </a:lnTo>
                <a:lnTo>
                  <a:pt x="231478" y="1440727"/>
                </a:lnTo>
                <a:lnTo>
                  <a:pt x="1" y="1440727"/>
                </a:lnTo>
                <a:lnTo>
                  <a:pt x="1" y="1426147"/>
                </a:lnTo>
                <a:lnTo>
                  <a:pt x="231478" y="1426147"/>
                </a:lnTo>
                <a:lnTo>
                  <a:pt x="231478" y="1075598"/>
                </a:lnTo>
                <a:lnTo>
                  <a:pt x="1" y="1075598"/>
                </a:lnTo>
                <a:lnTo>
                  <a:pt x="1" y="1061017"/>
                </a:lnTo>
                <a:lnTo>
                  <a:pt x="231478" y="1061017"/>
                </a:lnTo>
                <a:lnTo>
                  <a:pt x="231478" y="710474"/>
                </a:lnTo>
                <a:lnTo>
                  <a:pt x="1" y="710474"/>
                </a:lnTo>
                <a:lnTo>
                  <a:pt x="1" y="695893"/>
                </a:lnTo>
                <a:lnTo>
                  <a:pt x="231478" y="695893"/>
                </a:lnTo>
                <a:lnTo>
                  <a:pt x="231478" y="345347"/>
                </a:lnTo>
                <a:lnTo>
                  <a:pt x="1" y="345347"/>
                </a:lnTo>
                <a:lnTo>
                  <a:pt x="1" y="330767"/>
                </a:lnTo>
                <a:lnTo>
                  <a:pt x="231478" y="330767"/>
                </a:lnTo>
                <a:lnTo>
                  <a:pt x="231478" y="0"/>
                </a:lnTo>
                <a:lnTo>
                  <a:pt x="246698" y="0"/>
                </a:lnTo>
                <a:lnTo>
                  <a:pt x="246698" y="330767"/>
                </a:lnTo>
                <a:lnTo>
                  <a:pt x="583071" y="330767"/>
                </a:lnTo>
                <a:lnTo>
                  <a:pt x="583071" y="0"/>
                </a:lnTo>
                <a:lnTo>
                  <a:pt x="598291" y="0"/>
                </a:lnTo>
                <a:lnTo>
                  <a:pt x="598291" y="330767"/>
                </a:lnTo>
                <a:lnTo>
                  <a:pt x="934660" y="330767"/>
                </a:lnTo>
                <a:lnTo>
                  <a:pt x="934660" y="0"/>
                </a:lnTo>
                <a:lnTo>
                  <a:pt x="949880" y="0"/>
                </a:lnTo>
                <a:lnTo>
                  <a:pt x="949880" y="330767"/>
                </a:lnTo>
                <a:lnTo>
                  <a:pt x="1286250" y="330767"/>
                </a:lnTo>
                <a:lnTo>
                  <a:pt x="1286250" y="0"/>
                </a:lnTo>
                <a:lnTo>
                  <a:pt x="1301470" y="0"/>
                </a:lnTo>
                <a:lnTo>
                  <a:pt x="1301470" y="330767"/>
                </a:lnTo>
                <a:lnTo>
                  <a:pt x="1637840" y="330767"/>
                </a:lnTo>
                <a:lnTo>
                  <a:pt x="1637840" y="0"/>
                </a:lnTo>
                <a:lnTo>
                  <a:pt x="1653060" y="0"/>
                </a:lnTo>
                <a:lnTo>
                  <a:pt x="1653060" y="330767"/>
                </a:lnTo>
                <a:lnTo>
                  <a:pt x="1989430" y="330767"/>
                </a:lnTo>
                <a:lnTo>
                  <a:pt x="1989430" y="0"/>
                </a:lnTo>
                <a:lnTo>
                  <a:pt x="2004650" y="0"/>
                </a:lnTo>
                <a:lnTo>
                  <a:pt x="2004650" y="330767"/>
                </a:lnTo>
                <a:lnTo>
                  <a:pt x="2341021" y="330767"/>
                </a:lnTo>
                <a:lnTo>
                  <a:pt x="2341021" y="0"/>
                </a:lnTo>
                <a:lnTo>
                  <a:pt x="2356240" y="0"/>
                </a:lnTo>
                <a:lnTo>
                  <a:pt x="2356240" y="330767"/>
                </a:lnTo>
                <a:lnTo>
                  <a:pt x="2692610" y="330767"/>
                </a:lnTo>
                <a:lnTo>
                  <a:pt x="2692610" y="0"/>
                </a:lnTo>
                <a:lnTo>
                  <a:pt x="2707830" y="0"/>
                </a:lnTo>
                <a:lnTo>
                  <a:pt x="2707830" y="330767"/>
                </a:lnTo>
                <a:lnTo>
                  <a:pt x="3044200" y="330767"/>
                </a:lnTo>
                <a:lnTo>
                  <a:pt x="3044200" y="0"/>
                </a:lnTo>
                <a:lnTo>
                  <a:pt x="3059420" y="0"/>
                </a:lnTo>
                <a:lnTo>
                  <a:pt x="3059420" y="330767"/>
                </a:lnTo>
                <a:lnTo>
                  <a:pt x="3395790" y="330767"/>
                </a:lnTo>
                <a:lnTo>
                  <a:pt x="3395790" y="0"/>
                </a:lnTo>
                <a:lnTo>
                  <a:pt x="3411010" y="0"/>
                </a:lnTo>
                <a:lnTo>
                  <a:pt x="3411010" y="330767"/>
                </a:lnTo>
                <a:lnTo>
                  <a:pt x="3586163" y="330767"/>
                </a:lnTo>
                <a:lnTo>
                  <a:pt x="3765031" y="330767"/>
                </a:lnTo>
                <a:lnTo>
                  <a:pt x="3765031" y="0"/>
                </a:lnTo>
                <a:lnTo>
                  <a:pt x="3780252" y="0"/>
                </a:lnTo>
                <a:lnTo>
                  <a:pt x="3780252" y="330767"/>
                </a:lnTo>
                <a:lnTo>
                  <a:pt x="4116624" y="330767"/>
                </a:lnTo>
                <a:lnTo>
                  <a:pt x="4116624" y="0"/>
                </a:lnTo>
                <a:lnTo>
                  <a:pt x="4131845" y="0"/>
                </a:lnTo>
                <a:lnTo>
                  <a:pt x="4131845" y="330767"/>
                </a:lnTo>
                <a:lnTo>
                  <a:pt x="4468214" y="330767"/>
                </a:lnTo>
                <a:lnTo>
                  <a:pt x="4468214" y="0"/>
                </a:lnTo>
                <a:lnTo>
                  <a:pt x="4483434" y="0"/>
                </a:lnTo>
                <a:lnTo>
                  <a:pt x="4483434" y="330767"/>
                </a:lnTo>
                <a:lnTo>
                  <a:pt x="4819804" y="330767"/>
                </a:lnTo>
                <a:lnTo>
                  <a:pt x="4819804" y="0"/>
                </a:lnTo>
                <a:lnTo>
                  <a:pt x="4835024" y="0"/>
                </a:lnTo>
                <a:lnTo>
                  <a:pt x="4835024" y="330767"/>
                </a:lnTo>
                <a:lnTo>
                  <a:pt x="5171394" y="330767"/>
                </a:lnTo>
                <a:lnTo>
                  <a:pt x="5171394" y="0"/>
                </a:lnTo>
                <a:lnTo>
                  <a:pt x="5186614" y="0"/>
                </a:lnTo>
                <a:lnTo>
                  <a:pt x="5186614" y="330767"/>
                </a:lnTo>
                <a:lnTo>
                  <a:pt x="5522984" y="330767"/>
                </a:lnTo>
                <a:lnTo>
                  <a:pt x="5522984" y="0"/>
                </a:lnTo>
                <a:lnTo>
                  <a:pt x="5538204" y="0"/>
                </a:lnTo>
                <a:lnTo>
                  <a:pt x="5538204" y="330767"/>
                </a:lnTo>
                <a:lnTo>
                  <a:pt x="5874574" y="330767"/>
                </a:lnTo>
                <a:lnTo>
                  <a:pt x="5874574" y="0"/>
                </a:lnTo>
                <a:lnTo>
                  <a:pt x="5889794" y="0"/>
                </a:lnTo>
                <a:lnTo>
                  <a:pt x="5889794" y="330767"/>
                </a:lnTo>
                <a:lnTo>
                  <a:pt x="6226164" y="330767"/>
                </a:lnTo>
                <a:lnTo>
                  <a:pt x="6226164" y="0"/>
                </a:lnTo>
                <a:lnTo>
                  <a:pt x="6241384" y="0"/>
                </a:lnTo>
                <a:lnTo>
                  <a:pt x="6241384" y="330767"/>
                </a:lnTo>
                <a:lnTo>
                  <a:pt x="6577753" y="330767"/>
                </a:lnTo>
                <a:lnTo>
                  <a:pt x="6577753" y="0"/>
                </a:lnTo>
                <a:lnTo>
                  <a:pt x="6592974" y="0"/>
                </a:lnTo>
                <a:lnTo>
                  <a:pt x="6592974" y="330767"/>
                </a:lnTo>
                <a:lnTo>
                  <a:pt x="6929343" y="330767"/>
                </a:lnTo>
                <a:lnTo>
                  <a:pt x="6929343" y="0"/>
                </a:lnTo>
                <a:lnTo>
                  <a:pt x="6944563" y="0"/>
                </a:lnTo>
                <a:lnTo>
                  <a:pt x="6944563" y="330767"/>
                </a:lnTo>
                <a:close/>
              </a:path>
            </a:pathLst>
          </a:custGeom>
          <a:solidFill>
            <a:schemeClr val="accent2"/>
          </a:solidFill>
          <a:ln>
            <a:noFill/>
          </a:ln>
        </p:spPr>
        <p:txBody>
          <a:bodyPr spcFirstLastPara="1" wrap="square" lIns="91433" tIns="45700" rIns="91433" bIns="45700" anchor="ctr" anchorCtr="0">
            <a:noAutofit/>
          </a:bodyPr>
          <a:lstStyle/>
          <a:p>
            <a:pPr marL="0" marR="0" lvl="0" indent="0" algn="ctr" rtl="0">
              <a:lnSpc>
                <a:spcPct val="100000"/>
              </a:lnSpc>
              <a:spcBef>
                <a:spcPts val="0"/>
              </a:spcBef>
              <a:spcAft>
                <a:spcPts val="0"/>
              </a:spcAft>
              <a:buClr>
                <a:srgbClr val="000000"/>
              </a:buClr>
              <a:buSzPts val="2700"/>
              <a:buFont typeface="Arial"/>
              <a:buNone/>
            </a:pPr>
            <a:endParaRPr sz="1800" b="0" i="0" u="none" strike="noStrike" cap="none">
              <a:solidFill>
                <a:srgbClr val="FFFFFF"/>
              </a:solidFill>
              <a:latin typeface="Calibri"/>
              <a:ea typeface="Calibri"/>
              <a:cs typeface="Calibri"/>
              <a:sym typeface="Calibri"/>
            </a:endParaRPr>
          </a:p>
        </p:txBody>
      </p:sp>
      <p:sp>
        <p:nvSpPr>
          <p:cNvPr id="11" name="Google Shape;11;p2"/>
          <p:cNvSpPr/>
          <p:nvPr/>
        </p:nvSpPr>
        <p:spPr>
          <a:xfrm>
            <a:off x="644100" y="916950"/>
            <a:ext cx="10903800" cy="5024200"/>
          </a:xfrm>
          <a:prstGeom prst="roundRect">
            <a:avLst>
              <a:gd name="adj" fmla="val 7559"/>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2533" b="1">
              <a:latin typeface="Shadows Into Light Two"/>
              <a:ea typeface="Shadows Into Light Two"/>
              <a:cs typeface="Shadows Into Light Two"/>
              <a:sym typeface="Shadows Into Light Two"/>
            </a:endParaRPr>
          </a:p>
        </p:txBody>
      </p:sp>
    </p:spTree>
    <p:extLst>
      <p:ext uri="{BB962C8B-B14F-4D97-AF65-F5344CB8AC3E}">
        <p14:creationId xmlns:p14="http://schemas.microsoft.com/office/powerpoint/2010/main" val="356030301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002 This bundle includes">
  <p:cSld name="002 This bundle includes">
    <p:spTree>
      <p:nvGrpSpPr>
        <p:cNvPr id="1" name="Shape 12"/>
        <p:cNvGrpSpPr/>
        <p:nvPr/>
      </p:nvGrpSpPr>
      <p:grpSpPr>
        <a:xfrm>
          <a:off x="0" y="0"/>
          <a:ext cx="0" cy="0"/>
          <a:chOff x="0" y="0"/>
          <a:chExt cx="0" cy="0"/>
        </a:xfrm>
      </p:grpSpPr>
      <p:sp>
        <p:nvSpPr>
          <p:cNvPr id="13" name="Google Shape;13;p3"/>
          <p:cNvSpPr/>
          <p:nvPr/>
        </p:nvSpPr>
        <p:spPr>
          <a:xfrm>
            <a:off x="386080" y="1412240"/>
            <a:ext cx="11653520" cy="5303520"/>
          </a:xfrm>
          <a:prstGeom prst="roundRect">
            <a:avLst>
              <a:gd name="adj" fmla="val 4889"/>
            </a:avLst>
          </a:prstGeom>
          <a:no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2533" b="1">
              <a:latin typeface="Shadows Into Light Two"/>
              <a:ea typeface="Shadows Into Light Two"/>
              <a:cs typeface="Shadows Into Light Two"/>
              <a:sym typeface="Shadows Into Light Two"/>
            </a:endParaRPr>
          </a:p>
        </p:txBody>
      </p:sp>
      <p:sp>
        <p:nvSpPr>
          <p:cNvPr id="14" name="Google Shape;14;p3"/>
          <p:cNvSpPr/>
          <p:nvPr/>
        </p:nvSpPr>
        <p:spPr>
          <a:xfrm>
            <a:off x="3911600" y="382996"/>
            <a:ext cx="4804760" cy="939400"/>
          </a:xfrm>
          <a:prstGeom prst="roundRect">
            <a:avLst>
              <a:gd name="adj" fmla="val 50000"/>
            </a:avLst>
          </a:prstGeom>
          <a:solidFill>
            <a:schemeClr val="accent2"/>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5" name="Google Shape;15;p3"/>
          <p:cNvSpPr txBox="1"/>
          <p:nvPr/>
        </p:nvSpPr>
        <p:spPr>
          <a:xfrm>
            <a:off x="4438788" y="391038"/>
            <a:ext cx="3750385" cy="923316"/>
          </a:xfrm>
          <a:prstGeom prst="rect">
            <a:avLst/>
          </a:prstGeom>
          <a:noFill/>
          <a:ln>
            <a:noFill/>
          </a:ln>
        </p:spPr>
        <p:txBody>
          <a:bodyPr spcFirstLastPara="1" wrap="square" lIns="91433" tIns="91433" rIns="91433" bIns="91433" anchor="t" anchorCtr="0">
            <a:spAutoFit/>
          </a:bodyPr>
          <a:lstStyle/>
          <a:p>
            <a:pPr marL="0" lvl="0" indent="0" algn="ctr" rtl="0">
              <a:spcBef>
                <a:spcPts val="0"/>
              </a:spcBef>
              <a:spcAft>
                <a:spcPts val="0"/>
              </a:spcAft>
              <a:buNone/>
            </a:pPr>
            <a:r>
              <a:rPr lang="en" sz="4800" b="1" dirty="0">
                <a:solidFill>
                  <a:schemeClr val="lt1"/>
                </a:solidFill>
                <a:latin typeface="SVN-Blade Runner" panose="02040603050506020204" pitchFamily="18" charset="0"/>
                <a:ea typeface="Shadows Into Light Two"/>
                <a:cs typeface="Shadows Into Light Two"/>
                <a:sym typeface="Shadows Into Light Two"/>
              </a:rPr>
              <a:t>Mục tiêu</a:t>
            </a:r>
            <a:endParaRPr sz="4800" b="1" dirty="0">
              <a:solidFill>
                <a:schemeClr val="lt1"/>
              </a:solidFill>
              <a:latin typeface="SVN-Blade Runner" panose="02040603050506020204" pitchFamily="18" charset="0"/>
              <a:ea typeface="Shadows Into Light Two"/>
              <a:cs typeface="Shadows Into Light Two"/>
              <a:sym typeface="Shadows Into Light Two"/>
            </a:endParaRPr>
          </a:p>
        </p:txBody>
      </p:sp>
    </p:spTree>
    <p:extLst>
      <p:ext uri="{BB962C8B-B14F-4D97-AF65-F5344CB8AC3E}">
        <p14:creationId xmlns:p14="http://schemas.microsoft.com/office/powerpoint/2010/main" val="244487498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017 Free writting">
  <p:cSld name="017 Free writting">
    <p:spTree>
      <p:nvGrpSpPr>
        <p:cNvPr id="1" name="Shape 247"/>
        <p:cNvGrpSpPr/>
        <p:nvPr/>
      </p:nvGrpSpPr>
      <p:grpSpPr>
        <a:xfrm>
          <a:off x="0" y="0"/>
          <a:ext cx="0" cy="0"/>
          <a:chOff x="0" y="0"/>
          <a:chExt cx="0" cy="0"/>
        </a:xfrm>
      </p:grpSpPr>
      <p:sp>
        <p:nvSpPr>
          <p:cNvPr id="248" name="Google Shape;248;p18"/>
          <p:cNvSpPr/>
          <p:nvPr/>
        </p:nvSpPr>
        <p:spPr>
          <a:xfrm flipH="1">
            <a:off x="294650" y="1452150"/>
            <a:ext cx="11602600" cy="51618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2533" b="1">
              <a:latin typeface="Shadows Into Light Two"/>
              <a:ea typeface="Shadows Into Light Two"/>
              <a:cs typeface="Shadows Into Light Two"/>
              <a:sym typeface="Shadows Into Light Two"/>
            </a:endParaRPr>
          </a:p>
        </p:txBody>
      </p:sp>
    </p:spTree>
    <p:extLst>
      <p:ext uri="{BB962C8B-B14F-4D97-AF65-F5344CB8AC3E}">
        <p14:creationId xmlns:p14="http://schemas.microsoft.com/office/powerpoint/2010/main" val="257735468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008 Parts of a story">
  <p:cSld name="008 Parts of a story">
    <p:spTree>
      <p:nvGrpSpPr>
        <p:cNvPr id="1" name="Shape 112"/>
        <p:cNvGrpSpPr/>
        <p:nvPr/>
      </p:nvGrpSpPr>
      <p:grpSpPr>
        <a:xfrm>
          <a:off x="0" y="0"/>
          <a:ext cx="0" cy="0"/>
          <a:chOff x="0" y="0"/>
          <a:chExt cx="0" cy="0"/>
        </a:xfrm>
      </p:grpSpPr>
      <p:sp>
        <p:nvSpPr>
          <p:cNvPr id="113" name="Google Shape;113;p9"/>
          <p:cNvSpPr/>
          <p:nvPr/>
        </p:nvSpPr>
        <p:spPr>
          <a:xfrm flipH="1">
            <a:off x="702750" y="1174582"/>
            <a:ext cx="11227800" cy="1250800"/>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14" name="Google Shape;114;p9"/>
          <p:cNvSpPr/>
          <p:nvPr/>
        </p:nvSpPr>
        <p:spPr>
          <a:xfrm flipH="1">
            <a:off x="261450" y="813349"/>
            <a:ext cx="3519600" cy="514800"/>
          </a:xfrm>
          <a:prstGeom prst="roundRect">
            <a:avLst>
              <a:gd name="adj" fmla="val 50000"/>
            </a:avLst>
          </a:prstGeom>
          <a:solidFill>
            <a:schemeClr val="accent3"/>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15" name="Google Shape;115;p9"/>
          <p:cNvSpPr/>
          <p:nvPr/>
        </p:nvSpPr>
        <p:spPr>
          <a:xfrm flipH="1">
            <a:off x="626230" y="3197512"/>
            <a:ext cx="11304319" cy="1641954"/>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16" name="Google Shape;116;p9"/>
          <p:cNvSpPr/>
          <p:nvPr/>
        </p:nvSpPr>
        <p:spPr>
          <a:xfrm flipH="1">
            <a:off x="337969" y="2830918"/>
            <a:ext cx="3519600" cy="514800"/>
          </a:xfrm>
          <a:prstGeom prst="roundRect">
            <a:avLst>
              <a:gd name="adj" fmla="val 50000"/>
            </a:avLst>
          </a:prstGeom>
          <a:solidFill>
            <a:schemeClr val="accent2"/>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17" name="Google Shape;117;p9"/>
          <p:cNvSpPr/>
          <p:nvPr/>
        </p:nvSpPr>
        <p:spPr>
          <a:xfrm flipH="1">
            <a:off x="702750" y="5465807"/>
            <a:ext cx="11227800" cy="1250800"/>
          </a:xfrm>
          <a:prstGeom prst="roundRect">
            <a:avLst>
              <a:gd name="adj" fmla="val 14352"/>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18" name="Google Shape;118;p9"/>
          <p:cNvSpPr/>
          <p:nvPr/>
        </p:nvSpPr>
        <p:spPr>
          <a:xfrm flipH="1">
            <a:off x="337969" y="5127028"/>
            <a:ext cx="3519600" cy="514800"/>
          </a:xfrm>
          <a:prstGeom prst="roundRect">
            <a:avLst>
              <a:gd name="adj" fmla="val 50000"/>
            </a:avLst>
          </a:prstGeom>
          <a:solidFill>
            <a:schemeClr val="accent4"/>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642518760"/>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013 Two blocks">
  <p:cSld name="013 Two blocks">
    <p:spTree>
      <p:nvGrpSpPr>
        <p:cNvPr id="1" name="Shape 155"/>
        <p:cNvGrpSpPr/>
        <p:nvPr/>
      </p:nvGrpSpPr>
      <p:grpSpPr>
        <a:xfrm>
          <a:off x="0" y="0"/>
          <a:ext cx="0" cy="0"/>
          <a:chOff x="0" y="0"/>
          <a:chExt cx="0" cy="0"/>
        </a:xfrm>
      </p:grpSpPr>
      <p:sp>
        <p:nvSpPr>
          <p:cNvPr id="156" name="Google Shape;156;p14"/>
          <p:cNvSpPr/>
          <p:nvPr/>
        </p:nvSpPr>
        <p:spPr>
          <a:xfrm>
            <a:off x="217797" y="1747600"/>
            <a:ext cx="5794200" cy="48712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2533" b="1">
              <a:latin typeface="Shadows Into Light Two"/>
              <a:ea typeface="Shadows Into Light Two"/>
              <a:cs typeface="Shadows Into Light Two"/>
              <a:sym typeface="Shadows Into Light Two"/>
            </a:endParaRPr>
          </a:p>
        </p:txBody>
      </p:sp>
      <p:sp>
        <p:nvSpPr>
          <p:cNvPr id="157" name="Google Shape;157;p14"/>
          <p:cNvSpPr/>
          <p:nvPr/>
        </p:nvSpPr>
        <p:spPr>
          <a:xfrm>
            <a:off x="6200052" y="1747600"/>
            <a:ext cx="5794200" cy="4871200"/>
          </a:xfrm>
          <a:prstGeom prst="roundRect">
            <a:avLst>
              <a:gd name="adj" fmla="val 4889"/>
            </a:avLst>
          </a:prstGeom>
          <a:solidFill>
            <a:schemeClr val="lt2"/>
          </a:solidFill>
          <a:ln w="19050" cap="flat" cmpd="sng">
            <a:solidFill>
              <a:schemeClr val="dk1"/>
            </a:solidFill>
            <a:prstDash val="dash"/>
            <a:round/>
            <a:headEnd type="none" w="sm" len="sm"/>
            <a:tailEnd type="none" w="sm" len="sm"/>
          </a:ln>
        </p:spPr>
        <p:txBody>
          <a:bodyPr spcFirstLastPara="1" wrap="square" lIns="91433" tIns="91433" rIns="91433" bIns="91433" anchor="ctr" anchorCtr="0">
            <a:noAutofit/>
          </a:bodyPr>
          <a:lstStyle/>
          <a:p>
            <a:pPr marL="0" marR="0" lvl="0" indent="0" algn="ctr" rtl="0">
              <a:lnSpc>
                <a:spcPct val="100000"/>
              </a:lnSpc>
              <a:spcBef>
                <a:spcPts val="0"/>
              </a:spcBef>
              <a:spcAft>
                <a:spcPts val="0"/>
              </a:spcAft>
              <a:buNone/>
            </a:pPr>
            <a:endParaRPr sz="2533" b="1">
              <a:latin typeface="Shadows Into Light Two"/>
              <a:ea typeface="Shadows Into Light Two"/>
              <a:cs typeface="Shadows Into Light Two"/>
              <a:sym typeface="Shadows Into Light Two"/>
            </a:endParaRPr>
          </a:p>
        </p:txBody>
      </p:sp>
      <p:sp>
        <p:nvSpPr>
          <p:cNvPr id="158" name="Google Shape;158;p14"/>
          <p:cNvSpPr/>
          <p:nvPr/>
        </p:nvSpPr>
        <p:spPr>
          <a:xfrm>
            <a:off x="832042" y="1422850"/>
            <a:ext cx="4564000" cy="628400"/>
          </a:xfrm>
          <a:prstGeom prst="roundRect">
            <a:avLst>
              <a:gd name="adj" fmla="val 50000"/>
            </a:avLst>
          </a:prstGeom>
          <a:solidFill>
            <a:schemeClr val="accent2"/>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
        <p:nvSpPr>
          <p:cNvPr id="159" name="Google Shape;159;p14"/>
          <p:cNvSpPr/>
          <p:nvPr/>
        </p:nvSpPr>
        <p:spPr>
          <a:xfrm>
            <a:off x="6815163" y="1422850"/>
            <a:ext cx="4564000" cy="628400"/>
          </a:xfrm>
          <a:prstGeom prst="roundRect">
            <a:avLst>
              <a:gd name="adj" fmla="val 50000"/>
            </a:avLst>
          </a:prstGeom>
          <a:solidFill>
            <a:schemeClr val="accent3"/>
          </a:solidFill>
          <a:ln>
            <a:noFill/>
          </a:ln>
        </p:spPr>
        <p:txBody>
          <a:bodyPr spcFirstLastPara="1" wrap="square" lIns="91433" tIns="91433" rIns="91433" bIns="91433" anchor="ctr" anchorCtr="0">
            <a:noAutofit/>
          </a:bodyPr>
          <a:lstStyle/>
          <a:p>
            <a:pPr marL="0" lvl="0" indent="0" algn="l" rtl="0">
              <a:spcBef>
                <a:spcPts val="0"/>
              </a:spcBef>
              <a:spcAft>
                <a:spcPts val="0"/>
              </a:spcAft>
              <a:buNone/>
            </a:pPr>
            <a:endParaRPr sz="1200"/>
          </a:p>
        </p:txBody>
      </p:sp>
    </p:spTree>
    <p:extLst>
      <p:ext uri="{BB962C8B-B14F-4D97-AF65-F5344CB8AC3E}">
        <p14:creationId xmlns:p14="http://schemas.microsoft.com/office/powerpoint/2010/main" val="24402342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BD82CA6-0067-4B35-AD77-8BF4C403A53B}"/>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BBB2323-CF5C-478E-B1A9-E6EE6CF85ECA}"/>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94CD0AD-EC86-4F54-80C0-2B21126FB03F}"/>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E16373B6-9E0E-4806-9743-5A0E6B385B6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A5AFAE2-1076-4091-BAB7-E1F50E8CA03A}"/>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307023673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3D53B9-BE7C-489D-8805-1810C3BE4EEA}"/>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736AF362-9AD5-42A5-B25B-3C5327042E8A}"/>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3E815891-ED2C-4101-BB7B-078A96819DAD}"/>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8C92AFCA-22D6-4443-9529-3268F2FD79C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8E2F5FC-C162-4E91-8FBF-13893756ED31}"/>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41113496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D027EAC-C2EB-4851-9709-DB02C9381EC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BFABBF6-AD5E-4894-8050-04F0EBB1361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78DCE7C-3C77-40E7-9B74-746DAD2A7F76}"/>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5A0931C-9833-4FA7-A41C-3B85A44FF5B7}"/>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6" name="Footer Placeholder 5">
            <a:extLst>
              <a:ext uri="{FF2B5EF4-FFF2-40B4-BE49-F238E27FC236}">
                <a16:creationId xmlns:a16="http://schemas.microsoft.com/office/drawing/2014/main" id="{F3A0E593-D5F6-47BA-8CCC-CBB6ED7EE3B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C85B0CD2-4822-4D29-9CA2-312386A3B1B0}"/>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42333438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BC5A2E-194D-4BE6-B3AE-BDF691C2B6B2}"/>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E623F749-8879-4708-850A-2F47AB1A0AB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85A01A8E-5C64-4FC4-A75A-10F63000A07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C4E80802-9F51-4215-8EB2-0A8CA9A08B53}"/>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6BECF9CE-D23B-43B2-9CF1-145C2E0CDA1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77C32CDA-081F-4CAD-81BE-D7F8EF36425B}"/>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8" name="Footer Placeholder 7">
            <a:extLst>
              <a:ext uri="{FF2B5EF4-FFF2-40B4-BE49-F238E27FC236}">
                <a16:creationId xmlns:a16="http://schemas.microsoft.com/office/drawing/2014/main" id="{C305D13D-5C16-43B2-AE91-FA02535BA994}"/>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A49C03D-DA78-449E-BB00-9ADFC510BD2C}"/>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4945401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5A3F86D-56E6-4D67-88DC-D1D6846CA82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2EE8D12-AB48-48D7-8190-F342C7EAF378}"/>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4" name="Footer Placeholder 3">
            <a:extLst>
              <a:ext uri="{FF2B5EF4-FFF2-40B4-BE49-F238E27FC236}">
                <a16:creationId xmlns:a16="http://schemas.microsoft.com/office/drawing/2014/main" id="{88246C7D-31E6-41BA-ACAD-AC30AC579B61}"/>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06F3B2BD-0A7E-42CA-B8D4-79F58A978301}"/>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398109258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60438C2-DC83-4B8D-B932-A52EEAD2D494}"/>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3" name="Footer Placeholder 2">
            <a:extLst>
              <a:ext uri="{FF2B5EF4-FFF2-40B4-BE49-F238E27FC236}">
                <a16:creationId xmlns:a16="http://schemas.microsoft.com/office/drawing/2014/main" id="{670A6D32-F56D-4717-B089-025AE3DD18A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DAF863BD-3191-4893-8877-9F8651D42FEA}"/>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102723380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27838A2-E5F8-4BFC-AC92-466D9C4EF39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8A8081EA-C20C-4405-80C5-54EE7A7950E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FF2A9F8-9AF7-4641-A588-7A71A20C8373}"/>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6FDE5F3-00F4-4F91-A163-B5B07191998E}"/>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6" name="Footer Placeholder 5">
            <a:extLst>
              <a:ext uri="{FF2B5EF4-FFF2-40B4-BE49-F238E27FC236}">
                <a16:creationId xmlns:a16="http://schemas.microsoft.com/office/drawing/2014/main" id="{B51B11F0-B18D-47B7-9771-81FA7B1969A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4FFFA74D-8C6A-4404-AC4A-BAD931E509C3}"/>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103355515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061B9D-63A0-4AA3-B259-A357D79ACA0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66BA5086-7D18-42F9-A44D-238A7B3AEFA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46B994FA-0DD1-4DDB-9D55-EC3DA73B730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CC521A6-0973-452A-9DE4-EDD0A0DE7988}"/>
              </a:ext>
            </a:extLst>
          </p:cNvPr>
          <p:cNvSpPr>
            <a:spLocks noGrp="1"/>
          </p:cNvSpPr>
          <p:nvPr>
            <p:ph type="dt" sz="half" idx="10"/>
          </p:nvPr>
        </p:nvSpPr>
        <p:spPr/>
        <p:txBody>
          <a:bodyPr/>
          <a:lstStyle/>
          <a:p>
            <a:fld id="{4D4662A4-48B8-4893-B3FC-F1F7944F1223}" type="datetimeFigureOut">
              <a:rPr lang="en-US" smtClean="0"/>
              <a:t>3/25/2022</a:t>
            </a:fld>
            <a:endParaRPr lang="en-US"/>
          </a:p>
        </p:txBody>
      </p:sp>
      <p:sp>
        <p:nvSpPr>
          <p:cNvPr id="6" name="Footer Placeholder 5">
            <a:extLst>
              <a:ext uri="{FF2B5EF4-FFF2-40B4-BE49-F238E27FC236}">
                <a16:creationId xmlns:a16="http://schemas.microsoft.com/office/drawing/2014/main" id="{CB0C28A2-A103-46D8-850F-9F97344E785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D1925581-83CF-488C-9A9F-A21735EF2C02}"/>
              </a:ext>
            </a:extLst>
          </p:cNvPr>
          <p:cNvSpPr>
            <a:spLocks noGrp="1"/>
          </p:cNvSpPr>
          <p:nvPr>
            <p:ph type="sldNum" sz="quarter" idx="12"/>
          </p:nvPr>
        </p:nvSpPr>
        <p:spPr/>
        <p:txBody>
          <a:bodyPr/>
          <a:lstStyle/>
          <a:p>
            <a:fld id="{91AE3CFC-13F6-459F-8EE9-88753C8575FE}" type="slidenum">
              <a:rPr lang="en-US" smtClean="0"/>
              <a:t>‹#›</a:t>
            </a:fld>
            <a:endParaRPr lang="en-US"/>
          </a:p>
        </p:txBody>
      </p:sp>
    </p:spTree>
    <p:extLst>
      <p:ext uri="{BB962C8B-B14F-4D97-AF65-F5344CB8AC3E}">
        <p14:creationId xmlns:p14="http://schemas.microsoft.com/office/powerpoint/2010/main" val="28769213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0034A2A6-3B91-421A-82CA-D22B400FEA69}"/>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88454E1-C01B-4EFD-98AF-2480FBEE305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A48F66-DC9D-4D1C-929A-99301200E0E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D4662A4-48B8-4893-B3FC-F1F7944F1223}" type="datetimeFigureOut">
              <a:rPr lang="en-US" smtClean="0"/>
              <a:t>3/25/2022</a:t>
            </a:fld>
            <a:endParaRPr lang="en-US"/>
          </a:p>
        </p:txBody>
      </p:sp>
      <p:sp>
        <p:nvSpPr>
          <p:cNvPr id="5" name="Footer Placeholder 4">
            <a:extLst>
              <a:ext uri="{FF2B5EF4-FFF2-40B4-BE49-F238E27FC236}">
                <a16:creationId xmlns:a16="http://schemas.microsoft.com/office/drawing/2014/main" id="{E4B846B4-F582-4467-B644-3675135288B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0896B23D-4634-405F-BB81-8F860CBD24FA}"/>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1AE3CFC-13F6-459F-8EE9-88753C8575FE}" type="slidenum">
              <a:rPr lang="en-US" smtClean="0"/>
              <a:t>‹#›</a:t>
            </a:fld>
            <a:endParaRPr lang="en-US"/>
          </a:p>
        </p:txBody>
      </p:sp>
    </p:spTree>
    <p:extLst>
      <p:ext uri="{BB962C8B-B14F-4D97-AF65-F5344CB8AC3E}">
        <p14:creationId xmlns:p14="http://schemas.microsoft.com/office/powerpoint/2010/main" val="302952149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 id="2147483662" r:id="rId14"/>
    <p:sldLayoutId id="2147483663" r:id="rId15"/>
    <p:sldLayoutId id="2147483664" r:id="rId16"/>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6.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8" Type="http://schemas.microsoft.com/office/2007/relationships/hdphoto" Target="../media/hdphoto3.wdp"/><Relationship Id="rId3" Type="http://schemas.openxmlformats.org/officeDocument/2006/relationships/image" Target="../media/image2.png"/><Relationship Id="rId7"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14.xml"/><Relationship Id="rId6" Type="http://schemas.microsoft.com/office/2007/relationships/hdphoto" Target="../media/hdphoto2.wdp"/><Relationship Id="rId5" Type="http://schemas.openxmlformats.org/officeDocument/2006/relationships/image" Target="../media/image3.png"/><Relationship Id="rId4" Type="http://schemas.microsoft.com/office/2007/relationships/hdphoto" Target="../media/hdphoto1.wdp"/></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5.xml"/><Relationship Id="rId1" Type="http://schemas.openxmlformats.org/officeDocument/2006/relationships/slideLayout" Target="../slideLayouts/slideLayout1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8.xml"/><Relationship Id="rId1" Type="http://schemas.openxmlformats.org/officeDocument/2006/relationships/slideLayout" Target="../slideLayouts/slideLayout14.xml"/><Relationship Id="rId6" Type="http://schemas.microsoft.com/office/2007/relationships/hdphoto" Target="../media/hdphoto4.wdp"/><Relationship Id="rId5" Type="http://schemas.openxmlformats.org/officeDocument/2006/relationships/image" Target="../media/image7.png"/><Relationship Id="rId4" Type="http://schemas.openxmlformats.org/officeDocument/2006/relationships/image" Target="../media/image6.jp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18" name="Google Shape;318;p21"/>
          <p:cNvSpPr txBox="1"/>
          <p:nvPr/>
        </p:nvSpPr>
        <p:spPr>
          <a:xfrm>
            <a:off x="-1417163" y="870184"/>
            <a:ext cx="10320600" cy="1415758"/>
          </a:xfrm>
          <a:prstGeom prst="rect">
            <a:avLst/>
          </a:prstGeom>
          <a:noFill/>
          <a:ln>
            <a:noFill/>
          </a:ln>
        </p:spPr>
        <p:txBody>
          <a:bodyPr spcFirstLastPara="1" wrap="square" lIns="91433" tIns="91433" rIns="91433" bIns="91433" anchor="t" anchorCtr="0">
            <a:spAutoFit/>
          </a:bodyPr>
          <a:lstStyle/>
          <a:p>
            <a:pPr algn="ctr"/>
            <a:r>
              <a:rPr lang="en-US" sz="8000" dirty="0" err="1">
                <a:solidFill>
                  <a:schemeClr val="dk1"/>
                </a:solidFill>
                <a:latin typeface="Monofett"/>
                <a:ea typeface="Monofett"/>
                <a:cs typeface="Monofett"/>
                <a:sym typeface="Monofett"/>
              </a:rPr>
              <a:t>Tiêng</a:t>
            </a:r>
            <a:r>
              <a:rPr lang="en-US" sz="8000" dirty="0">
                <a:solidFill>
                  <a:schemeClr val="dk1"/>
                </a:solidFill>
                <a:latin typeface="Monofett"/>
                <a:ea typeface="Monofett"/>
                <a:cs typeface="Monofett"/>
                <a:sym typeface="Monofett"/>
              </a:rPr>
              <a:t> </a:t>
            </a:r>
            <a:r>
              <a:rPr lang="en-US" sz="8000" dirty="0" err="1">
                <a:solidFill>
                  <a:schemeClr val="dk1"/>
                </a:solidFill>
                <a:latin typeface="Monofett"/>
                <a:ea typeface="Monofett"/>
                <a:cs typeface="Monofett"/>
                <a:sym typeface="Monofett"/>
              </a:rPr>
              <a:t>viêt</a:t>
            </a:r>
            <a:endParaRPr sz="8000" dirty="0">
              <a:solidFill>
                <a:schemeClr val="dk1"/>
              </a:solidFill>
              <a:latin typeface="Monofett"/>
              <a:ea typeface="Monofett"/>
              <a:cs typeface="Monofett"/>
              <a:sym typeface="Monofett"/>
            </a:endParaRPr>
          </a:p>
        </p:txBody>
      </p:sp>
      <p:cxnSp>
        <p:nvCxnSpPr>
          <p:cNvPr id="319" name="Google Shape;319;p21"/>
          <p:cNvCxnSpPr>
            <a:cxnSpLocks/>
          </p:cNvCxnSpPr>
          <p:nvPr/>
        </p:nvCxnSpPr>
        <p:spPr>
          <a:xfrm>
            <a:off x="1469572" y="2131153"/>
            <a:ext cx="4504458" cy="0"/>
          </a:xfrm>
          <a:prstGeom prst="straightConnector1">
            <a:avLst/>
          </a:prstGeom>
          <a:noFill/>
          <a:ln w="28575" cap="rnd" cmpd="sng">
            <a:solidFill>
              <a:schemeClr val="dk1"/>
            </a:solidFill>
            <a:prstDash val="solid"/>
            <a:round/>
            <a:headEnd type="none" w="med" len="med"/>
            <a:tailEnd type="none" w="med" len="med"/>
          </a:ln>
        </p:spPr>
      </p:cxnSp>
      <p:sp>
        <p:nvSpPr>
          <p:cNvPr id="320" name="Google Shape;320;p21"/>
          <p:cNvSpPr/>
          <p:nvPr/>
        </p:nvSpPr>
        <p:spPr>
          <a:xfrm>
            <a:off x="8095528" y="4081197"/>
            <a:ext cx="2354757" cy="937099"/>
          </a:xfrm>
          <a:prstGeom prst="roundRect">
            <a:avLst>
              <a:gd name="adj" fmla="val 50000"/>
            </a:avLst>
          </a:prstGeom>
          <a:solidFill>
            <a:schemeClr val="accent1">
              <a:lumMod val="60000"/>
              <a:lumOff val="40000"/>
            </a:schemeClr>
          </a:solidFill>
          <a:ln>
            <a:noFill/>
          </a:ln>
        </p:spPr>
        <p:txBody>
          <a:bodyPr spcFirstLastPara="1" wrap="square" lIns="91433" tIns="91433" rIns="91433" bIns="91433" anchor="ctr" anchorCtr="0">
            <a:noAutofit/>
          </a:bodyPr>
          <a:lstStyle/>
          <a:p>
            <a:pPr algn="ctr"/>
            <a:r>
              <a:rPr lang="en" sz="4400" b="1" dirty="0">
                <a:solidFill>
                  <a:schemeClr val="lt1"/>
                </a:solidFill>
                <a:latin typeface="SVN-Adam Gorry" panose="02040603050506020204" pitchFamily="18" charset="0"/>
                <a:ea typeface="Shadows Into Light Two"/>
                <a:cs typeface="Shadows Into Light Two"/>
                <a:sym typeface="Shadows Into Light Two"/>
              </a:rPr>
              <a:t>Tiết 6</a:t>
            </a:r>
            <a:endParaRPr sz="4400" b="1" dirty="0">
              <a:solidFill>
                <a:schemeClr val="lt1"/>
              </a:solidFill>
              <a:latin typeface="SVN-Adam Gorry" panose="02040603050506020204" pitchFamily="18" charset="0"/>
              <a:ea typeface="Shadows Into Light Two"/>
              <a:cs typeface="Shadows Into Light Two"/>
              <a:sym typeface="Shadows Into Light Two"/>
            </a:endParaRPr>
          </a:p>
        </p:txBody>
      </p:sp>
      <p:sp>
        <p:nvSpPr>
          <p:cNvPr id="321" name="Google Shape;321;p21"/>
          <p:cNvSpPr txBox="1"/>
          <p:nvPr/>
        </p:nvSpPr>
        <p:spPr>
          <a:xfrm>
            <a:off x="813729" y="2285943"/>
            <a:ext cx="10320600" cy="1668607"/>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 sz="10001" dirty="0">
                <a:solidFill>
                  <a:schemeClr val="accent2">
                    <a:lumMod val="75000"/>
                  </a:schemeClr>
                </a:solidFill>
                <a:latin typeface="SVN-A Love Of Thunder" panose="02040603050506020204" pitchFamily="18" charset="0"/>
                <a:ea typeface="Chewy"/>
                <a:cs typeface="Chewy"/>
                <a:sym typeface="Chewy"/>
              </a:rPr>
              <a:t>Ôn tập giữa Kì II</a:t>
            </a:r>
            <a:endParaRPr sz="10001" dirty="0">
              <a:solidFill>
                <a:schemeClr val="accent2">
                  <a:lumMod val="75000"/>
                </a:schemeClr>
              </a:solidFill>
              <a:latin typeface="SVN-A Love Of Thunder" panose="02040603050506020204" pitchFamily="18" charset="0"/>
              <a:ea typeface="Chewy"/>
              <a:cs typeface="Chewy"/>
              <a:sym typeface="Chewy"/>
            </a:endParaRPr>
          </a:p>
        </p:txBody>
      </p:sp>
      <p:sp>
        <p:nvSpPr>
          <p:cNvPr id="6" name="Google Shape;318;p21">
            <a:extLst>
              <a:ext uri="{FF2B5EF4-FFF2-40B4-BE49-F238E27FC236}">
                <a16:creationId xmlns:a16="http://schemas.microsoft.com/office/drawing/2014/main" id="{BFE9C832-81D7-41A1-877B-BF5DFEE1A2B2}"/>
              </a:ext>
            </a:extLst>
          </p:cNvPr>
          <p:cNvSpPr txBox="1"/>
          <p:nvPr/>
        </p:nvSpPr>
        <p:spPr>
          <a:xfrm>
            <a:off x="5272861" y="1919938"/>
            <a:ext cx="686273" cy="800205"/>
          </a:xfrm>
          <a:prstGeom prst="rect">
            <a:avLst/>
          </a:prstGeom>
          <a:noFill/>
          <a:ln>
            <a:noFill/>
          </a:ln>
        </p:spPr>
        <p:txBody>
          <a:bodyPr spcFirstLastPara="1" wrap="square" lIns="91433" tIns="91433" rIns="91433" bIns="91433" anchor="t" anchorCtr="0">
            <a:spAutoFit/>
          </a:bodyPr>
          <a:lstStyle/>
          <a:p>
            <a:pPr algn="ctr"/>
            <a:r>
              <a:rPr lang="en-US" sz="4000" dirty="0">
                <a:solidFill>
                  <a:schemeClr val="dk1"/>
                </a:solidFill>
                <a:latin typeface="Monofett"/>
                <a:ea typeface="Monofett"/>
                <a:cs typeface="Monofett"/>
                <a:sym typeface="Monofett"/>
              </a:rPr>
              <a:t>.</a:t>
            </a:r>
            <a:endParaRPr sz="4000" dirty="0">
              <a:solidFill>
                <a:schemeClr val="dk1"/>
              </a:solidFill>
              <a:latin typeface="Monofett"/>
              <a:ea typeface="Monofett"/>
              <a:cs typeface="Monofett"/>
              <a:sym typeface="Monofett"/>
            </a:endParaRPr>
          </a:p>
        </p:txBody>
      </p:sp>
      <p:sp>
        <p:nvSpPr>
          <p:cNvPr id="7" name="Google Shape;318;p21">
            <a:extLst>
              <a:ext uri="{FF2B5EF4-FFF2-40B4-BE49-F238E27FC236}">
                <a16:creationId xmlns:a16="http://schemas.microsoft.com/office/drawing/2014/main" id="{DAD590F6-7100-4057-9D5A-ACFB5BB86B9D}"/>
              </a:ext>
            </a:extLst>
          </p:cNvPr>
          <p:cNvSpPr txBox="1"/>
          <p:nvPr/>
        </p:nvSpPr>
        <p:spPr>
          <a:xfrm>
            <a:off x="2586066" y="569033"/>
            <a:ext cx="686273" cy="800205"/>
          </a:xfrm>
          <a:prstGeom prst="rect">
            <a:avLst/>
          </a:prstGeom>
          <a:noFill/>
          <a:ln>
            <a:noFill/>
          </a:ln>
        </p:spPr>
        <p:txBody>
          <a:bodyPr spcFirstLastPara="1" wrap="square" lIns="91433" tIns="91433" rIns="91433" bIns="91433" anchor="t" anchorCtr="0">
            <a:spAutoFit/>
          </a:bodyPr>
          <a:lstStyle/>
          <a:p>
            <a:pPr algn="ctr"/>
            <a:r>
              <a:rPr lang="en-US" sz="4000" dirty="0">
                <a:solidFill>
                  <a:schemeClr val="dk1"/>
                </a:solidFill>
                <a:latin typeface="Monofett"/>
                <a:ea typeface="Monofett"/>
                <a:cs typeface="Monofett"/>
                <a:sym typeface="Monofett"/>
              </a:rPr>
              <a:t>/</a:t>
            </a:r>
            <a:endParaRPr sz="4000" dirty="0">
              <a:solidFill>
                <a:schemeClr val="dk1"/>
              </a:solidFill>
              <a:latin typeface="Monofett"/>
              <a:ea typeface="Monofett"/>
              <a:cs typeface="Monofett"/>
              <a:sym typeface="Monofett"/>
            </a:endParaRPr>
          </a:p>
        </p:txBody>
      </p:sp>
      <p:pic>
        <p:nvPicPr>
          <p:cNvPr id="5" name="Picture 4">
            <a:extLst>
              <a:ext uri="{FF2B5EF4-FFF2-40B4-BE49-F238E27FC236}">
                <a16:creationId xmlns:a16="http://schemas.microsoft.com/office/drawing/2014/main" id="{E35E3863-304E-4E88-B50F-7D9A772552A7}"/>
              </a:ext>
            </a:extLst>
          </p:cNvPr>
          <p:cNvPicPr>
            <a:picLocks noChangeAspect="1"/>
          </p:cNvPicPr>
          <p:nvPr/>
        </p:nvPicPr>
        <p:blipFill rotWithShape="1">
          <a:blip r:embed="rId3"/>
          <a:srcRect b="27863"/>
          <a:stretch/>
        </p:blipFill>
        <p:spPr>
          <a:xfrm>
            <a:off x="-40551" y="2587094"/>
            <a:ext cx="5345079" cy="3855770"/>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Effect transition="in" filter="wipe(down)">
                                      <p:cBhvr>
                                        <p:cTn id="7" dur="580">
                                          <p:stCondLst>
                                            <p:cond delay="0"/>
                                          </p:stCondLst>
                                        </p:cTn>
                                        <p:tgtEl>
                                          <p:spTgt spid="321"/>
                                        </p:tgtEl>
                                      </p:cBhvr>
                                    </p:animEffect>
                                    <p:anim calcmode="lin" valueType="num">
                                      <p:cBhvr>
                                        <p:cTn id="8" dur="1822" tmFilter="0,0; 0.14,0.36; 0.43,0.73; 0.71,0.91; 1.0,1.0">
                                          <p:stCondLst>
                                            <p:cond delay="0"/>
                                          </p:stCondLst>
                                        </p:cTn>
                                        <p:tgtEl>
                                          <p:spTgt spid="321"/>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321"/>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321"/>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321"/>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321"/>
                                        </p:tgtEl>
                                        <p:attrNameLst>
                                          <p:attrName>ppt_y</p:attrName>
                                        </p:attrNameLst>
                                      </p:cBhvr>
                                      <p:tavLst>
                                        <p:tav tm="0" fmla="#ppt_y-sin(pi*$)/81">
                                          <p:val>
                                            <p:fltVal val="0"/>
                                          </p:val>
                                        </p:tav>
                                        <p:tav tm="100000">
                                          <p:val>
                                            <p:fltVal val="1"/>
                                          </p:val>
                                        </p:tav>
                                      </p:tavLst>
                                    </p:anim>
                                    <p:animScale>
                                      <p:cBhvr>
                                        <p:cTn id="13" dur="26">
                                          <p:stCondLst>
                                            <p:cond delay="650"/>
                                          </p:stCondLst>
                                        </p:cTn>
                                        <p:tgtEl>
                                          <p:spTgt spid="321"/>
                                        </p:tgtEl>
                                      </p:cBhvr>
                                      <p:to x="100000" y="60000"/>
                                    </p:animScale>
                                    <p:animScale>
                                      <p:cBhvr>
                                        <p:cTn id="14" dur="166" decel="50000">
                                          <p:stCondLst>
                                            <p:cond delay="676"/>
                                          </p:stCondLst>
                                        </p:cTn>
                                        <p:tgtEl>
                                          <p:spTgt spid="321"/>
                                        </p:tgtEl>
                                      </p:cBhvr>
                                      <p:to x="100000" y="100000"/>
                                    </p:animScale>
                                    <p:animScale>
                                      <p:cBhvr>
                                        <p:cTn id="15" dur="26">
                                          <p:stCondLst>
                                            <p:cond delay="1312"/>
                                          </p:stCondLst>
                                        </p:cTn>
                                        <p:tgtEl>
                                          <p:spTgt spid="321"/>
                                        </p:tgtEl>
                                      </p:cBhvr>
                                      <p:to x="100000" y="80000"/>
                                    </p:animScale>
                                    <p:animScale>
                                      <p:cBhvr>
                                        <p:cTn id="16" dur="166" decel="50000">
                                          <p:stCondLst>
                                            <p:cond delay="1338"/>
                                          </p:stCondLst>
                                        </p:cTn>
                                        <p:tgtEl>
                                          <p:spTgt spid="321"/>
                                        </p:tgtEl>
                                      </p:cBhvr>
                                      <p:to x="100000" y="100000"/>
                                    </p:animScale>
                                    <p:animScale>
                                      <p:cBhvr>
                                        <p:cTn id="17" dur="26">
                                          <p:stCondLst>
                                            <p:cond delay="1642"/>
                                          </p:stCondLst>
                                        </p:cTn>
                                        <p:tgtEl>
                                          <p:spTgt spid="321"/>
                                        </p:tgtEl>
                                      </p:cBhvr>
                                      <p:to x="100000" y="90000"/>
                                    </p:animScale>
                                    <p:animScale>
                                      <p:cBhvr>
                                        <p:cTn id="18" dur="166" decel="50000">
                                          <p:stCondLst>
                                            <p:cond delay="1668"/>
                                          </p:stCondLst>
                                        </p:cTn>
                                        <p:tgtEl>
                                          <p:spTgt spid="321"/>
                                        </p:tgtEl>
                                      </p:cBhvr>
                                      <p:to x="100000" y="100000"/>
                                    </p:animScale>
                                    <p:animScale>
                                      <p:cBhvr>
                                        <p:cTn id="19" dur="26">
                                          <p:stCondLst>
                                            <p:cond delay="1808"/>
                                          </p:stCondLst>
                                        </p:cTn>
                                        <p:tgtEl>
                                          <p:spTgt spid="321"/>
                                        </p:tgtEl>
                                      </p:cBhvr>
                                      <p:to x="100000" y="95000"/>
                                    </p:animScale>
                                    <p:animScale>
                                      <p:cBhvr>
                                        <p:cTn id="20" dur="166" decel="50000">
                                          <p:stCondLst>
                                            <p:cond delay="1834"/>
                                          </p:stCondLst>
                                        </p:cTn>
                                        <p:tgtEl>
                                          <p:spTgt spid="321"/>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3461657" y="1486324"/>
            <a:ext cx="5878286" cy="1703573"/>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err="1">
                <a:solidFill>
                  <a:schemeClr val="accent2">
                    <a:lumMod val="75000"/>
                  </a:schemeClr>
                </a:solidFill>
                <a:latin typeface="SVN-Billo" panose="00000400000000000000" pitchFamily="2" charset="0"/>
                <a:ea typeface="Chewy"/>
                <a:cs typeface="Chewy"/>
                <a:sym typeface="Chewy"/>
              </a:rPr>
              <a:t>Củng</a:t>
            </a:r>
            <a:endParaRPr sz="17268" dirty="0">
              <a:solidFill>
                <a:schemeClr val="accent2">
                  <a:lumMod val="75000"/>
                </a:schemeClr>
              </a:solidFill>
              <a:latin typeface="SVN-Billo" panose="00000400000000000000" pitchFamily="2" charset="0"/>
              <a:ea typeface="Chewy"/>
              <a:cs typeface="Chewy"/>
              <a:sym typeface="Chewy"/>
            </a:endParaRPr>
          </a:p>
        </p:txBody>
      </p:sp>
      <p:sp>
        <p:nvSpPr>
          <p:cNvPr id="13" name="Google Shape;321;p21">
            <a:extLst>
              <a:ext uri="{FF2B5EF4-FFF2-40B4-BE49-F238E27FC236}">
                <a16:creationId xmlns:a16="http://schemas.microsoft.com/office/drawing/2014/main" id="{F3AF7939-1190-4FFA-A967-E2B7F13A0DC6}"/>
              </a:ext>
            </a:extLst>
          </p:cNvPr>
          <p:cNvSpPr txBox="1"/>
          <p:nvPr/>
        </p:nvSpPr>
        <p:spPr>
          <a:xfrm>
            <a:off x="3199929" y="3767596"/>
            <a:ext cx="10320600" cy="1668607"/>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err="1">
                <a:solidFill>
                  <a:schemeClr val="accent2">
                    <a:lumMod val="75000"/>
                  </a:schemeClr>
                </a:solidFill>
                <a:latin typeface="SVN-Billo" panose="00000400000000000000" pitchFamily="2" charset="0"/>
                <a:ea typeface="Chewy"/>
                <a:cs typeface="Chewy"/>
                <a:sym typeface="Chewy"/>
              </a:rPr>
              <a:t>Cố</a:t>
            </a:r>
            <a:endParaRPr sz="17268" dirty="0">
              <a:solidFill>
                <a:schemeClr val="accent2">
                  <a:lumMod val="75000"/>
                </a:schemeClr>
              </a:solidFill>
              <a:latin typeface="SVN-Billo" panose="00000400000000000000" pitchFamily="2" charset="0"/>
              <a:ea typeface="Chewy"/>
              <a:cs typeface="Chewy"/>
              <a:sym typeface="Chewy"/>
            </a:endParaRPr>
          </a:p>
        </p:txBody>
      </p:sp>
      <p:pic>
        <p:nvPicPr>
          <p:cNvPr id="6" name="Picture 5">
            <a:extLst>
              <a:ext uri="{FF2B5EF4-FFF2-40B4-BE49-F238E27FC236}">
                <a16:creationId xmlns:a16="http://schemas.microsoft.com/office/drawing/2014/main" id="{E48C7BF7-0DA3-4FC9-97F1-FFAEFC4E940F}"/>
              </a:ext>
            </a:extLst>
          </p:cNvPr>
          <p:cNvPicPr>
            <a:picLocks noChangeAspect="1"/>
          </p:cNvPicPr>
          <p:nvPr/>
        </p:nvPicPr>
        <p:blipFill rotWithShape="1">
          <a:blip r:embed="rId3"/>
          <a:srcRect b="27863"/>
          <a:stretch/>
        </p:blipFill>
        <p:spPr>
          <a:xfrm>
            <a:off x="179517" y="2290274"/>
            <a:ext cx="5345079" cy="3855770"/>
          </a:xfrm>
          <a:prstGeom prst="rect">
            <a:avLst/>
          </a:prstGeom>
        </p:spPr>
      </p:pic>
    </p:spTree>
    <p:extLst>
      <p:ext uri="{BB962C8B-B14F-4D97-AF65-F5344CB8AC3E}">
        <p14:creationId xmlns:p14="http://schemas.microsoft.com/office/powerpoint/2010/main" val="397495270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504"/>
        <p:cNvGrpSpPr/>
        <p:nvPr/>
      </p:nvGrpSpPr>
      <p:grpSpPr>
        <a:xfrm>
          <a:off x="0" y="0"/>
          <a:ext cx="0" cy="0"/>
          <a:chOff x="0" y="0"/>
          <a:chExt cx="0" cy="0"/>
        </a:xfrm>
      </p:grpSpPr>
      <p:sp>
        <p:nvSpPr>
          <p:cNvPr id="510" name="Google Shape;510;p32"/>
          <p:cNvSpPr txBox="1"/>
          <p:nvPr/>
        </p:nvSpPr>
        <p:spPr>
          <a:xfrm>
            <a:off x="206400" y="211628"/>
            <a:ext cx="11779200"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9200" dirty="0">
                <a:solidFill>
                  <a:schemeClr val="accent1"/>
                </a:solidFill>
                <a:latin typeface="#9Slide07 SVNZiclets" panose="02000603000000000000" pitchFamily="2" charset="0"/>
                <a:ea typeface="Chewy"/>
                <a:cs typeface="Chewy"/>
                <a:sym typeface="Chewy"/>
              </a:rPr>
              <a:t>Dặn Dò</a:t>
            </a:r>
            <a:endParaRPr sz="9200" dirty="0">
              <a:solidFill>
                <a:schemeClr val="accent1"/>
              </a:solidFill>
              <a:latin typeface="#9Slide07 SVNZiclets" panose="02000603000000000000" pitchFamily="2" charset="0"/>
              <a:ea typeface="Chewy"/>
              <a:cs typeface="Chewy"/>
              <a:sym typeface="Chewy"/>
            </a:endParaRPr>
          </a:p>
        </p:txBody>
      </p:sp>
      <p:sp>
        <p:nvSpPr>
          <p:cNvPr id="10" name="TextBox 9">
            <a:extLst>
              <a:ext uri="{FF2B5EF4-FFF2-40B4-BE49-F238E27FC236}">
                <a16:creationId xmlns:a16="http://schemas.microsoft.com/office/drawing/2014/main" id="{854A3FE7-B97A-4428-AA8E-B7435F160782}"/>
              </a:ext>
            </a:extLst>
          </p:cNvPr>
          <p:cNvSpPr txBox="1"/>
          <p:nvPr/>
        </p:nvSpPr>
        <p:spPr>
          <a:xfrm>
            <a:off x="542261" y="2956376"/>
            <a:ext cx="5043377" cy="2800960"/>
          </a:xfrm>
          <a:prstGeom prst="rect">
            <a:avLst/>
          </a:prstGeom>
          <a:noFill/>
        </p:spPr>
        <p:txBody>
          <a:bodyPr wrap="square">
            <a:spAutoFit/>
          </a:bodyPr>
          <a:lstStyle/>
          <a:p>
            <a:pPr algn="ctr" eaLnBrk="1" hangingPunct="1">
              <a:buFontTx/>
              <a:buNone/>
            </a:pPr>
            <a:r>
              <a:rPr lang="en-US" altLang="en-US" sz="5867" b="1" dirty="0" err="1">
                <a:latin typeface="#9Slide07 SVNSalty Sans" panose="02000000000000000000" pitchFamily="2" charset="0"/>
              </a:rPr>
              <a:t>Về</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nhà</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xem</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lại</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các</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bài</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tập</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vừa</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ôn</a:t>
            </a:r>
            <a:r>
              <a:rPr lang="en-US" altLang="en-US" sz="5867" b="1" dirty="0">
                <a:latin typeface="#9Slide07 SVNSalty Sans" panose="02000000000000000000" pitchFamily="2" charset="0"/>
              </a:rPr>
              <a:t>.</a:t>
            </a:r>
          </a:p>
        </p:txBody>
      </p:sp>
      <p:sp>
        <p:nvSpPr>
          <p:cNvPr id="12" name="TextBox 11">
            <a:extLst>
              <a:ext uri="{FF2B5EF4-FFF2-40B4-BE49-F238E27FC236}">
                <a16:creationId xmlns:a16="http://schemas.microsoft.com/office/drawing/2014/main" id="{D531F149-BB92-46B3-BD5E-4EA7166D0144}"/>
              </a:ext>
            </a:extLst>
          </p:cNvPr>
          <p:cNvSpPr txBox="1"/>
          <p:nvPr/>
        </p:nvSpPr>
        <p:spPr>
          <a:xfrm>
            <a:off x="6606365" y="2814608"/>
            <a:ext cx="5043375" cy="2800960"/>
          </a:xfrm>
          <a:prstGeom prst="rect">
            <a:avLst/>
          </a:prstGeom>
          <a:noFill/>
        </p:spPr>
        <p:txBody>
          <a:bodyPr wrap="square">
            <a:spAutoFit/>
          </a:bodyPr>
          <a:lstStyle/>
          <a:p>
            <a:pPr algn="ctr"/>
            <a:r>
              <a:rPr lang="en-US" altLang="en-US" sz="5867" b="1" dirty="0" err="1">
                <a:latin typeface="#9Slide07 SVNSalty Sans" panose="02000000000000000000" pitchFamily="2" charset="0"/>
              </a:rPr>
              <a:t>Xem</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trước</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các</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bài</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tập</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bài</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Ôn</a:t>
            </a:r>
            <a:r>
              <a:rPr lang="en-US" altLang="en-US" sz="5867" b="1" dirty="0">
                <a:latin typeface="#9Slide07 SVNSalty Sans" panose="02000000000000000000" pitchFamily="2" charset="0"/>
              </a:rPr>
              <a:t> </a:t>
            </a:r>
            <a:r>
              <a:rPr lang="en-US" altLang="en-US" sz="5867" b="1" dirty="0" err="1">
                <a:latin typeface="#9Slide07 SVNSalty Sans" panose="02000000000000000000" pitchFamily="2" charset="0"/>
              </a:rPr>
              <a:t>tập</a:t>
            </a:r>
            <a:r>
              <a:rPr lang="en-US" altLang="en-US" sz="5867" b="1" dirty="0">
                <a:latin typeface="#9Slide07 SVNSalty Sans" panose="02000000000000000000" pitchFamily="2" charset="0"/>
              </a:rPr>
              <a:t> ( </a:t>
            </a:r>
            <a:r>
              <a:rPr lang="en-US" altLang="en-US" sz="5867" b="1" dirty="0" err="1">
                <a:latin typeface="#9Slide07 SVNSalty Sans" panose="02000000000000000000" pitchFamily="2" charset="0"/>
              </a:rPr>
              <a:t>tiết</a:t>
            </a:r>
            <a:r>
              <a:rPr lang="en-US" altLang="en-US" sz="5867" b="1" dirty="0">
                <a:latin typeface="#9Slide07 SVNSalty Sans" panose="02000000000000000000" pitchFamily="2" charset="0"/>
              </a:rPr>
              <a:t> 7) </a:t>
            </a:r>
            <a:r>
              <a:rPr lang="en-US" altLang="en-US" sz="5867" b="1" dirty="0" err="1">
                <a:latin typeface="#9Slide07 SVNSalty Sans" panose="02000000000000000000" pitchFamily="2" charset="0"/>
              </a:rPr>
              <a:t>trang</a:t>
            </a:r>
            <a:r>
              <a:rPr lang="en-US" altLang="en-US" sz="5867" b="1" dirty="0">
                <a:latin typeface="#9Slide07 SVNSalty Sans" panose="02000000000000000000" pitchFamily="2" charset="0"/>
              </a:rPr>
              <a:t> 98.</a:t>
            </a:r>
            <a:endParaRPr lang="en-US" sz="5867" dirty="0">
              <a:latin typeface="#9Slide07 SVNSalty Sans" panose="02000000000000000000" pitchFamily="2" charset="0"/>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3461657" y="1203296"/>
            <a:ext cx="5878286" cy="1703573"/>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a:solidFill>
                  <a:schemeClr val="accent2">
                    <a:lumMod val="75000"/>
                  </a:schemeClr>
                </a:solidFill>
                <a:latin typeface="SVN-Billo" panose="00000400000000000000" pitchFamily="2" charset="0"/>
                <a:ea typeface="Chewy"/>
                <a:cs typeface="Chewy"/>
                <a:sym typeface="Chewy"/>
              </a:rPr>
              <a:t>K</a:t>
            </a:r>
            <a:r>
              <a:rPr lang="en" sz="17268" dirty="0">
                <a:solidFill>
                  <a:schemeClr val="accent2">
                    <a:lumMod val="75000"/>
                  </a:schemeClr>
                </a:solidFill>
                <a:latin typeface="SVN-Billo" panose="00000400000000000000" pitchFamily="2" charset="0"/>
                <a:ea typeface="Chewy"/>
                <a:cs typeface="Chewy"/>
                <a:sym typeface="Chewy"/>
              </a:rPr>
              <a:t>hởi</a:t>
            </a:r>
            <a:endParaRPr sz="17268" dirty="0">
              <a:solidFill>
                <a:schemeClr val="accent2">
                  <a:lumMod val="75000"/>
                </a:schemeClr>
              </a:solidFill>
              <a:latin typeface="SVN-Billo" panose="00000400000000000000" pitchFamily="2" charset="0"/>
              <a:ea typeface="Chewy"/>
              <a:cs typeface="Chewy"/>
              <a:sym typeface="Chewy"/>
            </a:endParaRPr>
          </a:p>
        </p:txBody>
      </p:sp>
      <p:sp>
        <p:nvSpPr>
          <p:cNvPr id="13" name="Google Shape;321;p21">
            <a:extLst>
              <a:ext uri="{FF2B5EF4-FFF2-40B4-BE49-F238E27FC236}">
                <a16:creationId xmlns:a16="http://schemas.microsoft.com/office/drawing/2014/main" id="{F3AF7939-1190-4FFA-A967-E2B7F13A0DC6}"/>
              </a:ext>
            </a:extLst>
          </p:cNvPr>
          <p:cNvSpPr txBox="1"/>
          <p:nvPr/>
        </p:nvSpPr>
        <p:spPr>
          <a:xfrm>
            <a:off x="3297901" y="3519533"/>
            <a:ext cx="10320600" cy="1668607"/>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err="1">
                <a:solidFill>
                  <a:schemeClr val="accent2">
                    <a:lumMod val="75000"/>
                  </a:schemeClr>
                </a:solidFill>
                <a:latin typeface="SVN-Billo" panose="00000400000000000000" pitchFamily="2" charset="0"/>
                <a:ea typeface="Chewy"/>
                <a:cs typeface="Chewy"/>
                <a:sym typeface="Chewy"/>
              </a:rPr>
              <a:t>Động</a:t>
            </a:r>
            <a:endParaRPr sz="17268" dirty="0">
              <a:solidFill>
                <a:schemeClr val="accent2">
                  <a:lumMod val="75000"/>
                </a:schemeClr>
              </a:solidFill>
              <a:latin typeface="SVN-Billo" panose="00000400000000000000" pitchFamily="2" charset="0"/>
              <a:ea typeface="Chewy"/>
              <a:cs typeface="Chewy"/>
              <a:sym typeface="Chewy"/>
            </a:endParaRPr>
          </a:p>
        </p:txBody>
      </p:sp>
      <p:pic>
        <p:nvPicPr>
          <p:cNvPr id="5" name="Picture 4">
            <a:extLst>
              <a:ext uri="{FF2B5EF4-FFF2-40B4-BE49-F238E27FC236}">
                <a16:creationId xmlns:a16="http://schemas.microsoft.com/office/drawing/2014/main" id="{C9329ED5-795D-46A5-92E2-472124398F94}"/>
              </a:ext>
            </a:extLst>
          </p:cNvPr>
          <p:cNvPicPr>
            <a:picLocks noChangeAspect="1"/>
          </p:cNvPicPr>
          <p:nvPr/>
        </p:nvPicPr>
        <p:blipFill rotWithShape="1">
          <a:blip r:embed="rId3"/>
          <a:srcRect b="27863"/>
          <a:stretch/>
        </p:blipFill>
        <p:spPr>
          <a:xfrm>
            <a:off x="-40551" y="2587094"/>
            <a:ext cx="5345079" cy="3855770"/>
          </a:xfrm>
          <a:prstGeom prst="rect">
            <a:avLst/>
          </a:prstGeom>
        </p:spPr>
      </p:pic>
    </p:spTree>
    <p:extLst>
      <p:ext uri="{BB962C8B-B14F-4D97-AF65-F5344CB8AC3E}">
        <p14:creationId xmlns:p14="http://schemas.microsoft.com/office/powerpoint/2010/main" val="30742974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p:cTn id="7" dur="1000" fill="hold"/>
                                        <p:tgtEl>
                                          <p:spTgt spid="321"/>
                                        </p:tgtEl>
                                        <p:attrNameLst>
                                          <p:attrName>ppt_w</p:attrName>
                                        </p:attrNameLst>
                                      </p:cBhvr>
                                      <p:tavLst>
                                        <p:tav tm="0">
                                          <p:val>
                                            <p:fltVal val="0"/>
                                          </p:val>
                                        </p:tav>
                                        <p:tav tm="100000">
                                          <p:val>
                                            <p:strVal val="#ppt_w"/>
                                          </p:val>
                                        </p:tav>
                                      </p:tavLst>
                                    </p:anim>
                                    <p:anim calcmode="lin" valueType="num">
                                      <p:cBhvr>
                                        <p:cTn id="8" dur="1000" fill="hold"/>
                                        <p:tgtEl>
                                          <p:spTgt spid="321"/>
                                        </p:tgtEl>
                                        <p:attrNameLst>
                                          <p:attrName>ppt_h</p:attrName>
                                        </p:attrNameLst>
                                      </p:cBhvr>
                                      <p:tavLst>
                                        <p:tav tm="0">
                                          <p:val>
                                            <p:fltVal val="0"/>
                                          </p:val>
                                        </p:tav>
                                        <p:tav tm="100000">
                                          <p:val>
                                            <p:strVal val="#ppt_h"/>
                                          </p:val>
                                        </p:tav>
                                      </p:tavLst>
                                    </p:anim>
                                    <p:anim calcmode="lin" valueType="num">
                                      <p:cBhvr>
                                        <p:cTn id="9" dur="1000" fill="hold"/>
                                        <p:tgtEl>
                                          <p:spTgt spid="321"/>
                                        </p:tgtEl>
                                        <p:attrNameLst>
                                          <p:attrName>style.rotation</p:attrName>
                                        </p:attrNameLst>
                                      </p:cBhvr>
                                      <p:tavLst>
                                        <p:tav tm="0">
                                          <p:val>
                                            <p:fltVal val="90"/>
                                          </p:val>
                                        </p:tav>
                                        <p:tav tm="100000">
                                          <p:val>
                                            <p:fltVal val="0"/>
                                          </p:val>
                                        </p:tav>
                                      </p:tavLst>
                                    </p:anim>
                                    <p:animEffect transition="in" filter="fade">
                                      <p:cBhvr>
                                        <p:cTn id="10" dur="1000"/>
                                        <p:tgtEl>
                                          <p:spTgt spid="3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1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2334772" y="0"/>
            <a:ext cx="7522457"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11067" dirty="0">
                <a:solidFill>
                  <a:schemeClr val="accent3">
                    <a:lumMod val="25000"/>
                  </a:schemeClr>
                </a:solidFill>
                <a:latin typeface="SVN-Apple" panose="02040603050506020204" pitchFamily="18" charset="0"/>
                <a:ea typeface="Chewy"/>
                <a:cs typeface="Chewy"/>
                <a:sym typeface="Chewy"/>
              </a:rPr>
              <a:t>Cuốn sách bí ẩn</a:t>
            </a:r>
            <a:endParaRPr sz="11067" dirty="0">
              <a:solidFill>
                <a:schemeClr val="accent3">
                  <a:lumMod val="25000"/>
                </a:schemeClr>
              </a:solidFill>
              <a:latin typeface="SVN-Apple" panose="02040603050506020204" pitchFamily="18" charset="0"/>
              <a:ea typeface="Chewy"/>
              <a:cs typeface="Chewy"/>
              <a:sym typeface="Chewy"/>
            </a:endParaRPr>
          </a:p>
        </p:txBody>
      </p:sp>
      <p:sp>
        <p:nvSpPr>
          <p:cNvPr id="518" name="Google Shape;518;p33"/>
          <p:cNvSpPr txBox="1"/>
          <p:nvPr/>
        </p:nvSpPr>
        <p:spPr>
          <a:xfrm>
            <a:off x="1018913" y="1458455"/>
            <a:ext cx="10443744" cy="1702578"/>
          </a:xfrm>
          <a:prstGeom prst="roundRect">
            <a:avLst/>
          </a:prstGeom>
          <a:solidFill>
            <a:schemeClr val="accent1">
              <a:lumMod val="60000"/>
              <a:lumOff val="40000"/>
            </a:schemeClr>
          </a:solidFill>
          <a:ln>
            <a:noFill/>
          </a:ln>
        </p:spPr>
        <p:txBody>
          <a:bodyPr spcFirstLastPara="1" wrap="square" lIns="91433" tIns="91433" rIns="91433" bIns="91433" anchor="t" anchorCtr="0">
            <a:spAutoFit/>
          </a:bodyPr>
          <a:lstStyle/>
          <a:p>
            <a:pPr algn="ctr"/>
            <a:r>
              <a:rPr lang="en-US" sz="4400" b="1" dirty="0">
                <a:solidFill>
                  <a:schemeClr val="lt1"/>
                </a:solidFill>
                <a:latin typeface="SVN-Channel" panose="02040603050506020204" pitchFamily="18" charset="0"/>
                <a:ea typeface="Shadows Into Light Two"/>
                <a:cs typeface="Shadows Into Light Two"/>
                <a:sym typeface="Shadows Into Light Two"/>
              </a:rPr>
              <a:t>H</a:t>
            </a:r>
            <a:r>
              <a:rPr lang="en" sz="4400" b="1" dirty="0">
                <a:solidFill>
                  <a:schemeClr val="lt1"/>
                </a:solidFill>
                <a:latin typeface="SVN-Channel" panose="02040603050506020204" pitchFamily="18" charset="0"/>
                <a:ea typeface="Shadows Into Light Two"/>
                <a:cs typeface="Shadows Into Light Two"/>
                <a:sym typeface="Shadows Into Light Two"/>
              </a:rPr>
              <a:t>ãy chọn một cuốn sách bất kì và trả lời các câu hỏi có bên trong quả táo nhé !</a:t>
            </a:r>
            <a:endParaRPr sz="4400" b="1" dirty="0">
              <a:solidFill>
                <a:schemeClr val="lt1"/>
              </a:solidFill>
              <a:latin typeface="SVN-Channel" panose="02040603050506020204" pitchFamily="18" charset="0"/>
              <a:ea typeface="Shadows Into Light Two"/>
              <a:cs typeface="Shadows Into Light Two"/>
              <a:sym typeface="Shadows Into Light Two"/>
            </a:endParaRPr>
          </a:p>
        </p:txBody>
      </p:sp>
      <p:sp>
        <p:nvSpPr>
          <p:cNvPr id="12" name="Text Box 12">
            <a:extLst>
              <a:ext uri="{FF2B5EF4-FFF2-40B4-BE49-F238E27FC236}">
                <a16:creationId xmlns:a16="http://schemas.microsoft.com/office/drawing/2014/main" id="{BA5B25A3-EDB9-4604-A891-4CED432500DE}"/>
              </a:ext>
            </a:extLst>
          </p:cNvPr>
          <p:cNvSpPr txBox="1">
            <a:spLocks noChangeArrowheads="1"/>
          </p:cNvSpPr>
          <p:nvPr/>
        </p:nvSpPr>
        <p:spPr bwMode="auto">
          <a:xfrm>
            <a:off x="4886521" y="3982775"/>
            <a:ext cx="2708528" cy="1918539"/>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sz="2667" b="1" i="1" dirty="0">
                <a:solidFill>
                  <a:schemeClr val="accent3">
                    <a:lumMod val="25000"/>
                  </a:schemeClr>
                </a:solidFill>
                <a:latin typeface="UTM Azuki" panose="02040603050506020204" pitchFamily="18" charset="0"/>
              </a:rPr>
              <a:t>Cho </a:t>
            </a:r>
            <a:r>
              <a:rPr lang="en-US" altLang="en-US" sz="2667" b="1" i="1" dirty="0" err="1">
                <a:solidFill>
                  <a:schemeClr val="accent3">
                    <a:lumMod val="25000"/>
                  </a:schemeClr>
                </a:solidFill>
                <a:latin typeface="UTM Azuki" panose="02040603050506020204" pitchFamily="18" charset="0"/>
              </a:rPr>
              <a:t>biết</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nội</a:t>
            </a:r>
            <a:r>
              <a:rPr lang="en-US" altLang="en-US" sz="2667" b="1" i="1" dirty="0">
                <a:solidFill>
                  <a:schemeClr val="accent3">
                    <a:lumMod val="25000"/>
                  </a:schemeClr>
                </a:solidFill>
                <a:latin typeface="UTM Azuki" panose="02040603050506020204" pitchFamily="18" charset="0"/>
              </a:rPr>
              <a:t> dung </a:t>
            </a:r>
            <a:r>
              <a:rPr lang="en-US" altLang="en-US" sz="2667" b="1" i="1" dirty="0" err="1">
                <a:solidFill>
                  <a:schemeClr val="accent3">
                    <a:lumMod val="25000"/>
                  </a:schemeClr>
                </a:solidFill>
                <a:latin typeface="UTM Azuki" panose="02040603050506020204" pitchFamily="18" charset="0"/>
              </a:rPr>
              <a:t>chính</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bài</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đọc</a:t>
            </a:r>
            <a:r>
              <a:rPr lang="en-US" altLang="en-US" sz="2667" b="1" i="1" dirty="0">
                <a:solidFill>
                  <a:schemeClr val="accent3">
                    <a:lumMod val="25000"/>
                  </a:schemeClr>
                </a:solidFill>
                <a:latin typeface="UTM Azuki" panose="02040603050506020204" pitchFamily="18" charset="0"/>
              </a:rPr>
              <a:t> Ga-</a:t>
            </a:r>
            <a:r>
              <a:rPr lang="en-US" altLang="en-US" sz="2667" b="1" i="1" dirty="0" err="1">
                <a:solidFill>
                  <a:schemeClr val="accent3">
                    <a:lumMod val="25000"/>
                  </a:schemeClr>
                </a:solidFill>
                <a:latin typeface="UTM Azuki" panose="02040603050506020204" pitchFamily="18" charset="0"/>
              </a:rPr>
              <a:t>vốt</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ngoài</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chiến</a:t>
            </a:r>
            <a:r>
              <a:rPr lang="en-US" altLang="en-US" sz="2667" b="1" i="1" dirty="0">
                <a:solidFill>
                  <a:schemeClr val="accent3">
                    <a:lumMod val="25000"/>
                  </a:schemeClr>
                </a:solidFill>
                <a:latin typeface="UTM Azuki" panose="02040603050506020204" pitchFamily="18" charset="0"/>
              </a:rPr>
              <a:t> </a:t>
            </a:r>
            <a:r>
              <a:rPr lang="en-US" altLang="en-US" sz="2667" b="1" i="1" dirty="0" err="1">
                <a:solidFill>
                  <a:schemeClr val="accent3">
                    <a:lumMod val="25000"/>
                  </a:schemeClr>
                </a:solidFill>
                <a:latin typeface="UTM Azuki" panose="02040603050506020204" pitchFamily="18" charset="0"/>
              </a:rPr>
              <a:t>lũy</a:t>
            </a:r>
            <a:r>
              <a:rPr lang="en-US" altLang="en-US" sz="2667" b="1" i="1" dirty="0">
                <a:solidFill>
                  <a:schemeClr val="accent3">
                    <a:lumMod val="25000"/>
                  </a:schemeClr>
                </a:solidFill>
                <a:latin typeface="UTM Azuki" panose="02040603050506020204" pitchFamily="18" charset="0"/>
              </a:rPr>
              <a:t>.</a:t>
            </a:r>
          </a:p>
        </p:txBody>
      </p:sp>
      <p:sp>
        <p:nvSpPr>
          <p:cNvPr id="13" name="Text Box 19">
            <a:extLst>
              <a:ext uri="{FF2B5EF4-FFF2-40B4-BE49-F238E27FC236}">
                <a16:creationId xmlns:a16="http://schemas.microsoft.com/office/drawing/2014/main" id="{A7561DE0-7C2F-4FD2-9CFB-EC199D99F82A}"/>
              </a:ext>
            </a:extLst>
          </p:cNvPr>
          <p:cNvSpPr txBox="1">
            <a:spLocks noChangeArrowheads="1"/>
          </p:cNvSpPr>
          <p:nvPr/>
        </p:nvSpPr>
        <p:spPr bwMode="auto">
          <a:xfrm>
            <a:off x="826032" y="4118983"/>
            <a:ext cx="3046067" cy="1645699"/>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sz="2933" b="1" i="1" dirty="0" err="1">
                <a:solidFill>
                  <a:schemeClr val="accent3">
                    <a:lumMod val="25000"/>
                  </a:schemeClr>
                </a:solidFill>
                <a:latin typeface="UTM Azuki" panose="02040603050506020204" pitchFamily="18" charset="0"/>
              </a:rPr>
              <a:t>Đọc</a:t>
            </a:r>
            <a:r>
              <a:rPr lang="en-US" altLang="en-US" sz="2933" b="1" i="1" dirty="0">
                <a:solidFill>
                  <a:schemeClr val="accent3">
                    <a:lumMod val="25000"/>
                  </a:schemeClr>
                </a:solidFill>
                <a:latin typeface="UTM Azuki" panose="02040603050506020204" pitchFamily="18" charset="0"/>
              </a:rPr>
              <a:t> 1 </a:t>
            </a:r>
            <a:r>
              <a:rPr lang="en-US" altLang="en-US" sz="2933" b="1" i="1" dirty="0" err="1">
                <a:solidFill>
                  <a:schemeClr val="accent3">
                    <a:lumMod val="25000"/>
                  </a:schemeClr>
                </a:solidFill>
                <a:latin typeface="UTM Azuki" panose="02040603050506020204" pitchFamily="18" charset="0"/>
              </a:rPr>
              <a:t>đoạn</a:t>
            </a:r>
            <a:r>
              <a:rPr lang="en-US" altLang="en-US" sz="2933" b="1" i="1" dirty="0">
                <a:solidFill>
                  <a:schemeClr val="accent3">
                    <a:lumMod val="25000"/>
                  </a:schemeClr>
                </a:solidFill>
                <a:latin typeface="UTM Azuki" panose="02040603050506020204" pitchFamily="18" charset="0"/>
              </a:rPr>
              <a:t> </a:t>
            </a:r>
            <a:r>
              <a:rPr lang="en-US" altLang="en-US" sz="2933" b="1" i="1" dirty="0" err="1">
                <a:solidFill>
                  <a:schemeClr val="accent3">
                    <a:lumMod val="25000"/>
                  </a:schemeClr>
                </a:solidFill>
                <a:latin typeface="UTM Azuki" panose="02040603050506020204" pitchFamily="18" charset="0"/>
              </a:rPr>
              <a:t>em</a:t>
            </a:r>
            <a:r>
              <a:rPr lang="en-US" altLang="en-US" sz="2933" b="1" i="1" dirty="0">
                <a:solidFill>
                  <a:schemeClr val="accent3">
                    <a:lumMod val="25000"/>
                  </a:schemeClr>
                </a:solidFill>
                <a:latin typeface="UTM Azuki" panose="02040603050506020204" pitchFamily="18" charset="0"/>
              </a:rPr>
              <a:t> </a:t>
            </a:r>
            <a:r>
              <a:rPr lang="en-US" altLang="en-US" sz="2933" b="1" i="1" dirty="0" err="1">
                <a:solidFill>
                  <a:schemeClr val="accent3">
                    <a:lumMod val="25000"/>
                  </a:schemeClr>
                </a:solidFill>
                <a:latin typeface="UTM Azuki" panose="02040603050506020204" pitchFamily="18" charset="0"/>
              </a:rPr>
              <a:t>thích</a:t>
            </a:r>
            <a:r>
              <a:rPr lang="en-US" altLang="en-US" sz="2933" b="1" i="1" dirty="0">
                <a:solidFill>
                  <a:schemeClr val="accent3">
                    <a:lumMod val="25000"/>
                  </a:schemeClr>
                </a:solidFill>
                <a:latin typeface="UTM Azuki" panose="02040603050506020204" pitchFamily="18" charset="0"/>
              </a:rPr>
              <a:t> </a:t>
            </a:r>
            <a:r>
              <a:rPr lang="en-US" altLang="en-US" sz="2933" b="1" i="1" dirty="0" err="1">
                <a:solidFill>
                  <a:schemeClr val="accent3">
                    <a:lumMod val="25000"/>
                  </a:schemeClr>
                </a:solidFill>
                <a:latin typeface="UTM Azuki" panose="02040603050506020204" pitchFamily="18" charset="0"/>
              </a:rPr>
              <a:t>trong</a:t>
            </a:r>
            <a:r>
              <a:rPr lang="en-US" altLang="en-US" sz="2933" b="1" i="1" dirty="0">
                <a:solidFill>
                  <a:schemeClr val="accent3">
                    <a:lumMod val="25000"/>
                  </a:schemeClr>
                </a:solidFill>
                <a:latin typeface="UTM Azuki" panose="02040603050506020204" pitchFamily="18" charset="0"/>
              </a:rPr>
              <a:t> </a:t>
            </a:r>
            <a:r>
              <a:rPr lang="en-US" altLang="en-US" sz="2933" b="1" i="1" dirty="0" err="1">
                <a:solidFill>
                  <a:schemeClr val="accent3">
                    <a:lumMod val="25000"/>
                  </a:schemeClr>
                </a:solidFill>
                <a:latin typeface="UTM Azuki" panose="02040603050506020204" pitchFamily="18" charset="0"/>
              </a:rPr>
              <a:t>bài</a:t>
            </a:r>
            <a:r>
              <a:rPr lang="en-US" altLang="en-US" sz="2933" b="1" i="1" dirty="0">
                <a:solidFill>
                  <a:schemeClr val="accent3">
                    <a:lumMod val="25000"/>
                  </a:schemeClr>
                </a:solidFill>
                <a:latin typeface="UTM Azuki" panose="02040603050506020204" pitchFamily="18" charset="0"/>
              </a:rPr>
              <a:t> Con </a:t>
            </a:r>
            <a:r>
              <a:rPr lang="en-US" altLang="en-US" sz="2933" b="1" i="1" dirty="0" err="1">
                <a:solidFill>
                  <a:schemeClr val="accent3">
                    <a:lumMod val="25000"/>
                  </a:schemeClr>
                </a:solidFill>
                <a:latin typeface="UTM Azuki" panose="02040603050506020204" pitchFamily="18" charset="0"/>
              </a:rPr>
              <a:t>sẻ</a:t>
            </a:r>
            <a:r>
              <a:rPr lang="en-US" altLang="en-US" sz="3200" b="1" i="1" dirty="0">
                <a:solidFill>
                  <a:schemeClr val="accent3">
                    <a:lumMod val="25000"/>
                  </a:schemeClr>
                </a:solidFill>
                <a:latin typeface="UTM Azuki" panose="02040603050506020204" pitchFamily="18" charset="0"/>
              </a:rPr>
              <a:t>.</a:t>
            </a:r>
          </a:p>
        </p:txBody>
      </p:sp>
      <p:sp>
        <p:nvSpPr>
          <p:cNvPr id="14" name="Text Box 53">
            <a:extLst>
              <a:ext uri="{FF2B5EF4-FFF2-40B4-BE49-F238E27FC236}">
                <a16:creationId xmlns:a16="http://schemas.microsoft.com/office/drawing/2014/main" id="{C5C9D156-EE96-4A34-AB14-B17D05BEF7E7}"/>
              </a:ext>
            </a:extLst>
          </p:cNvPr>
          <p:cNvSpPr txBox="1">
            <a:spLocks noChangeArrowheads="1"/>
          </p:cNvSpPr>
          <p:nvPr/>
        </p:nvSpPr>
        <p:spPr bwMode="auto">
          <a:xfrm>
            <a:off x="8569012" y="4012323"/>
            <a:ext cx="3044091" cy="1736646"/>
          </a:xfrm>
          <a:prstGeom prst="roundRect">
            <a:avLst/>
          </a:prstGeom>
          <a:solidFill>
            <a:schemeClr val="accent2">
              <a:lumMod val="20000"/>
              <a:lumOff val="80000"/>
            </a:schemeClr>
          </a:solidFill>
          <a:ln>
            <a:noFill/>
          </a:ln>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ctr" eaLnBrk="1" hangingPunct="1"/>
            <a:r>
              <a:rPr lang="en-US" altLang="en-US" sz="2400" b="1" i="1" dirty="0" err="1">
                <a:solidFill>
                  <a:schemeClr val="accent3">
                    <a:lumMod val="25000"/>
                  </a:schemeClr>
                </a:solidFill>
                <a:latin typeface="UTM Azuki" panose="02040603050506020204" pitchFamily="18" charset="0"/>
              </a:rPr>
              <a:t>Hãy</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cho</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biết</a:t>
            </a:r>
            <a:r>
              <a:rPr lang="en-US" altLang="en-US" sz="2400" b="1" i="1" dirty="0">
                <a:solidFill>
                  <a:schemeClr val="accent3">
                    <a:lumMod val="25000"/>
                  </a:schemeClr>
                </a:solidFill>
                <a:latin typeface="UTM Azuki" panose="02040603050506020204" pitchFamily="18" charset="0"/>
              </a:rPr>
              <a:t> 2 </a:t>
            </a:r>
            <a:r>
              <a:rPr lang="en-US" altLang="en-US" sz="2400" b="1" i="1" dirty="0" err="1">
                <a:solidFill>
                  <a:schemeClr val="accent3">
                    <a:lumMod val="25000"/>
                  </a:schemeClr>
                </a:solidFill>
                <a:latin typeface="UTM Azuki" panose="02040603050506020204" pitchFamily="18" charset="0"/>
              </a:rPr>
              <a:t>nhân</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vật</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trong</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bài</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tập</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đọc</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Dù</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sao</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trái</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đất</a:t>
            </a:r>
            <a:r>
              <a:rPr lang="en-US" altLang="en-US" sz="2400" b="1" i="1" dirty="0">
                <a:solidFill>
                  <a:schemeClr val="accent3">
                    <a:lumMod val="25000"/>
                  </a:schemeClr>
                </a:solidFill>
                <a:latin typeface="UTM Azuki" panose="02040603050506020204" pitchFamily="18" charset="0"/>
              </a:rPr>
              <a:t> </a:t>
            </a:r>
            <a:r>
              <a:rPr lang="en-US" altLang="en-US" sz="2400" b="1" i="1" dirty="0" err="1">
                <a:solidFill>
                  <a:schemeClr val="accent3">
                    <a:lumMod val="25000"/>
                  </a:schemeClr>
                </a:solidFill>
                <a:latin typeface="UTM Azuki" panose="02040603050506020204" pitchFamily="18" charset="0"/>
              </a:rPr>
              <a:t>vẫn</a:t>
            </a:r>
            <a:r>
              <a:rPr lang="en-US" altLang="en-US" sz="2400" b="1" i="1" dirty="0">
                <a:solidFill>
                  <a:schemeClr val="accent3">
                    <a:lumMod val="25000"/>
                  </a:schemeClr>
                </a:solidFill>
                <a:latin typeface="UTM Azuki" panose="02040603050506020204" pitchFamily="18" charset="0"/>
              </a:rPr>
              <a:t> quay.</a:t>
            </a:r>
          </a:p>
        </p:txBody>
      </p:sp>
      <p:pic>
        <p:nvPicPr>
          <p:cNvPr id="7" name="Picture 6">
            <a:extLst>
              <a:ext uri="{FF2B5EF4-FFF2-40B4-BE49-F238E27FC236}">
                <a16:creationId xmlns:a16="http://schemas.microsoft.com/office/drawing/2014/main" id="{36674B9E-432D-4A11-93EC-BB5B49B2E376}"/>
              </a:ext>
            </a:extLst>
          </p:cNvPr>
          <p:cNvPicPr>
            <a:picLocks noChangeAspect="1"/>
          </p:cNvPicPr>
          <p:nvPr/>
        </p:nvPicPr>
        <p:blipFill>
          <a:blip r:embed="rId3">
            <a:extLst>
              <a:ext uri="{BEBA8EAE-BF5A-486C-A8C5-ECC9F3942E4B}">
                <a14:imgProps xmlns:a14="http://schemas.microsoft.com/office/drawing/2010/main">
                  <a14:imgLayer r:embed="rId4">
                    <a14:imgEffect>
                      <a14:backgroundRemoval t="10000" b="90000" l="3438" r="95750">
                        <a14:foregroundMark x1="16938" y1="33000" x2="7000" y2="69625"/>
                        <a14:foregroundMark x1="5063" y1="73000" x2="3438" y2="83125"/>
                        <a14:foregroundMark x1="8813" y1="84875" x2="22875" y2="84250"/>
                        <a14:foregroundMark x1="22875" y1="84250" x2="38500" y2="86875"/>
                        <a14:foregroundMark x1="38500" y1="86875" x2="42438" y2="89375"/>
                        <a14:foregroundMark x1="42438" y1="89375" x2="43375" y2="89250"/>
                        <a14:foregroundMark x1="14250" y1="68625" x2="44313" y2="30125"/>
                        <a14:foregroundMark x1="20563" y1="37750" x2="50250" y2="16500"/>
                        <a14:foregroundMark x1="39875" y1="38125" x2="63188" y2="43625"/>
                        <a14:foregroundMark x1="52312" y1="59750" x2="77188" y2="47750"/>
                        <a14:foregroundMark x1="58875" y1="27250" x2="82438" y2="26750"/>
                        <a14:foregroundMark x1="91188" y1="40500" x2="92188" y2="57250"/>
                        <a14:foregroundMark x1="89938" y1="25125" x2="93250" y2="41875"/>
                        <a14:foregroundMark x1="93000" y1="49000" x2="95688" y2="65625"/>
                        <a14:foregroundMark x1="95688" y1="65625" x2="95750" y2="65625"/>
                      </a14:backgroundRemoval>
                    </a14:imgEffect>
                  </a14:imgLayer>
                </a14:imgProps>
              </a:ext>
            </a:extLst>
          </a:blip>
          <a:stretch>
            <a:fillRect/>
          </a:stretch>
        </p:blipFill>
        <p:spPr>
          <a:xfrm rot="1789184">
            <a:off x="-39137" y="3565191"/>
            <a:ext cx="4601885" cy="2300943"/>
          </a:xfrm>
          <a:prstGeom prst="rect">
            <a:avLst/>
          </a:prstGeom>
        </p:spPr>
      </p:pic>
      <p:pic>
        <p:nvPicPr>
          <p:cNvPr id="5" name="Picture 4">
            <a:extLst>
              <a:ext uri="{FF2B5EF4-FFF2-40B4-BE49-F238E27FC236}">
                <a16:creationId xmlns:a16="http://schemas.microsoft.com/office/drawing/2014/main" id="{825865BE-CAB5-4643-BE68-4AE28738202E}"/>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2525" b="95960" l="4331" r="92520">
                        <a14:foregroundMark x1="6299" y1="62121" x2="5118" y2="56061"/>
                        <a14:foregroundMark x1="11811" y1="84848" x2="18110" y2="81818"/>
                        <a14:foregroundMark x1="91339" y1="30303" x2="92913" y2="22222"/>
                        <a14:foregroundMark x1="44094" y1="8586" x2="56299" y2="3030"/>
                        <a14:foregroundMark x1="45669" y1="87879" x2="51575" y2="95960"/>
                      </a14:backgroundRemoval>
                    </a14:imgEffect>
                  </a14:imgLayer>
                </a14:imgProps>
              </a:ext>
            </a:extLst>
          </a:blip>
          <a:stretch>
            <a:fillRect/>
          </a:stretch>
        </p:blipFill>
        <p:spPr>
          <a:xfrm>
            <a:off x="4177047" y="3429000"/>
            <a:ext cx="3837907" cy="2991755"/>
          </a:xfrm>
          <a:prstGeom prst="rect">
            <a:avLst/>
          </a:prstGeom>
        </p:spPr>
      </p:pic>
      <p:pic>
        <p:nvPicPr>
          <p:cNvPr id="3" name="Picture 2">
            <a:extLst>
              <a:ext uri="{FF2B5EF4-FFF2-40B4-BE49-F238E27FC236}">
                <a16:creationId xmlns:a16="http://schemas.microsoft.com/office/drawing/2014/main" id="{2782A7AC-95C7-415B-9B40-7ED61F9BFDDF}"/>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9786" b="89858" l="5142" r="91489">
                        <a14:foregroundMark x1="15426" y1="45374" x2="42199" y2="30783"/>
                        <a14:foregroundMark x1="5319" y1="61032" x2="12589" y2="56406"/>
                        <a14:foregroundMark x1="84574" y1="57117" x2="91489" y2="45907"/>
                      </a14:backgroundRemoval>
                    </a14:imgEffect>
                  </a14:imgLayer>
                </a14:imgProps>
              </a:ext>
            </a:extLst>
          </a:blip>
          <a:stretch>
            <a:fillRect/>
          </a:stretch>
        </p:blipFill>
        <p:spPr>
          <a:xfrm>
            <a:off x="7703457" y="2309744"/>
            <a:ext cx="4775200" cy="4758267"/>
          </a:xfrm>
          <a:prstGeom prst="rect">
            <a:avLst/>
          </a:prstGeom>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barn(inVertical)">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seq concurrent="1" nextAc="seek">
              <p:cTn id="8" restart="whenNotActive" fill="hold" evtFilter="cancelBubble" nodeType="interactiveSeq">
                <p:stCondLst>
                  <p:cond evt="onClick" delay="0">
                    <p:tgtEl>
                      <p:spTgt spid="7"/>
                    </p:tgtEl>
                  </p:cond>
                </p:stCondLst>
                <p:endSync evt="end" delay="0">
                  <p:rtn val="all"/>
                </p:endSync>
                <p:childTnLst>
                  <p:par>
                    <p:cTn id="9" fill="hold">
                      <p:stCondLst>
                        <p:cond delay="0"/>
                      </p:stCondLst>
                      <p:childTnLst>
                        <p:par>
                          <p:cTn id="10" fill="hold">
                            <p:stCondLst>
                              <p:cond delay="0"/>
                            </p:stCondLst>
                            <p:childTnLst>
                              <p:par>
                                <p:cTn id="11" presetID="10" presetClass="exit" presetSubtype="0" fill="hold" nodeType="clickEffect">
                                  <p:stCondLst>
                                    <p:cond delay="0"/>
                                  </p:stCondLst>
                                  <p:childTnLst>
                                    <p:animEffect transition="out" filter="fade">
                                      <p:cBhvr>
                                        <p:cTn id="12" dur="500"/>
                                        <p:tgtEl>
                                          <p:spTgt spid="7"/>
                                        </p:tgtEl>
                                      </p:cBhvr>
                                    </p:animEffect>
                                    <p:set>
                                      <p:cBhvr>
                                        <p:cTn id="13" dur="1" fill="hold">
                                          <p:stCondLst>
                                            <p:cond delay="499"/>
                                          </p:stCondLst>
                                        </p:cTn>
                                        <p:tgtEl>
                                          <p:spTgt spid="7"/>
                                        </p:tgtEl>
                                        <p:attrNameLst>
                                          <p:attrName>style.visibility</p:attrName>
                                        </p:attrNameLst>
                                      </p:cBhvr>
                                      <p:to>
                                        <p:strVal val="hidden"/>
                                      </p:to>
                                    </p:set>
                                  </p:childTnLst>
                                </p:cTn>
                              </p:par>
                            </p:childTnLst>
                          </p:cTn>
                        </p:par>
                      </p:childTnLst>
                    </p:cTn>
                  </p:par>
                </p:childTnLst>
              </p:cTn>
              <p:nextCondLst>
                <p:cond evt="onClick" delay="0">
                  <p:tgtEl>
                    <p:spTgt spid="7"/>
                  </p:tgtEl>
                </p:cond>
              </p:nextCondLst>
            </p:seq>
            <p:seq concurrent="1" nextAc="seek">
              <p:cTn id="14" restart="whenNotActive" fill="hold" evtFilter="cancelBubble" nodeType="interactiveSeq">
                <p:stCondLst>
                  <p:cond evt="onClick" delay="0">
                    <p:tgtEl>
                      <p:spTgt spid="5"/>
                    </p:tgtEl>
                  </p:cond>
                </p:stCondLst>
                <p:endSync evt="end" delay="0">
                  <p:rtn val="all"/>
                </p:endSync>
                <p:childTnLst>
                  <p:par>
                    <p:cTn id="15" fill="hold">
                      <p:stCondLst>
                        <p:cond delay="0"/>
                      </p:stCondLst>
                      <p:childTnLst>
                        <p:par>
                          <p:cTn id="16" fill="hold">
                            <p:stCondLst>
                              <p:cond delay="0"/>
                            </p:stCondLst>
                            <p:childTnLst>
                              <p:par>
                                <p:cTn id="17" presetID="10" presetClass="exit" presetSubtype="0" fill="hold" nodeType="clickEffect">
                                  <p:stCondLst>
                                    <p:cond delay="0"/>
                                  </p:stCondLst>
                                  <p:childTnLst>
                                    <p:animEffect transition="out" filter="fade">
                                      <p:cBhvr>
                                        <p:cTn id="18" dur="500"/>
                                        <p:tgtEl>
                                          <p:spTgt spid="5"/>
                                        </p:tgtEl>
                                      </p:cBhvr>
                                    </p:animEffect>
                                    <p:set>
                                      <p:cBhvr>
                                        <p:cTn id="19" dur="1" fill="hold">
                                          <p:stCondLst>
                                            <p:cond delay="499"/>
                                          </p:stCondLst>
                                        </p:cTn>
                                        <p:tgtEl>
                                          <p:spTgt spid="5"/>
                                        </p:tgtEl>
                                        <p:attrNameLst>
                                          <p:attrName>style.visibility</p:attrName>
                                        </p:attrNameLst>
                                      </p:cBhvr>
                                      <p:to>
                                        <p:strVal val="hidden"/>
                                      </p:to>
                                    </p:set>
                                  </p:childTnLst>
                                </p:cTn>
                              </p:par>
                            </p:childTnLst>
                          </p:cTn>
                        </p:par>
                      </p:childTnLst>
                    </p:cTn>
                  </p:par>
                </p:childTnLst>
              </p:cTn>
              <p:nextCondLst>
                <p:cond evt="onClick" delay="0">
                  <p:tgtEl>
                    <p:spTgt spid="5"/>
                  </p:tgtEl>
                </p:cond>
              </p:nextCondLst>
            </p:seq>
            <p:seq concurrent="1" nextAc="seek">
              <p:cTn id="20" restart="whenNotActive" fill="hold" evtFilter="cancelBubble" nodeType="interactiveSeq">
                <p:stCondLst>
                  <p:cond evt="onClick" delay="0">
                    <p:tgtEl>
                      <p:spTgt spid="3"/>
                    </p:tgtEl>
                  </p:cond>
                </p:stCondLst>
                <p:endSync evt="end" delay="0">
                  <p:rtn val="all"/>
                </p:endSync>
                <p:childTnLst>
                  <p:par>
                    <p:cTn id="21" fill="hold">
                      <p:stCondLst>
                        <p:cond delay="0"/>
                      </p:stCondLst>
                      <p:childTnLst>
                        <p:par>
                          <p:cTn id="22" fill="hold">
                            <p:stCondLst>
                              <p:cond delay="0"/>
                            </p:stCondLst>
                            <p:childTnLst>
                              <p:par>
                                <p:cTn id="23" presetID="10" presetClass="exit" presetSubtype="0" fill="hold" nodeType="clickEffect">
                                  <p:stCondLst>
                                    <p:cond delay="0"/>
                                  </p:stCondLst>
                                  <p:childTnLst>
                                    <p:animEffect transition="out" filter="fade">
                                      <p:cBhvr>
                                        <p:cTn id="24" dur="500"/>
                                        <p:tgtEl>
                                          <p:spTgt spid="3"/>
                                        </p:tgtEl>
                                      </p:cBhvr>
                                    </p:animEffect>
                                    <p:set>
                                      <p:cBhvr>
                                        <p:cTn id="25" dur="1" fill="hold">
                                          <p:stCondLst>
                                            <p:cond delay="499"/>
                                          </p:stCondLst>
                                        </p:cTn>
                                        <p:tgtEl>
                                          <p:spTgt spid="3"/>
                                        </p:tgtEl>
                                        <p:attrNameLst>
                                          <p:attrName>style.visibility</p:attrName>
                                        </p:attrNameLst>
                                      </p:cBhvr>
                                      <p:to>
                                        <p:strVal val="hidden"/>
                                      </p:to>
                                    </p:set>
                                  </p:childTnLst>
                                </p:cTn>
                              </p:par>
                            </p:childTnLst>
                          </p:cTn>
                        </p:par>
                      </p:childTnLst>
                    </p:cTn>
                  </p:par>
                </p:childTnLst>
              </p:cTn>
              <p:nextCondLst>
                <p:cond evt="onClick" delay="0">
                  <p:tgtEl>
                    <p:spTgt spid="3"/>
                  </p:tgtEl>
                </p:cond>
              </p:nextCondLst>
            </p:seq>
          </p:childTnLst>
        </p:cTn>
      </p:par>
    </p:tnLst>
    <p:bldLst>
      <p:bldP spid="51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317"/>
        <p:cNvGrpSpPr/>
        <p:nvPr/>
      </p:nvGrpSpPr>
      <p:grpSpPr>
        <a:xfrm>
          <a:off x="0" y="0"/>
          <a:ext cx="0" cy="0"/>
          <a:chOff x="0" y="0"/>
          <a:chExt cx="0" cy="0"/>
        </a:xfrm>
      </p:grpSpPr>
      <p:sp>
        <p:nvSpPr>
          <p:cNvPr id="321" name="Google Shape;321;p21"/>
          <p:cNvSpPr txBox="1"/>
          <p:nvPr/>
        </p:nvSpPr>
        <p:spPr>
          <a:xfrm>
            <a:off x="3461657" y="1486324"/>
            <a:ext cx="5878286" cy="1703573"/>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err="1">
                <a:solidFill>
                  <a:schemeClr val="accent2">
                    <a:lumMod val="75000"/>
                  </a:schemeClr>
                </a:solidFill>
                <a:latin typeface="SVN-Billo" panose="00000400000000000000" pitchFamily="2" charset="0"/>
                <a:ea typeface="Chewy"/>
                <a:cs typeface="Chewy"/>
                <a:sym typeface="Chewy"/>
              </a:rPr>
              <a:t>Bài</a:t>
            </a:r>
            <a:endParaRPr sz="17268" dirty="0">
              <a:solidFill>
                <a:schemeClr val="accent2">
                  <a:lumMod val="75000"/>
                </a:schemeClr>
              </a:solidFill>
              <a:latin typeface="SVN-Billo" panose="00000400000000000000" pitchFamily="2" charset="0"/>
              <a:ea typeface="Chewy"/>
              <a:cs typeface="Chewy"/>
              <a:sym typeface="Chewy"/>
            </a:endParaRPr>
          </a:p>
        </p:txBody>
      </p:sp>
      <p:sp>
        <p:nvSpPr>
          <p:cNvPr id="13" name="Google Shape;321;p21">
            <a:extLst>
              <a:ext uri="{FF2B5EF4-FFF2-40B4-BE49-F238E27FC236}">
                <a16:creationId xmlns:a16="http://schemas.microsoft.com/office/drawing/2014/main" id="{F3AF7939-1190-4FFA-A967-E2B7F13A0DC6}"/>
              </a:ext>
            </a:extLst>
          </p:cNvPr>
          <p:cNvSpPr txBox="1"/>
          <p:nvPr/>
        </p:nvSpPr>
        <p:spPr>
          <a:xfrm>
            <a:off x="3199929" y="3767596"/>
            <a:ext cx="10320600" cy="1668607"/>
          </a:xfrm>
          <a:prstGeom prst="rect">
            <a:avLst/>
          </a:prstGeom>
          <a:noFill/>
          <a:ln>
            <a:noFill/>
          </a:ln>
          <a:effectLst>
            <a:outerShdw dist="66675" dir="21540000" algn="bl" rotWithShape="0">
              <a:srgbClr val="000000"/>
            </a:outerShdw>
          </a:effectLst>
        </p:spPr>
        <p:txBody>
          <a:bodyPr spcFirstLastPara="1" wrap="square" lIns="91433" tIns="91433" rIns="91433" bIns="91433" anchor="ctr" anchorCtr="0">
            <a:noAutofit/>
          </a:bodyPr>
          <a:lstStyle/>
          <a:p>
            <a:pPr algn="ctr"/>
            <a:r>
              <a:rPr lang="en-US" sz="17268" dirty="0" err="1">
                <a:solidFill>
                  <a:schemeClr val="accent2">
                    <a:lumMod val="75000"/>
                  </a:schemeClr>
                </a:solidFill>
                <a:latin typeface="SVN-Billo" panose="00000400000000000000" pitchFamily="2" charset="0"/>
                <a:ea typeface="Chewy"/>
                <a:cs typeface="Chewy"/>
                <a:sym typeface="Chewy"/>
              </a:rPr>
              <a:t>Mới</a:t>
            </a:r>
            <a:endParaRPr sz="17268" dirty="0">
              <a:solidFill>
                <a:schemeClr val="accent2">
                  <a:lumMod val="75000"/>
                </a:schemeClr>
              </a:solidFill>
              <a:latin typeface="SVN-Billo" panose="00000400000000000000" pitchFamily="2" charset="0"/>
              <a:ea typeface="Chewy"/>
              <a:cs typeface="Chewy"/>
              <a:sym typeface="Chewy"/>
            </a:endParaRPr>
          </a:p>
        </p:txBody>
      </p:sp>
      <p:pic>
        <p:nvPicPr>
          <p:cNvPr id="5" name="Picture 4">
            <a:extLst>
              <a:ext uri="{FF2B5EF4-FFF2-40B4-BE49-F238E27FC236}">
                <a16:creationId xmlns:a16="http://schemas.microsoft.com/office/drawing/2014/main" id="{BCCAB2B2-89DE-4BA1-8133-F8AEF28B7169}"/>
              </a:ext>
            </a:extLst>
          </p:cNvPr>
          <p:cNvPicPr>
            <a:picLocks noChangeAspect="1"/>
          </p:cNvPicPr>
          <p:nvPr/>
        </p:nvPicPr>
        <p:blipFill rotWithShape="1">
          <a:blip r:embed="rId3"/>
          <a:srcRect b="27863"/>
          <a:stretch/>
        </p:blipFill>
        <p:spPr>
          <a:xfrm>
            <a:off x="-101511" y="2194560"/>
            <a:ext cx="5345079" cy="3855770"/>
          </a:xfrm>
          <a:prstGeom prst="rect">
            <a:avLst/>
          </a:prstGeom>
        </p:spPr>
      </p:pic>
    </p:spTree>
    <p:extLst>
      <p:ext uri="{BB962C8B-B14F-4D97-AF65-F5344CB8AC3E}">
        <p14:creationId xmlns:p14="http://schemas.microsoft.com/office/powerpoint/2010/main" val="30293491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321"/>
                                        </p:tgtEl>
                                        <p:attrNameLst>
                                          <p:attrName>style.visibility</p:attrName>
                                        </p:attrNameLst>
                                      </p:cBhvr>
                                      <p:to>
                                        <p:strVal val="visible"/>
                                      </p:to>
                                    </p:set>
                                    <p:anim calcmode="lin" valueType="num">
                                      <p:cBhvr>
                                        <p:cTn id="7" dur="1000" fill="hold"/>
                                        <p:tgtEl>
                                          <p:spTgt spid="321"/>
                                        </p:tgtEl>
                                        <p:attrNameLst>
                                          <p:attrName>ppt_w</p:attrName>
                                        </p:attrNameLst>
                                      </p:cBhvr>
                                      <p:tavLst>
                                        <p:tav tm="0">
                                          <p:val>
                                            <p:fltVal val="0"/>
                                          </p:val>
                                        </p:tav>
                                        <p:tav tm="100000">
                                          <p:val>
                                            <p:strVal val="#ppt_w"/>
                                          </p:val>
                                        </p:tav>
                                      </p:tavLst>
                                    </p:anim>
                                    <p:anim calcmode="lin" valueType="num">
                                      <p:cBhvr>
                                        <p:cTn id="8" dur="1000" fill="hold"/>
                                        <p:tgtEl>
                                          <p:spTgt spid="321"/>
                                        </p:tgtEl>
                                        <p:attrNameLst>
                                          <p:attrName>ppt_h</p:attrName>
                                        </p:attrNameLst>
                                      </p:cBhvr>
                                      <p:tavLst>
                                        <p:tav tm="0">
                                          <p:val>
                                            <p:fltVal val="0"/>
                                          </p:val>
                                        </p:tav>
                                        <p:tav tm="100000">
                                          <p:val>
                                            <p:strVal val="#ppt_h"/>
                                          </p:val>
                                        </p:tav>
                                      </p:tavLst>
                                    </p:anim>
                                    <p:anim calcmode="lin" valueType="num">
                                      <p:cBhvr>
                                        <p:cTn id="9" dur="1000" fill="hold"/>
                                        <p:tgtEl>
                                          <p:spTgt spid="321"/>
                                        </p:tgtEl>
                                        <p:attrNameLst>
                                          <p:attrName>style.rotation</p:attrName>
                                        </p:attrNameLst>
                                      </p:cBhvr>
                                      <p:tavLst>
                                        <p:tav tm="0">
                                          <p:val>
                                            <p:fltVal val="90"/>
                                          </p:val>
                                        </p:tav>
                                        <p:tav tm="100000">
                                          <p:val>
                                            <p:fltVal val="0"/>
                                          </p:val>
                                        </p:tav>
                                      </p:tavLst>
                                    </p:anim>
                                    <p:animEffect transition="in" filter="fade">
                                      <p:cBhvr>
                                        <p:cTn id="10" dur="1000"/>
                                        <p:tgtEl>
                                          <p:spTgt spid="321"/>
                                        </p:tgtEl>
                                      </p:cBhvr>
                                    </p:animEffect>
                                  </p:childTnLst>
                                </p:cTn>
                              </p:par>
                              <p:par>
                                <p:cTn id="11" presetID="31" presetClass="entr" presetSubtype="0" fill="hold" grpId="0" nodeType="with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1000" fill="hold"/>
                                        <p:tgtEl>
                                          <p:spTgt spid="13"/>
                                        </p:tgtEl>
                                        <p:attrNameLst>
                                          <p:attrName>ppt_w</p:attrName>
                                        </p:attrNameLst>
                                      </p:cBhvr>
                                      <p:tavLst>
                                        <p:tav tm="0">
                                          <p:val>
                                            <p:fltVal val="0"/>
                                          </p:val>
                                        </p:tav>
                                        <p:tav tm="100000">
                                          <p:val>
                                            <p:strVal val="#ppt_w"/>
                                          </p:val>
                                        </p:tav>
                                      </p:tavLst>
                                    </p:anim>
                                    <p:anim calcmode="lin" valueType="num">
                                      <p:cBhvr>
                                        <p:cTn id="14" dur="1000" fill="hold"/>
                                        <p:tgtEl>
                                          <p:spTgt spid="13"/>
                                        </p:tgtEl>
                                        <p:attrNameLst>
                                          <p:attrName>ppt_h</p:attrName>
                                        </p:attrNameLst>
                                      </p:cBhvr>
                                      <p:tavLst>
                                        <p:tav tm="0">
                                          <p:val>
                                            <p:fltVal val="0"/>
                                          </p:val>
                                        </p:tav>
                                        <p:tav tm="100000">
                                          <p:val>
                                            <p:strVal val="#ppt_h"/>
                                          </p:val>
                                        </p:tav>
                                      </p:tavLst>
                                    </p:anim>
                                    <p:anim calcmode="lin" valueType="num">
                                      <p:cBhvr>
                                        <p:cTn id="15" dur="1000" fill="hold"/>
                                        <p:tgtEl>
                                          <p:spTgt spid="13"/>
                                        </p:tgtEl>
                                        <p:attrNameLst>
                                          <p:attrName>style.rotation</p:attrName>
                                        </p:attrNameLst>
                                      </p:cBhvr>
                                      <p:tavLst>
                                        <p:tav tm="0">
                                          <p:val>
                                            <p:fltVal val="90"/>
                                          </p:val>
                                        </p:tav>
                                        <p:tav tm="100000">
                                          <p:val>
                                            <p:fltVal val="0"/>
                                          </p:val>
                                        </p:tav>
                                      </p:tavLst>
                                    </p:anim>
                                    <p:animEffect transition="in" filter="fade">
                                      <p:cBhvr>
                                        <p:cTn id="16"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1" grpId="0"/>
      <p:bldP spid="13"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206400" y="0"/>
            <a:ext cx="11779200"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7667" dirty="0">
                <a:solidFill>
                  <a:schemeClr val="accent3">
                    <a:lumMod val="25000"/>
                  </a:schemeClr>
                </a:solidFill>
                <a:latin typeface="UTM Azuki" panose="02040603050506020204" pitchFamily="18" charset="0"/>
                <a:ea typeface="Chewy"/>
                <a:cs typeface="Chewy"/>
                <a:sym typeface="Chewy"/>
              </a:rPr>
              <a:t>Ôn Luyện ba kiểu câu</a:t>
            </a:r>
            <a:endParaRPr sz="7667" dirty="0">
              <a:solidFill>
                <a:schemeClr val="accent3">
                  <a:lumMod val="25000"/>
                </a:schemeClr>
              </a:solidFill>
              <a:latin typeface="UTM Azuki" panose="02040603050506020204" pitchFamily="18" charset="0"/>
              <a:ea typeface="Chewy"/>
              <a:cs typeface="Chewy"/>
              <a:sym typeface="Chewy"/>
            </a:endParaRPr>
          </a:p>
        </p:txBody>
      </p:sp>
      <p:sp>
        <p:nvSpPr>
          <p:cNvPr id="7" name="Google Shape;518;p33">
            <a:extLst>
              <a:ext uri="{FF2B5EF4-FFF2-40B4-BE49-F238E27FC236}">
                <a16:creationId xmlns:a16="http://schemas.microsoft.com/office/drawing/2014/main" id="{03CD5BB6-33E9-41D9-AEC3-F73D6BCE7D55}"/>
              </a:ext>
            </a:extLst>
          </p:cNvPr>
          <p:cNvSpPr txBox="1"/>
          <p:nvPr/>
        </p:nvSpPr>
        <p:spPr>
          <a:xfrm>
            <a:off x="1505677" y="1191087"/>
            <a:ext cx="8926905" cy="885333"/>
          </a:xfrm>
          <a:prstGeom prst="roundRect">
            <a:avLst/>
          </a:prstGeom>
          <a:solidFill>
            <a:schemeClr val="accent1">
              <a:lumMod val="60000"/>
              <a:lumOff val="40000"/>
            </a:schemeClr>
          </a:solidFill>
          <a:ln>
            <a:noFill/>
          </a:ln>
        </p:spPr>
        <p:txBody>
          <a:bodyPr spcFirstLastPara="1" wrap="square" lIns="91433" tIns="91433" rIns="91433" bIns="91433" anchor="t" anchorCtr="0">
            <a:spAutoFit/>
          </a:bodyPr>
          <a:lstStyle/>
          <a:p>
            <a:pPr algn="ctr"/>
            <a:r>
              <a:rPr lang="en-US" sz="4000" b="1" dirty="0" err="1">
                <a:solidFill>
                  <a:schemeClr val="lt1"/>
                </a:solidFill>
                <a:latin typeface="SVN-Channel" panose="02040603050506020204" pitchFamily="18" charset="0"/>
                <a:ea typeface="Shadows Into Light Two"/>
                <a:cs typeface="Shadows Into Light Two"/>
                <a:sym typeface="Shadows Into Light Two"/>
              </a:rPr>
              <a:t>Bài</a:t>
            </a:r>
            <a:r>
              <a:rPr lang="en-US" sz="4000" b="1" dirty="0">
                <a:solidFill>
                  <a:schemeClr val="lt1"/>
                </a:solidFill>
                <a:latin typeface="SVN-Channel" panose="02040603050506020204" pitchFamily="18" charset="0"/>
                <a:ea typeface="Shadows Into Light Two"/>
                <a:cs typeface="Shadows Into Light Two"/>
                <a:sym typeface="Shadows Into Light Two"/>
              </a:rPr>
              <a:t> 1 : </a:t>
            </a:r>
            <a:r>
              <a:rPr lang="en-US" sz="4000" b="1" dirty="0" err="1">
                <a:solidFill>
                  <a:schemeClr val="lt1"/>
                </a:solidFill>
                <a:latin typeface="SVN-Channel" panose="02040603050506020204" pitchFamily="18" charset="0"/>
                <a:ea typeface="Shadows Into Light Two"/>
                <a:cs typeface="Shadows Into Light Two"/>
                <a:sym typeface="Shadows Into Light Two"/>
              </a:rPr>
              <a:t>Phân</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biệt</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ba</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kiểu</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câu</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kể</a:t>
            </a:r>
            <a:endParaRPr sz="4000" b="1" dirty="0">
              <a:solidFill>
                <a:schemeClr val="lt1"/>
              </a:solidFill>
              <a:latin typeface="SVN-Channel" panose="02040603050506020204" pitchFamily="18" charset="0"/>
              <a:ea typeface="Shadows Into Light Two"/>
              <a:cs typeface="Shadows Into Light Two"/>
              <a:sym typeface="Shadows Into Light Two"/>
            </a:endParaRPr>
          </a:p>
        </p:txBody>
      </p:sp>
      <p:graphicFrame>
        <p:nvGraphicFramePr>
          <p:cNvPr id="8" name="Group 104">
            <a:extLst>
              <a:ext uri="{FF2B5EF4-FFF2-40B4-BE49-F238E27FC236}">
                <a16:creationId xmlns:a16="http://schemas.microsoft.com/office/drawing/2014/main" id="{7D256E6E-BEC8-44D1-BA91-DB0B0EC01796}"/>
              </a:ext>
            </a:extLst>
          </p:cNvPr>
          <p:cNvGraphicFramePr>
            <a:graphicFrameLocks noGrp="1"/>
          </p:cNvGraphicFramePr>
          <p:nvPr/>
        </p:nvGraphicFramePr>
        <p:xfrm>
          <a:off x="630989" y="2181708"/>
          <a:ext cx="11069054" cy="4374167"/>
        </p:xfrm>
        <a:graphic>
          <a:graphicData uri="http://schemas.openxmlformats.org/drawingml/2006/table">
            <a:tbl>
              <a:tblPr/>
              <a:tblGrid>
                <a:gridCol w="1331495">
                  <a:extLst>
                    <a:ext uri="{9D8B030D-6E8A-4147-A177-3AD203B41FA5}">
                      <a16:colId xmlns:a16="http://schemas.microsoft.com/office/drawing/2014/main" val="20000"/>
                    </a:ext>
                  </a:extLst>
                </a:gridCol>
                <a:gridCol w="3018055">
                  <a:extLst>
                    <a:ext uri="{9D8B030D-6E8A-4147-A177-3AD203B41FA5}">
                      <a16:colId xmlns:a16="http://schemas.microsoft.com/office/drawing/2014/main" val="20001"/>
                    </a:ext>
                  </a:extLst>
                </a:gridCol>
                <a:gridCol w="3532473">
                  <a:extLst>
                    <a:ext uri="{9D8B030D-6E8A-4147-A177-3AD203B41FA5}">
                      <a16:colId xmlns:a16="http://schemas.microsoft.com/office/drawing/2014/main" val="20002"/>
                    </a:ext>
                  </a:extLst>
                </a:gridCol>
                <a:gridCol w="3187031">
                  <a:extLst>
                    <a:ext uri="{9D8B030D-6E8A-4147-A177-3AD203B41FA5}">
                      <a16:colId xmlns:a16="http://schemas.microsoft.com/office/drawing/2014/main" val="20003"/>
                    </a:ext>
                  </a:extLst>
                </a:gridCol>
              </a:tblGrid>
              <a:tr h="481673">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marL="60960" marR="60960" marT="30476" marB="304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912309">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980185">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en-US" sz="1900" b="0" i="0" u="none" strike="noStrike" cap="none" normalizeH="0" baseline="0" dirty="0">
                        <a:ln>
                          <a:noFill/>
                        </a:ln>
                        <a:solidFill>
                          <a:schemeClr val="tx1"/>
                        </a:solidFill>
                        <a:effectLst/>
                        <a:latin typeface="Arial" charset="0"/>
                      </a:endParaRPr>
                    </a:p>
                  </a:txBody>
                  <a:tcPr marL="60960" marR="60960" marT="30476" marB="30476"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bl>
          </a:graphicData>
        </a:graphic>
      </p:graphicFrame>
      <p:sp>
        <p:nvSpPr>
          <p:cNvPr id="9" name="Text Box 49">
            <a:extLst>
              <a:ext uri="{FF2B5EF4-FFF2-40B4-BE49-F238E27FC236}">
                <a16:creationId xmlns:a16="http://schemas.microsoft.com/office/drawing/2014/main" id="{89198FD3-84B1-477F-AA3A-881BB79B267B}"/>
              </a:ext>
            </a:extLst>
          </p:cNvPr>
          <p:cNvSpPr txBox="1">
            <a:spLocks noChangeArrowheads="1"/>
          </p:cNvSpPr>
          <p:nvPr/>
        </p:nvSpPr>
        <p:spPr bwMode="auto">
          <a:xfrm>
            <a:off x="2719760" y="2170288"/>
            <a:ext cx="190847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2667" b="1" i="1" dirty="0">
                <a:solidFill>
                  <a:schemeClr val="accent1">
                    <a:lumMod val="75000"/>
                  </a:schemeClr>
                </a:solidFill>
                <a:latin typeface="#9Slide07 SVNSalty Sans" panose="02000000000000000000" pitchFamily="2" charset="0"/>
              </a:rPr>
              <a:t>Ai </a:t>
            </a:r>
            <a:r>
              <a:rPr lang="en-US" altLang="en-US" sz="2667" b="1" i="1" dirty="0" err="1">
                <a:solidFill>
                  <a:schemeClr val="accent1">
                    <a:lumMod val="75000"/>
                  </a:schemeClr>
                </a:solidFill>
                <a:latin typeface="#9Slide07 SVNSalty Sans" panose="02000000000000000000" pitchFamily="2" charset="0"/>
              </a:rPr>
              <a:t>làm</a:t>
            </a:r>
            <a:r>
              <a:rPr lang="en-US" altLang="en-US" sz="2667" b="1" i="1" dirty="0">
                <a:solidFill>
                  <a:schemeClr val="accent1">
                    <a:lumMod val="75000"/>
                  </a:schemeClr>
                </a:solidFill>
                <a:latin typeface="#9Slide07 SVNSalty Sans" panose="02000000000000000000" pitchFamily="2" charset="0"/>
              </a:rPr>
              <a:t> </a:t>
            </a:r>
            <a:r>
              <a:rPr lang="en-US" altLang="en-US" sz="2667" b="1" i="1" dirty="0" err="1">
                <a:solidFill>
                  <a:schemeClr val="accent1">
                    <a:lumMod val="75000"/>
                  </a:schemeClr>
                </a:solidFill>
                <a:latin typeface="#9Slide07 SVNSalty Sans" panose="02000000000000000000" pitchFamily="2" charset="0"/>
              </a:rPr>
              <a:t>gì</a:t>
            </a:r>
            <a:r>
              <a:rPr lang="en-US" altLang="en-US" sz="2667" b="1" i="1" dirty="0">
                <a:solidFill>
                  <a:schemeClr val="accent1">
                    <a:lumMod val="75000"/>
                  </a:schemeClr>
                </a:solidFill>
                <a:latin typeface="#9Slide07 SVNSalty Sans" panose="02000000000000000000" pitchFamily="2" charset="0"/>
              </a:rPr>
              <a:t>?</a:t>
            </a:r>
          </a:p>
        </p:txBody>
      </p:sp>
      <p:sp>
        <p:nvSpPr>
          <p:cNvPr id="10" name="Text Box 50">
            <a:extLst>
              <a:ext uri="{FF2B5EF4-FFF2-40B4-BE49-F238E27FC236}">
                <a16:creationId xmlns:a16="http://schemas.microsoft.com/office/drawing/2014/main" id="{DDE93311-9C65-4658-9006-DFBB7E81979D}"/>
              </a:ext>
            </a:extLst>
          </p:cNvPr>
          <p:cNvSpPr txBox="1">
            <a:spLocks noChangeArrowheads="1"/>
          </p:cNvSpPr>
          <p:nvPr/>
        </p:nvSpPr>
        <p:spPr bwMode="auto">
          <a:xfrm>
            <a:off x="9065995" y="2206108"/>
            <a:ext cx="1592247"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2667" b="1" i="1" dirty="0">
                <a:latin typeface="#9Slide07 SVNSalty Sans" panose="02000000000000000000" pitchFamily="2" charset="0"/>
              </a:rPr>
              <a:t>Ai </a:t>
            </a:r>
            <a:r>
              <a:rPr lang="en-US" altLang="en-US" sz="2667" b="1" i="1" dirty="0" err="1">
                <a:latin typeface="#9Slide07 SVNSalty Sans" panose="02000000000000000000" pitchFamily="2" charset="0"/>
              </a:rPr>
              <a:t>là</a:t>
            </a:r>
            <a:r>
              <a:rPr lang="en-US" altLang="en-US" sz="2667" b="1" i="1" dirty="0">
                <a:latin typeface="#9Slide07 SVNSalty Sans" panose="02000000000000000000" pitchFamily="2" charset="0"/>
              </a:rPr>
              <a:t> </a:t>
            </a:r>
            <a:r>
              <a:rPr lang="en-US" altLang="en-US" sz="2667" b="1" i="1" dirty="0" err="1">
                <a:latin typeface="#9Slide07 SVNSalty Sans" panose="02000000000000000000" pitchFamily="2" charset="0"/>
              </a:rPr>
              <a:t>gì</a:t>
            </a:r>
            <a:r>
              <a:rPr lang="en-US" altLang="en-US" sz="2667" b="1" i="1" dirty="0">
                <a:latin typeface="#9Slide07 SVNSalty Sans" panose="02000000000000000000" pitchFamily="2" charset="0"/>
              </a:rPr>
              <a:t>?</a:t>
            </a:r>
          </a:p>
        </p:txBody>
      </p:sp>
      <p:sp>
        <p:nvSpPr>
          <p:cNvPr id="11" name="Text Box 51">
            <a:extLst>
              <a:ext uri="{FF2B5EF4-FFF2-40B4-BE49-F238E27FC236}">
                <a16:creationId xmlns:a16="http://schemas.microsoft.com/office/drawing/2014/main" id="{07348E4C-AD48-4F15-BF5C-753954B4D379}"/>
              </a:ext>
            </a:extLst>
          </p:cNvPr>
          <p:cNvSpPr txBox="1">
            <a:spLocks noChangeArrowheads="1"/>
          </p:cNvSpPr>
          <p:nvPr/>
        </p:nvSpPr>
        <p:spPr bwMode="auto">
          <a:xfrm>
            <a:off x="5418580" y="2181708"/>
            <a:ext cx="2145186"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2667" b="1" i="1" dirty="0">
                <a:solidFill>
                  <a:srgbClr val="CC0066"/>
                </a:solidFill>
                <a:latin typeface="#9Slide07 SVNSalty Sans" panose="02000000000000000000" pitchFamily="2" charset="0"/>
              </a:rPr>
              <a:t>Ai </a:t>
            </a:r>
            <a:r>
              <a:rPr lang="en-US" altLang="en-US" sz="2667" b="1" i="1" dirty="0" err="1">
                <a:solidFill>
                  <a:srgbClr val="CC0066"/>
                </a:solidFill>
                <a:latin typeface="#9Slide07 SVNSalty Sans" panose="02000000000000000000" pitchFamily="2" charset="0"/>
              </a:rPr>
              <a:t>thế</a:t>
            </a:r>
            <a:r>
              <a:rPr lang="en-US" altLang="en-US" sz="2667" b="1" i="1" dirty="0">
                <a:solidFill>
                  <a:srgbClr val="CC0066"/>
                </a:solidFill>
                <a:latin typeface="#9Slide07 SVNSalty Sans" panose="02000000000000000000" pitchFamily="2" charset="0"/>
              </a:rPr>
              <a:t> </a:t>
            </a:r>
            <a:r>
              <a:rPr lang="en-US" altLang="en-US" sz="2667" b="1" i="1" dirty="0" err="1">
                <a:solidFill>
                  <a:srgbClr val="CC0066"/>
                </a:solidFill>
                <a:latin typeface="#9Slide07 SVNSalty Sans" panose="02000000000000000000" pitchFamily="2" charset="0"/>
              </a:rPr>
              <a:t>nào</a:t>
            </a:r>
            <a:r>
              <a:rPr lang="en-US" altLang="en-US" sz="2667" b="1" i="1" dirty="0">
                <a:solidFill>
                  <a:srgbClr val="CC0066"/>
                </a:solidFill>
                <a:latin typeface="#9Slide07 SVNSalty Sans" panose="02000000000000000000" pitchFamily="2" charset="0"/>
              </a:rPr>
              <a:t>?</a:t>
            </a:r>
          </a:p>
        </p:txBody>
      </p:sp>
      <p:sp>
        <p:nvSpPr>
          <p:cNvPr id="12" name="Text Box 55">
            <a:extLst>
              <a:ext uri="{FF2B5EF4-FFF2-40B4-BE49-F238E27FC236}">
                <a16:creationId xmlns:a16="http://schemas.microsoft.com/office/drawing/2014/main" id="{94FFD19D-A48F-4539-BD98-BEFE2A545551}"/>
              </a:ext>
            </a:extLst>
          </p:cNvPr>
          <p:cNvSpPr txBox="1">
            <a:spLocks noChangeArrowheads="1"/>
          </p:cNvSpPr>
          <p:nvPr/>
        </p:nvSpPr>
        <p:spPr bwMode="auto">
          <a:xfrm>
            <a:off x="732589" y="2863516"/>
            <a:ext cx="1242729" cy="9131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2667" b="1" i="1">
                <a:solidFill>
                  <a:schemeClr val="accent1">
                    <a:lumMod val="50000"/>
                  </a:schemeClr>
                </a:solidFill>
                <a:latin typeface="#9Slide07 SVNSalty Sans" panose="02000000000000000000" pitchFamily="2" charset="0"/>
              </a:rPr>
              <a:t>Định nghĩa</a:t>
            </a:r>
          </a:p>
        </p:txBody>
      </p:sp>
      <p:sp>
        <p:nvSpPr>
          <p:cNvPr id="13" name="Text Box 56">
            <a:extLst>
              <a:ext uri="{FF2B5EF4-FFF2-40B4-BE49-F238E27FC236}">
                <a16:creationId xmlns:a16="http://schemas.microsoft.com/office/drawing/2014/main" id="{47666BA1-7FFD-41F5-9256-54E99FA31263}"/>
              </a:ext>
            </a:extLst>
          </p:cNvPr>
          <p:cNvSpPr txBox="1">
            <a:spLocks noChangeArrowheads="1"/>
          </p:cNvSpPr>
          <p:nvPr/>
        </p:nvSpPr>
        <p:spPr bwMode="auto">
          <a:xfrm>
            <a:off x="732589" y="4870691"/>
            <a:ext cx="1079990" cy="5027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r>
              <a:rPr lang="en-US" altLang="en-US" sz="2667" b="1" i="1" dirty="0" err="1">
                <a:solidFill>
                  <a:schemeClr val="accent1">
                    <a:lumMod val="50000"/>
                  </a:schemeClr>
                </a:solidFill>
                <a:latin typeface="#9Slide07 SVNSalty Sans" panose="02000000000000000000" pitchFamily="2" charset="0"/>
              </a:rPr>
              <a:t>Ví</a:t>
            </a:r>
            <a:r>
              <a:rPr lang="en-US" altLang="en-US" sz="2667" b="1" i="1" dirty="0">
                <a:solidFill>
                  <a:schemeClr val="accent1">
                    <a:lumMod val="50000"/>
                  </a:schemeClr>
                </a:solidFill>
                <a:latin typeface="#9Slide07 SVNSalty Sans" panose="02000000000000000000" pitchFamily="2" charset="0"/>
              </a:rPr>
              <a:t> </a:t>
            </a:r>
            <a:r>
              <a:rPr lang="en-US" altLang="en-US" sz="2667" b="1" i="1" dirty="0" err="1">
                <a:solidFill>
                  <a:schemeClr val="accent1">
                    <a:lumMod val="50000"/>
                  </a:schemeClr>
                </a:solidFill>
                <a:latin typeface="#9Slide07 SVNSalty Sans" panose="02000000000000000000" pitchFamily="2" charset="0"/>
              </a:rPr>
              <a:t>dụ</a:t>
            </a:r>
            <a:endParaRPr lang="en-US" altLang="en-US" sz="2667" b="1" i="1" dirty="0">
              <a:solidFill>
                <a:schemeClr val="accent1">
                  <a:lumMod val="50000"/>
                </a:schemeClr>
              </a:solidFill>
              <a:latin typeface="#9Slide07 SVNSalty Sans" panose="02000000000000000000" pitchFamily="2" charset="0"/>
            </a:endParaRPr>
          </a:p>
        </p:txBody>
      </p:sp>
      <p:sp>
        <p:nvSpPr>
          <p:cNvPr id="14" name="Text Box 57">
            <a:extLst>
              <a:ext uri="{FF2B5EF4-FFF2-40B4-BE49-F238E27FC236}">
                <a16:creationId xmlns:a16="http://schemas.microsoft.com/office/drawing/2014/main" id="{8CD5F6BD-9405-466C-992D-DDCC94F6E25D}"/>
              </a:ext>
            </a:extLst>
          </p:cNvPr>
          <p:cNvSpPr txBox="1">
            <a:spLocks noChangeArrowheads="1"/>
          </p:cNvSpPr>
          <p:nvPr/>
        </p:nvSpPr>
        <p:spPr bwMode="auto">
          <a:xfrm>
            <a:off x="1949876" y="2642212"/>
            <a:ext cx="2872071"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a:solidFill>
                  <a:schemeClr val="accent1">
                    <a:lumMod val="75000"/>
                  </a:schemeClr>
                </a:solidFill>
                <a:latin typeface="#9Slide07 SVNSalty Sans" panose="02000000000000000000" pitchFamily="2" charset="0"/>
              </a:rPr>
              <a:t> CN </a:t>
            </a:r>
            <a:r>
              <a:rPr lang="en-US" altLang="en-US" sz="2400" b="1" i="1" dirty="0" err="1">
                <a:solidFill>
                  <a:schemeClr val="accent1">
                    <a:lumMod val="75000"/>
                  </a:schemeClr>
                </a:solidFill>
                <a:latin typeface="#9Slide07 SVNSalty Sans" panose="02000000000000000000" pitchFamily="2" charset="0"/>
              </a:rPr>
              <a:t>trả</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lời</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cho</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câu</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hỏi</a:t>
            </a:r>
            <a:r>
              <a:rPr lang="en-US" altLang="en-US" sz="2400" b="1" i="1" dirty="0">
                <a:solidFill>
                  <a:schemeClr val="accent1">
                    <a:lumMod val="75000"/>
                  </a:schemeClr>
                </a:solidFill>
                <a:latin typeface="#9Slide07 SVNSalty Sans" panose="02000000000000000000" pitchFamily="2" charset="0"/>
              </a:rPr>
              <a:t>: Ai ( con </a:t>
            </a:r>
            <a:r>
              <a:rPr lang="en-US" altLang="en-US" sz="2400" b="1" i="1" dirty="0" err="1">
                <a:solidFill>
                  <a:schemeClr val="accent1">
                    <a:lumMod val="75000"/>
                  </a:schemeClr>
                </a:solidFill>
                <a:latin typeface="#9Slide07 SVNSalty Sans" panose="02000000000000000000" pitchFamily="2" charset="0"/>
              </a:rPr>
              <a:t>gì</a:t>
            </a:r>
            <a:r>
              <a:rPr lang="en-US" altLang="en-US" sz="2400" b="1" i="1" dirty="0">
                <a:solidFill>
                  <a:schemeClr val="accent1">
                    <a:lumMod val="75000"/>
                  </a:schemeClr>
                </a:solidFill>
                <a:latin typeface="#9Slide07 SVNSalty Sans" panose="02000000000000000000" pitchFamily="2" charset="0"/>
              </a:rPr>
              <a:t>)?</a:t>
            </a:r>
          </a:p>
          <a:p>
            <a:pPr eaLnBrk="1" hangingPunct="1">
              <a:buFontTx/>
              <a:buChar char="-"/>
            </a:pPr>
            <a:r>
              <a:rPr lang="en-US" altLang="en-US" sz="2400" b="1" i="1" dirty="0">
                <a:solidFill>
                  <a:schemeClr val="accent1">
                    <a:lumMod val="75000"/>
                  </a:schemeClr>
                </a:solidFill>
                <a:latin typeface="#9Slide07 SVNSalty Sans" panose="02000000000000000000" pitchFamily="2" charset="0"/>
              </a:rPr>
              <a:t> VN </a:t>
            </a:r>
            <a:r>
              <a:rPr lang="en-US" altLang="en-US" sz="2400" b="1" i="1" dirty="0" err="1">
                <a:solidFill>
                  <a:schemeClr val="accent1">
                    <a:lumMod val="75000"/>
                  </a:schemeClr>
                </a:solidFill>
                <a:latin typeface="#9Slide07 SVNSalty Sans" panose="02000000000000000000" pitchFamily="2" charset="0"/>
              </a:rPr>
              <a:t>trả</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lời</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câu</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hỏi</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làm</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gì</a:t>
            </a:r>
            <a:r>
              <a:rPr lang="en-US" altLang="en-US" sz="2400" b="1" i="1" dirty="0">
                <a:solidFill>
                  <a:schemeClr val="accent1">
                    <a:lumMod val="75000"/>
                  </a:schemeClr>
                </a:solidFill>
                <a:latin typeface="#9Slide07 SVNSalty Sans" panose="02000000000000000000" pitchFamily="2" charset="0"/>
              </a:rPr>
              <a:t>?</a:t>
            </a:r>
          </a:p>
          <a:p>
            <a:pPr eaLnBrk="1" hangingPunct="1">
              <a:buFontTx/>
              <a:buChar char="-"/>
            </a:pPr>
            <a:r>
              <a:rPr lang="en-US" altLang="en-US" sz="2400" b="1" i="1" dirty="0">
                <a:solidFill>
                  <a:schemeClr val="accent1">
                    <a:lumMod val="75000"/>
                  </a:schemeClr>
                </a:solidFill>
                <a:latin typeface="#9Slide07 SVNSalty Sans" panose="02000000000000000000" pitchFamily="2" charset="0"/>
              </a:rPr>
              <a:t>VN </a:t>
            </a:r>
            <a:r>
              <a:rPr lang="en-US" altLang="en-US" sz="2400" b="1" i="1" dirty="0" err="1">
                <a:solidFill>
                  <a:schemeClr val="accent1">
                    <a:lumMod val="75000"/>
                  </a:schemeClr>
                </a:solidFill>
                <a:latin typeface="#9Slide07 SVNSalty Sans" panose="02000000000000000000" pitchFamily="2" charset="0"/>
              </a:rPr>
              <a:t>là</a:t>
            </a:r>
            <a:r>
              <a:rPr lang="en-US" altLang="en-US" sz="2400" b="1" i="1" dirty="0">
                <a:solidFill>
                  <a:schemeClr val="accent1">
                    <a:lumMod val="75000"/>
                  </a:schemeClr>
                </a:solidFill>
                <a:latin typeface="#9Slide07 SVNSalty Sans" panose="02000000000000000000" pitchFamily="2" charset="0"/>
              </a:rPr>
              <a:t> ĐT, </a:t>
            </a:r>
            <a:r>
              <a:rPr lang="en-US" altLang="en-US" sz="2400" b="1" i="1" dirty="0" err="1">
                <a:solidFill>
                  <a:schemeClr val="accent1">
                    <a:lumMod val="75000"/>
                  </a:schemeClr>
                </a:solidFill>
                <a:latin typeface="#9Slide07 SVNSalty Sans" panose="02000000000000000000" pitchFamily="2" charset="0"/>
              </a:rPr>
              <a:t>cụm</a:t>
            </a:r>
            <a:r>
              <a:rPr lang="en-US" altLang="en-US" sz="2400" b="1" i="1" dirty="0">
                <a:solidFill>
                  <a:schemeClr val="accent1">
                    <a:lumMod val="75000"/>
                  </a:schemeClr>
                </a:solidFill>
                <a:latin typeface="#9Slide07 SVNSalty Sans" panose="02000000000000000000" pitchFamily="2" charset="0"/>
              </a:rPr>
              <a:t> ĐT.</a:t>
            </a:r>
          </a:p>
        </p:txBody>
      </p:sp>
      <p:sp>
        <p:nvSpPr>
          <p:cNvPr id="15" name="Text Box 63">
            <a:extLst>
              <a:ext uri="{FF2B5EF4-FFF2-40B4-BE49-F238E27FC236}">
                <a16:creationId xmlns:a16="http://schemas.microsoft.com/office/drawing/2014/main" id="{FDC2EB7A-E68C-401A-AEBC-E5B661528FF8}"/>
              </a:ext>
            </a:extLst>
          </p:cNvPr>
          <p:cNvSpPr txBox="1">
            <a:spLocks noChangeArrowheads="1"/>
          </p:cNvSpPr>
          <p:nvPr/>
        </p:nvSpPr>
        <p:spPr bwMode="auto">
          <a:xfrm>
            <a:off x="5076592" y="2698065"/>
            <a:ext cx="342685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a:solidFill>
                  <a:srgbClr val="CC0066"/>
                </a:solidFill>
                <a:latin typeface="#9Slide07 SVNSalty Sans" panose="02000000000000000000" pitchFamily="2" charset="0"/>
              </a:rPr>
              <a:t>CN </a:t>
            </a:r>
            <a:r>
              <a:rPr lang="en-US" altLang="en-US" sz="2400" b="1" i="1" dirty="0" err="1">
                <a:solidFill>
                  <a:srgbClr val="CC0066"/>
                </a:solidFill>
                <a:latin typeface="#9Slide07 SVNSalty Sans" panose="02000000000000000000" pitchFamily="2" charset="0"/>
              </a:rPr>
              <a:t>trả</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lời</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câu</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hỏi</a:t>
            </a:r>
            <a:r>
              <a:rPr lang="en-US" altLang="en-US" sz="2400" b="1" i="1" dirty="0">
                <a:solidFill>
                  <a:srgbClr val="CC0066"/>
                </a:solidFill>
                <a:latin typeface="#9Slide07 SVNSalty Sans" panose="02000000000000000000" pitchFamily="2" charset="0"/>
              </a:rPr>
              <a:t>: Ai ( </a:t>
            </a:r>
            <a:r>
              <a:rPr lang="en-US" altLang="en-US" sz="2400" b="1" i="1" dirty="0" err="1">
                <a:solidFill>
                  <a:srgbClr val="CC0066"/>
                </a:solidFill>
                <a:latin typeface="#9Slide07 SVNSalty Sans" panose="02000000000000000000" pitchFamily="2" charset="0"/>
              </a:rPr>
              <a:t>cái</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gì</a:t>
            </a:r>
            <a:r>
              <a:rPr lang="en-US" altLang="en-US" sz="2400" b="1" i="1" dirty="0">
                <a:solidFill>
                  <a:srgbClr val="CC0066"/>
                </a:solidFill>
                <a:latin typeface="#9Slide07 SVNSalty Sans" panose="02000000000000000000" pitchFamily="2" charset="0"/>
              </a:rPr>
              <a:t>, con </a:t>
            </a:r>
            <a:r>
              <a:rPr lang="en-US" altLang="en-US" sz="2400" b="1" i="1" dirty="0" err="1">
                <a:solidFill>
                  <a:srgbClr val="CC0066"/>
                </a:solidFill>
                <a:latin typeface="#9Slide07 SVNSalty Sans" panose="02000000000000000000" pitchFamily="2" charset="0"/>
              </a:rPr>
              <a:t>gì</a:t>
            </a:r>
            <a:r>
              <a:rPr lang="en-US" altLang="en-US" sz="2400" b="1" i="1" dirty="0">
                <a:solidFill>
                  <a:srgbClr val="CC0066"/>
                </a:solidFill>
                <a:latin typeface="#9Slide07 SVNSalty Sans" panose="02000000000000000000" pitchFamily="2" charset="0"/>
              </a:rPr>
              <a:t>)?</a:t>
            </a:r>
          </a:p>
          <a:p>
            <a:pPr eaLnBrk="1" hangingPunct="1">
              <a:buFontTx/>
              <a:buChar char="-"/>
            </a:pPr>
            <a:r>
              <a:rPr lang="en-US" altLang="en-US" sz="2400" b="1" i="1" dirty="0">
                <a:solidFill>
                  <a:srgbClr val="CC0066"/>
                </a:solidFill>
                <a:latin typeface="#9Slide07 SVNSalty Sans" panose="02000000000000000000" pitchFamily="2" charset="0"/>
              </a:rPr>
              <a:t>VN </a:t>
            </a:r>
            <a:r>
              <a:rPr lang="en-US" altLang="en-US" sz="2400" b="1" i="1" dirty="0" err="1">
                <a:solidFill>
                  <a:srgbClr val="CC0066"/>
                </a:solidFill>
                <a:latin typeface="#9Slide07 SVNSalty Sans" panose="02000000000000000000" pitchFamily="2" charset="0"/>
              </a:rPr>
              <a:t>trả</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lời</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câu</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hỏi</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thế</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nào</a:t>
            </a:r>
            <a:r>
              <a:rPr lang="en-US" altLang="en-US" sz="2400" b="1" i="1" dirty="0">
                <a:solidFill>
                  <a:srgbClr val="CC0066"/>
                </a:solidFill>
                <a:latin typeface="#9Slide07 SVNSalty Sans" panose="02000000000000000000" pitchFamily="2" charset="0"/>
              </a:rPr>
              <a:t>?</a:t>
            </a:r>
          </a:p>
          <a:p>
            <a:pPr eaLnBrk="1" hangingPunct="1">
              <a:buFontTx/>
              <a:buChar char="-"/>
            </a:pPr>
            <a:r>
              <a:rPr lang="en-US" altLang="en-US" sz="2400" b="1" i="1" dirty="0">
                <a:solidFill>
                  <a:srgbClr val="CC0066"/>
                </a:solidFill>
                <a:latin typeface="#9Slide07 SVNSalty Sans" panose="02000000000000000000" pitchFamily="2" charset="0"/>
              </a:rPr>
              <a:t>VN </a:t>
            </a:r>
            <a:r>
              <a:rPr lang="en-US" altLang="en-US" sz="2400" b="1" i="1" dirty="0" err="1">
                <a:solidFill>
                  <a:srgbClr val="CC0066"/>
                </a:solidFill>
                <a:latin typeface="#9Slide07 SVNSalty Sans" panose="02000000000000000000" pitchFamily="2" charset="0"/>
              </a:rPr>
              <a:t>là</a:t>
            </a:r>
            <a:r>
              <a:rPr lang="en-US" altLang="en-US" sz="2400" b="1" i="1" dirty="0">
                <a:solidFill>
                  <a:srgbClr val="CC0066"/>
                </a:solidFill>
                <a:latin typeface="#9Slide07 SVNSalty Sans" panose="02000000000000000000" pitchFamily="2" charset="0"/>
              </a:rPr>
              <a:t> TT,ĐT </a:t>
            </a:r>
            <a:r>
              <a:rPr lang="en-US" altLang="en-US" sz="2400" b="1" i="1" dirty="0" err="1">
                <a:solidFill>
                  <a:srgbClr val="CC0066"/>
                </a:solidFill>
                <a:latin typeface="#9Slide07 SVNSalty Sans" panose="02000000000000000000" pitchFamily="2" charset="0"/>
              </a:rPr>
              <a:t>cụmTT</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cụm</a:t>
            </a:r>
            <a:r>
              <a:rPr lang="en-US" altLang="en-US" sz="2400" b="1" i="1" dirty="0">
                <a:solidFill>
                  <a:srgbClr val="CC0066"/>
                </a:solidFill>
                <a:latin typeface="#9Slide07 SVNSalty Sans" panose="02000000000000000000" pitchFamily="2" charset="0"/>
              </a:rPr>
              <a:t> ĐT.</a:t>
            </a:r>
          </a:p>
        </p:txBody>
      </p:sp>
      <p:sp>
        <p:nvSpPr>
          <p:cNvPr id="16" name="Text Box 86">
            <a:extLst>
              <a:ext uri="{FF2B5EF4-FFF2-40B4-BE49-F238E27FC236}">
                <a16:creationId xmlns:a16="http://schemas.microsoft.com/office/drawing/2014/main" id="{8203EB3D-75F2-42EB-BC26-96B7390D030A}"/>
              </a:ext>
            </a:extLst>
          </p:cNvPr>
          <p:cNvSpPr txBox="1">
            <a:spLocks noChangeArrowheads="1"/>
          </p:cNvSpPr>
          <p:nvPr/>
        </p:nvSpPr>
        <p:spPr bwMode="auto">
          <a:xfrm>
            <a:off x="8568490" y="2671684"/>
            <a:ext cx="3728185"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a:latin typeface="#9Slide07 SVNSalty Sans" panose="02000000000000000000" pitchFamily="2" charset="0"/>
              </a:rPr>
              <a:t>CN </a:t>
            </a:r>
            <a:r>
              <a:rPr lang="en-US" altLang="en-US" sz="2400" b="1" i="1" dirty="0" err="1">
                <a:latin typeface="#9Slide07 SVNSalty Sans" panose="02000000000000000000" pitchFamily="2" charset="0"/>
              </a:rPr>
              <a:t>trả</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lời</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cho</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câu</a:t>
            </a:r>
            <a:r>
              <a:rPr lang="en-US" altLang="en-US" sz="2400" b="1" i="1" dirty="0">
                <a:latin typeface="#9Slide07 SVNSalty Sans" panose="02000000000000000000" pitchFamily="2" charset="0"/>
              </a:rPr>
              <a:t> </a:t>
            </a:r>
          </a:p>
          <a:p>
            <a:pPr eaLnBrk="1" hangingPunct="1"/>
            <a:r>
              <a:rPr lang="en-US" altLang="en-US" sz="2400" b="1" i="1" dirty="0" err="1">
                <a:latin typeface="#9Slide07 SVNSalty Sans" panose="02000000000000000000" pitchFamily="2" charset="0"/>
              </a:rPr>
              <a:t>hỏi</a:t>
            </a:r>
            <a:r>
              <a:rPr lang="en-US" altLang="en-US" sz="2400" b="1" i="1" dirty="0">
                <a:latin typeface="#9Slide07 SVNSalty Sans" panose="02000000000000000000" pitchFamily="2" charset="0"/>
              </a:rPr>
              <a:t>: Ai(</a:t>
            </a:r>
            <a:r>
              <a:rPr lang="en-US" altLang="en-US" sz="2400" b="1" i="1" dirty="0" err="1">
                <a:latin typeface="#9Slide07 SVNSalty Sans" panose="02000000000000000000" pitchFamily="2" charset="0"/>
              </a:rPr>
              <a:t>cái</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gì,con</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gì</a:t>
            </a:r>
            <a:r>
              <a:rPr lang="en-US" altLang="en-US" sz="2400" b="1" i="1" dirty="0">
                <a:latin typeface="#9Slide07 SVNSalty Sans" panose="02000000000000000000" pitchFamily="2" charset="0"/>
              </a:rPr>
              <a:t>)?</a:t>
            </a:r>
          </a:p>
          <a:p>
            <a:pPr eaLnBrk="1" hangingPunct="1"/>
            <a:r>
              <a:rPr lang="en-US" altLang="en-US" sz="2400" b="1" i="1" dirty="0">
                <a:latin typeface="#9Slide07 SVNSalty Sans" panose="02000000000000000000" pitchFamily="2" charset="0"/>
              </a:rPr>
              <a:t>-VN </a:t>
            </a:r>
            <a:r>
              <a:rPr lang="en-US" altLang="en-US" sz="2400" b="1" i="1" dirty="0" err="1">
                <a:latin typeface="#9Slide07 SVNSalty Sans" panose="02000000000000000000" pitchFamily="2" charset="0"/>
              </a:rPr>
              <a:t>trả</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lời</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câu</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hỏi</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là</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gì</a:t>
            </a:r>
            <a:r>
              <a:rPr lang="en-US" altLang="en-US" sz="2400" b="1" i="1" dirty="0">
                <a:latin typeface="#9Slide07 SVNSalty Sans" panose="02000000000000000000" pitchFamily="2" charset="0"/>
              </a:rPr>
              <a:t>?</a:t>
            </a:r>
          </a:p>
          <a:p>
            <a:pPr eaLnBrk="1" hangingPunct="1">
              <a:buFontTx/>
              <a:buChar char="-"/>
            </a:pPr>
            <a:r>
              <a:rPr lang="en-US" altLang="en-US" sz="2400" b="1" i="1" dirty="0">
                <a:latin typeface="#9Slide07 SVNSalty Sans" panose="02000000000000000000" pitchFamily="2" charset="0"/>
              </a:rPr>
              <a:t>VN </a:t>
            </a:r>
            <a:r>
              <a:rPr lang="en-US" altLang="en-US" sz="2400" b="1" i="1" dirty="0" err="1">
                <a:latin typeface="#9Slide07 SVNSalty Sans" panose="02000000000000000000" pitchFamily="2" charset="0"/>
              </a:rPr>
              <a:t>thường</a:t>
            </a:r>
            <a:r>
              <a:rPr lang="en-US" altLang="en-US" sz="2400" b="1" i="1" dirty="0">
                <a:latin typeface="#9Slide07 SVNSalty Sans" panose="02000000000000000000" pitchFamily="2" charset="0"/>
              </a:rPr>
              <a:t> </a:t>
            </a:r>
            <a:r>
              <a:rPr lang="en-US" altLang="en-US" sz="2400" b="1" i="1" dirty="0" err="1">
                <a:latin typeface="#9Slide07 SVNSalty Sans" panose="02000000000000000000" pitchFamily="2" charset="0"/>
              </a:rPr>
              <a:t>là</a:t>
            </a:r>
            <a:r>
              <a:rPr lang="en-US" altLang="en-US" sz="2400" b="1" i="1" dirty="0">
                <a:latin typeface="#9Slide07 SVNSalty Sans" panose="02000000000000000000" pitchFamily="2" charset="0"/>
              </a:rPr>
              <a:t> DT,</a:t>
            </a:r>
          </a:p>
          <a:p>
            <a:pPr eaLnBrk="1" hangingPunct="1"/>
            <a:r>
              <a:rPr lang="en-US" altLang="en-US" sz="2400" b="1" i="1" dirty="0" err="1">
                <a:latin typeface="#9Slide07 SVNSalty Sans" panose="02000000000000000000" pitchFamily="2" charset="0"/>
              </a:rPr>
              <a:t>cụm</a:t>
            </a:r>
            <a:r>
              <a:rPr lang="en-US" altLang="en-US" sz="2400" b="1" i="1" dirty="0">
                <a:latin typeface="#9Slide07 SVNSalty Sans" panose="02000000000000000000" pitchFamily="2" charset="0"/>
              </a:rPr>
              <a:t> DT.</a:t>
            </a:r>
          </a:p>
          <a:p>
            <a:pPr eaLnBrk="1" hangingPunct="1"/>
            <a:endParaRPr lang="en-US" altLang="en-US" sz="2400" b="1" i="1" dirty="0">
              <a:latin typeface="#9Slide07 SVNSalty Sans" panose="02000000000000000000" pitchFamily="2" charset="0"/>
            </a:endParaRPr>
          </a:p>
        </p:txBody>
      </p:sp>
      <p:sp>
        <p:nvSpPr>
          <p:cNvPr id="17" name="Text Box 105">
            <a:extLst>
              <a:ext uri="{FF2B5EF4-FFF2-40B4-BE49-F238E27FC236}">
                <a16:creationId xmlns:a16="http://schemas.microsoft.com/office/drawing/2014/main" id="{4247DF4D-A73E-4F0B-833B-CEF9E6A01E63}"/>
              </a:ext>
            </a:extLst>
          </p:cNvPr>
          <p:cNvSpPr txBox="1">
            <a:spLocks noChangeArrowheads="1"/>
          </p:cNvSpPr>
          <p:nvPr/>
        </p:nvSpPr>
        <p:spPr bwMode="auto">
          <a:xfrm>
            <a:off x="1975318" y="4752931"/>
            <a:ext cx="3101274"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err="1">
                <a:solidFill>
                  <a:schemeClr val="accent1">
                    <a:lumMod val="75000"/>
                  </a:schemeClr>
                </a:solidFill>
                <a:latin typeface="#9Slide07 SVNSalty Sans" panose="02000000000000000000" pitchFamily="2" charset="0"/>
              </a:rPr>
              <a:t>Chúng</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em</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học</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bài</a:t>
            </a:r>
            <a:r>
              <a:rPr lang="en-US" altLang="en-US" sz="2400" b="1" i="1" dirty="0">
                <a:solidFill>
                  <a:schemeClr val="accent1">
                    <a:lumMod val="75000"/>
                  </a:schemeClr>
                </a:solidFill>
                <a:latin typeface="#9Slide07 SVNSalty Sans" panose="02000000000000000000" pitchFamily="2" charset="0"/>
              </a:rPr>
              <a:t>.</a:t>
            </a:r>
          </a:p>
          <a:p>
            <a:pPr eaLnBrk="1" hangingPunct="1">
              <a:buFontTx/>
              <a:buChar char="-"/>
            </a:pPr>
            <a:r>
              <a:rPr lang="en-US" altLang="en-US" sz="2400" b="1" i="1" dirty="0" err="1">
                <a:solidFill>
                  <a:schemeClr val="accent1">
                    <a:lumMod val="75000"/>
                  </a:schemeClr>
                </a:solidFill>
                <a:latin typeface="#9Slide07 SVNSalty Sans" panose="02000000000000000000" pitchFamily="2" charset="0"/>
              </a:rPr>
              <a:t>Cô</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giáo</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giảng</a:t>
            </a:r>
            <a:r>
              <a:rPr lang="en-US" altLang="en-US" sz="2400" b="1" i="1" dirty="0">
                <a:solidFill>
                  <a:schemeClr val="accent1">
                    <a:lumMod val="75000"/>
                  </a:schemeClr>
                </a:solidFill>
                <a:latin typeface="#9Slide07 SVNSalty Sans" panose="02000000000000000000" pitchFamily="2" charset="0"/>
              </a:rPr>
              <a:t> </a:t>
            </a:r>
            <a:r>
              <a:rPr lang="en-US" altLang="en-US" sz="2400" b="1" i="1" dirty="0" err="1">
                <a:solidFill>
                  <a:schemeClr val="accent1">
                    <a:lumMod val="75000"/>
                  </a:schemeClr>
                </a:solidFill>
                <a:latin typeface="#9Slide07 SVNSalty Sans" panose="02000000000000000000" pitchFamily="2" charset="0"/>
              </a:rPr>
              <a:t>bài</a:t>
            </a:r>
            <a:r>
              <a:rPr lang="en-US" altLang="en-US" sz="2400" b="1" i="1" dirty="0">
                <a:solidFill>
                  <a:schemeClr val="accent1">
                    <a:lumMod val="75000"/>
                  </a:schemeClr>
                </a:solidFill>
                <a:latin typeface="#9Slide07 SVNSalty Sans" panose="02000000000000000000" pitchFamily="2" charset="0"/>
              </a:rPr>
              <a:t>.</a:t>
            </a:r>
          </a:p>
        </p:txBody>
      </p:sp>
      <p:sp>
        <p:nvSpPr>
          <p:cNvPr id="19" name="Text Box 107">
            <a:extLst>
              <a:ext uri="{FF2B5EF4-FFF2-40B4-BE49-F238E27FC236}">
                <a16:creationId xmlns:a16="http://schemas.microsoft.com/office/drawing/2014/main" id="{E1901B84-DC52-4293-8F98-F9A11678E77D}"/>
              </a:ext>
            </a:extLst>
          </p:cNvPr>
          <p:cNvSpPr txBox="1">
            <a:spLocks noChangeArrowheads="1"/>
          </p:cNvSpPr>
          <p:nvPr/>
        </p:nvSpPr>
        <p:spPr bwMode="auto">
          <a:xfrm>
            <a:off x="5024922" y="4778358"/>
            <a:ext cx="3106821"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a:solidFill>
                  <a:srgbClr val="CC0066"/>
                </a:solidFill>
                <a:latin typeface="#9Slide07 SVNSalty Sans" panose="02000000000000000000" pitchFamily="2" charset="0"/>
              </a:rPr>
              <a:t>Lan </a:t>
            </a:r>
            <a:r>
              <a:rPr lang="en-US" altLang="en-US" sz="2400" b="1" i="1" dirty="0" err="1">
                <a:solidFill>
                  <a:srgbClr val="CC0066"/>
                </a:solidFill>
                <a:latin typeface="#9Slide07 SVNSalty Sans" panose="02000000000000000000" pitchFamily="2" charset="0"/>
              </a:rPr>
              <a:t>luôn</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dịu</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dàng</a:t>
            </a:r>
            <a:r>
              <a:rPr lang="en-US" altLang="en-US" sz="2400" b="1" i="1" dirty="0">
                <a:solidFill>
                  <a:srgbClr val="CC0066"/>
                </a:solidFill>
                <a:latin typeface="#9Slide07 SVNSalty Sans" panose="02000000000000000000" pitchFamily="2" charset="0"/>
              </a:rPr>
              <a:t>.</a:t>
            </a:r>
          </a:p>
          <a:p>
            <a:pPr eaLnBrk="1" hangingPunct="1">
              <a:buFontTx/>
              <a:buChar char="-"/>
            </a:pPr>
            <a:r>
              <a:rPr lang="en-US" altLang="en-US" sz="2400" b="1" i="1" dirty="0" err="1">
                <a:solidFill>
                  <a:srgbClr val="CC0066"/>
                </a:solidFill>
                <a:latin typeface="#9Slide07 SVNSalty Sans" panose="02000000000000000000" pitchFamily="2" charset="0"/>
              </a:rPr>
              <a:t>Bên</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đường</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cây</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cối</a:t>
            </a:r>
            <a:r>
              <a:rPr lang="en-US" altLang="en-US" sz="2400" b="1" i="1" dirty="0">
                <a:solidFill>
                  <a:srgbClr val="CC0066"/>
                </a:solidFill>
                <a:latin typeface="#9Slide07 SVNSalty Sans" panose="02000000000000000000" pitchFamily="2" charset="0"/>
              </a:rPr>
              <a:t> </a:t>
            </a:r>
            <a:r>
              <a:rPr lang="en-US" altLang="en-US" sz="2400" b="1" i="1" dirty="0" err="1">
                <a:solidFill>
                  <a:srgbClr val="CC0066"/>
                </a:solidFill>
                <a:latin typeface="#9Slide07 SVNSalty Sans" panose="02000000000000000000" pitchFamily="2" charset="0"/>
              </a:rPr>
              <a:t>xanh</a:t>
            </a:r>
            <a:r>
              <a:rPr lang="en-US" altLang="en-US" sz="2400" b="1" i="1" dirty="0">
                <a:solidFill>
                  <a:srgbClr val="CC0066"/>
                </a:solidFill>
                <a:latin typeface="#9Slide07 SVNSalty Sans" panose="02000000000000000000" pitchFamily="2" charset="0"/>
              </a:rPr>
              <a:t> um.</a:t>
            </a:r>
          </a:p>
        </p:txBody>
      </p:sp>
      <p:sp>
        <p:nvSpPr>
          <p:cNvPr id="20" name="Text Box 106">
            <a:extLst>
              <a:ext uri="{FF2B5EF4-FFF2-40B4-BE49-F238E27FC236}">
                <a16:creationId xmlns:a16="http://schemas.microsoft.com/office/drawing/2014/main" id="{1C936243-ACAB-47EB-868F-5BB0262A85C1}"/>
              </a:ext>
            </a:extLst>
          </p:cNvPr>
          <p:cNvSpPr txBox="1">
            <a:spLocks noChangeArrowheads="1"/>
          </p:cNvSpPr>
          <p:nvPr/>
        </p:nvSpPr>
        <p:spPr bwMode="auto">
          <a:xfrm>
            <a:off x="8659395" y="4645366"/>
            <a:ext cx="2800016"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eaLnBrk="1" hangingPunct="1">
              <a:buFontTx/>
              <a:buChar char="-"/>
            </a:pPr>
            <a:r>
              <a:rPr lang="en-US" altLang="en-US" sz="2400" b="1" i="1" dirty="0" err="1">
                <a:solidFill>
                  <a:schemeClr val="accent3">
                    <a:lumMod val="25000"/>
                  </a:schemeClr>
                </a:solidFill>
                <a:latin typeface="#9Slide07 SVNSalty Sans" panose="02000000000000000000" pitchFamily="2" charset="0"/>
              </a:rPr>
              <a:t>Bạn</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Oanh</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là</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lớp</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trưởng</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lớp</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em</a:t>
            </a:r>
            <a:r>
              <a:rPr lang="en-US" altLang="en-US" sz="2400" b="1" i="1" dirty="0">
                <a:solidFill>
                  <a:schemeClr val="accent3">
                    <a:lumMod val="25000"/>
                  </a:schemeClr>
                </a:solidFill>
                <a:latin typeface="#9Slide07 SVNSalty Sans" panose="02000000000000000000" pitchFamily="2" charset="0"/>
              </a:rPr>
              <a:t>.</a:t>
            </a:r>
          </a:p>
          <a:p>
            <a:pPr eaLnBrk="1" hangingPunct="1">
              <a:buFontTx/>
              <a:buChar char="-"/>
            </a:pPr>
            <a:r>
              <a:rPr lang="en-US" altLang="en-US" sz="2400" b="1" i="1" dirty="0" err="1">
                <a:solidFill>
                  <a:schemeClr val="accent3">
                    <a:lumMod val="25000"/>
                  </a:schemeClr>
                </a:solidFill>
                <a:latin typeface="#9Slide07 SVNSalty Sans" panose="02000000000000000000" pitchFamily="2" charset="0"/>
              </a:rPr>
              <a:t>Cô</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Thúy</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là</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giáo</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viên</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giỏi</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cấp</a:t>
            </a:r>
            <a:r>
              <a:rPr lang="en-US" altLang="en-US" sz="2400" b="1" i="1" dirty="0">
                <a:solidFill>
                  <a:schemeClr val="accent3">
                    <a:lumMod val="25000"/>
                  </a:schemeClr>
                </a:solidFill>
                <a:latin typeface="#9Slide07 SVNSalty Sans" panose="02000000000000000000" pitchFamily="2" charset="0"/>
              </a:rPr>
              <a:t> </a:t>
            </a:r>
            <a:r>
              <a:rPr lang="en-US" altLang="en-US" sz="2400" b="1" i="1" dirty="0" err="1">
                <a:solidFill>
                  <a:schemeClr val="accent3">
                    <a:lumMod val="25000"/>
                  </a:schemeClr>
                </a:solidFill>
                <a:latin typeface="#9Slide07 SVNSalty Sans" panose="02000000000000000000" pitchFamily="2" charset="0"/>
              </a:rPr>
              <a:t>quận</a:t>
            </a:r>
            <a:r>
              <a:rPr lang="en-US" altLang="en-US" sz="2400" b="1" i="1" dirty="0">
                <a:solidFill>
                  <a:schemeClr val="accent3">
                    <a:lumMod val="25000"/>
                  </a:schemeClr>
                </a:solidFill>
                <a:latin typeface="#9Slide07 SVNSalty Sans" panose="02000000000000000000" pitchFamily="2" charset="0"/>
              </a:rPr>
              <a:t>.</a:t>
            </a:r>
          </a:p>
        </p:txBody>
      </p:sp>
    </p:spTree>
    <p:extLst>
      <p:ext uri="{BB962C8B-B14F-4D97-AF65-F5344CB8AC3E}">
        <p14:creationId xmlns:p14="http://schemas.microsoft.com/office/powerpoint/2010/main" val="15435887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dissolve">
                                      <p:cBhvr>
                                        <p:cTn id="12" dur="500"/>
                                        <p:tgtEl>
                                          <p:spTgt spid="14"/>
                                        </p:tgtEl>
                                      </p:cBhvr>
                                    </p:animEffect>
                                  </p:childTnLst>
                                  <p:subTnLst>
                                    <p:audio>
                                      <p:cMediaNode>
                                        <p:cTn display="0" masterRel="sameClick">
                                          <p:stCondLst>
                                            <p:cond evt="begin" delay="0">
                                              <p:tn val="10"/>
                                            </p:cond>
                                          </p:stCondLst>
                                          <p:endCondLst>
                                            <p:cond evt="onStopAudio" delay="0">
                                              <p:tgtEl>
                                                <p:sldTgt/>
                                              </p:tgtEl>
                                            </p:cond>
                                          </p:endCondLst>
                                        </p:cTn>
                                        <p:tgtEl>
                                          <p:sndTgt r:embed="rId3" name="chimes.wav"/>
                                        </p:tgtEl>
                                      </p:cMediaNode>
                                    </p:audio>
                                  </p:sub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dissolve">
                                      <p:cBhvr>
                                        <p:cTn id="17" dur="500"/>
                                        <p:tgtEl>
                                          <p:spTgt spid="17"/>
                                        </p:tgtEl>
                                      </p:cBhvr>
                                    </p:animEffect>
                                  </p:childTnLst>
                                  <p:subTnLst>
                                    <p:audio>
                                      <p:cMediaNode>
                                        <p:cTn display="0" masterRel="sameClick">
                                          <p:stCondLst>
                                            <p:cond evt="begin" delay="0">
                                              <p:tn val="15"/>
                                            </p:cond>
                                          </p:stCondLst>
                                          <p:endCondLst>
                                            <p:cond evt="onStopAudio" delay="0">
                                              <p:tgtEl>
                                                <p:sldTgt/>
                                              </p:tgtEl>
                                            </p:cond>
                                          </p:endCondLst>
                                        </p:cTn>
                                        <p:tgtEl>
                                          <p:sndTgt r:embed="rId3" name="chimes.wav"/>
                                        </p:tgtEl>
                                      </p:cMediaNode>
                                    </p:audio>
                                  </p:sub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dissolve">
                                      <p:cBhvr>
                                        <p:cTn id="22" dur="500"/>
                                        <p:tgtEl>
                                          <p:spTgt spid="15"/>
                                        </p:tgtEl>
                                      </p:cBhvr>
                                    </p:animEffect>
                                  </p:childTnLst>
                                  <p:subTnLst>
                                    <p:audio>
                                      <p:cMediaNode>
                                        <p:cTn display="0" masterRel="sameClick">
                                          <p:stCondLst>
                                            <p:cond evt="begin" delay="0">
                                              <p:tn val="20"/>
                                            </p:cond>
                                          </p:stCondLst>
                                          <p:endCondLst>
                                            <p:cond evt="onStopAudio" delay="0">
                                              <p:tgtEl>
                                                <p:sldTgt/>
                                              </p:tgtEl>
                                            </p:cond>
                                          </p:endCondLst>
                                        </p:cTn>
                                        <p:tgtEl>
                                          <p:sndTgt r:embed="rId3" name="chimes.wav"/>
                                        </p:tgtEl>
                                      </p:cMediaNode>
                                    </p:audio>
                                  </p:sub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gtEl>
                                        <p:attrNameLst>
                                          <p:attrName>style.visibility</p:attrName>
                                        </p:attrNameLst>
                                      </p:cBhvr>
                                      <p:to>
                                        <p:strVal val="visible"/>
                                      </p:to>
                                    </p:set>
                                    <p:animEffect transition="in" filter="dissolve">
                                      <p:cBhvr>
                                        <p:cTn id="27" dur="500"/>
                                        <p:tgtEl>
                                          <p:spTgt spid="19"/>
                                        </p:tgtEl>
                                      </p:cBhvr>
                                    </p:animEffect>
                                  </p:childTnLst>
                                  <p:subTnLst>
                                    <p:audio>
                                      <p:cMediaNode>
                                        <p:cTn display="0" masterRel="sameClick">
                                          <p:stCondLst>
                                            <p:cond evt="begin" delay="0">
                                              <p:tn val="25"/>
                                            </p:cond>
                                          </p:stCondLst>
                                          <p:endCondLst>
                                            <p:cond evt="onStopAudio" delay="0">
                                              <p:tgtEl>
                                                <p:sldTgt/>
                                              </p:tgtEl>
                                            </p:cond>
                                          </p:endCondLst>
                                        </p:cTn>
                                        <p:tgtEl>
                                          <p:sndTgt r:embed="rId3" name="chimes.wav"/>
                                        </p:tgtEl>
                                      </p:cMediaNode>
                                    </p:audio>
                                  </p:sub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dissolve">
                                      <p:cBhvr>
                                        <p:cTn id="32" dur="500"/>
                                        <p:tgtEl>
                                          <p:spTgt spid="16"/>
                                        </p:tgtEl>
                                      </p:cBhvr>
                                    </p:animEffect>
                                  </p:childTnLst>
                                  <p:subTnLst>
                                    <p:audio>
                                      <p:cMediaNode>
                                        <p:cTn display="0" masterRel="sameClick">
                                          <p:stCondLst>
                                            <p:cond evt="begin" delay="0">
                                              <p:tn val="30"/>
                                            </p:cond>
                                          </p:stCondLst>
                                          <p:endCondLst>
                                            <p:cond evt="onStopAudio" delay="0">
                                              <p:tgtEl>
                                                <p:sldTgt/>
                                              </p:tgtEl>
                                            </p:cond>
                                          </p:endCondLst>
                                        </p:cTn>
                                        <p:tgtEl>
                                          <p:sndTgt r:embed="rId3" name="chimes.wav"/>
                                        </p:tgtEl>
                                      </p:cMediaNode>
                                    </p:audio>
                                  </p:sub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0"/>
                                        </p:tgtEl>
                                        <p:attrNameLst>
                                          <p:attrName>style.visibility</p:attrName>
                                        </p:attrNameLst>
                                      </p:cBhvr>
                                      <p:to>
                                        <p:strVal val="visible"/>
                                      </p:to>
                                    </p:set>
                                    <p:animEffect transition="in" filter="dissolve">
                                      <p:cBhvr>
                                        <p:cTn id="37" dur="500"/>
                                        <p:tgtEl>
                                          <p:spTgt spid="20"/>
                                        </p:tgtEl>
                                      </p:cBhvr>
                                    </p:animEffect>
                                  </p:childTnLst>
                                  <p:subTnLst>
                                    <p:audio>
                                      <p:cMediaNode>
                                        <p:cTn display="0" masterRel="sameClick">
                                          <p:stCondLst>
                                            <p:cond evt="begin" delay="0">
                                              <p:tn val="35"/>
                                            </p:cond>
                                          </p:stCondLst>
                                          <p:endCondLst>
                                            <p:cond evt="onStopAudio" delay="0">
                                              <p:tgtEl>
                                                <p:sldTgt/>
                                              </p:tgtEl>
                                            </p:cond>
                                          </p:endCondLst>
                                        </p:cTn>
                                        <p:tgtEl>
                                          <p:sndTgt r:embed="rId3"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4" grpId="0"/>
      <p:bldP spid="15" grpId="0"/>
      <p:bldP spid="16" grpId="0"/>
      <p:bldP spid="17" grpId="0"/>
      <p:bldP spid="19" grpId="0"/>
      <p:bldP spid="2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6" name="Google Shape;517;p33">
            <a:extLst>
              <a:ext uri="{FF2B5EF4-FFF2-40B4-BE49-F238E27FC236}">
                <a16:creationId xmlns:a16="http://schemas.microsoft.com/office/drawing/2014/main" id="{B9F6AA44-37CC-486A-90DE-4271FB5C7D9A}"/>
              </a:ext>
            </a:extLst>
          </p:cNvPr>
          <p:cNvSpPr txBox="1"/>
          <p:nvPr/>
        </p:nvSpPr>
        <p:spPr>
          <a:xfrm>
            <a:off x="206400" y="0"/>
            <a:ext cx="11779200"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7667" dirty="0">
                <a:solidFill>
                  <a:schemeClr val="accent3">
                    <a:lumMod val="25000"/>
                  </a:schemeClr>
                </a:solidFill>
                <a:latin typeface="UTM Azuki" panose="02040603050506020204" pitchFamily="18" charset="0"/>
                <a:ea typeface="Chewy"/>
                <a:cs typeface="Chewy"/>
                <a:sym typeface="Chewy"/>
              </a:rPr>
              <a:t>Ôn Luyện ba kiểu câu</a:t>
            </a:r>
            <a:endParaRPr sz="7667" dirty="0">
              <a:solidFill>
                <a:schemeClr val="accent3">
                  <a:lumMod val="25000"/>
                </a:schemeClr>
              </a:solidFill>
              <a:latin typeface="UTM Azuki" panose="02040603050506020204" pitchFamily="18" charset="0"/>
              <a:ea typeface="Chewy"/>
              <a:cs typeface="Chewy"/>
              <a:sym typeface="Chewy"/>
            </a:endParaRPr>
          </a:p>
        </p:txBody>
      </p:sp>
      <p:sp>
        <p:nvSpPr>
          <p:cNvPr id="7" name="Google Shape;518;p33">
            <a:extLst>
              <a:ext uri="{FF2B5EF4-FFF2-40B4-BE49-F238E27FC236}">
                <a16:creationId xmlns:a16="http://schemas.microsoft.com/office/drawing/2014/main" id="{82B01998-E4EB-4AD9-A5A3-2CD98516BDCF}"/>
              </a:ext>
            </a:extLst>
          </p:cNvPr>
          <p:cNvSpPr txBox="1"/>
          <p:nvPr/>
        </p:nvSpPr>
        <p:spPr>
          <a:xfrm>
            <a:off x="206400" y="1191087"/>
            <a:ext cx="11779200" cy="1566371"/>
          </a:xfrm>
          <a:prstGeom prst="roundRect">
            <a:avLst/>
          </a:prstGeom>
          <a:solidFill>
            <a:schemeClr val="accent1">
              <a:lumMod val="60000"/>
              <a:lumOff val="40000"/>
            </a:schemeClr>
          </a:solidFill>
          <a:ln>
            <a:noFill/>
          </a:ln>
        </p:spPr>
        <p:txBody>
          <a:bodyPr spcFirstLastPara="1" wrap="square" lIns="91433" tIns="91433" rIns="91433" bIns="91433" anchor="t" anchorCtr="0">
            <a:spAutoFit/>
          </a:bodyPr>
          <a:lstStyle/>
          <a:p>
            <a:pPr algn="ctr"/>
            <a:r>
              <a:rPr lang="en-US" sz="4000" b="1" dirty="0" err="1">
                <a:solidFill>
                  <a:schemeClr val="lt1"/>
                </a:solidFill>
                <a:latin typeface="SVN-Channel" panose="02040603050506020204" pitchFamily="18" charset="0"/>
                <a:ea typeface="Shadows Into Light Two"/>
                <a:cs typeface="Shadows Into Light Two"/>
                <a:sym typeface="Shadows Into Light Two"/>
              </a:rPr>
              <a:t>Bài</a:t>
            </a:r>
            <a:r>
              <a:rPr lang="en-US" sz="4000" b="1" dirty="0">
                <a:solidFill>
                  <a:schemeClr val="lt1"/>
                </a:solidFill>
                <a:latin typeface="SVN-Channel" panose="02040603050506020204" pitchFamily="18" charset="0"/>
                <a:ea typeface="Shadows Into Light Two"/>
                <a:cs typeface="Shadows Into Light Two"/>
                <a:sym typeface="Shadows Into Light Two"/>
              </a:rPr>
              <a:t> 2 : </a:t>
            </a:r>
            <a:r>
              <a:rPr lang="en-US" sz="4000" b="1" dirty="0" err="1">
                <a:solidFill>
                  <a:schemeClr val="lt1"/>
                </a:solidFill>
                <a:latin typeface="SVN-Channel" panose="02040603050506020204" pitchFamily="18" charset="0"/>
                <a:ea typeface="Shadows Into Light Two"/>
                <a:cs typeface="Shadows Into Light Two"/>
                <a:sym typeface="Shadows Into Light Two"/>
              </a:rPr>
              <a:t>Tìm</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ba</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câu</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kể</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nói</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trên</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trong</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đoạn</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văn</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sau</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đây</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và</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nêu</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tác</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dụng</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của</a:t>
            </a:r>
            <a:r>
              <a:rPr lang="en-US" sz="4000" b="1" dirty="0">
                <a:solidFill>
                  <a:schemeClr val="lt1"/>
                </a:solidFill>
                <a:latin typeface="SVN-Channel" panose="02040603050506020204" pitchFamily="18" charset="0"/>
                <a:ea typeface="Shadows Into Light Two"/>
                <a:cs typeface="Shadows Into Light Two"/>
                <a:sym typeface="Shadows Into Light Two"/>
              </a:rPr>
              <a:t> </a:t>
            </a:r>
            <a:r>
              <a:rPr lang="en-US" sz="4000" b="1" dirty="0" err="1">
                <a:solidFill>
                  <a:schemeClr val="lt1"/>
                </a:solidFill>
                <a:latin typeface="SVN-Channel" panose="02040603050506020204" pitchFamily="18" charset="0"/>
                <a:ea typeface="Shadows Into Light Two"/>
                <a:cs typeface="Shadows Into Light Two"/>
                <a:sym typeface="Shadows Into Light Two"/>
              </a:rPr>
              <a:t>chúng</a:t>
            </a:r>
            <a:endParaRPr sz="4000" b="1" dirty="0">
              <a:solidFill>
                <a:schemeClr val="lt1"/>
              </a:solidFill>
              <a:latin typeface="SVN-Channel" panose="02040603050506020204" pitchFamily="18" charset="0"/>
              <a:ea typeface="Shadows Into Light Two"/>
              <a:cs typeface="Shadows Into Light Two"/>
              <a:sym typeface="Shadows Into Light Two"/>
            </a:endParaRPr>
          </a:p>
        </p:txBody>
      </p:sp>
      <p:sp>
        <p:nvSpPr>
          <p:cNvPr id="8" name="Text Box 14">
            <a:extLst>
              <a:ext uri="{FF2B5EF4-FFF2-40B4-BE49-F238E27FC236}">
                <a16:creationId xmlns:a16="http://schemas.microsoft.com/office/drawing/2014/main" id="{6F7D9A05-DEBD-484F-A51E-5FA1F4C054EC}"/>
              </a:ext>
            </a:extLst>
          </p:cNvPr>
          <p:cNvSpPr txBox="1">
            <a:spLocks noChangeArrowheads="1"/>
          </p:cNvSpPr>
          <p:nvPr/>
        </p:nvSpPr>
        <p:spPr bwMode="auto">
          <a:xfrm>
            <a:off x="420295" y="3002859"/>
            <a:ext cx="11183495" cy="501675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sz="3600">
                <a:solidFill>
                  <a:schemeClr val="tx1"/>
                </a:solidFill>
                <a:latin typeface="Arial" panose="020B0604020202020204" pitchFamily="34" charset="0"/>
              </a:defRPr>
            </a:lvl1pPr>
            <a:lvl2pPr marL="742950" indent="-285750" eaLnBrk="0" hangingPunct="0">
              <a:defRPr sz="3600">
                <a:solidFill>
                  <a:schemeClr val="tx1"/>
                </a:solidFill>
                <a:latin typeface="Arial" panose="020B0604020202020204" pitchFamily="34" charset="0"/>
              </a:defRPr>
            </a:lvl2pPr>
            <a:lvl3pPr marL="1143000" indent="-228600" eaLnBrk="0" hangingPunct="0">
              <a:defRPr sz="3600">
                <a:solidFill>
                  <a:schemeClr val="tx1"/>
                </a:solidFill>
                <a:latin typeface="Arial" panose="020B0604020202020204" pitchFamily="34" charset="0"/>
              </a:defRPr>
            </a:lvl3pPr>
            <a:lvl4pPr marL="1600200" indent="-228600" eaLnBrk="0" hangingPunct="0">
              <a:defRPr sz="3600">
                <a:solidFill>
                  <a:schemeClr val="tx1"/>
                </a:solidFill>
                <a:latin typeface="Arial" panose="020B0604020202020204" pitchFamily="34" charset="0"/>
              </a:defRPr>
            </a:lvl4pPr>
            <a:lvl5pPr marL="2057400" indent="-228600" eaLnBrk="0" hangingPunct="0">
              <a:defRPr sz="3600">
                <a:solidFill>
                  <a:schemeClr val="tx1"/>
                </a:solidFill>
                <a:latin typeface="Arial" panose="020B0604020202020204" pitchFamily="34" charset="0"/>
              </a:defRPr>
            </a:lvl5pPr>
            <a:lvl6pPr marL="2514600" indent="-228600" eaLnBrk="0" fontAlgn="base" hangingPunct="0">
              <a:spcBef>
                <a:spcPct val="0"/>
              </a:spcBef>
              <a:spcAft>
                <a:spcPct val="0"/>
              </a:spcAft>
              <a:defRPr sz="3600">
                <a:solidFill>
                  <a:schemeClr val="tx1"/>
                </a:solidFill>
                <a:latin typeface="Arial" panose="020B0604020202020204" pitchFamily="34" charset="0"/>
              </a:defRPr>
            </a:lvl6pPr>
            <a:lvl7pPr marL="2971800" indent="-228600" eaLnBrk="0" fontAlgn="base" hangingPunct="0">
              <a:spcBef>
                <a:spcPct val="0"/>
              </a:spcBef>
              <a:spcAft>
                <a:spcPct val="0"/>
              </a:spcAft>
              <a:defRPr sz="3600">
                <a:solidFill>
                  <a:schemeClr val="tx1"/>
                </a:solidFill>
                <a:latin typeface="Arial" panose="020B0604020202020204" pitchFamily="34" charset="0"/>
              </a:defRPr>
            </a:lvl7pPr>
            <a:lvl8pPr marL="3429000" indent="-228600" eaLnBrk="0" fontAlgn="base" hangingPunct="0">
              <a:spcBef>
                <a:spcPct val="0"/>
              </a:spcBef>
              <a:spcAft>
                <a:spcPct val="0"/>
              </a:spcAft>
              <a:defRPr sz="3600">
                <a:solidFill>
                  <a:schemeClr val="tx1"/>
                </a:solidFill>
                <a:latin typeface="Arial" panose="020B0604020202020204" pitchFamily="34" charset="0"/>
              </a:defRPr>
            </a:lvl8pPr>
            <a:lvl9pPr marL="3886200" indent="-228600" eaLnBrk="0" fontAlgn="base" hangingPunct="0">
              <a:spcBef>
                <a:spcPct val="0"/>
              </a:spcBef>
              <a:spcAft>
                <a:spcPct val="0"/>
              </a:spcAft>
              <a:defRPr sz="3600">
                <a:solidFill>
                  <a:schemeClr val="tx1"/>
                </a:solidFill>
                <a:latin typeface="Arial" panose="020B0604020202020204" pitchFamily="34" charset="0"/>
              </a:defRPr>
            </a:lvl9pPr>
          </a:lstStyle>
          <a:p>
            <a:pPr algn="just" eaLnBrk="1" hangingPunct="1"/>
            <a:r>
              <a:rPr lang="en-US" altLang="en-US" sz="4000" b="1" dirty="0">
                <a:solidFill>
                  <a:schemeClr val="accent1">
                    <a:lumMod val="75000"/>
                  </a:schemeClr>
                </a:solidFill>
                <a:latin typeface="#9Slide03 AmpleSoft Bold" panose="02000000000000000000" pitchFamily="2" charset="0"/>
              </a:rPr>
              <a:t>      </a:t>
            </a:r>
            <a:r>
              <a:rPr lang="en-US" altLang="en-US" sz="4000" b="1" dirty="0" err="1">
                <a:latin typeface="#9Slide03 AmpleSoft Bold" panose="02000000000000000000" pitchFamily="2" charset="0"/>
              </a:rPr>
              <a:t>Bấy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giờ</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tôi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là</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chú</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bé</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lên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mười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Mỗi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lần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cắt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cỏ</a:t>
            </a:r>
            <a:r>
              <a:rPr lang="en-US" altLang="en-US" sz="4000" b="1" dirty="0">
                <a:latin typeface="#9Slide03 AmpleSoft Bold" panose="02000000000000000000" pitchFamily="2" charset="0"/>
              </a:rPr>
              <a:t>, bao </a:t>
            </a:r>
            <a:r>
              <a:rPr lang="en-US" altLang="en-US" sz="4000" b="1" dirty="0" err="1">
                <a:latin typeface="#9Slide03 AmpleSoft Bold" panose="02000000000000000000" pitchFamily="2" charset="0"/>
              </a:rPr>
              <a:t>giờ</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tôi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cũng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tìm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bứt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nắm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cây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mía</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đất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khoan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khoái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nằm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xuống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cạnh</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sọt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cỏ</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đã</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đầy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và</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nhấm</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nháp</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từng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cây</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Buổi</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chiều</a:t>
            </a:r>
            <a:r>
              <a:rPr lang="en-US" altLang="en-US" sz="4000" b="1" dirty="0">
                <a:latin typeface="#9Slide03 AmpleSoft Bold" panose="02000000000000000000" pitchFamily="2" charset="0"/>
              </a:rPr>
              <a:t> ở </a:t>
            </a:r>
            <a:r>
              <a:rPr lang="en-US" altLang="en-US" sz="4000" b="1" dirty="0" err="1">
                <a:latin typeface="#9Slide03 AmpleSoft Bold" panose="02000000000000000000" pitchFamily="2" charset="0"/>
              </a:rPr>
              <a:t>làng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ven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sông</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yên</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tĩnh</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một</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cách</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lạ</a:t>
            </a:r>
            <a:r>
              <a:rPr lang="en-US" altLang="en-US" sz="4000" b="1" dirty="0">
                <a:latin typeface="#9Slide03 AmpleSoft Bold" panose="02000000000000000000" pitchFamily="2" charset="0"/>
              </a:rPr>
              <a:t> </a:t>
            </a:r>
            <a:r>
              <a:rPr lang="en-US" altLang="en-US" sz="4000" b="1" dirty="0" err="1">
                <a:latin typeface="#9Slide03 AmpleSoft Bold" panose="02000000000000000000" pitchFamily="2" charset="0"/>
              </a:rPr>
              <a:t>lùng</a:t>
            </a:r>
            <a:r>
              <a:rPr lang="en-US" altLang="en-US" sz="4000" b="1" dirty="0">
                <a:latin typeface="#9Slide03 AmpleSoft Bold" panose="02000000000000000000" pitchFamily="2" charset="0"/>
              </a:rPr>
              <a:t>.</a:t>
            </a:r>
          </a:p>
          <a:p>
            <a:pPr algn="just" eaLnBrk="1" hangingPunct="1"/>
            <a:r>
              <a:rPr lang="en-US" altLang="en-US" sz="4000" b="1" dirty="0">
                <a:solidFill>
                  <a:srgbClr val="000099"/>
                </a:solidFill>
                <a:latin typeface="#9Slide03 AmpleSoft Bold" panose="02000000000000000000" pitchFamily="2" charset="0"/>
              </a:rPr>
              <a:t>                                                          </a:t>
            </a:r>
            <a:r>
              <a:rPr lang="en-US" altLang="en-US" sz="4000" b="1" dirty="0">
                <a:solidFill>
                  <a:srgbClr val="800080"/>
                </a:solidFill>
                <a:latin typeface="#9Slide03 AmpleSoft Bold" panose="02000000000000000000" pitchFamily="2" charset="0"/>
              </a:rPr>
              <a:t>Theo </a:t>
            </a:r>
            <a:r>
              <a:rPr lang="en-US" altLang="en-US" sz="4000" b="1" dirty="0" err="1">
                <a:solidFill>
                  <a:srgbClr val="800080"/>
                </a:solidFill>
                <a:latin typeface="#9Slide03 AmpleSoft Bold" panose="02000000000000000000" pitchFamily="2" charset="0"/>
              </a:rPr>
              <a:t>Trần</a:t>
            </a:r>
            <a:r>
              <a:rPr lang="en-US" altLang="en-US" sz="4000" b="1" dirty="0">
                <a:solidFill>
                  <a:srgbClr val="800080"/>
                </a:solidFill>
                <a:latin typeface="#9Slide03 AmpleSoft Bold" panose="02000000000000000000" pitchFamily="2" charset="0"/>
              </a:rPr>
              <a:t> </a:t>
            </a:r>
            <a:r>
              <a:rPr lang="en-US" altLang="en-US" sz="4000" b="1" dirty="0" err="1">
                <a:solidFill>
                  <a:srgbClr val="800080"/>
                </a:solidFill>
                <a:latin typeface="#9Slide03 AmpleSoft Bold" panose="02000000000000000000" pitchFamily="2" charset="0"/>
              </a:rPr>
              <a:t>Hòa</a:t>
            </a:r>
            <a:r>
              <a:rPr lang="en-US" altLang="en-US" sz="4000" b="1" dirty="0">
                <a:solidFill>
                  <a:srgbClr val="800080"/>
                </a:solidFill>
                <a:latin typeface="#9Slide03 AmpleSoft Bold" panose="02000000000000000000" pitchFamily="2" charset="0"/>
              </a:rPr>
              <a:t> </a:t>
            </a:r>
            <a:r>
              <a:rPr lang="en-US" altLang="en-US" sz="4000" b="1" dirty="0" err="1">
                <a:solidFill>
                  <a:srgbClr val="800080"/>
                </a:solidFill>
                <a:latin typeface="#9Slide03 AmpleSoft Bold" panose="02000000000000000000" pitchFamily="2" charset="0"/>
              </a:rPr>
              <a:t>Bình</a:t>
            </a:r>
            <a:endParaRPr lang="en-US" altLang="en-US" sz="4000" b="1" dirty="0">
              <a:solidFill>
                <a:srgbClr val="800080"/>
              </a:solidFill>
              <a:latin typeface="#9Slide03 AmpleSoft Bold" panose="02000000000000000000" pitchFamily="2" charset="0"/>
            </a:endParaRPr>
          </a:p>
        </p:txBody>
      </p:sp>
    </p:spTree>
    <p:extLst>
      <p:ext uri="{BB962C8B-B14F-4D97-AF65-F5344CB8AC3E}">
        <p14:creationId xmlns:p14="http://schemas.microsoft.com/office/powerpoint/2010/main" val="31040793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1000" fill="hold"/>
                                        <p:tgtEl>
                                          <p:spTgt spid="8"/>
                                        </p:tgtEl>
                                        <p:attrNameLst>
                                          <p:attrName>ppt_w</p:attrName>
                                        </p:attrNameLst>
                                      </p:cBhvr>
                                      <p:tavLst>
                                        <p:tav tm="0">
                                          <p:val>
                                            <p:fltVal val="0"/>
                                          </p:val>
                                        </p:tav>
                                        <p:tav tm="100000">
                                          <p:val>
                                            <p:strVal val="#ppt_w"/>
                                          </p:val>
                                        </p:tav>
                                      </p:tavLst>
                                    </p:anim>
                                    <p:anim calcmode="lin" valueType="num">
                                      <p:cBhvr>
                                        <p:cTn id="8" dur="1000" fill="hold"/>
                                        <p:tgtEl>
                                          <p:spTgt spid="8"/>
                                        </p:tgtEl>
                                        <p:attrNameLst>
                                          <p:attrName>ppt_h</p:attrName>
                                        </p:attrNameLst>
                                      </p:cBhvr>
                                      <p:tavLst>
                                        <p:tav tm="0">
                                          <p:val>
                                            <p:fltVal val="0"/>
                                          </p:val>
                                        </p:tav>
                                        <p:tav tm="100000">
                                          <p:val>
                                            <p:strVal val="#ppt_h"/>
                                          </p:val>
                                        </p:tav>
                                      </p:tavLst>
                                    </p:anim>
                                    <p:animEffect transition="in" filter="fade">
                                      <p:cBhvr>
                                        <p:cTn id="9"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395"/>
        <p:cNvGrpSpPr/>
        <p:nvPr/>
      </p:nvGrpSpPr>
      <p:grpSpPr>
        <a:xfrm>
          <a:off x="0" y="0"/>
          <a:ext cx="0" cy="0"/>
          <a:chOff x="0" y="0"/>
          <a:chExt cx="0" cy="0"/>
        </a:xfrm>
      </p:grpSpPr>
      <p:sp>
        <p:nvSpPr>
          <p:cNvPr id="397" name="Google Shape;397;p27"/>
          <p:cNvSpPr txBox="1"/>
          <p:nvPr/>
        </p:nvSpPr>
        <p:spPr>
          <a:xfrm>
            <a:off x="206400" y="-178907"/>
            <a:ext cx="11779200"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4800" dirty="0">
                <a:solidFill>
                  <a:schemeClr val="accent1"/>
                </a:solidFill>
                <a:latin typeface="#9Slide07 SVNSalty Sans" panose="02000000000000000000" pitchFamily="2" charset="0"/>
                <a:ea typeface="Chewy"/>
                <a:cs typeface="Chewy"/>
                <a:sym typeface="Chewy"/>
              </a:rPr>
              <a:t>Tác dụng của các kiểu câu </a:t>
            </a:r>
            <a:endParaRPr sz="4800" dirty="0">
              <a:solidFill>
                <a:schemeClr val="accent1"/>
              </a:solidFill>
              <a:latin typeface="#9Slide07 SVNSalty Sans" panose="02000000000000000000" pitchFamily="2" charset="0"/>
              <a:ea typeface="Chewy"/>
              <a:cs typeface="Chewy"/>
              <a:sym typeface="Chewy"/>
            </a:endParaRPr>
          </a:p>
        </p:txBody>
      </p:sp>
      <p:sp>
        <p:nvSpPr>
          <p:cNvPr id="398" name="Google Shape;398;p27"/>
          <p:cNvSpPr txBox="1"/>
          <p:nvPr/>
        </p:nvSpPr>
        <p:spPr>
          <a:xfrm flipH="1">
            <a:off x="535150" y="820079"/>
            <a:ext cx="3125200" cy="574438"/>
          </a:xfrm>
          <a:prstGeom prst="rect">
            <a:avLst/>
          </a:prstGeom>
          <a:noFill/>
          <a:ln>
            <a:noFill/>
          </a:ln>
        </p:spPr>
        <p:txBody>
          <a:bodyPr spcFirstLastPara="1" wrap="square" lIns="91433" tIns="91433" rIns="91433" bIns="91433" anchor="t" anchorCtr="0">
            <a:spAutoFit/>
          </a:bodyPr>
          <a:lstStyle/>
          <a:p>
            <a:pPr algn="ctr"/>
            <a:r>
              <a:rPr lang="en" sz="2533" b="1" dirty="0">
                <a:solidFill>
                  <a:schemeClr val="dk1"/>
                </a:solidFill>
                <a:latin typeface="Shadows Into Light Two"/>
                <a:ea typeface="Shadows Into Light Two"/>
                <a:cs typeface="Shadows Into Light Two"/>
                <a:sym typeface="Shadows Into Light Two"/>
              </a:rPr>
              <a:t>Câu 1 ( Ai là gì ? )</a:t>
            </a:r>
            <a:endParaRPr sz="2533" b="1" dirty="0">
              <a:solidFill>
                <a:schemeClr val="dk1"/>
              </a:solidFill>
              <a:latin typeface="Shadows Into Light Two"/>
              <a:ea typeface="Shadows Into Light Two"/>
              <a:cs typeface="Shadows Into Light Two"/>
              <a:sym typeface="Shadows Into Light Two"/>
            </a:endParaRPr>
          </a:p>
        </p:txBody>
      </p:sp>
      <p:sp>
        <p:nvSpPr>
          <p:cNvPr id="399" name="Google Shape;399;p27"/>
          <p:cNvSpPr txBox="1"/>
          <p:nvPr/>
        </p:nvSpPr>
        <p:spPr>
          <a:xfrm flipH="1">
            <a:off x="407559" y="2867586"/>
            <a:ext cx="3125200" cy="574438"/>
          </a:xfrm>
          <a:prstGeom prst="rect">
            <a:avLst/>
          </a:prstGeom>
          <a:noFill/>
          <a:ln>
            <a:noFill/>
          </a:ln>
        </p:spPr>
        <p:txBody>
          <a:bodyPr spcFirstLastPara="1" wrap="square" lIns="91433" tIns="91433" rIns="91433" bIns="91433" anchor="t" anchorCtr="0">
            <a:spAutoFit/>
          </a:bodyPr>
          <a:lstStyle/>
          <a:p>
            <a:pPr algn="ctr"/>
            <a:r>
              <a:rPr lang="en" sz="2533" b="1" dirty="0">
                <a:solidFill>
                  <a:schemeClr val="dk1"/>
                </a:solidFill>
                <a:latin typeface="Shadows Into Light Two"/>
                <a:ea typeface="Shadows Into Light Two"/>
                <a:cs typeface="Shadows Into Light Two"/>
                <a:sym typeface="Shadows Into Light Two"/>
              </a:rPr>
              <a:t>Câu 2 ( Ai làm gì ? )</a:t>
            </a:r>
            <a:endParaRPr sz="2533" b="1" dirty="0">
              <a:solidFill>
                <a:schemeClr val="dk1"/>
              </a:solidFill>
              <a:latin typeface="Shadows Into Light Two"/>
              <a:ea typeface="Shadows Into Light Two"/>
              <a:cs typeface="Shadows Into Light Two"/>
              <a:sym typeface="Shadows Into Light Two"/>
            </a:endParaRPr>
          </a:p>
        </p:txBody>
      </p:sp>
      <p:sp>
        <p:nvSpPr>
          <p:cNvPr id="400" name="Google Shape;400;p27"/>
          <p:cNvSpPr txBox="1"/>
          <p:nvPr/>
        </p:nvSpPr>
        <p:spPr>
          <a:xfrm flipH="1">
            <a:off x="535150" y="5150850"/>
            <a:ext cx="3533575" cy="574438"/>
          </a:xfrm>
          <a:prstGeom prst="rect">
            <a:avLst/>
          </a:prstGeom>
          <a:noFill/>
          <a:ln>
            <a:noFill/>
          </a:ln>
        </p:spPr>
        <p:txBody>
          <a:bodyPr spcFirstLastPara="1" wrap="square" lIns="91433" tIns="91433" rIns="91433" bIns="91433" anchor="t" anchorCtr="0">
            <a:spAutoFit/>
          </a:bodyPr>
          <a:lstStyle/>
          <a:p>
            <a:pPr algn="ctr"/>
            <a:r>
              <a:rPr lang="en" sz="2533" b="1" dirty="0">
                <a:solidFill>
                  <a:schemeClr val="dk1"/>
                </a:solidFill>
                <a:latin typeface="Shadows Into Light Two"/>
                <a:ea typeface="Shadows Into Light Two"/>
                <a:cs typeface="Shadows Into Light Two"/>
                <a:sym typeface="Shadows Into Light Two"/>
              </a:rPr>
              <a:t>Câu 3 ( Ai thế nào ? )</a:t>
            </a:r>
            <a:endParaRPr sz="2533" b="1" dirty="0">
              <a:solidFill>
                <a:schemeClr val="dk1"/>
              </a:solidFill>
              <a:latin typeface="Shadows Into Light Two"/>
              <a:ea typeface="Shadows Into Light Two"/>
              <a:cs typeface="Shadows Into Light Two"/>
              <a:sym typeface="Shadows Into Light Two"/>
            </a:endParaRPr>
          </a:p>
        </p:txBody>
      </p:sp>
      <p:sp>
        <p:nvSpPr>
          <p:cNvPr id="401" name="Google Shape;401;p27"/>
          <p:cNvSpPr txBox="1"/>
          <p:nvPr/>
        </p:nvSpPr>
        <p:spPr>
          <a:xfrm flipH="1">
            <a:off x="702726" y="1280587"/>
            <a:ext cx="6184685" cy="1085800"/>
          </a:xfrm>
          <a:prstGeom prst="rect">
            <a:avLst/>
          </a:prstGeom>
          <a:noFill/>
          <a:ln>
            <a:noFill/>
          </a:ln>
        </p:spPr>
        <p:txBody>
          <a:bodyPr spcFirstLastPara="1" wrap="square" lIns="91433" tIns="91433" rIns="91433" bIns="91433" anchor="ctr" anchorCtr="0">
            <a:noAutofit/>
          </a:bodyPr>
          <a:lstStyle/>
          <a:p>
            <a:r>
              <a:rPr lang="en-US" altLang="en-US" sz="3200" b="1" dirty="0" err="1">
                <a:latin typeface="#9Slide03 AmpleSoft Bold" panose="02000000000000000000" pitchFamily="2" charset="0"/>
              </a:rPr>
              <a:t>Bấy</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giờ</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tôi</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là</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một</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chú</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bé</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lên</a:t>
            </a:r>
            <a:r>
              <a:rPr lang="en-US" altLang="en-US" sz="3200" b="1" dirty="0">
                <a:latin typeface="#9Slide03 AmpleSoft Bold" panose="02000000000000000000" pitchFamily="2" charset="0"/>
              </a:rPr>
              <a:t> </a:t>
            </a:r>
            <a:r>
              <a:rPr lang="en-US" altLang="en-US" sz="3200" b="1" dirty="0" err="1">
                <a:latin typeface="#9Slide03 AmpleSoft Bold" panose="02000000000000000000" pitchFamily="2" charset="0"/>
              </a:rPr>
              <a:t>mười</a:t>
            </a:r>
            <a:endParaRPr sz="2933" dirty="0">
              <a:latin typeface="Questrial"/>
              <a:ea typeface="Questrial"/>
              <a:cs typeface="Questrial"/>
              <a:sym typeface="Questrial"/>
            </a:endParaRPr>
          </a:p>
        </p:txBody>
      </p:sp>
      <p:sp>
        <p:nvSpPr>
          <p:cNvPr id="11" name="TextBox 10">
            <a:extLst>
              <a:ext uri="{FF2B5EF4-FFF2-40B4-BE49-F238E27FC236}">
                <a16:creationId xmlns:a16="http://schemas.microsoft.com/office/drawing/2014/main" id="{70A2A900-BC21-4473-A64E-D35552FB35CF}"/>
              </a:ext>
            </a:extLst>
          </p:cNvPr>
          <p:cNvSpPr txBox="1"/>
          <p:nvPr/>
        </p:nvSpPr>
        <p:spPr>
          <a:xfrm>
            <a:off x="590431" y="3420166"/>
            <a:ext cx="7135895" cy="1734064"/>
          </a:xfrm>
          <a:prstGeom prst="rect">
            <a:avLst/>
          </a:prstGeom>
          <a:noFill/>
        </p:spPr>
        <p:txBody>
          <a:bodyPr wrap="square">
            <a:spAutoFit/>
          </a:bodyPr>
          <a:lstStyle/>
          <a:p>
            <a:r>
              <a:rPr lang="en-US" altLang="en-US" sz="2667" b="1" dirty="0" err="1">
                <a:latin typeface="#9Slide03 AmpleSoft Bold" panose="02000000000000000000" pitchFamily="2" charset="0"/>
              </a:rPr>
              <a:t>Mỗi</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lần</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đi</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cắt</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cỏ</a:t>
            </a:r>
            <a:r>
              <a:rPr lang="en-US" altLang="en-US" sz="2667" b="1" dirty="0">
                <a:latin typeface="#9Slide03 AmpleSoft Bold" panose="02000000000000000000" pitchFamily="2" charset="0"/>
              </a:rPr>
              <a:t>, bao </a:t>
            </a:r>
            <a:r>
              <a:rPr lang="en-US" altLang="en-US" sz="2667" b="1" dirty="0" err="1">
                <a:latin typeface="#9Slide03 AmpleSoft Bold" panose="02000000000000000000" pitchFamily="2" charset="0"/>
              </a:rPr>
              <a:t>giờ</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tôi</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cũng</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tìm</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bứt</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một</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nắm</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cây</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mía</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đất</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khoan</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khoái</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nằm</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xuống</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cạnh</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sọt</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cỏ</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đã</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đầy</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và</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nhấm</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nháp</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từng</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cây</a:t>
            </a:r>
            <a:r>
              <a:rPr lang="en-US" altLang="en-US" sz="2667" b="1" dirty="0">
                <a:latin typeface="#9Slide03 AmpleSoft Bold" panose="02000000000000000000" pitchFamily="2" charset="0"/>
              </a:rPr>
              <a:t> </a:t>
            </a:r>
            <a:r>
              <a:rPr lang="en-US" altLang="en-US" sz="2667" b="1" dirty="0" err="1">
                <a:latin typeface="#9Slide03 AmpleSoft Bold" panose="02000000000000000000" pitchFamily="2" charset="0"/>
              </a:rPr>
              <a:t>một</a:t>
            </a:r>
            <a:endParaRPr lang="en-US" sz="2667" dirty="0"/>
          </a:p>
        </p:txBody>
      </p:sp>
      <p:sp>
        <p:nvSpPr>
          <p:cNvPr id="13" name="TextBox 12">
            <a:extLst>
              <a:ext uri="{FF2B5EF4-FFF2-40B4-BE49-F238E27FC236}">
                <a16:creationId xmlns:a16="http://schemas.microsoft.com/office/drawing/2014/main" id="{CAA821C2-3EFC-4B2A-9814-9F7E84F1C95D}"/>
              </a:ext>
            </a:extLst>
          </p:cNvPr>
          <p:cNvSpPr txBox="1"/>
          <p:nvPr/>
        </p:nvSpPr>
        <p:spPr>
          <a:xfrm>
            <a:off x="763058" y="5725353"/>
            <a:ext cx="6124353" cy="995016"/>
          </a:xfrm>
          <a:prstGeom prst="rect">
            <a:avLst/>
          </a:prstGeom>
          <a:noFill/>
        </p:spPr>
        <p:txBody>
          <a:bodyPr wrap="square">
            <a:spAutoFit/>
          </a:bodyPr>
          <a:lstStyle/>
          <a:p>
            <a:pPr algn="just" eaLnBrk="1" hangingPunct="1"/>
            <a:r>
              <a:rPr lang="en-US" altLang="en-US" sz="2933" b="1" dirty="0" err="1">
                <a:latin typeface="#9Slide03 AmpleSoft Bold" panose="02000000000000000000" pitchFamily="2" charset="0"/>
              </a:rPr>
              <a:t>Buổi</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chiều</a:t>
            </a:r>
            <a:r>
              <a:rPr lang="en-US" altLang="en-US" sz="2933" b="1" dirty="0">
                <a:latin typeface="#9Slide03 AmpleSoft Bold" panose="02000000000000000000" pitchFamily="2" charset="0"/>
              </a:rPr>
              <a:t> ở </a:t>
            </a:r>
            <a:r>
              <a:rPr lang="en-US" altLang="en-US" sz="2933" b="1" dirty="0" err="1">
                <a:latin typeface="#9Slide03 AmpleSoft Bold" panose="02000000000000000000" pitchFamily="2" charset="0"/>
              </a:rPr>
              <a:t>làng</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ven</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sông</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yên</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tĩnh</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một</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cách</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lạ</a:t>
            </a:r>
            <a:r>
              <a:rPr lang="en-US" altLang="en-US" sz="2933" b="1" dirty="0">
                <a:latin typeface="#9Slide03 AmpleSoft Bold" panose="02000000000000000000" pitchFamily="2" charset="0"/>
              </a:rPr>
              <a:t> </a:t>
            </a:r>
            <a:r>
              <a:rPr lang="en-US" altLang="en-US" sz="2933" b="1" dirty="0" err="1">
                <a:latin typeface="#9Slide03 AmpleSoft Bold" panose="02000000000000000000" pitchFamily="2" charset="0"/>
              </a:rPr>
              <a:t>lùng</a:t>
            </a:r>
            <a:r>
              <a:rPr lang="en-US" altLang="en-US" sz="2933" b="1" dirty="0">
                <a:latin typeface="#9Slide03 AmpleSoft Bold" panose="02000000000000000000" pitchFamily="2" charset="0"/>
              </a:rPr>
              <a:t>.</a:t>
            </a:r>
          </a:p>
        </p:txBody>
      </p:sp>
      <p:sp>
        <p:nvSpPr>
          <p:cNvPr id="15" name="TextBox 14">
            <a:extLst>
              <a:ext uri="{FF2B5EF4-FFF2-40B4-BE49-F238E27FC236}">
                <a16:creationId xmlns:a16="http://schemas.microsoft.com/office/drawing/2014/main" id="{909BF687-26C9-4078-BC9C-12E38597B924}"/>
              </a:ext>
            </a:extLst>
          </p:cNvPr>
          <p:cNvSpPr txBox="1"/>
          <p:nvPr/>
        </p:nvSpPr>
        <p:spPr>
          <a:xfrm>
            <a:off x="7658128" y="1166969"/>
            <a:ext cx="4327473" cy="1284130"/>
          </a:xfrm>
          <a:prstGeom prst="roundRect">
            <a:avLst>
              <a:gd name="adj" fmla="val 50000"/>
            </a:avLst>
          </a:prstGeom>
          <a:solidFill>
            <a:schemeClr val="accent3"/>
          </a:solidFill>
        </p:spPr>
        <p:txBody>
          <a:bodyPr wrap="square">
            <a:spAutoFit/>
          </a:bodyPr>
          <a:lstStyle/>
          <a:p>
            <a:pPr algn="ctr"/>
            <a:r>
              <a:rPr lang="en-US" sz="2667" dirty="0" err="1">
                <a:latin typeface="#9Slide07 SVNSalty Sans" panose="02000000000000000000" pitchFamily="2" charset="0"/>
              </a:rPr>
              <a:t>Tác</a:t>
            </a:r>
            <a:r>
              <a:rPr lang="en-US" sz="2667" dirty="0">
                <a:latin typeface="#9Slide07 SVNSalty Sans" panose="02000000000000000000" pitchFamily="2" charset="0"/>
              </a:rPr>
              <a:t> </a:t>
            </a:r>
            <a:r>
              <a:rPr lang="en-US" sz="2667" dirty="0" err="1">
                <a:latin typeface="#9Slide07 SVNSalty Sans" panose="02000000000000000000" pitchFamily="2" charset="0"/>
              </a:rPr>
              <a:t>dụng</a:t>
            </a:r>
            <a:r>
              <a:rPr lang="en-US" sz="2667" dirty="0">
                <a:latin typeface="#9Slide07 SVNSalty Sans" panose="02000000000000000000" pitchFamily="2" charset="0"/>
              </a:rPr>
              <a:t>: </a:t>
            </a:r>
            <a:r>
              <a:rPr lang="en-US" sz="2667" dirty="0" err="1">
                <a:latin typeface="#9Slide07 SVNSalty Sans" panose="02000000000000000000" pitchFamily="2" charset="0"/>
              </a:rPr>
              <a:t>Giới</a:t>
            </a:r>
            <a:r>
              <a:rPr lang="en-US" sz="2667" dirty="0">
                <a:latin typeface="#9Slide07 SVNSalty Sans" panose="02000000000000000000" pitchFamily="2" charset="0"/>
              </a:rPr>
              <a:t> </a:t>
            </a:r>
            <a:r>
              <a:rPr lang="en-US" sz="2667" dirty="0" err="1">
                <a:latin typeface="#9Slide07 SVNSalty Sans" panose="02000000000000000000" pitchFamily="2" charset="0"/>
              </a:rPr>
              <a:t>thiệu</a:t>
            </a:r>
            <a:r>
              <a:rPr lang="en-US" sz="2667" dirty="0">
                <a:latin typeface="#9Slide07 SVNSalty Sans" panose="02000000000000000000" pitchFamily="2" charset="0"/>
              </a:rPr>
              <a:t> </a:t>
            </a:r>
            <a:r>
              <a:rPr lang="en-US" sz="2667" dirty="0" err="1">
                <a:latin typeface="#9Slide07 SVNSalty Sans" panose="02000000000000000000" pitchFamily="2" charset="0"/>
              </a:rPr>
              <a:t>nhân</a:t>
            </a:r>
            <a:r>
              <a:rPr lang="en-US" sz="2667" dirty="0">
                <a:latin typeface="#9Slide07 SVNSalty Sans" panose="02000000000000000000" pitchFamily="2" charset="0"/>
              </a:rPr>
              <a:t> </a:t>
            </a:r>
            <a:r>
              <a:rPr lang="en-US" sz="2667" dirty="0" err="1">
                <a:latin typeface="#9Slide07 SVNSalty Sans" panose="02000000000000000000" pitchFamily="2" charset="0"/>
              </a:rPr>
              <a:t>vật</a:t>
            </a:r>
            <a:r>
              <a:rPr lang="en-US" sz="2667" dirty="0">
                <a:latin typeface="#9Slide07 SVNSalty Sans" panose="02000000000000000000" pitchFamily="2" charset="0"/>
              </a:rPr>
              <a:t> "</a:t>
            </a:r>
            <a:r>
              <a:rPr lang="en-US" sz="2667" dirty="0" err="1">
                <a:latin typeface="#9Slide07 SVNSalty Sans" panose="02000000000000000000" pitchFamily="2" charset="0"/>
              </a:rPr>
              <a:t>tôi</a:t>
            </a:r>
            <a:r>
              <a:rPr lang="en-US" sz="2667" dirty="0">
                <a:latin typeface="#9Slide07 SVNSalty Sans" panose="02000000000000000000" pitchFamily="2" charset="0"/>
              </a:rPr>
              <a:t>"</a:t>
            </a:r>
          </a:p>
        </p:txBody>
      </p:sp>
      <p:sp>
        <p:nvSpPr>
          <p:cNvPr id="17" name="TextBox 16">
            <a:extLst>
              <a:ext uri="{FF2B5EF4-FFF2-40B4-BE49-F238E27FC236}">
                <a16:creationId xmlns:a16="http://schemas.microsoft.com/office/drawing/2014/main" id="{28935D8B-0E0F-4EF5-8A97-1007CE6FB4A9}"/>
              </a:ext>
            </a:extLst>
          </p:cNvPr>
          <p:cNvSpPr txBox="1"/>
          <p:nvPr/>
        </p:nvSpPr>
        <p:spPr>
          <a:xfrm>
            <a:off x="8021352" y="3154886"/>
            <a:ext cx="3763089" cy="1861278"/>
          </a:xfrm>
          <a:prstGeom prst="roundRect">
            <a:avLst>
              <a:gd name="adj" fmla="val 50000"/>
            </a:avLst>
          </a:prstGeom>
          <a:solidFill>
            <a:schemeClr val="accent1">
              <a:lumMod val="60000"/>
              <a:lumOff val="40000"/>
            </a:schemeClr>
          </a:solidFill>
        </p:spPr>
        <p:txBody>
          <a:bodyPr wrap="square">
            <a:spAutoFit/>
          </a:bodyPr>
          <a:lstStyle/>
          <a:p>
            <a:pPr algn="ctr"/>
            <a:r>
              <a:rPr lang="en-US" sz="2667">
                <a:latin typeface="#9Slide07 SVNSalty Sans" panose="02000000000000000000" pitchFamily="2" charset="0"/>
              </a:rPr>
              <a:t>Tác dụng: Miêu tả những hoạt động của nhân vật "tôi".</a:t>
            </a:r>
            <a:endParaRPr lang="en-US" sz="2667" dirty="0">
              <a:latin typeface="#9Slide07 SVNSalty Sans" panose="02000000000000000000" pitchFamily="2" charset="0"/>
            </a:endParaRPr>
          </a:p>
        </p:txBody>
      </p:sp>
      <p:sp>
        <p:nvSpPr>
          <p:cNvPr id="18" name="TextBox 17">
            <a:extLst>
              <a:ext uri="{FF2B5EF4-FFF2-40B4-BE49-F238E27FC236}">
                <a16:creationId xmlns:a16="http://schemas.microsoft.com/office/drawing/2014/main" id="{EBC54F1C-F227-41BE-A66B-39175B7F842C}"/>
              </a:ext>
            </a:extLst>
          </p:cNvPr>
          <p:cNvSpPr txBox="1"/>
          <p:nvPr/>
        </p:nvSpPr>
        <p:spPr>
          <a:xfrm>
            <a:off x="7853916" y="5449049"/>
            <a:ext cx="4131685" cy="1284130"/>
          </a:xfrm>
          <a:prstGeom prst="roundRect">
            <a:avLst>
              <a:gd name="adj" fmla="val 50000"/>
            </a:avLst>
          </a:prstGeom>
          <a:solidFill>
            <a:schemeClr val="bg2">
              <a:lumMod val="40000"/>
              <a:lumOff val="60000"/>
            </a:schemeClr>
          </a:solidFill>
        </p:spPr>
        <p:txBody>
          <a:bodyPr wrap="square">
            <a:spAutoFit/>
          </a:bodyPr>
          <a:lstStyle/>
          <a:p>
            <a:pPr algn="ctr"/>
            <a:r>
              <a:rPr lang="en-US" sz="2667" dirty="0" err="1">
                <a:latin typeface="#9Slide07 SVNSalty Sans" panose="02000000000000000000" pitchFamily="2" charset="0"/>
              </a:rPr>
              <a:t>Tác</a:t>
            </a:r>
            <a:r>
              <a:rPr lang="en-US" sz="2667" dirty="0">
                <a:latin typeface="#9Slide07 SVNSalty Sans" panose="02000000000000000000" pitchFamily="2" charset="0"/>
              </a:rPr>
              <a:t> </a:t>
            </a:r>
            <a:r>
              <a:rPr lang="en-US" sz="2667" dirty="0" err="1">
                <a:latin typeface="#9Slide07 SVNSalty Sans" panose="02000000000000000000" pitchFamily="2" charset="0"/>
              </a:rPr>
              <a:t>dụng</a:t>
            </a:r>
            <a:r>
              <a:rPr lang="en-US" sz="2667" dirty="0">
                <a:latin typeface="#9Slide07 SVNSalty Sans" panose="02000000000000000000" pitchFamily="2" charset="0"/>
              </a:rPr>
              <a:t>: </a:t>
            </a:r>
            <a:r>
              <a:rPr lang="en-US" sz="2667" dirty="0" err="1">
                <a:latin typeface="#9Slide07 SVNSalty Sans" panose="02000000000000000000" pitchFamily="2" charset="0"/>
              </a:rPr>
              <a:t>Kể</a:t>
            </a:r>
            <a:r>
              <a:rPr lang="en-US" sz="2667" dirty="0">
                <a:latin typeface="#9Slide07 SVNSalty Sans" panose="02000000000000000000" pitchFamily="2" charset="0"/>
              </a:rPr>
              <a:t> </a:t>
            </a:r>
            <a:r>
              <a:rPr lang="en-US" sz="2667" dirty="0" err="1">
                <a:latin typeface="#9Slide07 SVNSalty Sans" panose="02000000000000000000" pitchFamily="2" charset="0"/>
              </a:rPr>
              <a:t>về</a:t>
            </a:r>
            <a:r>
              <a:rPr lang="en-US" sz="2667" dirty="0">
                <a:latin typeface="#9Slide07 SVNSalty Sans" panose="02000000000000000000" pitchFamily="2" charset="0"/>
              </a:rPr>
              <a:t> </a:t>
            </a:r>
            <a:r>
              <a:rPr lang="en-US" sz="2667" dirty="0" err="1">
                <a:latin typeface="#9Slide07 SVNSalty Sans" panose="02000000000000000000" pitchFamily="2" charset="0"/>
              </a:rPr>
              <a:t>trạng</a:t>
            </a:r>
            <a:r>
              <a:rPr lang="en-US" sz="2667" dirty="0">
                <a:latin typeface="#9Slide07 SVNSalty Sans" panose="02000000000000000000" pitchFamily="2" charset="0"/>
              </a:rPr>
              <a:t> </a:t>
            </a:r>
            <a:r>
              <a:rPr lang="en-US" sz="2667" dirty="0" err="1">
                <a:latin typeface="#9Slide07 SVNSalty Sans" panose="02000000000000000000" pitchFamily="2" charset="0"/>
              </a:rPr>
              <a:t>thái</a:t>
            </a:r>
            <a:r>
              <a:rPr lang="en-US" sz="2667" dirty="0">
                <a:latin typeface="#9Slide07 SVNSalty Sans" panose="02000000000000000000" pitchFamily="2" charset="0"/>
              </a:rPr>
              <a:t> </a:t>
            </a:r>
            <a:r>
              <a:rPr lang="en-US" sz="2667" dirty="0" err="1">
                <a:latin typeface="#9Slide07 SVNSalty Sans" panose="02000000000000000000" pitchFamily="2" charset="0"/>
              </a:rPr>
              <a:t>của</a:t>
            </a:r>
            <a:r>
              <a:rPr lang="en-US" sz="2667" dirty="0">
                <a:latin typeface="#9Slide07 SVNSalty Sans" panose="02000000000000000000" pitchFamily="2" charset="0"/>
              </a:rPr>
              <a:t> </a:t>
            </a:r>
            <a:r>
              <a:rPr lang="en-US" sz="2667" dirty="0" err="1">
                <a:latin typeface="#9Slide07 SVNSalty Sans" panose="02000000000000000000" pitchFamily="2" charset="0"/>
              </a:rPr>
              <a:t>sự</a:t>
            </a:r>
            <a:r>
              <a:rPr lang="en-US" sz="2667" dirty="0">
                <a:latin typeface="#9Slide07 SVNSalty Sans" panose="02000000000000000000" pitchFamily="2" charset="0"/>
              </a:rPr>
              <a:t> </a:t>
            </a:r>
            <a:r>
              <a:rPr lang="en-US" sz="2667" dirty="0" err="1">
                <a:latin typeface="#9Slide07 SVNSalty Sans" panose="02000000000000000000" pitchFamily="2" charset="0"/>
              </a:rPr>
              <a:t>vật</a:t>
            </a:r>
            <a:r>
              <a:rPr lang="en-US" sz="2667" dirty="0">
                <a:latin typeface="#9Slide07 SVNSalty Sans" panose="02000000000000000000" pitchFamily="2" charset="0"/>
              </a:rPr>
              <a:t> (</a:t>
            </a:r>
            <a:r>
              <a:rPr lang="en-US" sz="2667" dirty="0" err="1">
                <a:latin typeface="#9Slide07 SVNSalty Sans" panose="02000000000000000000" pitchFamily="2" charset="0"/>
              </a:rPr>
              <a:t>làng</a:t>
            </a:r>
            <a:r>
              <a:rPr lang="en-US" sz="2667" dirty="0">
                <a:latin typeface="#9Slide07 SVNSalty Sans" panose="02000000000000000000" pitchFamily="2" charset="0"/>
              </a:rPr>
              <a:t> </a:t>
            </a:r>
            <a:r>
              <a:rPr lang="en-US" sz="2667" dirty="0" err="1">
                <a:latin typeface="#9Slide07 SVNSalty Sans" panose="02000000000000000000" pitchFamily="2" charset="0"/>
              </a:rPr>
              <a:t>ven</a:t>
            </a:r>
            <a:r>
              <a:rPr lang="en-US" sz="2667" dirty="0">
                <a:latin typeface="#9Slide07 SVNSalty Sans" panose="02000000000000000000" pitchFamily="2" charset="0"/>
              </a:rPr>
              <a:t> </a:t>
            </a:r>
            <a:r>
              <a:rPr lang="en-US" sz="2667" dirty="0" err="1">
                <a:latin typeface="#9Slide07 SVNSalty Sans" panose="02000000000000000000" pitchFamily="2" charset="0"/>
              </a:rPr>
              <a:t>sông</a:t>
            </a:r>
            <a:r>
              <a:rPr lang="en-US" sz="2667" dirty="0">
                <a:latin typeface="#9Slide07 SVNSalty Sans" panose="02000000000000000000" pitchFamily="2" charset="0"/>
              </a:rPr>
              <a:t>).</a:t>
            </a:r>
            <a:endParaRPr lang="en-US" sz="2133" dirty="0">
              <a:latin typeface="#9Slide07 SVNSalty Sans" panose="02000000000000000000" pitchFamily="2"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98"/>
                                        </p:tgtEl>
                                        <p:attrNameLst>
                                          <p:attrName>style.visibility</p:attrName>
                                        </p:attrNameLst>
                                      </p:cBhvr>
                                      <p:to>
                                        <p:strVal val="visible"/>
                                      </p:to>
                                    </p:set>
                                    <p:animEffect transition="in" filter="wipe(down)">
                                      <p:cBhvr>
                                        <p:cTn id="7" dur="500"/>
                                        <p:tgtEl>
                                          <p:spTgt spid="398"/>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01"/>
                                        </p:tgtEl>
                                        <p:attrNameLst>
                                          <p:attrName>style.visibility</p:attrName>
                                        </p:attrNameLst>
                                      </p:cBhvr>
                                      <p:to>
                                        <p:strVal val="visible"/>
                                      </p:to>
                                    </p:set>
                                    <p:animEffect transition="in" filter="barn(inVertical)">
                                      <p:cBhvr>
                                        <p:cTn id="12" dur="500"/>
                                        <p:tgtEl>
                                          <p:spTgt spid="401"/>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99"/>
                                        </p:tgtEl>
                                        <p:attrNameLst>
                                          <p:attrName>style.visibility</p:attrName>
                                        </p:attrNameLst>
                                      </p:cBhvr>
                                      <p:to>
                                        <p:strVal val="visible"/>
                                      </p:to>
                                    </p:set>
                                    <p:animEffect transition="in" filter="barn(inVertical)">
                                      <p:cBhvr>
                                        <p:cTn id="17" dur="500"/>
                                        <p:tgtEl>
                                          <p:spTgt spid="399"/>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fade">
                                      <p:cBhvr>
                                        <p:cTn id="22" dur="1000"/>
                                        <p:tgtEl>
                                          <p:spTgt spid="11"/>
                                        </p:tgtEl>
                                      </p:cBhvr>
                                    </p:animEffect>
                                    <p:anim calcmode="lin" valueType="num">
                                      <p:cBhvr>
                                        <p:cTn id="23" dur="1000" fill="hold"/>
                                        <p:tgtEl>
                                          <p:spTgt spid="11"/>
                                        </p:tgtEl>
                                        <p:attrNameLst>
                                          <p:attrName>ppt_x</p:attrName>
                                        </p:attrNameLst>
                                      </p:cBhvr>
                                      <p:tavLst>
                                        <p:tav tm="0">
                                          <p:val>
                                            <p:strVal val="#ppt_x"/>
                                          </p:val>
                                        </p:tav>
                                        <p:tav tm="100000">
                                          <p:val>
                                            <p:strVal val="#ppt_x"/>
                                          </p:val>
                                        </p:tav>
                                      </p:tavLst>
                                    </p:anim>
                                    <p:anim calcmode="lin" valueType="num">
                                      <p:cBhvr>
                                        <p:cTn id="24"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16" presetClass="entr" presetSubtype="21" fill="hold" grpId="0" nodeType="clickEffect">
                                  <p:stCondLst>
                                    <p:cond delay="0"/>
                                  </p:stCondLst>
                                  <p:childTnLst>
                                    <p:set>
                                      <p:cBhvr>
                                        <p:cTn id="28" dur="1" fill="hold">
                                          <p:stCondLst>
                                            <p:cond delay="0"/>
                                          </p:stCondLst>
                                        </p:cTn>
                                        <p:tgtEl>
                                          <p:spTgt spid="400"/>
                                        </p:tgtEl>
                                        <p:attrNameLst>
                                          <p:attrName>style.visibility</p:attrName>
                                        </p:attrNameLst>
                                      </p:cBhvr>
                                      <p:to>
                                        <p:strVal val="visible"/>
                                      </p:to>
                                    </p:set>
                                    <p:animEffect transition="in" filter="barn(inVertical)">
                                      <p:cBhvr>
                                        <p:cTn id="29" dur="500"/>
                                        <p:tgtEl>
                                          <p:spTgt spid="400"/>
                                        </p:tgtEl>
                                      </p:cBhvr>
                                    </p:animEffect>
                                  </p:childTnLst>
                                </p:cTn>
                              </p:par>
                            </p:childTnLst>
                          </p:cTn>
                        </p:par>
                      </p:childTnLst>
                    </p:cTn>
                  </p:par>
                  <p:par>
                    <p:cTn id="30" fill="hold">
                      <p:stCondLst>
                        <p:cond delay="indefinite"/>
                      </p:stCondLst>
                      <p:childTnLst>
                        <p:par>
                          <p:cTn id="31" fill="hold">
                            <p:stCondLst>
                              <p:cond delay="0"/>
                            </p:stCondLst>
                            <p:childTnLst>
                              <p:par>
                                <p:cTn id="32" presetID="16" presetClass="entr" presetSubtype="21" fill="hold" grpId="0" nodeType="clickEffect">
                                  <p:stCondLst>
                                    <p:cond delay="0"/>
                                  </p:stCondLst>
                                  <p:childTnLst>
                                    <p:set>
                                      <p:cBhvr>
                                        <p:cTn id="33" dur="1" fill="hold">
                                          <p:stCondLst>
                                            <p:cond delay="0"/>
                                          </p:stCondLst>
                                        </p:cTn>
                                        <p:tgtEl>
                                          <p:spTgt spid="13"/>
                                        </p:tgtEl>
                                        <p:attrNameLst>
                                          <p:attrName>style.visibility</p:attrName>
                                        </p:attrNameLst>
                                      </p:cBhvr>
                                      <p:to>
                                        <p:strVal val="visible"/>
                                      </p:to>
                                    </p:set>
                                    <p:animEffect transition="in" filter="barn(inVertical)">
                                      <p:cBhvr>
                                        <p:cTn id="34" dur="500"/>
                                        <p:tgtEl>
                                          <p:spTgt spid="13"/>
                                        </p:tgtEl>
                                      </p:cBhvr>
                                    </p:animEffect>
                                  </p:childTnLst>
                                </p:cTn>
                              </p:par>
                            </p:childTnLst>
                          </p:cTn>
                        </p:par>
                      </p:childTnLst>
                    </p:cTn>
                  </p:par>
                  <p:par>
                    <p:cTn id="35" fill="hold">
                      <p:stCondLst>
                        <p:cond delay="indefinite"/>
                      </p:stCondLst>
                      <p:childTnLst>
                        <p:par>
                          <p:cTn id="36" fill="hold">
                            <p:stCondLst>
                              <p:cond delay="0"/>
                            </p:stCondLst>
                            <p:childTnLst>
                              <p:par>
                                <p:cTn id="37" presetID="16" presetClass="entr" presetSubtype="21" fill="hold" grpId="0"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barn(inVertical)">
                                      <p:cBhvr>
                                        <p:cTn id="39" dur="500"/>
                                        <p:tgtEl>
                                          <p:spTgt spid="15"/>
                                        </p:tgtEl>
                                      </p:cBhvr>
                                    </p:animEffect>
                                  </p:childTnLst>
                                </p:cTn>
                              </p:par>
                            </p:childTnLst>
                          </p:cTn>
                        </p:par>
                      </p:childTnLst>
                    </p:cTn>
                  </p:par>
                  <p:par>
                    <p:cTn id="40" fill="hold">
                      <p:stCondLst>
                        <p:cond delay="indefinite"/>
                      </p:stCondLst>
                      <p:childTnLst>
                        <p:par>
                          <p:cTn id="41" fill="hold">
                            <p:stCondLst>
                              <p:cond delay="0"/>
                            </p:stCondLst>
                            <p:childTnLst>
                              <p:par>
                                <p:cTn id="42" presetID="16" presetClass="entr" presetSubtype="21" fill="hold" grpId="0" nodeType="clickEffect">
                                  <p:stCondLst>
                                    <p:cond delay="0"/>
                                  </p:stCondLst>
                                  <p:childTnLst>
                                    <p:set>
                                      <p:cBhvr>
                                        <p:cTn id="43" dur="1" fill="hold">
                                          <p:stCondLst>
                                            <p:cond delay="0"/>
                                          </p:stCondLst>
                                        </p:cTn>
                                        <p:tgtEl>
                                          <p:spTgt spid="17"/>
                                        </p:tgtEl>
                                        <p:attrNameLst>
                                          <p:attrName>style.visibility</p:attrName>
                                        </p:attrNameLst>
                                      </p:cBhvr>
                                      <p:to>
                                        <p:strVal val="visible"/>
                                      </p:to>
                                    </p:set>
                                    <p:animEffect transition="in" filter="barn(inVertical)">
                                      <p:cBhvr>
                                        <p:cTn id="44" dur="500"/>
                                        <p:tgtEl>
                                          <p:spTgt spid="17"/>
                                        </p:tgtEl>
                                      </p:cBhvr>
                                    </p:animEffect>
                                  </p:childTnLst>
                                </p:cTn>
                              </p:par>
                            </p:childTnLst>
                          </p:cTn>
                        </p:par>
                      </p:childTnLst>
                    </p:cTn>
                  </p:par>
                  <p:par>
                    <p:cTn id="45" fill="hold">
                      <p:stCondLst>
                        <p:cond delay="indefinite"/>
                      </p:stCondLst>
                      <p:childTnLst>
                        <p:par>
                          <p:cTn id="46" fill="hold">
                            <p:stCondLst>
                              <p:cond delay="0"/>
                            </p:stCondLst>
                            <p:childTnLst>
                              <p:par>
                                <p:cTn id="47" presetID="16" presetClass="entr" presetSubtype="21" fill="hold" grpId="0" nodeType="clickEffect">
                                  <p:stCondLst>
                                    <p:cond delay="0"/>
                                  </p:stCondLst>
                                  <p:childTnLst>
                                    <p:set>
                                      <p:cBhvr>
                                        <p:cTn id="48" dur="1" fill="hold">
                                          <p:stCondLst>
                                            <p:cond delay="0"/>
                                          </p:stCondLst>
                                        </p:cTn>
                                        <p:tgtEl>
                                          <p:spTgt spid="18"/>
                                        </p:tgtEl>
                                        <p:attrNameLst>
                                          <p:attrName>style.visibility</p:attrName>
                                        </p:attrNameLst>
                                      </p:cBhvr>
                                      <p:to>
                                        <p:strVal val="visible"/>
                                      </p:to>
                                    </p:set>
                                    <p:animEffect transition="in" filter="barn(inVertical)">
                                      <p:cBhvr>
                                        <p:cTn id="49"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8" grpId="0"/>
      <p:bldP spid="399" grpId="0"/>
      <p:bldP spid="400" grpId="0"/>
      <p:bldP spid="401" grpId="0"/>
      <p:bldP spid="11" grpId="0"/>
      <p:bldP spid="13" grpId="0"/>
      <p:bldP spid="15" grpId="0" animBg="1"/>
      <p:bldP spid="17" grpId="0" animBg="1"/>
      <p:bldP spid="1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515"/>
        <p:cNvGrpSpPr/>
        <p:nvPr/>
      </p:nvGrpSpPr>
      <p:grpSpPr>
        <a:xfrm>
          <a:off x="0" y="0"/>
          <a:ext cx="0" cy="0"/>
          <a:chOff x="0" y="0"/>
          <a:chExt cx="0" cy="0"/>
        </a:xfrm>
      </p:grpSpPr>
      <p:sp>
        <p:nvSpPr>
          <p:cNvPr id="517" name="Google Shape;517;p33"/>
          <p:cNvSpPr txBox="1"/>
          <p:nvPr/>
        </p:nvSpPr>
        <p:spPr>
          <a:xfrm>
            <a:off x="579204" y="-13219"/>
            <a:ext cx="11033899" cy="1085800"/>
          </a:xfrm>
          <a:prstGeom prst="rect">
            <a:avLst/>
          </a:prstGeom>
          <a:noFill/>
          <a:ln>
            <a:noFill/>
          </a:ln>
          <a:effectLst>
            <a:outerShdw dist="47625" dir="21540000" algn="bl" rotWithShape="0">
              <a:srgbClr val="000000"/>
            </a:outerShdw>
          </a:effectLst>
        </p:spPr>
        <p:txBody>
          <a:bodyPr spcFirstLastPara="1" wrap="square" lIns="91433" tIns="91433" rIns="91433" bIns="91433" anchor="ctr" anchorCtr="0">
            <a:noAutofit/>
          </a:bodyPr>
          <a:lstStyle/>
          <a:p>
            <a:pPr algn="ctr"/>
            <a:r>
              <a:rPr lang="en" sz="11067" dirty="0">
                <a:solidFill>
                  <a:schemeClr val="accent3">
                    <a:lumMod val="25000"/>
                  </a:schemeClr>
                </a:solidFill>
                <a:latin typeface="SVN-Apple" panose="02040603050506020204" pitchFamily="18" charset="0"/>
                <a:ea typeface="Chewy"/>
                <a:cs typeface="Chewy"/>
                <a:sym typeface="Chewy"/>
              </a:rPr>
              <a:t>Em là nhà văn nhỏ tuổi</a:t>
            </a:r>
            <a:endParaRPr sz="11067" dirty="0">
              <a:solidFill>
                <a:schemeClr val="accent3">
                  <a:lumMod val="25000"/>
                </a:schemeClr>
              </a:solidFill>
              <a:latin typeface="SVN-Apple" panose="02040603050506020204" pitchFamily="18" charset="0"/>
              <a:ea typeface="Chewy"/>
              <a:cs typeface="Chewy"/>
              <a:sym typeface="Chewy"/>
            </a:endParaRPr>
          </a:p>
        </p:txBody>
      </p:sp>
      <p:sp>
        <p:nvSpPr>
          <p:cNvPr id="518" name="Google Shape;518;p33"/>
          <p:cNvSpPr txBox="1"/>
          <p:nvPr/>
        </p:nvSpPr>
        <p:spPr>
          <a:xfrm>
            <a:off x="340242" y="1557692"/>
            <a:ext cx="11383926" cy="2043097"/>
          </a:xfrm>
          <a:prstGeom prst="roundRect">
            <a:avLst/>
          </a:prstGeom>
          <a:solidFill>
            <a:schemeClr val="accent1">
              <a:lumMod val="60000"/>
              <a:lumOff val="40000"/>
            </a:schemeClr>
          </a:solidFill>
          <a:ln>
            <a:noFill/>
          </a:ln>
        </p:spPr>
        <p:txBody>
          <a:bodyPr spcFirstLastPara="1" wrap="square" lIns="91433" tIns="91433" rIns="91433" bIns="91433" anchor="t" anchorCtr="0">
            <a:spAutoFit/>
          </a:bodyPr>
          <a:lstStyle/>
          <a:p>
            <a:pPr algn="ctr"/>
            <a:r>
              <a:rPr lang="en-US" altLang="en-US" sz="3600" b="1" i="1" dirty="0">
                <a:latin typeface="UTM Azuki" panose="02040603050506020204" pitchFamily="18" charset="0"/>
              </a:rPr>
              <a:t>3.</a:t>
            </a:r>
            <a:r>
              <a:rPr lang="en-US" altLang="en-US" sz="2133" b="1" i="1" dirty="0">
                <a:latin typeface="UTM Azuki" panose="02040603050506020204" pitchFamily="18" charset="0"/>
              </a:rPr>
              <a:t> </a:t>
            </a:r>
            <a:r>
              <a:rPr lang="en-US" altLang="en-US" sz="3600" b="1" i="1" dirty="0" err="1">
                <a:latin typeface="UTM Azuki" panose="02040603050506020204" pitchFamily="18" charset="0"/>
              </a:rPr>
              <a:t>Hãy</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viết</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một</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đoạn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văn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ngắn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về</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bác</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sĩ</a:t>
            </a:r>
            <a:r>
              <a:rPr lang="en-US" altLang="en-US" sz="3600" b="1" i="1" dirty="0">
                <a:latin typeface="UTM Azuki" panose="02040603050506020204" pitchFamily="18" charset="0"/>
              </a:rPr>
              <a:t> Ly </a:t>
            </a:r>
            <a:r>
              <a:rPr lang="en-US" altLang="en-US" sz="3600" b="1" i="1" dirty="0" err="1">
                <a:latin typeface="UTM Azuki" panose="02040603050506020204" pitchFamily="18" charset="0"/>
              </a:rPr>
              <a:t>trong</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truyện</a:t>
            </a:r>
            <a:r>
              <a:rPr lang="en-US" altLang="en-US" sz="3600" b="1" i="1" dirty="0">
                <a:latin typeface="UTM Azuki" panose="02040603050506020204" pitchFamily="18" charset="0"/>
              </a:rPr>
              <a:t> </a:t>
            </a:r>
            <a:r>
              <a:rPr lang="en-US" altLang="en-US" sz="3600" b="1" i="1" dirty="0" err="1">
                <a:solidFill>
                  <a:srgbClr val="C00000"/>
                </a:solidFill>
                <a:latin typeface="UTM Azuki" panose="02040603050506020204" pitchFamily="18" charset="0"/>
              </a:rPr>
              <a:t>Khuất</a:t>
            </a:r>
            <a:r>
              <a:rPr lang="en-US" altLang="en-US" sz="3600" b="1" i="1" dirty="0">
                <a:solidFill>
                  <a:srgbClr val="C00000"/>
                </a:solidFill>
                <a:latin typeface="UTM Azuki" panose="02040603050506020204" pitchFamily="18" charset="0"/>
              </a:rPr>
              <a:t> </a:t>
            </a:r>
            <a:r>
              <a:rPr lang="en-US" altLang="en-US" sz="3600" b="1" i="1" dirty="0" err="1">
                <a:solidFill>
                  <a:srgbClr val="C00000"/>
                </a:solidFill>
                <a:latin typeface="UTM Azuki" panose="02040603050506020204" pitchFamily="18" charset="0"/>
              </a:rPr>
              <a:t>phục</a:t>
            </a:r>
            <a:r>
              <a:rPr lang="en-US" altLang="en-US" sz="3600" b="1" i="1" dirty="0">
                <a:solidFill>
                  <a:srgbClr val="C00000"/>
                </a:solidFill>
                <a:latin typeface="UTM Azuki" panose="02040603050506020204" pitchFamily="18" charset="0"/>
              </a:rPr>
              <a:t> </a:t>
            </a:r>
            <a:r>
              <a:rPr lang="en-US" altLang="en-US" sz="3600" b="1" i="1" dirty="0" err="1">
                <a:solidFill>
                  <a:srgbClr val="C00000"/>
                </a:solidFill>
                <a:latin typeface="UTM Azuki" panose="02040603050506020204" pitchFamily="18" charset="0"/>
              </a:rPr>
              <a:t>tên</a:t>
            </a:r>
            <a:r>
              <a:rPr lang="en-US" altLang="en-US" sz="3600" b="1" i="1" dirty="0">
                <a:solidFill>
                  <a:srgbClr val="C00000"/>
                </a:solidFill>
                <a:latin typeface="UTM Azuki" panose="02040603050506020204" pitchFamily="18" charset="0"/>
              </a:rPr>
              <a:t> </a:t>
            </a:r>
            <a:r>
              <a:rPr lang="en-US" altLang="en-US" sz="3600" b="1" i="1" dirty="0" err="1">
                <a:solidFill>
                  <a:srgbClr val="C00000"/>
                </a:solidFill>
                <a:latin typeface="UTM Azuki" panose="02040603050506020204" pitchFamily="18" charset="0"/>
              </a:rPr>
              <a:t>cướp</a:t>
            </a:r>
            <a:r>
              <a:rPr lang="en-US" altLang="en-US" sz="3600" b="1" i="1" dirty="0">
                <a:solidFill>
                  <a:srgbClr val="C00000"/>
                </a:solidFill>
                <a:latin typeface="UTM Azuki" panose="02040603050506020204" pitchFamily="18" charset="0"/>
              </a:rPr>
              <a:t> </a:t>
            </a:r>
            <a:r>
              <a:rPr lang="en-US" altLang="en-US" sz="3600" b="1" i="1" dirty="0" err="1">
                <a:solidFill>
                  <a:srgbClr val="C00000"/>
                </a:solidFill>
                <a:latin typeface="UTM Azuki" panose="02040603050506020204" pitchFamily="18" charset="0"/>
              </a:rPr>
              <a:t>biển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đã</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học</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Trong</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đoạn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văn</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có</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sử</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dụng</a:t>
            </a:r>
            <a:r>
              <a:rPr lang="en-US" altLang="en-US" sz="3600" b="1" i="1" dirty="0">
                <a:latin typeface="UTM Azuki" panose="02040603050506020204" pitchFamily="18" charset="0"/>
              </a:rPr>
              <a:t> 3 </a:t>
            </a:r>
            <a:r>
              <a:rPr lang="en-US" altLang="en-US" sz="3600" b="1" i="1" dirty="0" err="1">
                <a:latin typeface="UTM Azuki" panose="02040603050506020204" pitchFamily="18" charset="0"/>
              </a:rPr>
              <a:t>kiểu</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câu</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nói</a:t>
            </a:r>
            <a:r>
              <a:rPr lang="en-US" altLang="en-US" sz="3600" b="1" i="1" dirty="0">
                <a:latin typeface="UTM Azuki" panose="02040603050506020204" pitchFamily="18" charset="0"/>
              </a:rPr>
              <a:t> </a:t>
            </a:r>
            <a:r>
              <a:rPr lang="en-US" altLang="en-US" sz="3600" b="1" i="1" dirty="0" err="1">
                <a:latin typeface="UTM Azuki" panose="02040603050506020204" pitchFamily="18" charset="0"/>
              </a:rPr>
              <a:t>trên</a:t>
            </a:r>
            <a:r>
              <a:rPr lang="en-US" altLang="en-US" sz="3600" b="1" i="1" dirty="0">
                <a:latin typeface="UTM Azuki" panose="02040603050506020204" pitchFamily="18" charset="0"/>
              </a:rPr>
              <a:t>.</a:t>
            </a:r>
            <a:endParaRPr sz="2400" b="1" dirty="0">
              <a:latin typeface="UTM Azuki" panose="02040603050506020204" pitchFamily="18" charset="0"/>
              <a:ea typeface="Shadows Into Light Two"/>
              <a:cs typeface="Shadows Into Light Two"/>
              <a:sym typeface="Shadows Into Light Two"/>
            </a:endParaRPr>
          </a:p>
        </p:txBody>
      </p:sp>
      <p:pic>
        <p:nvPicPr>
          <p:cNvPr id="8" name="Picture 7">
            <a:extLst>
              <a:ext uri="{FF2B5EF4-FFF2-40B4-BE49-F238E27FC236}">
                <a16:creationId xmlns:a16="http://schemas.microsoft.com/office/drawing/2014/main" id="{127188E0-BC00-4BD3-987E-A796C4DF5408}"/>
              </a:ext>
            </a:extLst>
          </p:cNvPr>
          <p:cNvPicPr>
            <a:picLocks noChangeAspect="1"/>
          </p:cNvPicPr>
          <p:nvPr/>
        </p:nvPicPr>
        <p:blipFill>
          <a:blip r:embed="rId3"/>
          <a:stretch>
            <a:fillRect/>
          </a:stretch>
        </p:blipFill>
        <p:spPr>
          <a:xfrm rot="997519">
            <a:off x="1505239" y="3698753"/>
            <a:ext cx="3697627" cy="2950234"/>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10" name="Picture 9">
            <a:extLst>
              <a:ext uri="{FF2B5EF4-FFF2-40B4-BE49-F238E27FC236}">
                <a16:creationId xmlns:a16="http://schemas.microsoft.com/office/drawing/2014/main" id="{83C29094-FE75-49EF-B6A1-DAEF2B0F8E6E}"/>
              </a:ext>
            </a:extLst>
          </p:cNvPr>
          <p:cNvPicPr>
            <a:picLocks noChangeAspect="1"/>
          </p:cNvPicPr>
          <p:nvPr/>
        </p:nvPicPr>
        <p:blipFill>
          <a:blip r:embed="rId4"/>
          <a:stretch>
            <a:fillRect/>
          </a:stretch>
        </p:blipFill>
        <p:spPr>
          <a:xfrm rot="20970345">
            <a:off x="5119504" y="3983170"/>
            <a:ext cx="3593962" cy="2553605"/>
          </a:xfrm>
          <a:prstGeom prst="rect">
            <a:avLst/>
          </a:prstGeom>
          <a:ln w="127000" cap="rnd">
            <a:solidFill>
              <a:srgbClr val="FFFFFF"/>
            </a:solidFill>
          </a:ln>
          <a:effectLst>
            <a:outerShdw blurRad="76200" dist="95250" dir="10500000" sx="97000" sy="23000" kx="900000" algn="br" rotWithShape="0">
              <a:srgbClr val="000000">
                <a:alpha val="20000"/>
              </a:srgbClr>
            </a:outerShdw>
          </a:effectLst>
          <a:scene3d>
            <a:camera prst="orthographicFront"/>
            <a:lightRig rig="twoPt" dir="t">
              <a:rot lat="0" lon="0" rev="7800000"/>
            </a:lightRig>
          </a:scene3d>
          <a:sp3d contourW="6350">
            <a:bevelT w="50800" h="16510"/>
            <a:contourClr>
              <a:srgbClr val="C0C0C0"/>
            </a:contourClr>
          </a:sp3d>
        </p:spPr>
      </p:pic>
      <p:pic>
        <p:nvPicPr>
          <p:cNvPr id="4" name="Picture 3">
            <a:extLst>
              <a:ext uri="{FF2B5EF4-FFF2-40B4-BE49-F238E27FC236}">
                <a16:creationId xmlns:a16="http://schemas.microsoft.com/office/drawing/2014/main" id="{E6B692C8-51ED-42F6-A5B1-EF559B2C474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6196" b="93804" l="6000" r="96889">
                        <a14:foregroundMark x1="38333" y1="25326" x2="57667" y2="25543"/>
                        <a14:foregroundMark x1="41333" y1="10217" x2="59889" y2="6304"/>
                        <a14:foregroundMark x1="44778" y1="62174" x2="60778" y2="50543"/>
                        <a14:foregroundMark x1="60778" y1="50543" x2="61111" y2="50000"/>
                        <a14:foregroundMark x1="6111" y1="69674" x2="25222" y2="64348"/>
                        <a14:foregroundMark x1="39556" y1="87935" x2="54222" y2="85217"/>
                        <a14:foregroundMark x1="42333" y1="93913" x2="56444" y2="89565"/>
                        <a14:foregroundMark x1="88444" y1="75978" x2="96889" y2="70652"/>
                        <a14:foregroundMark x1="73778" y1="71848" x2="76778" y2="69239"/>
                      </a14:backgroundRemoval>
                    </a14:imgEffect>
                  </a14:imgLayer>
                </a14:imgProps>
              </a:ext>
            </a:extLst>
          </a:blip>
          <a:stretch>
            <a:fillRect/>
          </a:stretch>
        </p:blipFill>
        <p:spPr>
          <a:xfrm>
            <a:off x="8698896" y="3321138"/>
            <a:ext cx="3351337" cy="3425811"/>
          </a:xfrm>
          <a:prstGeom prst="rect">
            <a:avLst/>
          </a:prstGeom>
        </p:spPr>
      </p:pic>
    </p:spTree>
    <p:extLst>
      <p:ext uri="{BB962C8B-B14F-4D97-AF65-F5344CB8AC3E}">
        <p14:creationId xmlns:p14="http://schemas.microsoft.com/office/powerpoint/2010/main" val="2815496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18"/>
                                        </p:tgtEl>
                                        <p:attrNameLst>
                                          <p:attrName>style.visibility</p:attrName>
                                        </p:attrNameLst>
                                      </p:cBhvr>
                                      <p:to>
                                        <p:strVal val="visible"/>
                                      </p:to>
                                    </p:set>
                                    <p:animEffect transition="in" filter="barn(inVertical)">
                                      <p:cBhvr>
                                        <p:cTn id="7" dur="500"/>
                                        <p:tgtEl>
                                          <p:spTgt spid="5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8"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325"/>
        <p:cNvGrpSpPr/>
        <p:nvPr/>
      </p:nvGrpSpPr>
      <p:grpSpPr>
        <a:xfrm>
          <a:off x="0" y="0"/>
          <a:ext cx="0" cy="0"/>
          <a:chOff x="0" y="0"/>
          <a:chExt cx="0" cy="0"/>
        </a:xfrm>
      </p:grpSpPr>
      <p:sp>
        <p:nvSpPr>
          <p:cNvPr id="7" name="Rectangle: Rounded Corners 6">
            <a:extLst>
              <a:ext uri="{FF2B5EF4-FFF2-40B4-BE49-F238E27FC236}">
                <a16:creationId xmlns:a16="http://schemas.microsoft.com/office/drawing/2014/main" id="{FC41237C-E0AC-440C-AAFF-707D1AC0B4F8}"/>
              </a:ext>
            </a:extLst>
          </p:cNvPr>
          <p:cNvSpPr/>
          <p:nvPr/>
        </p:nvSpPr>
        <p:spPr>
          <a:xfrm>
            <a:off x="411125" y="1489921"/>
            <a:ext cx="11497340" cy="5144795"/>
          </a:xfrm>
          <a:prstGeom prst="roundRect">
            <a:avLst/>
          </a:prstGeom>
          <a:solidFill>
            <a:schemeClr val="tx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a:p>
        </p:txBody>
      </p:sp>
      <p:sp>
        <p:nvSpPr>
          <p:cNvPr id="4" name="Google Shape;14;p3">
            <a:extLst>
              <a:ext uri="{FF2B5EF4-FFF2-40B4-BE49-F238E27FC236}">
                <a16:creationId xmlns:a16="http://schemas.microsoft.com/office/drawing/2014/main" id="{7E13D533-AEA9-4329-838C-764C607DF96D}"/>
              </a:ext>
            </a:extLst>
          </p:cNvPr>
          <p:cNvSpPr/>
          <p:nvPr/>
        </p:nvSpPr>
        <p:spPr>
          <a:xfrm>
            <a:off x="3911600" y="382996"/>
            <a:ext cx="4804760" cy="939400"/>
          </a:xfrm>
          <a:prstGeom prst="roundRect">
            <a:avLst>
              <a:gd name="adj" fmla="val 50000"/>
            </a:avLst>
          </a:prstGeom>
          <a:solidFill>
            <a:schemeClr val="accent2"/>
          </a:solidFill>
          <a:ln>
            <a:noFill/>
          </a:ln>
        </p:spPr>
        <p:txBody>
          <a:bodyPr spcFirstLastPara="1" wrap="square" lIns="91433" tIns="91433" rIns="91433" bIns="91433" anchor="ctr" anchorCtr="0">
            <a:noAutofit/>
          </a:bodyPr>
          <a:lstStyle/>
          <a:p>
            <a:endParaRPr sz="1200"/>
          </a:p>
        </p:txBody>
      </p:sp>
      <p:sp>
        <p:nvSpPr>
          <p:cNvPr id="5" name="Google Shape;15;p3">
            <a:extLst>
              <a:ext uri="{FF2B5EF4-FFF2-40B4-BE49-F238E27FC236}">
                <a16:creationId xmlns:a16="http://schemas.microsoft.com/office/drawing/2014/main" id="{285FE293-FEF3-4ACD-B9D7-59B58C873ABD}"/>
              </a:ext>
            </a:extLst>
          </p:cNvPr>
          <p:cNvSpPr txBox="1"/>
          <p:nvPr/>
        </p:nvSpPr>
        <p:spPr>
          <a:xfrm>
            <a:off x="4438788" y="391038"/>
            <a:ext cx="3750385" cy="923316"/>
          </a:xfrm>
          <a:prstGeom prst="rect">
            <a:avLst/>
          </a:prstGeom>
          <a:noFill/>
          <a:ln>
            <a:noFill/>
          </a:ln>
        </p:spPr>
        <p:txBody>
          <a:bodyPr spcFirstLastPara="1" wrap="square" lIns="91433" tIns="91433" rIns="91433" bIns="91433" anchor="t" anchorCtr="0">
            <a:spAutoFit/>
          </a:bodyPr>
          <a:lstStyle/>
          <a:p>
            <a:pPr algn="ctr"/>
            <a:r>
              <a:rPr lang="en" sz="4800" b="1" dirty="0">
                <a:solidFill>
                  <a:schemeClr val="lt1"/>
                </a:solidFill>
                <a:latin typeface="SVN-Blade Runner" panose="02040603050506020204" pitchFamily="18" charset="0"/>
                <a:ea typeface="Shadows Into Light Two"/>
                <a:cs typeface="Shadows Into Light Two"/>
                <a:sym typeface="Shadows Into Light Two"/>
              </a:rPr>
              <a:t>Gợi ý</a:t>
            </a:r>
            <a:endParaRPr sz="4800" b="1" dirty="0">
              <a:solidFill>
                <a:schemeClr val="lt1"/>
              </a:solidFill>
              <a:latin typeface="SVN-Blade Runner" panose="02040603050506020204" pitchFamily="18" charset="0"/>
              <a:ea typeface="Shadows Into Light Two"/>
              <a:cs typeface="Shadows Into Light Two"/>
              <a:sym typeface="Shadows Into Light Two"/>
            </a:endParaRPr>
          </a:p>
        </p:txBody>
      </p:sp>
      <p:sp>
        <p:nvSpPr>
          <p:cNvPr id="8" name="TextBox 5">
            <a:extLst>
              <a:ext uri="{FF2B5EF4-FFF2-40B4-BE49-F238E27FC236}">
                <a16:creationId xmlns:a16="http://schemas.microsoft.com/office/drawing/2014/main" id="{968F8C61-F982-4E42-BA9A-3F054A85D703}"/>
              </a:ext>
            </a:extLst>
          </p:cNvPr>
          <p:cNvSpPr txBox="1"/>
          <p:nvPr/>
        </p:nvSpPr>
        <p:spPr>
          <a:xfrm>
            <a:off x="1005712" y="1649633"/>
            <a:ext cx="10616536" cy="4988930"/>
          </a:xfrm>
          <a:prstGeom prst="rect">
            <a:avLst/>
          </a:prstGeom>
          <a:noFill/>
          <a:ln>
            <a:noFill/>
          </a:ln>
        </p:spPr>
        <p:txBody>
          <a:bodyPr wrap="square">
            <a:spAutoFit/>
          </a:bodyPr>
          <a:lstStyle/>
          <a:p>
            <a:pPr>
              <a:lnSpc>
                <a:spcPct val="107000"/>
              </a:lnSpc>
              <a:spcAft>
                <a:spcPts val="533"/>
              </a:spcAft>
            </a:pPr>
            <a:r>
              <a:rPr lang="vi-VN" sz="3200" dirty="0">
                <a:solidFill>
                  <a:srgbClr val="222222"/>
                </a:solidFill>
                <a:latin typeface="#9Slide03 AmpleSoft Bold" panose="02000000000000000000" pitchFamily="2" charset="0"/>
                <a:ea typeface="Arial" panose="020B0604020202020204" pitchFamily="34" charset="0"/>
                <a:cs typeface="Arial" panose="020B0604020202020204" pitchFamily="34" charset="0"/>
              </a:rPr>
              <a:t>Trong đoạn văn, cần sử dụng :</a:t>
            </a:r>
            <a:endParaRPr lang="en-US" sz="7667" dirty="0">
              <a:latin typeface="#9Slide03 AmpleSoft Bold" panose="02000000000000000000" pitchFamily="2" charset="0"/>
              <a:ea typeface="Calibri" panose="020F0502020204030204" pitchFamily="34" charset="0"/>
              <a:cs typeface="Times New Roman" panose="02020603050405020304" pitchFamily="18" charset="0"/>
            </a:endParaRPr>
          </a:p>
          <a:p>
            <a:pPr>
              <a:lnSpc>
                <a:spcPct val="107000"/>
              </a:lnSpc>
              <a:spcAft>
                <a:spcPts val="533"/>
              </a:spcAft>
            </a:pPr>
            <a:r>
              <a:rPr lang="vi-VN" sz="3200" dirty="0">
                <a:solidFill>
                  <a:srgbClr val="222222"/>
                </a:solidFill>
                <a:latin typeface="#9Slide03 AmpleSoft Bold" panose="02000000000000000000" pitchFamily="2" charset="0"/>
                <a:ea typeface="Arial" panose="020B0604020202020204" pitchFamily="34" charset="0"/>
                <a:cs typeface="Arial" panose="020B0604020202020204" pitchFamily="34" charset="0"/>
              </a:rPr>
              <a:t>– Câu kể Ai là gì ? để giới thiệu và nhận định về bác sĩ Ly.</a:t>
            </a:r>
            <a:endParaRPr lang="en-US" sz="7667" dirty="0">
              <a:latin typeface="#9Slide03 AmpleSoft Bold" panose="02000000000000000000" pitchFamily="2" charset="0"/>
              <a:ea typeface="Calibri" panose="020F0502020204030204" pitchFamily="34" charset="0"/>
              <a:cs typeface="Times New Roman" panose="02020603050405020304" pitchFamily="18" charset="0"/>
            </a:endParaRPr>
          </a:p>
          <a:p>
            <a:pPr>
              <a:lnSpc>
                <a:spcPct val="107000"/>
              </a:lnSpc>
              <a:spcAft>
                <a:spcPts val="533"/>
              </a:spcAft>
            </a:pPr>
            <a:r>
              <a:rPr lang="vi-VN" sz="3200" dirty="0">
                <a:solidFill>
                  <a:srgbClr val="222222"/>
                </a:solidFill>
                <a:latin typeface="#9Slide03 AmpleSoft Bold" panose="02000000000000000000" pitchFamily="2" charset="0"/>
                <a:ea typeface="Arial" panose="020B0604020202020204" pitchFamily="34" charset="0"/>
                <a:cs typeface="Arial" panose="020B0604020202020204" pitchFamily="34" charset="0"/>
              </a:rPr>
              <a:t>– Câu kể Ai là gì ? để kể về hành động của bác sĩ Ly.</a:t>
            </a:r>
            <a:endParaRPr lang="en-US" sz="7667" dirty="0">
              <a:latin typeface="#9Slide03 AmpleSoft Bold" panose="02000000000000000000" pitchFamily="2" charset="0"/>
              <a:ea typeface="Calibri" panose="020F0502020204030204" pitchFamily="34" charset="0"/>
              <a:cs typeface="Times New Roman" panose="02020603050405020304" pitchFamily="18" charset="0"/>
            </a:endParaRPr>
          </a:p>
          <a:p>
            <a:pPr>
              <a:lnSpc>
                <a:spcPct val="107000"/>
              </a:lnSpc>
              <a:spcAft>
                <a:spcPts val="533"/>
              </a:spcAft>
            </a:pPr>
            <a:r>
              <a:rPr lang="vi-VN" sz="3200" dirty="0">
                <a:solidFill>
                  <a:srgbClr val="222222"/>
                </a:solidFill>
                <a:latin typeface="#9Slide03 AmpleSoft Bold" panose="02000000000000000000" pitchFamily="2" charset="0"/>
                <a:ea typeface="Arial" panose="020B0604020202020204" pitchFamily="34" charset="0"/>
                <a:cs typeface="Arial" panose="020B0604020202020204" pitchFamily="34" charset="0"/>
              </a:rPr>
              <a:t>– Câu kể Ai thế nào ? để nói về đặc điểm tính cách của bác sĩ Bác sĩ Ly là người nổi tiếng nhân từ. Nhưng bên cạnh vẻ nhân từ đó, ông còn là một người rất d</a:t>
            </a:r>
            <a:r>
              <a:rPr lang="vi-VN" sz="3200" dirty="0">
                <a:solidFill>
                  <a:srgbClr val="222222"/>
                </a:solidFill>
                <a:latin typeface="#9Slide03 AmpleSoft Bold" panose="02000000000000000000" pitchFamily="2" charset="0"/>
                <a:ea typeface="Arial" panose="020B0604020202020204" pitchFamily="34" charset="0"/>
                <a:cs typeface="Cambria" panose="02040503050406030204" pitchFamily="18" charset="0"/>
              </a:rPr>
              <a:t>ũ</a:t>
            </a:r>
            <a:r>
              <a:rPr lang="vi-VN" sz="3200" dirty="0">
                <a:solidFill>
                  <a:srgbClr val="222222"/>
                </a:solidFill>
                <a:latin typeface="#9Slide03 AmpleSoft Bold" panose="02000000000000000000" pitchFamily="2" charset="0"/>
                <a:ea typeface="Arial" panose="020B0604020202020204" pitchFamily="34" charset="0"/>
                <a:cs typeface="Arial" panose="020B0604020202020204" pitchFamily="34" charset="0"/>
              </a:rPr>
              <a:t>ng cảm. Trước sự hung hăng, hung dữ của tên cướp biển, ông vẫn tỏ ra điềm tĩnh và cương quyết. Vì vậy, ông đã khuất phục được tên cướp biển.</a:t>
            </a:r>
            <a:endParaRPr lang="en-US" sz="7667" dirty="0">
              <a:latin typeface="#9Slide03 AmpleSoft Bold" panose="02000000000000000000" pitchFamily="2"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347885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barn(inVertical)">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TotalTime>
  <Words>649</Words>
  <Application>Microsoft Office PowerPoint</Application>
  <PresentationFormat>Widescreen</PresentationFormat>
  <Paragraphs>64</Paragraphs>
  <Slides>11</Slides>
  <Notes>11</Notes>
  <HiddenSlides>0</HiddenSlides>
  <MMClips>0</MMClips>
  <ScaleCrop>false</ScaleCrop>
  <HeadingPairs>
    <vt:vector size="6" baseType="variant">
      <vt:variant>
        <vt:lpstr>Fonts Used</vt:lpstr>
      </vt:variant>
      <vt:variant>
        <vt:i4>16</vt:i4>
      </vt:variant>
      <vt:variant>
        <vt:lpstr>Theme</vt:lpstr>
      </vt:variant>
      <vt:variant>
        <vt:i4>1</vt:i4>
      </vt:variant>
      <vt:variant>
        <vt:lpstr>Slide Titles</vt:lpstr>
      </vt:variant>
      <vt:variant>
        <vt:i4>11</vt:i4>
      </vt:variant>
    </vt:vector>
  </HeadingPairs>
  <TitlesOfParts>
    <vt:vector size="28" baseType="lpstr">
      <vt:lpstr>#9Slide03 AmpleSoft Bold</vt:lpstr>
      <vt:lpstr>#9Slide07 SVNSalty Sans</vt:lpstr>
      <vt:lpstr>#9Slide07 SVNZiclets</vt:lpstr>
      <vt:lpstr>Arial</vt:lpstr>
      <vt:lpstr>Calibri</vt:lpstr>
      <vt:lpstr>Calibri Light</vt:lpstr>
      <vt:lpstr>Monofett</vt:lpstr>
      <vt:lpstr>Questrial</vt:lpstr>
      <vt:lpstr>Shadows Into Light Two</vt:lpstr>
      <vt:lpstr>SVN-A Love Of Thunder</vt:lpstr>
      <vt:lpstr>SVN-Adam Gorry</vt:lpstr>
      <vt:lpstr>SVN-Apple</vt:lpstr>
      <vt:lpstr>SVN-Billo</vt:lpstr>
      <vt:lpstr>SVN-Blade Runner</vt:lpstr>
      <vt:lpstr>SVN-Channel</vt:lpstr>
      <vt:lpstr>UTM Azuki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 Thu</dc:creator>
  <cp:lastModifiedBy>Ha Thu</cp:lastModifiedBy>
  <cp:revision>1</cp:revision>
  <dcterms:created xsi:type="dcterms:W3CDTF">2022-03-25T13:16:00Z</dcterms:created>
  <dcterms:modified xsi:type="dcterms:W3CDTF">2022-03-25T13:17:26Z</dcterms:modified>
</cp:coreProperties>
</file>