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06" r:id="rId2"/>
    <p:sldId id="473" r:id="rId3"/>
    <p:sldId id="470" r:id="rId4"/>
    <p:sldId id="471" r:id="rId5"/>
    <p:sldId id="472" r:id="rId6"/>
    <p:sldId id="475" r:id="rId7"/>
    <p:sldId id="474" r:id="rId8"/>
    <p:sldId id="476" r:id="rId9"/>
    <p:sldId id="477" r:id="rId10"/>
    <p:sldId id="478" r:id="rId11"/>
    <p:sldId id="479" r:id="rId12"/>
    <p:sldId id="480" r:id="rId13"/>
    <p:sldId id="481" r:id="rId14"/>
    <p:sldId id="2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C0552-5806-458E-BA0F-5AC594A9E51B}"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65FCB-B890-444D-B838-9D6CC89FF5BD}" type="slidenum">
              <a:rPr lang="en-US" smtClean="0"/>
              <a:t>‹#›</a:t>
            </a:fld>
            <a:endParaRPr lang="en-US"/>
          </a:p>
        </p:txBody>
      </p:sp>
    </p:spTree>
    <p:extLst>
      <p:ext uri="{BB962C8B-B14F-4D97-AF65-F5344CB8AC3E}">
        <p14:creationId xmlns:p14="http://schemas.microsoft.com/office/powerpoint/2010/main" val="329344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5717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BDE6-C81B-4CBF-AD1B-2D2B99892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38ED40-5FE7-4D0F-A7C6-DCC46C9E8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DC0702-41FA-4276-9330-E41F10BC00A2}"/>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5" name="Footer Placeholder 4">
            <a:extLst>
              <a:ext uri="{FF2B5EF4-FFF2-40B4-BE49-F238E27FC236}">
                <a16:creationId xmlns:a16="http://schemas.microsoft.com/office/drawing/2014/main" id="{ECB05AD5-B62D-4400-9029-EE2876FEF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0230E-D2A3-460D-98A0-571328FAD38E}"/>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363977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9D91-D0BF-46B3-8A13-CBDEACC256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12B625-F79F-4504-8228-7923F672A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AF53D-4AB0-4F9F-B8A6-E6667408F755}"/>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5" name="Footer Placeholder 4">
            <a:extLst>
              <a:ext uri="{FF2B5EF4-FFF2-40B4-BE49-F238E27FC236}">
                <a16:creationId xmlns:a16="http://schemas.microsoft.com/office/drawing/2014/main" id="{7AE8BF45-00FE-418C-8E59-C6B2D8B31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92390-8F4A-40BF-B3AC-AD285E9C9105}"/>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230441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F3A03-C294-40E8-8CFB-009D8F7FED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D7E17C-DDEF-4C4B-B2C3-17EEEC3DE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552C2-1BD4-452E-9744-E07A0B05215F}"/>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5" name="Footer Placeholder 4">
            <a:extLst>
              <a:ext uri="{FF2B5EF4-FFF2-40B4-BE49-F238E27FC236}">
                <a16:creationId xmlns:a16="http://schemas.microsoft.com/office/drawing/2014/main" id="{0231E56F-072A-4E96-948E-08C2D8C19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E6C13-0B5B-4C1D-85C1-8EC0E9B45024}"/>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258294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3"/>
          <a:stretch>
            <a:fillRect/>
          </a:stretch>
        </p:blipFill>
        <p:spPr>
          <a:xfrm>
            <a:off x="8470900" y="2806700"/>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4"/>
          <a:stretch>
            <a:fillRect/>
          </a:stretch>
        </p:blipFill>
        <p:spPr>
          <a:xfrm>
            <a:off x="0" y="2291080"/>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5"/>
          <a:stretch>
            <a:fillRect/>
          </a:stretch>
        </p:blipFill>
        <p:spPr>
          <a:xfrm>
            <a:off x="10633075" y="451485"/>
            <a:ext cx="1558925" cy="2913380"/>
          </a:xfrm>
          <a:prstGeom prst="rect">
            <a:avLst/>
          </a:prstGeom>
        </p:spPr>
      </p:pic>
      <p:grpSp>
        <p:nvGrpSpPr>
          <p:cNvPr id="5" name="组合 134">
            <a:extLst>
              <a:ext uri="{FF2B5EF4-FFF2-40B4-BE49-F238E27FC236}">
                <a16:creationId xmlns:a16="http://schemas.microsoft.com/office/drawing/2014/main" id="{393F2489-4BC8-4568-9C43-C3D818B65E7C}"/>
              </a:ext>
            </a:extLst>
          </p:cNvPr>
          <p:cNvGrpSpPr/>
          <p:nvPr userDrawn="1"/>
        </p:nvGrpSpPr>
        <p:grpSpPr>
          <a:xfrm>
            <a:off x="-933450" y="712470"/>
            <a:ext cx="12677775" cy="5433060"/>
            <a:chOff x="-3094" y="1175"/>
            <a:chExt cx="19965" cy="8556"/>
          </a:xfrm>
        </p:grpSpPr>
        <p:grpSp>
          <p:nvGrpSpPr>
            <p:cNvPr id="6" name="组合 64">
              <a:extLst>
                <a:ext uri="{FF2B5EF4-FFF2-40B4-BE49-F238E27FC236}">
                  <a16:creationId xmlns:a16="http://schemas.microsoft.com/office/drawing/2014/main" id="{BFE5D3C9-BA8B-42D2-913B-74B350F042A9}"/>
                </a:ext>
              </a:extLst>
            </p:cNvPr>
            <p:cNvGrpSpPr/>
            <p:nvPr/>
          </p:nvGrpSpPr>
          <p:grpSpPr>
            <a:xfrm flipH="1">
              <a:off x="-3094" y="1175"/>
              <a:ext cx="6441" cy="8555"/>
              <a:chOff x="752" y="1383"/>
              <a:chExt cx="6441" cy="8555"/>
            </a:xfrm>
          </p:grpSpPr>
          <p:sp>
            <p:nvSpPr>
              <p:cNvPr id="35" name="圆角矩形 65">
                <a:extLst>
                  <a:ext uri="{FF2B5EF4-FFF2-40B4-BE49-F238E27FC236}">
                    <a16:creationId xmlns:a16="http://schemas.microsoft.com/office/drawing/2014/main" id="{70E65025-C2E9-44E3-A889-D7A6631FF0D9}"/>
                  </a:ext>
                </a:extLst>
              </p:cNvPr>
              <p:cNvSpPr/>
              <p:nvPr/>
            </p:nvSpPr>
            <p:spPr>
              <a:xfrm>
                <a:off x="752" y="1383"/>
                <a:ext cx="6441" cy="85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66">
                <a:extLst>
                  <a:ext uri="{FF2B5EF4-FFF2-40B4-BE49-F238E27FC236}">
                    <a16:creationId xmlns:a16="http://schemas.microsoft.com/office/drawing/2014/main" id="{2B44D173-51E2-49FF-B4D5-3F9E2245EC4D}"/>
                  </a:ext>
                </a:extLst>
              </p:cNvPr>
              <p:cNvGrpSpPr/>
              <p:nvPr/>
            </p:nvGrpSpPr>
            <p:grpSpPr>
              <a:xfrm>
                <a:off x="1072" y="2898"/>
                <a:ext cx="576" cy="5526"/>
                <a:chOff x="1072" y="2416"/>
                <a:chExt cx="576" cy="5526"/>
              </a:xfrm>
            </p:grpSpPr>
            <p:sp>
              <p:nvSpPr>
                <p:cNvPr id="37" name="椭圆 67">
                  <a:extLst>
                    <a:ext uri="{FF2B5EF4-FFF2-40B4-BE49-F238E27FC236}">
                      <a16:creationId xmlns:a16="http://schemas.microsoft.com/office/drawing/2014/main" id="{E3085886-F2D9-4A9B-8487-14855265AD73}"/>
                    </a:ext>
                  </a:extLst>
                </p:cNvPr>
                <p:cNvSpPr/>
                <p:nvPr/>
              </p:nvSpPr>
              <p:spPr>
                <a:xfrm>
                  <a:off x="1072" y="2416"/>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68">
                  <a:extLst>
                    <a:ext uri="{FF2B5EF4-FFF2-40B4-BE49-F238E27FC236}">
                      <a16:creationId xmlns:a16="http://schemas.microsoft.com/office/drawing/2014/main" id="{01B42E4E-2B4A-4ED2-9D97-F7E9E17928C9}"/>
                    </a:ext>
                  </a:extLst>
                </p:cNvPr>
                <p:cNvSpPr/>
                <p:nvPr/>
              </p:nvSpPr>
              <p:spPr>
                <a:xfrm>
                  <a:off x="1073" y="3407"/>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3">
                  <a:extLst>
                    <a:ext uri="{FF2B5EF4-FFF2-40B4-BE49-F238E27FC236}">
                      <a16:creationId xmlns:a16="http://schemas.microsoft.com/office/drawing/2014/main" id="{D6A669C8-3F1B-4710-BA71-8C2474B4F0D2}"/>
                    </a:ext>
                  </a:extLst>
                </p:cNvPr>
                <p:cNvSpPr/>
                <p:nvPr/>
              </p:nvSpPr>
              <p:spPr>
                <a:xfrm>
                  <a:off x="1073" y="4398"/>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94">
                  <a:extLst>
                    <a:ext uri="{FF2B5EF4-FFF2-40B4-BE49-F238E27FC236}">
                      <a16:creationId xmlns:a16="http://schemas.microsoft.com/office/drawing/2014/main" id="{316E7DFE-E5CD-43E2-A4D7-882E5DA339E8}"/>
                    </a:ext>
                  </a:extLst>
                </p:cNvPr>
                <p:cNvSpPr/>
                <p:nvPr/>
              </p:nvSpPr>
              <p:spPr>
                <a:xfrm>
                  <a:off x="1074" y="5389"/>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95">
                  <a:extLst>
                    <a:ext uri="{FF2B5EF4-FFF2-40B4-BE49-F238E27FC236}">
                      <a16:creationId xmlns:a16="http://schemas.microsoft.com/office/drawing/2014/main" id="{C0E91E3D-FA19-4B59-A06E-F5ABCBA8B003}"/>
                    </a:ext>
                  </a:extLst>
                </p:cNvPr>
                <p:cNvSpPr/>
                <p:nvPr/>
              </p:nvSpPr>
              <p:spPr>
                <a:xfrm>
                  <a:off x="1075" y="6380"/>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97">
                  <a:extLst>
                    <a:ext uri="{FF2B5EF4-FFF2-40B4-BE49-F238E27FC236}">
                      <a16:creationId xmlns:a16="http://schemas.microsoft.com/office/drawing/2014/main" id="{C14B2533-8D0C-4B8A-B58E-2C49895422B3}"/>
                    </a:ext>
                  </a:extLst>
                </p:cNvPr>
                <p:cNvSpPr/>
                <p:nvPr/>
              </p:nvSpPr>
              <p:spPr>
                <a:xfrm>
                  <a:off x="1075" y="7371"/>
                  <a:ext cx="573"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圆角矩形 105">
              <a:extLst>
                <a:ext uri="{FF2B5EF4-FFF2-40B4-BE49-F238E27FC236}">
                  <a16:creationId xmlns:a16="http://schemas.microsoft.com/office/drawing/2014/main" id="{D827CDF1-08AF-48C1-AAD8-6D6B2706D8D1}"/>
                </a:ext>
              </a:extLst>
            </p:cNvPr>
            <p:cNvSpPr/>
            <p:nvPr/>
          </p:nvSpPr>
          <p:spPr>
            <a:xfrm>
              <a:off x="2281" y="1176"/>
              <a:ext cx="14590" cy="8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10">
              <a:extLst>
                <a:ext uri="{FF2B5EF4-FFF2-40B4-BE49-F238E27FC236}">
                  <a16:creationId xmlns:a16="http://schemas.microsoft.com/office/drawing/2014/main" id="{9462809C-5768-4613-8917-39734D37CAAE}"/>
                </a:ext>
              </a:extLst>
            </p:cNvPr>
            <p:cNvGrpSpPr/>
            <p:nvPr/>
          </p:nvGrpSpPr>
          <p:grpSpPr>
            <a:xfrm>
              <a:off x="1383" y="2691"/>
              <a:ext cx="1823" cy="5540"/>
              <a:chOff x="1324" y="2691"/>
              <a:chExt cx="1823" cy="5540"/>
            </a:xfrm>
          </p:grpSpPr>
          <p:grpSp>
            <p:nvGrpSpPr>
              <p:cNvPr id="9" name="组合 111">
                <a:extLst>
                  <a:ext uri="{FF2B5EF4-FFF2-40B4-BE49-F238E27FC236}">
                    <a16:creationId xmlns:a16="http://schemas.microsoft.com/office/drawing/2014/main" id="{BCB110C5-F5D7-42BE-8E8B-3721332BB978}"/>
                  </a:ext>
                </a:extLst>
              </p:cNvPr>
              <p:cNvGrpSpPr/>
              <p:nvPr/>
            </p:nvGrpSpPr>
            <p:grpSpPr>
              <a:xfrm>
                <a:off x="1607" y="2691"/>
                <a:ext cx="1540" cy="5525"/>
                <a:chOff x="1631" y="2691"/>
                <a:chExt cx="1540" cy="5525"/>
              </a:xfrm>
            </p:grpSpPr>
            <p:sp>
              <p:nvSpPr>
                <p:cNvPr id="23" name="椭圆 112">
                  <a:extLst>
                    <a:ext uri="{FF2B5EF4-FFF2-40B4-BE49-F238E27FC236}">
                      <a16:creationId xmlns:a16="http://schemas.microsoft.com/office/drawing/2014/main" id="{F57173A9-3C57-4000-8A6C-6EB3A2B02863}"/>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13">
                  <a:extLst>
                    <a:ext uri="{FF2B5EF4-FFF2-40B4-BE49-F238E27FC236}">
                      <a16:creationId xmlns:a16="http://schemas.microsoft.com/office/drawing/2014/main" id="{3CE0B0AD-2021-40F1-86C1-FF81F95EF7E9}"/>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114">
                  <a:extLst>
                    <a:ext uri="{FF2B5EF4-FFF2-40B4-BE49-F238E27FC236}">
                      <a16:creationId xmlns:a16="http://schemas.microsoft.com/office/drawing/2014/main" id="{6A729562-2531-4DE0-BE94-0FB7ACD39362}"/>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15">
                  <a:extLst>
                    <a:ext uri="{FF2B5EF4-FFF2-40B4-BE49-F238E27FC236}">
                      <a16:creationId xmlns:a16="http://schemas.microsoft.com/office/drawing/2014/main" id="{D57D5E98-5FAD-4597-A5E8-61350C0556EE}"/>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16">
                  <a:extLst>
                    <a:ext uri="{FF2B5EF4-FFF2-40B4-BE49-F238E27FC236}">
                      <a16:creationId xmlns:a16="http://schemas.microsoft.com/office/drawing/2014/main" id="{CC0395F5-2859-45EF-BB5E-243C3B62166F}"/>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7">
                  <a:extLst>
                    <a:ext uri="{FF2B5EF4-FFF2-40B4-BE49-F238E27FC236}">
                      <a16:creationId xmlns:a16="http://schemas.microsoft.com/office/drawing/2014/main" id="{E3EA642D-9D2E-4DBC-B9F6-6DD3EAE1C3AB}"/>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119">
                  <a:extLst>
                    <a:ext uri="{FF2B5EF4-FFF2-40B4-BE49-F238E27FC236}">
                      <a16:creationId xmlns:a16="http://schemas.microsoft.com/office/drawing/2014/main" id="{720FCB6D-0533-4438-A0BA-F408A0BABD1C}"/>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3">
                  <a:extLst>
                    <a:ext uri="{FF2B5EF4-FFF2-40B4-BE49-F238E27FC236}">
                      <a16:creationId xmlns:a16="http://schemas.microsoft.com/office/drawing/2014/main" id="{B31D959C-5F6A-41DC-8570-A90BB2AB84EE}"/>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5">
                  <a:extLst>
                    <a:ext uri="{FF2B5EF4-FFF2-40B4-BE49-F238E27FC236}">
                      <a16:creationId xmlns:a16="http://schemas.microsoft.com/office/drawing/2014/main" id="{D04AC640-9FF7-4A0F-BD1C-7B84171CDB72}"/>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26">
                  <a:extLst>
                    <a:ext uri="{FF2B5EF4-FFF2-40B4-BE49-F238E27FC236}">
                      <a16:creationId xmlns:a16="http://schemas.microsoft.com/office/drawing/2014/main" id="{893D1FA2-81F1-4F63-86FF-6A90DF1B1B6B}"/>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29">
                  <a:extLst>
                    <a:ext uri="{FF2B5EF4-FFF2-40B4-BE49-F238E27FC236}">
                      <a16:creationId xmlns:a16="http://schemas.microsoft.com/office/drawing/2014/main" id="{4CE211A1-70D1-4587-8389-6832647CE3DE}"/>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30">
                  <a:extLst>
                    <a:ext uri="{FF2B5EF4-FFF2-40B4-BE49-F238E27FC236}">
                      <a16:creationId xmlns:a16="http://schemas.microsoft.com/office/drawing/2014/main" id="{D5A41AFF-EF87-4E60-A219-505098BBE173}"/>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131">
                <a:extLst>
                  <a:ext uri="{FF2B5EF4-FFF2-40B4-BE49-F238E27FC236}">
                    <a16:creationId xmlns:a16="http://schemas.microsoft.com/office/drawing/2014/main" id="{57CD105D-9011-43BF-ACE9-6A2E90D9C84F}"/>
                  </a:ext>
                </a:extLst>
              </p:cNvPr>
              <p:cNvGrpSpPr/>
              <p:nvPr/>
            </p:nvGrpSpPr>
            <p:grpSpPr>
              <a:xfrm flipH="1">
                <a:off x="1324" y="2707"/>
                <a:ext cx="1540" cy="5525"/>
                <a:chOff x="1631" y="2691"/>
                <a:chExt cx="1540" cy="5525"/>
              </a:xfrm>
            </p:grpSpPr>
            <p:sp>
              <p:nvSpPr>
                <p:cNvPr id="11" name="椭圆 132">
                  <a:extLst>
                    <a:ext uri="{FF2B5EF4-FFF2-40B4-BE49-F238E27FC236}">
                      <a16:creationId xmlns:a16="http://schemas.microsoft.com/office/drawing/2014/main" id="{E2F31A95-D4CA-408B-9FCF-AC8710D1BED6}"/>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33">
                  <a:extLst>
                    <a:ext uri="{FF2B5EF4-FFF2-40B4-BE49-F238E27FC236}">
                      <a16:creationId xmlns:a16="http://schemas.microsoft.com/office/drawing/2014/main" id="{64CFC6E3-7E36-4C69-8AFD-06DB775BE271}"/>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35">
                  <a:extLst>
                    <a:ext uri="{FF2B5EF4-FFF2-40B4-BE49-F238E27FC236}">
                      <a16:creationId xmlns:a16="http://schemas.microsoft.com/office/drawing/2014/main" id="{477A75F0-E4CE-4B39-84E2-AE1F3017A675}"/>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6">
                  <a:extLst>
                    <a:ext uri="{FF2B5EF4-FFF2-40B4-BE49-F238E27FC236}">
                      <a16:creationId xmlns:a16="http://schemas.microsoft.com/office/drawing/2014/main" id="{C01877C7-2B5F-44E9-87F2-E32DD6AC9433}"/>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37">
                  <a:extLst>
                    <a:ext uri="{FF2B5EF4-FFF2-40B4-BE49-F238E27FC236}">
                      <a16:creationId xmlns:a16="http://schemas.microsoft.com/office/drawing/2014/main" id="{3AFC2061-2F91-4CF1-ABA7-5E09EEEB31E2}"/>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38">
                  <a:extLst>
                    <a:ext uri="{FF2B5EF4-FFF2-40B4-BE49-F238E27FC236}">
                      <a16:creationId xmlns:a16="http://schemas.microsoft.com/office/drawing/2014/main" id="{EA14C764-456E-4BB7-9976-6553025FDB98}"/>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9">
                  <a:extLst>
                    <a:ext uri="{FF2B5EF4-FFF2-40B4-BE49-F238E27FC236}">
                      <a16:creationId xmlns:a16="http://schemas.microsoft.com/office/drawing/2014/main" id="{423BE3B2-4E15-405C-832A-9BA85EC919E6}"/>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40">
                  <a:extLst>
                    <a:ext uri="{FF2B5EF4-FFF2-40B4-BE49-F238E27FC236}">
                      <a16:creationId xmlns:a16="http://schemas.microsoft.com/office/drawing/2014/main" id="{9D537C5E-741D-4C62-ADF8-7BA24420B614}"/>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41">
                  <a:extLst>
                    <a:ext uri="{FF2B5EF4-FFF2-40B4-BE49-F238E27FC236}">
                      <a16:creationId xmlns:a16="http://schemas.microsoft.com/office/drawing/2014/main" id="{DFBFB9C8-4C33-4E4A-B616-9291E89765FE}"/>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42">
                  <a:extLst>
                    <a:ext uri="{FF2B5EF4-FFF2-40B4-BE49-F238E27FC236}">
                      <a16:creationId xmlns:a16="http://schemas.microsoft.com/office/drawing/2014/main" id="{B8655BB9-A5D4-491B-B0A3-AF2AD250ACA8}"/>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43">
                  <a:extLst>
                    <a:ext uri="{FF2B5EF4-FFF2-40B4-BE49-F238E27FC236}">
                      <a16:creationId xmlns:a16="http://schemas.microsoft.com/office/drawing/2014/main" id="{AEE6E6D0-71A4-43E8-BFC8-E7DBA8FEE42F}"/>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44">
                  <a:extLst>
                    <a:ext uri="{FF2B5EF4-FFF2-40B4-BE49-F238E27FC236}">
                      <a16:creationId xmlns:a16="http://schemas.microsoft.com/office/drawing/2014/main" id="{37FFDD79-84B1-4ECD-8AB4-D448AB938B01}"/>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6"/>
          <a:stretch>
            <a:fillRect/>
          </a:stretch>
        </p:blipFill>
        <p:spPr>
          <a:xfrm>
            <a:off x="0" y="0"/>
            <a:ext cx="4340225" cy="2291080"/>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851025"/>
            <a:ext cx="12192000" cy="4755515"/>
          </a:xfrm>
          <a:prstGeom prst="rect">
            <a:avLst/>
          </a:prstGeom>
        </p:spPr>
      </p:pic>
      <p:pic>
        <p:nvPicPr>
          <p:cNvPr id="45" name="图片 190" descr="组 5">
            <a:extLst>
              <a:ext uri="{FF2B5EF4-FFF2-40B4-BE49-F238E27FC236}">
                <a16:creationId xmlns:a16="http://schemas.microsoft.com/office/drawing/2014/main" id="{2D50BB49-FBD9-4711-9AAB-0B9C71BFEDC8}"/>
              </a:ext>
            </a:extLst>
          </p:cNvPr>
          <p:cNvPicPr>
            <a:picLocks noChangeAspect="1"/>
          </p:cNvPicPr>
          <p:nvPr userDrawn="1"/>
        </p:nvPicPr>
        <p:blipFill>
          <a:blip r:embed="rId4"/>
          <a:stretch>
            <a:fillRect/>
          </a:stretch>
        </p:blipFill>
        <p:spPr>
          <a:xfrm>
            <a:off x="127000" y="2418080"/>
            <a:ext cx="1492885" cy="4566920"/>
          </a:xfrm>
          <a:prstGeom prst="rect">
            <a:avLst/>
          </a:prstGeom>
        </p:spPr>
      </p:pic>
      <p:pic>
        <p:nvPicPr>
          <p:cNvPr id="46" name="图片 191" descr="组 1">
            <a:extLst>
              <a:ext uri="{FF2B5EF4-FFF2-40B4-BE49-F238E27FC236}">
                <a16:creationId xmlns:a16="http://schemas.microsoft.com/office/drawing/2014/main" id="{76D6403D-7519-452E-A65A-8B38BDE2B8D9}"/>
              </a:ext>
            </a:extLst>
          </p:cNvPr>
          <p:cNvPicPr>
            <a:picLocks noChangeAspect="1"/>
          </p:cNvPicPr>
          <p:nvPr userDrawn="1"/>
        </p:nvPicPr>
        <p:blipFill>
          <a:blip r:embed="rId5"/>
          <a:stretch>
            <a:fillRect/>
          </a:stretch>
        </p:blipFill>
        <p:spPr>
          <a:xfrm>
            <a:off x="10760075" y="578485"/>
            <a:ext cx="1558925" cy="2913380"/>
          </a:xfrm>
          <a:prstGeom prst="rect">
            <a:avLst/>
          </a:prstGeom>
        </p:spPr>
      </p:pic>
    </p:spTree>
    <p:extLst>
      <p:ext uri="{BB962C8B-B14F-4D97-AF65-F5344CB8AC3E}">
        <p14:creationId xmlns:p14="http://schemas.microsoft.com/office/powerpoint/2010/main" val="243553865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par>
                          <p:cTn id="18" fill="hold">
                            <p:stCondLst>
                              <p:cond delay="2000"/>
                            </p:stCondLst>
                            <p:childTnLst>
                              <p:par>
                                <p:cTn id="19" presetID="24"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to="" calcmode="lin" valueType="num">
                                      <p:cBhvr>
                                        <p:cTn id="21" dur="1" fill="hold"/>
                                        <p:tgtEl>
                                          <p:spTgt spid="44"/>
                                        </p:tgtEl>
                                      </p:cBhvr>
                                    </p:anim>
                                  </p:childTnLst>
                                </p:cTn>
                              </p:par>
                              <p:par>
                                <p:cTn id="22" presetID="6"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1000"/>
                                        <p:tgtEl>
                                          <p:spTgt spid="45"/>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ircle(in)">
                                      <p:cBhvr>
                                        <p:cTn id="3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6DD94A1-4F8F-4FAD-A681-79591090BB32}"/>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3" name="组合 219">
            <a:extLst>
              <a:ext uri="{FF2B5EF4-FFF2-40B4-BE49-F238E27FC236}">
                <a16:creationId xmlns:a16="http://schemas.microsoft.com/office/drawing/2014/main" id="{1B40BCB4-5087-48FC-85B0-3B22FFDF3A7B}"/>
              </a:ext>
            </a:extLst>
          </p:cNvPr>
          <p:cNvGrpSpPr/>
          <p:nvPr userDrawn="1"/>
        </p:nvGrpSpPr>
        <p:grpSpPr>
          <a:xfrm>
            <a:off x="0" y="259715"/>
            <a:ext cx="12192000" cy="6616700"/>
            <a:chOff x="0" y="409"/>
            <a:chExt cx="19200" cy="10420"/>
          </a:xfrm>
        </p:grpSpPr>
        <p:grpSp>
          <p:nvGrpSpPr>
            <p:cNvPr id="4" name="组合 171">
              <a:extLst>
                <a:ext uri="{FF2B5EF4-FFF2-40B4-BE49-F238E27FC236}">
                  <a16:creationId xmlns:a16="http://schemas.microsoft.com/office/drawing/2014/main" id="{E0CFEBE3-2C10-4863-BC33-AC0F1BA2B86E}"/>
                </a:ext>
              </a:extLst>
            </p:cNvPr>
            <p:cNvGrpSpPr/>
            <p:nvPr/>
          </p:nvGrpSpPr>
          <p:grpSpPr>
            <a:xfrm>
              <a:off x="0" y="941"/>
              <a:ext cx="19200" cy="9888"/>
              <a:chOff x="0" y="911"/>
              <a:chExt cx="19200" cy="9888"/>
            </a:xfrm>
          </p:grpSpPr>
          <p:grpSp>
            <p:nvGrpSpPr>
              <p:cNvPr id="39" name="组合 169">
                <a:extLst>
                  <a:ext uri="{FF2B5EF4-FFF2-40B4-BE49-F238E27FC236}">
                    <a16:creationId xmlns:a16="http://schemas.microsoft.com/office/drawing/2014/main" id="{4C3B0E70-F872-45CE-868E-DA07244E5B21}"/>
                  </a:ext>
                </a:extLst>
              </p:cNvPr>
              <p:cNvGrpSpPr/>
              <p:nvPr/>
            </p:nvGrpSpPr>
            <p:grpSpPr>
              <a:xfrm flipH="1">
                <a:off x="1" y="911"/>
                <a:ext cx="19199" cy="9889"/>
                <a:chOff x="-10" y="911"/>
                <a:chExt cx="19199" cy="9889"/>
              </a:xfrm>
            </p:grpSpPr>
            <p:pic>
              <p:nvPicPr>
                <p:cNvPr id="41" name="图片 166" descr="形状 2">
                  <a:extLst>
                    <a:ext uri="{FF2B5EF4-FFF2-40B4-BE49-F238E27FC236}">
                      <a16:creationId xmlns:a16="http://schemas.microsoft.com/office/drawing/2014/main" id="{F7CCAB4F-0A43-4438-BF09-F2994FF4B5A9}"/>
                    </a:ext>
                  </a:extLst>
                </p:cNvPr>
                <p:cNvPicPr>
                  <a:picLocks noChangeAspect="1"/>
                </p:cNvPicPr>
                <p:nvPr/>
              </p:nvPicPr>
              <p:blipFill>
                <a:blip r:embed="rId3"/>
                <a:stretch>
                  <a:fillRect/>
                </a:stretch>
              </p:blipFill>
              <p:spPr>
                <a:xfrm flipH="1">
                  <a:off x="0" y="4420"/>
                  <a:ext cx="5860" cy="6380"/>
                </a:xfrm>
                <a:prstGeom prst="rect">
                  <a:avLst/>
                </a:prstGeom>
              </p:spPr>
            </p:pic>
            <p:grpSp>
              <p:nvGrpSpPr>
                <p:cNvPr id="42" name="组合 165">
                  <a:extLst>
                    <a:ext uri="{FF2B5EF4-FFF2-40B4-BE49-F238E27FC236}">
                      <a16:creationId xmlns:a16="http://schemas.microsoft.com/office/drawing/2014/main" id="{A74B988B-9360-4542-9235-BBE1D922A679}"/>
                    </a:ext>
                  </a:extLst>
                </p:cNvPr>
                <p:cNvGrpSpPr/>
                <p:nvPr/>
              </p:nvGrpSpPr>
              <p:grpSpPr>
                <a:xfrm flipH="1">
                  <a:off x="-10" y="911"/>
                  <a:ext cx="19199" cy="9879"/>
                  <a:chOff x="-10" y="911"/>
                  <a:chExt cx="19199" cy="9879"/>
                </a:xfrm>
              </p:grpSpPr>
              <p:pic>
                <p:nvPicPr>
                  <p:cNvPr id="43" name="图片 164" descr="组 5">
                    <a:extLst>
                      <a:ext uri="{FF2B5EF4-FFF2-40B4-BE49-F238E27FC236}">
                        <a16:creationId xmlns:a16="http://schemas.microsoft.com/office/drawing/2014/main" id="{94ECDB2F-7FC8-4E2D-BEB6-A10C79DE451B}"/>
                      </a:ext>
                    </a:extLst>
                  </p:cNvPr>
                  <p:cNvPicPr>
                    <a:picLocks noChangeAspect="1"/>
                  </p:cNvPicPr>
                  <p:nvPr/>
                </p:nvPicPr>
                <p:blipFill>
                  <a:blip r:embed="rId4"/>
                  <a:stretch>
                    <a:fillRect/>
                  </a:stretch>
                </p:blipFill>
                <p:spPr>
                  <a:xfrm>
                    <a:off x="-10" y="3598"/>
                    <a:ext cx="2351" cy="7192"/>
                  </a:xfrm>
                  <a:prstGeom prst="rect">
                    <a:avLst/>
                  </a:prstGeom>
                </p:spPr>
              </p:pic>
              <p:pic>
                <p:nvPicPr>
                  <p:cNvPr id="44" name="图片 191" descr="组 1">
                    <a:extLst>
                      <a:ext uri="{FF2B5EF4-FFF2-40B4-BE49-F238E27FC236}">
                        <a16:creationId xmlns:a16="http://schemas.microsoft.com/office/drawing/2014/main" id="{6E48767B-C923-4AD5-8703-FF6C6A4E0B84}"/>
                      </a:ext>
                    </a:extLst>
                  </p:cNvPr>
                  <p:cNvPicPr>
                    <a:picLocks noChangeAspect="1"/>
                  </p:cNvPicPr>
                  <p:nvPr/>
                </p:nvPicPr>
                <p:blipFill>
                  <a:blip r:embed="rId5"/>
                  <a:stretch>
                    <a:fillRect/>
                  </a:stretch>
                </p:blipFill>
                <p:spPr>
                  <a:xfrm>
                    <a:off x="16735" y="911"/>
                    <a:ext cx="2455" cy="4588"/>
                  </a:xfrm>
                  <a:prstGeom prst="rect">
                    <a:avLst/>
                  </a:prstGeom>
                </p:spPr>
              </p:pic>
            </p:grpSp>
          </p:grpSp>
          <p:pic>
            <p:nvPicPr>
              <p:cNvPr id="40" name="图片 170" descr="组 2">
                <a:extLst>
                  <a:ext uri="{FF2B5EF4-FFF2-40B4-BE49-F238E27FC236}">
                    <a16:creationId xmlns:a16="http://schemas.microsoft.com/office/drawing/2014/main" id="{C4E84D6D-F6E3-4A2A-9C90-8772FCCA4E29}"/>
                  </a:ext>
                </a:extLst>
              </p:cNvPr>
              <p:cNvPicPr>
                <a:picLocks noChangeAspect="1"/>
              </p:cNvPicPr>
              <p:nvPr/>
            </p:nvPicPr>
            <p:blipFill>
              <a:blip r:embed="rId6"/>
              <a:stretch>
                <a:fillRect/>
              </a:stretch>
            </p:blipFill>
            <p:spPr>
              <a:xfrm>
                <a:off x="0" y="2915"/>
                <a:ext cx="19200" cy="7489"/>
              </a:xfrm>
              <a:prstGeom prst="rect">
                <a:avLst/>
              </a:prstGeom>
            </p:spPr>
          </p:pic>
        </p:grpSp>
        <p:grpSp>
          <p:nvGrpSpPr>
            <p:cNvPr id="5" name="组合 180">
              <a:extLst>
                <a:ext uri="{FF2B5EF4-FFF2-40B4-BE49-F238E27FC236}">
                  <a16:creationId xmlns:a16="http://schemas.microsoft.com/office/drawing/2014/main" id="{4B17BB5C-34EA-4A6E-829C-70BDE54E47D2}"/>
                </a:ext>
              </a:extLst>
            </p:cNvPr>
            <p:cNvGrpSpPr/>
            <p:nvPr/>
          </p:nvGrpSpPr>
          <p:grpSpPr>
            <a:xfrm>
              <a:off x="1159" y="409"/>
              <a:ext cx="16884" cy="9652"/>
              <a:chOff x="1159" y="409"/>
              <a:chExt cx="16884" cy="9652"/>
            </a:xfrm>
          </p:grpSpPr>
          <p:sp>
            <p:nvSpPr>
              <p:cNvPr id="6" name="圆角矩形 181">
                <a:extLst>
                  <a:ext uri="{FF2B5EF4-FFF2-40B4-BE49-F238E27FC236}">
                    <a16:creationId xmlns:a16="http://schemas.microsoft.com/office/drawing/2014/main" id="{64E0AF86-98D3-4386-8F3F-7BE20A83442C}"/>
                  </a:ext>
                </a:extLst>
              </p:cNvPr>
              <p:cNvSpPr/>
              <p:nvPr/>
            </p:nvSpPr>
            <p:spPr>
              <a:xfrm rot="5400000">
                <a:off x="4926" y="-3056"/>
                <a:ext cx="9349" cy="168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182">
                <a:extLst>
                  <a:ext uri="{FF2B5EF4-FFF2-40B4-BE49-F238E27FC236}">
                    <a16:creationId xmlns:a16="http://schemas.microsoft.com/office/drawing/2014/main" id="{56CCCB24-DB88-47EB-90D3-ED3BBEB9264F}"/>
                  </a:ext>
                </a:extLst>
              </p:cNvPr>
              <p:cNvSpPr/>
              <p:nvPr/>
            </p:nvSpPr>
            <p:spPr>
              <a:xfrm rot="5400000">
                <a:off x="8945" y="-7076"/>
                <a:ext cx="1311" cy="16884"/>
              </a:xfrm>
              <a:prstGeom prst="roundRect">
                <a:avLst>
                  <a:gd name="adj" fmla="val 0"/>
                </a:avLst>
              </a:prstGeom>
              <a:solidFill>
                <a:srgbClr val="FA9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83">
                <a:extLst>
                  <a:ext uri="{FF2B5EF4-FFF2-40B4-BE49-F238E27FC236}">
                    <a16:creationId xmlns:a16="http://schemas.microsoft.com/office/drawing/2014/main" id="{832F24B2-BE3F-4ABB-9E7C-78A3CB53E7DA}"/>
                  </a:ext>
                </a:extLst>
              </p:cNvPr>
              <p:cNvGrpSpPr/>
              <p:nvPr/>
            </p:nvGrpSpPr>
            <p:grpSpPr>
              <a:xfrm>
                <a:off x="3840" y="409"/>
                <a:ext cx="11521" cy="995"/>
                <a:chOff x="3229" y="409"/>
                <a:chExt cx="11521" cy="995"/>
              </a:xfrm>
            </p:grpSpPr>
            <p:grpSp>
              <p:nvGrpSpPr>
                <p:cNvPr id="9" name="组合 184">
                  <a:extLst>
                    <a:ext uri="{FF2B5EF4-FFF2-40B4-BE49-F238E27FC236}">
                      <a16:creationId xmlns:a16="http://schemas.microsoft.com/office/drawing/2014/main" id="{900DE3F1-6FCB-4F4A-BFC1-E37A5A886AE0}"/>
                    </a:ext>
                  </a:extLst>
                </p:cNvPr>
                <p:cNvGrpSpPr/>
                <p:nvPr/>
              </p:nvGrpSpPr>
              <p:grpSpPr>
                <a:xfrm>
                  <a:off x="3229" y="410"/>
                  <a:ext cx="5526" cy="994"/>
                  <a:chOff x="3049" y="740"/>
                  <a:chExt cx="5526" cy="994"/>
                </a:xfrm>
              </p:grpSpPr>
              <p:grpSp>
                <p:nvGrpSpPr>
                  <p:cNvPr id="25" name="组合 185">
                    <a:extLst>
                      <a:ext uri="{FF2B5EF4-FFF2-40B4-BE49-F238E27FC236}">
                        <a16:creationId xmlns:a16="http://schemas.microsoft.com/office/drawing/2014/main" id="{524FF049-2595-4E1E-897C-B1528CFACD57}"/>
                      </a:ext>
                    </a:extLst>
                  </p:cNvPr>
                  <p:cNvGrpSpPr/>
                  <p:nvPr/>
                </p:nvGrpSpPr>
                <p:grpSpPr>
                  <a:xfrm rot="5400000">
                    <a:off x="5527" y="-1314"/>
                    <a:ext cx="571" cy="5526"/>
                    <a:chOff x="1072" y="2416"/>
                    <a:chExt cx="571" cy="5526"/>
                  </a:xfrm>
                </p:grpSpPr>
                <p:sp>
                  <p:nvSpPr>
                    <p:cNvPr id="33" name="椭圆 186">
                      <a:extLst>
                        <a:ext uri="{FF2B5EF4-FFF2-40B4-BE49-F238E27FC236}">
                          <a16:creationId xmlns:a16="http://schemas.microsoft.com/office/drawing/2014/main" id="{B3A30B4E-BEAF-4744-8178-6FD2BE408898}"/>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87">
                      <a:extLst>
                        <a:ext uri="{FF2B5EF4-FFF2-40B4-BE49-F238E27FC236}">
                          <a16:creationId xmlns:a16="http://schemas.microsoft.com/office/drawing/2014/main" id="{53BCF684-F40B-4651-9594-C7EEDE707DB3}"/>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88">
                      <a:extLst>
                        <a:ext uri="{FF2B5EF4-FFF2-40B4-BE49-F238E27FC236}">
                          <a16:creationId xmlns:a16="http://schemas.microsoft.com/office/drawing/2014/main" id="{C581B394-6CAD-419C-B56B-46BA791BED63}"/>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89">
                      <a:extLst>
                        <a:ext uri="{FF2B5EF4-FFF2-40B4-BE49-F238E27FC236}">
                          <a16:creationId xmlns:a16="http://schemas.microsoft.com/office/drawing/2014/main" id="{F2A65729-A578-435B-BC3B-78A75ADF7A44}"/>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92">
                      <a:extLst>
                        <a:ext uri="{FF2B5EF4-FFF2-40B4-BE49-F238E27FC236}">
                          <a16:creationId xmlns:a16="http://schemas.microsoft.com/office/drawing/2014/main" id="{95AE3DD7-E5AB-461D-8A11-850DB1F5BCAD}"/>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93">
                      <a:extLst>
                        <a:ext uri="{FF2B5EF4-FFF2-40B4-BE49-F238E27FC236}">
                          <a16:creationId xmlns:a16="http://schemas.microsoft.com/office/drawing/2014/main" id="{E91A56D3-E1A0-4407-9EBB-533D6C3C87A9}"/>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194">
                    <a:extLst>
                      <a:ext uri="{FF2B5EF4-FFF2-40B4-BE49-F238E27FC236}">
                        <a16:creationId xmlns:a16="http://schemas.microsoft.com/office/drawing/2014/main" id="{94A75FC8-D148-48DC-95ED-766E093B9280}"/>
                      </a:ext>
                    </a:extLst>
                  </p:cNvPr>
                  <p:cNvGrpSpPr/>
                  <p:nvPr/>
                </p:nvGrpSpPr>
                <p:grpSpPr>
                  <a:xfrm>
                    <a:off x="3227" y="740"/>
                    <a:ext cx="5169" cy="784"/>
                    <a:chOff x="3227" y="194"/>
                    <a:chExt cx="5169" cy="1330"/>
                  </a:xfrm>
                </p:grpSpPr>
                <p:sp>
                  <p:nvSpPr>
                    <p:cNvPr id="27" name="圆角矩形 195">
                      <a:extLst>
                        <a:ext uri="{FF2B5EF4-FFF2-40B4-BE49-F238E27FC236}">
                          <a16:creationId xmlns:a16="http://schemas.microsoft.com/office/drawing/2014/main" id="{9798284F-60C0-4FDD-885E-CF50AC0F8365}"/>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96">
                      <a:extLst>
                        <a:ext uri="{FF2B5EF4-FFF2-40B4-BE49-F238E27FC236}">
                          <a16:creationId xmlns:a16="http://schemas.microsoft.com/office/drawing/2014/main" id="{BCEDBC82-F91D-48FD-AA51-C761AF4E9D1E}"/>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97">
                      <a:extLst>
                        <a:ext uri="{FF2B5EF4-FFF2-40B4-BE49-F238E27FC236}">
                          <a16:creationId xmlns:a16="http://schemas.microsoft.com/office/drawing/2014/main" id="{AE913F6C-C56B-4AFE-BE7C-02F2ED9B136A}"/>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98">
                      <a:extLst>
                        <a:ext uri="{FF2B5EF4-FFF2-40B4-BE49-F238E27FC236}">
                          <a16:creationId xmlns:a16="http://schemas.microsoft.com/office/drawing/2014/main" id="{2E0DCC44-1616-4175-9356-A105EDD39E87}"/>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99">
                      <a:extLst>
                        <a:ext uri="{FF2B5EF4-FFF2-40B4-BE49-F238E27FC236}">
                          <a16:creationId xmlns:a16="http://schemas.microsoft.com/office/drawing/2014/main" id="{3C8F36F1-9A9F-4F4F-BBB2-A384F03FD40F}"/>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00">
                      <a:extLst>
                        <a:ext uri="{FF2B5EF4-FFF2-40B4-BE49-F238E27FC236}">
                          <a16:creationId xmlns:a16="http://schemas.microsoft.com/office/drawing/2014/main" id="{8AC27714-1BAF-4C89-8812-0E5D9F6F8641}"/>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201">
                  <a:extLst>
                    <a:ext uri="{FF2B5EF4-FFF2-40B4-BE49-F238E27FC236}">
                      <a16:creationId xmlns:a16="http://schemas.microsoft.com/office/drawing/2014/main" id="{D7E88CC3-DACD-4394-A7EF-E62456EF2CAD}"/>
                    </a:ext>
                  </a:extLst>
                </p:cNvPr>
                <p:cNvGrpSpPr/>
                <p:nvPr/>
              </p:nvGrpSpPr>
              <p:grpSpPr>
                <a:xfrm>
                  <a:off x="9224" y="409"/>
                  <a:ext cx="5526" cy="994"/>
                  <a:chOff x="3049" y="740"/>
                  <a:chExt cx="5526" cy="994"/>
                </a:xfrm>
              </p:grpSpPr>
              <p:grpSp>
                <p:nvGrpSpPr>
                  <p:cNvPr id="11" name="组合 202">
                    <a:extLst>
                      <a:ext uri="{FF2B5EF4-FFF2-40B4-BE49-F238E27FC236}">
                        <a16:creationId xmlns:a16="http://schemas.microsoft.com/office/drawing/2014/main" id="{57CFB08D-932B-4055-9464-E1EC5389646E}"/>
                      </a:ext>
                    </a:extLst>
                  </p:cNvPr>
                  <p:cNvGrpSpPr/>
                  <p:nvPr/>
                </p:nvGrpSpPr>
                <p:grpSpPr>
                  <a:xfrm rot="5400000">
                    <a:off x="5527" y="-1314"/>
                    <a:ext cx="571" cy="5526"/>
                    <a:chOff x="1072" y="2416"/>
                    <a:chExt cx="571" cy="5526"/>
                  </a:xfrm>
                </p:grpSpPr>
                <p:sp>
                  <p:nvSpPr>
                    <p:cNvPr id="19" name="椭圆 203">
                      <a:extLst>
                        <a:ext uri="{FF2B5EF4-FFF2-40B4-BE49-F238E27FC236}">
                          <a16:creationId xmlns:a16="http://schemas.microsoft.com/office/drawing/2014/main" id="{1157458D-6D24-4B1B-8F94-F3AC8FCFA2C7}"/>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04">
                      <a:extLst>
                        <a:ext uri="{FF2B5EF4-FFF2-40B4-BE49-F238E27FC236}">
                          <a16:creationId xmlns:a16="http://schemas.microsoft.com/office/drawing/2014/main" id="{AFB98C6E-6892-461F-A19D-6C33654D45EF}"/>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5">
                      <a:extLst>
                        <a:ext uri="{FF2B5EF4-FFF2-40B4-BE49-F238E27FC236}">
                          <a16:creationId xmlns:a16="http://schemas.microsoft.com/office/drawing/2014/main" id="{ADD66960-EF84-49A2-B8EE-135881728F75}"/>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06">
                      <a:extLst>
                        <a:ext uri="{FF2B5EF4-FFF2-40B4-BE49-F238E27FC236}">
                          <a16:creationId xmlns:a16="http://schemas.microsoft.com/office/drawing/2014/main" id="{78989528-0F6B-46E3-AEEE-90CE100E271F}"/>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07">
                      <a:extLst>
                        <a:ext uri="{FF2B5EF4-FFF2-40B4-BE49-F238E27FC236}">
                          <a16:creationId xmlns:a16="http://schemas.microsoft.com/office/drawing/2014/main" id="{71E9ED7F-58DE-4E7A-A705-24C3CB243584}"/>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08">
                      <a:extLst>
                        <a:ext uri="{FF2B5EF4-FFF2-40B4-BE49-F238E27FC236}">
                          <a16:creationId xmlns:a16="http://schemas.microsoft.com/office/drawing/2014/main" id="{04C9ABBA-2EFF-4EB9-9708-0B94EE376575}"/>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209">
                    <a:extLst>
                      <a:ext uri="{FF2B5EF4-FFF2-40B4-BE49-F238E27FC236}">
                        <a16:creationId xmlns:a16="http://schemas.microsoft.com/office/drawing/2014/main" id="{F751341B-4DF9-47EA-9146-93B1B3217355}"/>
                      </a:ext>
                    </a:extLst>
                  </p:cNvPr>
                  <p:cNvGrpSpPr/>
                  <p:nvPr/>
                </p:nvGrpSpPr>
                <p:grpSpPr>
                  <a:xfrm>
                    <a:off x="3227" y="740"/>
                    <a:ext cx="5169" cy="784"/>
                    <a:chOff x="3227" y="194"/>
                    <a:chExt cx="5169" cy="1330"/>
                  </a:xfrm>
                </p:grpSpPr>
                <p:sp>
                  <p:nvSpPr>
                    <p:cNvPr id="13" name="圆角矩形 210">
                      <a:extLst>
                        <a:ext uri="{FF2B5EF4-FFF2-40B4-BE49-F238E27FC236}">
                          <a16:creationId xmlns:a16="http://schemas.microsoft.com/office/drawing/2014/main" id="{0095B2C7-EDD1-4C7C-8932-C051F7F237AB}"/>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11">
                      <a:extLst>
                        <a:ext uri="{FF2B5EF4-FFF2-40B4-BE49-F238E27FC236}">
                          <a16:creationId xmlns:a16="http://schemas.microsoft.com/office/drawing/2014/main" id="{05225B2A-E970-4E21-8C13-04C30AC137FD}"/>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12">
                      <a:extLst>
                        <a:ext uri="{FF2B5EF4-FFF2-40B4-BE49-F238E27FC236}">
                          <a16:creationId xmlns:a16="http://schemas.microsoft.com/office/drawing/2014/main" id="{BCC7920A-C6A5-4121-87CA-DCF6553B4176}"/>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13">
                      <a:extLst>
                        <a:ext uri="{FF2B5EF4-FFF2-40B4-BE49-F238E27FC236}">
                          <a16:creationId xmlns:a16="http://schemas.microsoft.com/office/drawing/2014/main" id="{ED43AD42-2AB8-442B-9153-CE5EDB6E02D1}"/>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14">
                      <a:extLst>
                        <a:ext uri="{FF2B5EF4-FFF2-40B4-BE49-F238E27FC236}">
                          <a16:creationId xmlns:a16="http://schemas.microsoft.com/office/drawing/2014/main" id="{4B1F72F3-60D7-4753-AF18-3383BAAFB4F7}"/>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215">
                      <a:extLst>
                        <a:ext uri="{FF2B5EF4-FFF2-40B4-BE49-F238E27FC236}">
                          <a16:creationId xmlns:a16="http://schemas.microsoft.com/office/drawing/2014/main" id="{526C8F98-942A-40BC-AC0C-AE5976EB511F}"/>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Tree>
    <p:extLst>
      <p:ext uri="{BB962C8B-B14F-4D97-AF65-F5344CB8AC3E}">
        <p14:creationId xmlns:p14="http://schemas.microsoft.com/office/powerpoint/2010/main" val="185384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7D2F-50DD-42C8-94D5-E79A7F5E3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56ABF-80F5-4B89-9EDF-C7667F215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6CD50-6C55-4B85-B927-0F5D96E09113}"/>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5" name="Footer Placeholder 4">
            <a:extLst>
              <a:ext uri="{FF2B5EF4-FFF2-40B4-BE49-F238E27FC236}">
                <a16:creationId xmlns:a16="http://schemas.microsoft.com/office/drawing/2014/main" id="{23BE32C6-FA1E-4B6F-8331-4671A6F6E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17EE0-31C1-4C28-9969-2D2CAB1E92DF}"/>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146152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FAAB-D2FA-4898-891F-7DEDC00C97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6F3BA7-0AC8-4878-92B9-5C3826D7B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5527B-5C16-49AA-86E1-B716CE447817}"/>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5" name="Footer Placeholder 4">
            <a:extLst>
              <a:ext uri="{FF2B5EF4-FFF2-40B4-BE49-F238E27FC236}">
                <a16:creationId xmlns:a16="http://schemas.microsoft.com/office/drawing/2014/main" id="{43810A43-9861-476F-8764-3D1D2181A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CBFA6-7FA8-4E37-9E2D-7A89A581A5D9}"/>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205311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657A-C9BF-4036-B8C3-5F0565371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B2637-233C-485F-BE1D-4FEAF92B2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13EA1C-0E95-4BFA-BB92-F7F549E2A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51658-C798-4CAE-BF3F-4D0913C20C12}"/>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6" name="Footer Placeholder 5">
            <a:extLst>
              <a:ext uri="{FF2B5EF4-FFF2-40B4-BE49-F238E27FC236}">
                <a16:creationId xmlns:a16="http://schemas.microsoft.com/office/drawing/2014/main" id="{213DF290-27CF-4B80-ABEC-014B84C14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B8FFE-4A7C-46DC-9089-53CFE62191F8}"/>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164508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1496-BF6F-4719-86A1-82B233C81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87A551-F7D8-46D5-87C5-5EF2F15D8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9BA1F-470C-4B84-93B5-811D5300D3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A2957-DE24-4E2B-9E35-DC60EA01E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B71DE9-9E2A-45AB-AF7D-EAF4985B6E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26508-BB28-4086-9B80-24C297FCA85A}"/>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8" name="Footer Placeholder 7">
            <a:extLst>
              <a:ext uri="{FF2B5EF4-FFF2-40B4-BE49-F238E27FC236}">
                <a16:creationId xmlns:a16="http://schemas.microsoft.com/office/drawing/2014/main" id="{5FA08DB4-7941-4453-A136-561A5AFF88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918E44-E5DD-425E-9CC9-3091627E4EEA}"/>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7674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BAC9-693E-4558-A90B-E1B3ECD422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9B618E-7B6B-4D5C-BCC7-F2A3243B9CE7}"/>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4" name="Footer Placeholder 3">
            <a:extLst>
              <a:ext uri="{FF2B5EF4-FFF2-40B4-BE49-F238E27FC236}">
                <a16:creationId xmlns:a16="http://schemas.microsoft.com/office/drawing/2014/main" id="{4BCD928E-8F4C-4A96-AF3B-D905EA000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EA96B9-0D47-4B21-B69A-410E5C7F655D}"/>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258102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479C1-34C7-4D33-8074-FBC2CCCC82DF}"/>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3" name="Footer Placeholder 2">
            <a:extLst>
              <a:ext uri="{FF2B5EF4-FFF2-40B4-BE49-F238E27FC236}">
                <a16:creationId xmlns:a16="http://schemas.microsoft.com/office/drawing/2014/main" id="{EF3E2493-ED8A-4F38-AB5D-49347F7BEA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050957-3FD4-4AA0-8F5A-BD7AD5D0A0B6}"/>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279662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4D1F-D8E8-492E-9622-1B5A7CEA0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2F3E7-3A95-4F11-8FD7-91E078E71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77A0-21E6-4644-A684-C671DB03D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F7587-930E-478D-8165-9E9CB84C463E}"/>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6" name="Footer Placeholder 5">
            <a:extLst>
              <a:ext uri="{FF2B5EF4-FFF2-40B4-BE49-F238E27FC236}">
                <a16:creationId xmlns:a16="http://schemas.microsoft.com/office/drawing/2014/main" id="{3400EBAC-098B-443E-8DAA-2F64BC287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A6B71-D9A4-4BE2-A900-B6568D94A20F}"/>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414199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260C-6B21-4F6A-90D0-FFC1EC90B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EFFFE8-3523-4611-BE25-6ED967F32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70BB6-2019-425A-87B5-C2AD8F88E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6EFD9-2733-4AC9-BDFB-FFCD852A6075}"/>
              </a:ext>
            </a:extLst>
          </p:cNvPr>
          <p:cNvSpPr>
            <a:spLocks noGrp="1"/>
          </p:cNvSpPr>
          <p:nvPr>
            <p:ph type="dt" sz="half" idx="10"/>
          </p:nvPr>
        </p:nvSpPr>
        <p:spPr/>
        <p:txBody>
          <a:bodyPr/>
          <a:lstStyle/>
          <a:p>
            <a:fld id="{C0533ACA-C17A-4076-9315-EF9D9457CE2B}" type="datetimeFigureOut">
              <a:rPr lang="en-US" smtClean="0"/>
              <a:t>3/25/2022</a:t>
            </a:fld>
            <a:endParaRPr lang="en-US"/>
          </a:p>
        </p:txBody>
      </p:sp>
      <p:sp>
        <p:nvSpPr>
          <p:cNvPr id="6" name="Footer Placeholder 5">
            <a:extLst>
              <a:ext uri="{FF2B5EF4-FFF2-40B4-BE49-F238E27FC236}">
                <a16:creationId xmlns:a16="http://schemas.microsoft.com/office/drawing/2014/main" id="{B038E262-1DEB-4206-86F3-FBA0AAC28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AD228-6BC3-4700-BDC8-8D240616ECC4}"/>
              </a:ext>
            </a:extLst>
          </p:cNvPr>
          <p:cNvSpPr>
            <a:spLocks noGrp="1"/>
          </p:cNvSpPr>
          <p:nvPr>
            <p:ph type="sldNum" sz="quarter" idx="12"/>
          </p:nvPr>
        </p:nvSpPr>
        <p:spPr/>
        <p:txBody>
          <a:bodyPr/>
          <a:lstStyle/>
          <a:p>
            <a:fld id="{BAD1CFDE-E2DD-4AA3-8BBA-AFCF2E22878C}" type="slidenum">
              <a:rPr lang="en-US" smtClean="0"/>
              <a:t>‹#›</a:t>
            </a:fld>
            <a:endParaRPr lang="en-US"/>
          </a:p>
        </p:txBody>
      </p:sp>
    </p:spTree>
    <p:extLst>
      <p:ext uri="{BB962C8B-B14F-4D97-AF65-F5344CB8AC3E}">
        <p14:creationId xmlns:p14="http://schemas.microsoft.com/office/powerpoint/2010/main" val="262841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931F9-40FF-4607-B9AC-CC4C2E1F07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751B0-0568-4317-9475-3E1BF146E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07930-3931-402C-AFFB-0357DF2B8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33ACA-C17A-4076-9315-EF9D9457CE2B}" type="datetimeFigureOut">
              <a:rPr lang="en-US" smtClean="0"/>
              <a:t>3/25/2022</a:t>
            </a:fld>
            <a:endParaRPr lang="en-US"/>
          </a:p>
        </p:txBody>
      </p:sp>
      <p:sp>
        <p:nvSpPr>
          <p:cNvPr id="5" name="Footer Placeholder 4">
            <a:extLst>
              <a:ext uri="{FF2B5EF4-FFF2-40B4-BE49-F238E27FC236}">
                <a16:creationId xmlns:a16="http://schemas.microsoft.com/office/drawing/2014/main" id="{238E366C-C69D-4585-BFBD-81BB5C64D4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B1E16-E8CE-4A34-B947-30A95BDE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1CFDE-E2DD-4AA3-8BBA-AFCF2E22878C}" type="slidenum">
              <a:rPr lang="en-US" smtClean="0"/>
              <a:t>‹#›</a:t>
            </a:fld>
            <a:endParaRPr lang="en-US"/>
          </a:p>
        </p:txBody>
      </p:sp>
    </p:spTree>
    <p:extLst>
      <p:ext uri="{BB962C8B-B14F-4D97-AF65-F5344CB8AC3E}">
        <p14:creationId xmlns:p14="http://schemas.microsoft.com/office/powerpoint/2010/main" val="2896944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gif"/><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2" name="矩形 61"/>
          <p:cNvSpPr/>
          <p:nvPr/>
        </p:nvSpPr>
        <p:spPr>
          <a:xfrm>
            <a:off x="4604385" y="4936260"/>
            <a:ext cx="2715895" cy="879922"/>
          </a:xfrm>
          <a:prstGeom prst="rect">
            <a:avLst/>
          </a:prstGeom>
          <a:solidFill>
            <a:srgbClr val="18888C"/>
          </a:solidFill>
          <a:ln w="25400">
            <a:solidFill>
              <a:srgbClr val="188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UTM Cooper Black" panose="02040603050506020204" pitchFamily="18" charset="0"/>
                <a:ea typeface="思源黑体 CN Heavy" panose="020B0A00000000000000" charset="-122"/>
                <a:sym typeface="+mn-ea"/>
              </a:rPr>
              <a:t>Tiết 2</a:t>
            </a:r>
            <a:endParaRPr lang="en-US" altLang="zh-CN" sz="4800" dirty="0">
              <a:solidFill>
                <a:schemeClr val="bg1"/>
              </a:solidFill>
              <a:latin typeface="UTM Cooper Black" panose="02040603050506020204" pitchFamily="18" charset="0"/>
              <a:ea typeface="思源黑体 CN Heavy" panose="020B0A00000000000000" charset="-122"/>
              <a:sym typeface="+mn-ea"/>
            </a:endParaRPr>
          </a:p>
        </p:txBody>
      </p:sp>
      <p:grpSp>
        <p:nvGrpSpPr>
          <p:cNvPr id="3" name="Group 2">
            <a:extLst>
              <a:ext uri="{FF2B5EF4-FFF2-40B4-BE49-F238E27FC236}">
                <a16:creationId xmlns:a16="http://schemas.microsoft.com/office/drawing/2014/main" id="{11FD56BE-A6DF-4C2F-9ACA-1D7320A103D1}"/>
              </a:ext>
            </a:extLst>
          </p:cNvPr>
          <p:cNvGrpSpPr/>
          <p:nvPr/>
        </p:nvGrpSpPr>
        <p:grpSpPr>
          <a:xfrm>
            <a:off x="2738350" y="1713582"/>
            <a:ext cx="6715300" cy="3030186"/>
            <a:chOff x="2738350" y="1969530"/>
            <a:chExt cx="6715300" cy="3030186"/>
          </a:xfrm>
        </p:grpSpPr>
        <p:sp>
          <p:nvSpPr>
            <p:cNvPr id="2" name="TextBox 1">
              <a:extLst>
                <a:ext uri="{FF2B5EF4-FFF2-40B4-BE49-F238E27FC236}">
                  <a16:creationId xmlns:a16="http://schemas.microsoft.com/office/drawing/2014/main" id="{32834C79-4D48-43CC-91DA-6AF1BE148D9B}"/>
                </a:ext>
              </a:extLst>
            </p:cNvPr>
            <p:cNvSpPr txBox="1"/>
            <p:nvPr/>
          </p:nvSpPr>
          <p:spPr>
            <a:xfrm>
              <a:off x="2738350" y="2039861"/>
              <a:ext cx="6715300" cy="1645579"/>
            </a:xfrm>
            <a:prstGeom prst="rect">
              <a:avLst/>
            </a:prstGeom>
            <a:noFill/>
          </p:spPr>
          <p:txBody>
            <a:bodyPr wrap="none" rtlCol="0">
              <a:spAutoFit/>
            </a:bodyPr>
            <a:lstStyle/>
            <a:p>
              <a:pPr algn="ctr">
                <a:lnSpc>
                  <a:spcPct val="110000"/>
                </a:lnSpc>
              </a:pPr>
              <a:r>
                <a:rPr lang="en-US" sz="9600">
                  <a:ln w="31750">
                    <a:solidFill>
                      <a:srgbClr val="18888C"/>
                    </a:solidFill>
                  </a:ln>
                  <a:solidFill>
                    <a:srgbClr val="34969A"/>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7" name="TextBox 66">
              <a:extLst>
                <a:ext uri="{FF2B5EF4-FFF2-40B4-BE49-F238E27FC236}">
                  <a16:creationId xmlns:a16="http://schemas.microsoft.com/office/drawing/2014/main" id="{32851CD3-7DAE-4EF6-ABB6-67A3E2F780AE}"/>
                </a:ext>
              </a:extLst>
            </p:cNvPr>
            <p:cNvSpPr txBox="1"/>
            <p:nvPr/>
          </p:nvSpPr>
          <p:spPr>
            <a:xfrm>
              <a:off x="2738350" y="1969530"/>
              <a:ext cx="6715300" cy="1645579"/>
            </a:xfrm>
            <a:prstGeom prst="rect">
              <a:avLst/>
            </a:prstGeom>
            <a:noFill/>
          </p:spPr>
          <p:txBody>
            <a:bodyPr wrap="none" rtlCol="0">
              <a:spAutoFit/>
            </a:bodyPr>
            <a:lstStyle/>
            <a:p>
              <a:pPr algn="ctr">
                <a:lnSpc>
                  <a:spcPct val="110000"/>
                </a:lnSpc>
              </a:pPr>
              <a:r>
                <a:rPr lang="en-US" sz="9600">
                  <a:ln w="31750">
                    <a:solidFill>
                      <a:srgbClr val="18888C"/>
                    </a:solidFill>
                  </a:ln>
                  <a:gradFill>
                    <a:gsLst>
                      <a:gs pos="0">
                        <a:schemeClr val="accent1">
                          <a:lumMod val="5000"/>
                          <a:lumOff val="95000"/>
                        </a:schemeClr>
                      </a:gs>
                      <a:gs pos="100000">
                        <a:srgbClr val="18888C"/>
                      </a:gs>
                    </a:gsLst>
                    <a:lin ang="5400000" scaled="0"/>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8" name="TextBox 67">
              <a:extLst>
                <a:ext uri="{FF2B5EF4-FFF2-40B4-BE49-F238E27FC236}">
                  <a16:creationId xmlns:a16="http://schemas.microsoft.com/office/drawing/2014/main" id="{11C67ACC-A54B-4D40-A815-7EE6A1698F57}"/>
                </a:ext>
              </a:extLst>
            </p:cNvPr>
            <p:cNvSpPr txBox="1"/>
            <p:nvPr/>
          </p:nvSpPr>
          <p:spPr>
            <a:xfrm>
              <a:off x="4036119" y="3354137"/>
              <a:ext cx="4443845" cy="1645579"/>
            </a:xfrm>
            <a:prstGeom prst="rect">
              <a:avLst/>
            </a:prstGeom>
            <a:noFill/>
          </p:spPr>
          <p:txBody>
            <a:bodyPr wrap="non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Ôn tập</a:t>
              </a:r>
            </a:p>
          </p:txBody>
        </p:sp>
      </p:grpSp>
      <p:pic>
        <p:nvPicPr>
          <p:cNvPr id="8" name="Picture 7">
            <a:extLst>
              <a:ext uri="{FF2B5EF4-FFF2-40B4-BE49-F238E27FC236}">
                <a16:creationId xmlns:a16="http://schemas.microsoft.com/office/drawing/2014/main" id="{C9752280-56F6-4C42-856E-5EDFDF14E1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00000">
            <a:off x="-714294" y="-1233538"/>
            <a:ext cx="4443811" cy="4443811"/>
          </a:xfrm>
          <a:prstGeom prst="rect">
            <a:avLst/>
          </a:prstGeom>
        </p:spPr>
      </p:pic>
      <p:pic>
        <p:nvPicPr>
          <p:cNvPr id="70" name="Picture 69">
            <a:extLst>
              <a:ext uri="{FF2B5EF4-FFF2-40B4-BE49-F238E27FC236}">
                <a16:creationId xmlns:a16="http://schemas.microsoft.com/office/drawing/2014/main" id="{37C90B70-F87D-43B3-B7A4-3524FEE72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764930">
            <a:off x="8876457" y="1012487"/>
            <a:ext cx="4089414" cy="4089414"/>
          </a:xfrm>
          <a:prstGeom prst="rect">
            <a:avLst/>
          </a:prstGeom>
        </p:spPr>
      </p:pic>
      <p:pic>
        <p:nvPicPr>
          <p:cNvPr id="49" name="图片 48" descr="组 2"/>
          <p:cNvPicPr>
            <a:picLocks noChangeAspect="1"/>
          </p:cNvPicPr>
          <p:nvPr/>
        </p:nvPicPr>
        <p:blipFill>
          <a:blip r:embed="rId9"/>
          <a:stretch>
            <a:fillRect/>
          </a:stretch>
        </p:blipFill>
        <p:spPr>
          <a:xfrm flipH="1">
            <a:off x="-31421" y="679436"/>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1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anim calcmode="lin" valueType="num">
                                      <p:cBhvr>
                                        <p:cTn id="41" dur="500" fill="hold"/>
                                        <p:tgtEl>
                                          <p:spTgt spid="49"/>
                                        </p:tgtEl>
                                        <p:attrNameLst>
                                          <p:attrName>ppt_x</p:attrName>
                                        </p:attrNameLst>
                                      </p:cBhvr>
                                      <p:tavLst>
                                        <p:tav tm="0">
                                          <p:val>
                                            <p:strVal val="#ppt_x"/>
                                          </p:val>
                                        </p:tav>
                                        <p:tav tm="100000">
                                          <p:val>
                                            <p:strVal val="#ppt_x"/>
                                          </p:val>
                                        </p:tav>
                                      </p:tavLst>
                                    </p:anim>
                                    <p:anim calcmode="lin" valueType="num">
                                      <p:cBhvr>
                                        <p:cTn id="4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2"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right)">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b) Tả các bạn trong lớp em (tính tình, dáng vẻ,…).</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152295"/>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411594"/>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Câu kiểu </a:t>
            </a:r>
            <a:r>
              <a:rPr lang="en-US" sz="3200" b="1">
                <a:solidFill>
                  <a:srgbClr val="C00000"/>
                </a:solidFill>
                <a:latin typeface="UTM Avo" panose="02040603050506020204" pitchFamily="18" charset="0"/>
                <a:cs typeface="Arial" panose="020B0604020202020204" pitchFamily="34" charset="0"/>
              </a:rPr>
              <a:t>Ai thế nào?</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0" y="4166886"/>
            <a:ext cx="2580217"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255030"/>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Hương dịu dàng, đằm thắm</a:t>
            </a:r>
            <a:r>
              <a:rPr lang="vi-VN" sz="3200" b="1">
                <a:solidFill>
                  <a:srgbClr val="2F3239"/>
                </a:solidFill>
                <a:latin typeface="UTM Avo" panose="02040603050506020204" pitchFamily="18" charset="0"/>
                <a:cs typeface="Arial" panose="020B0604020202020204" pitchFamily="34" charset="0"/>
              </a:rPr>
              <a:t>.</a:t>
            </a:r>
            <a:r>
              <a:rPr lang="en-US" sz="3200" b="1">
                <a:solidFill>
                  <a:srgbClr val="2F3239"/>
                </a:solidFill>
                <a:latin typeface="UTM Avo" panose="02040603050506020204" pitchFamily="18" charset="0"/>
                <a:cs typeface="Arial" panose="020B0604020202020204" pitchFamily="34" charset="0"/>
              </a:rPr>
              <a:t> Bạn Nhung thì thông minh, duyên dáng…</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21026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564399"/>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823698"/>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Câu kiểu </a:t>
            </a:r>
            <a:r>
              <a:rPr lang="en-US" sz="3200" b="1">
                <a:solidFill>
                  <a:srgbClr val="C00000"/>
                </a:solidFill>
                <a:latin typeface="UTM Avo" panose="02040603050506020204" pitchFamily="18" charset="0"/>
                <a:cs typeface="Arial" panose="020B0604020202020204" pitchFamily="34" charset="0"/>
              </a:rPr>
              <a:t>Ai là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136" y="4480446"/>
            <a:ext cx="2653528" cy="26535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0384" y="4130040"/>
            <a:ext cx="2727961" cy="2727961"/>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2377440" y="3570104"/>
            <a:ext cx="893597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My là hoạ sĩ nhí tài năng. Bạn Minh là học sinh giỏi của lớp…</a:t>
            </a:r>
            <a:endParaRPr lang="vi-VN" sz="3200" b="1">
              <a:solidFill>
                <a:srgbClr val="2F3239"/>
              </a:solidFill>
              <a:latin typeface="UTM Avo" panose="02040603050506020204" pitchFamily="18"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8" y="3564393"/>
            <a:ext cx="3293608" cy="3293608"/>
          </a:xfrm>
          <a:prstGeom prst="rect">
            <a:avLst/>
          </a:prstGeom>
        </p:spPr>
      </p:pic>
    </p:spTree>
    <p:extLst>
      <p:ext uri="{BB962C8B-B14F-4D97-AF65-F5344CB8AC3E}">
        <p14:creationId xmlns:p14="http://schemas.microsoft.com/office/powerpoint/2010/main" val="240097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794" y="1432560"/>
            <a:ext cx="5425440" cy="5425440"/>
          </a:xfrm>
          <a:prstGeom prst="rect">
            <a:avLst/>
          </a:prstGeom>
        </p:spPr>
      </p:pic>
      <p:sp>
        <p:nvSpPr>
          <p:cNvPr id="10" name="TextBox 9">
            <a:extLst>
              <a:ext uri="{FF2B5EF4-FFF2-40B4-BE49-F238E27FC236}">
                <a16:creationId xmlns:a16="http://schemas.microsoft.com/office/drawing/2014/main" id="{CBA296AB-2F8A-424E-B3AD-C4CE957272E8}"/>
              </a:ext>
            </a:extLst>
          </p:cNvPr>
          <p:cNvSpPr txBox="1"/>
          <p:nvPr/>
        </p:nvSpPr>
        <p:spPr>
          <a:xfrm>
            <a:off x="3061036" y="1602676"/>
            <a:ext cx="3463378" cy="1048172"/>
          </a:xfrm>
          <a:prstGeom prst="rect">
            <a:avLst/>
          </a:prstGeom>
          <a:noFill/>
        </p:spPr>
        <p:txBody>
          <a:bodyPr wrap="square">
            <a:spAutoFit/>
          </a:bodyPr>
          <a:lstStyle/>
          <a:p>
            <a:pPr algn="ctr">
              <a:lnSpc>
                <a:spcPct val="114000"/>
              </a:lnSpc>
              <a:spcBef>
                <a:spcPts val="300"/>
              </a:spcBef>
              <a:spcAft>
                <a:spcPts val="300"/>
              </a:spcAft>
            </a:pPr>
            <a:r>
              <a:rPr lang="en-US" sz="6000" b="1">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rPr>
              <a:t>Dặn dò</a:t>
            </a:r>
          </a:p>
        </p:txBody>
      </p:sp>
      <p:sp>
        <p:nvSpPr>
          <p:cNvPr id="11" name="TextBox 10">
            <a:extLst>
              <a:ext uri="{FF2B5EF4-FFF2-40B4-BE49-F238E27FC236}">
                <a16:creationId xmlns:a16="http://schemas.microsoft.com/office/drawing/2014/main" id="{CBA296AB-2F8A-424E-B3AD-C4CE957272E8}"/>
              </a:ext>
            </a:extLst>
          </p:cNvPr>
          <p:cNvSpPr txBox="1"/>
          <p:nvPr/>
        </p:nvSpPr>
        <p:spPr>
          <a:xfrm>
            <a:off x="1999833" y="3432944"/>
            <a:ext cx="4267200" cy="60221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Soát lỗi chính tả</a:t>
            </a:r>
            <a:endParaRPr lang="vi-VN" sz="3200" b="1">
              <a:solidFill>
                <a:srgbClr val="2F3239"/>
              </a:solidFill>
              <a:latin typeface="UTM Avo"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id="{CBA296AB-2F8A-424E-B3AD-C4CE957272E8}"/>
              </a:ext>
            </a:extLst>
          </p:cNvPr>
          <p:cNvSpPr txBox="1"/>
          <p:nvPr/>
        </p:nvSpPr>
        <p:spPr>
          <a:xfrm>
            <a:off x="1999833" y="4551181"/>
            <a:ext cx="4267200" cy="653705"/>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Xem bài tiếp theo</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6801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3"/>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8" name="TextBox 67">
            <a:extLst>
              <a:ext uri="{FF2B5EF4-FFF2-40B4-BE49-F238E27FC236}">
                <a16:creationId xmlns:a16="http://schemas.microsoft.com/office/drawing/2014/main" id="{11C67ACC-A54B-4D40-A815-7EE6A1698F57}"/>
              </a:ext>
            </a:extLst>
          </p:cNvPr>
          <p:cNvSpPr txBox="1"/>
          <p:nvPr/>
        </p:nvSpPr>
        <p:spPr>
          <a:xfrm>
            <a:off x="3134439" y="2200061"/>
            <a:ext cx="5742467" cy="3342453"/>
          </a:xfrm>
          <a:prstGeom prst="rect">
            <a:avLst/>
          </a:prstGeom>
          <a:noFill/>
        </p:spPr>
        <p:txBody>
          <a:bodyPr wrap="squar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Chúc em học tốt</a:t>
            </a:r>
          </a:p>
        </p:txBody>
      </p:sp>
      <p:pic>
        <p:nvPicPr>
          <p:cNvPr id="49" name="图片 48" descr="组 2"/>
          <p:cNvPicPr>
            <a:picLocks noChangeAspect="1"/>
          </p:cNvPicPr>
          <p:nvPr/>
        </p:nvPicPr>
        <p:blipFill>
          <a:blip r:embed="rId8"/>
          <a:stretch>
            <a:fillRect/>
          </a:stretch>
        </p:blipFill>
        <p:spPr>
          <a:xfrm flipH="1">
            <a:off x="0" y="34304"/>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11281883" y="1930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extLst>
      <p:ext uri="{BB962C8B-B14F-4D97-AF65-F5344CB8AC3E}">
        <p14:creationId xmlns:p14="http://schemas.microsoft.com/office/powerpoint/2010/main" val="232550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6630-2496-4743-8B6B-66257F190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E595B1-3A01-42E1-A6A9-82FAB602F2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636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a:solidFill>
                  <a:srgbClr val="34969A"/>
                </a:solidFill>
                <a:latin typeface="#9Slide03 Kaleko 105 Round Bold" pitchFamily="2" charset="0"/>
                <a:cs typeface="Arial" panose="020B0604020202020204" pitchFamily="34" charset="0"/>
              </a:rPr>
              <a:t>Nghe–viết chính tả</a:t>
            </a:r>
          </a:p>
        </p:txBody>
      </p:sp>
    </p:spTree>
    <p:extLst>
      <p:ext uri="{BB962C8B-B14F-4D97-AF65-F5344CB8AC3E}">
        <p14:creationId xmlns:p14="http://schemas.microsoft.com/office/powerpoint/2010/main" val="2561259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42668"/>
          <a:stretch/>
        </p:blipFill>
        <p:spPr>
          <a:xfrm flipH="1">
            <a:off x="8726503" y="0"/>
            <a:ext cx="3465497" cy="1986839"/>
          </a:xfrm>
          <a:prstGeom prst="rect">
            <a:avLst/>
          </a:prstGeom>
        </p:spPr>
      </p:pic>
      <p:grpSp>
        <p:nvGrpSpPr>
          <p:cNvPr id="2" name="Group 1"/>
          <p:cNvGrpSpPr/>
          <p:nvPr/>
        </p:nvGrpSpPr>
        <p:grpSpPr>
          <a:xfrm>
            <a:off x="2774607" y="233965"/>
            <a:ext cx="6624035" cy="6624035"/>
            <a:chOff x="2774607" y="233965"/>
            <a:chExt cx="6624035" cy="662403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607" y="233965"/>
              <a:ext cx="6624035" cy="6624035"/>
            </a:xfrm>
            <a:prstGeom prst="rect">
              <a:avLst/>
            </a:prstGeom>
          </p:spPr>
        </p:pic>
        <p:sp>
          <p:nvSpPr>
            <p:cNvPr id="16" name="TextBox 15">
              <a:extLst>
                <a:ext uri="{FF2B5EF4-FFF2-40B4-BE49-F238E27FC236}">
                  <a16:creationId xmlns:a16="http://schemas.microsoft.com/office/drawing/2014/main" id="{CBA296AB-2F8A-424E-B3AD-C4CE957272E8}"/>
                </a:ext>
              </a:extLst>
            </p:cNvPr>
            <p:cNvSpPr txBox="1"/>
            <p:nvPr/>
          </p:nvSpPr>
          <p:spPr>
            <a:xfrm>
              <a:off x="4235104" y="2033018"/>
              <a:ext cx="3991897" cy="3250121"/>
            </a:xfrm>
            <a:prstGeom prst="rect">
              <a:avLst/>
            </a:prstGeom>
            <a:noFill/>
          </p:spPr>
          <p:txBody>
            <a:bodyPr wrap="square">
              <a:spAutoFit/>
            </a:bodyPr>
            <a:lstStyle/>
            <a:p>
              <a:pPr algn="ctr">
                <a:lnSpc>
                  <a:spcPct val="114000"/>
                </a:lnSpc>
                <a:spcBef>
                  <a:spcPts val="300"/>
                </a:spcBef>
                <a:spcAft>
                  <a:spcPts val="300"/>
                </a:spcAft>
              </a:pPr>
              <a:r>
                <a:rPr lang="en-US" sz="4500" b="1">
                  <a:solidFill>
                    <a:srgbClr val="F5468C"/>
                  </a:solidFill>
                  <a:latin typeface="UTM Avo" panose="02040603050506020204" pitchFamily="18" charset="0"/>
                  <a:cs typeface="Arial" panose="020B0604020202020204" pitchFamily="34" charset="0"/>
                </a:rPr>
                <a:t>Nội dung của bài văn nói đến điều gì?</a:t>
              </a:r>
            </a:p>
          </p:txBody>
        </p:sp>
      </p:grpSp>
    </p:spTree>
    <p:extLst>
      <p:ext uri="{BB962C8B-B14F-4D97-AF65-F5344CB8AC3E}">
        <p14:creationId xmlns:p14="http://schemas.microsoft.com/office/powerpoint/2010/main" val="93105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1"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100" autoRev="1" fill="hold">
                                          <p:stCondLst>
                                            <p:cond delay="0"/>
                                          </p:stCondLst>
                                        </p:cTn>
                                        <p:tgtEl>
                                          <p:spTgt spid="5"/>
                                        </p:tgtEl>
                                        <p:attrNameLst>
                                          <p:attrName>ppt_w</p:attrName>
                                        </p:attrNameLst>
                                      </p:cBhvr>
                                    </p:anim>
                                    <p:anim by="(#ppt_w*0.50)" calcmode="lin" valueType="num">
                                      <p:cBhvr>
                                        <p:cTn id="14" dur="100" decel="50000" autoRev="1" fill="hold">
                                          <p:stCondLst>
                                            <p:cond delay="0"/>
                                          </p:stCondLst>
                                        </p:cTn>
                                        <p:tgtEl>
                                          <p:spTgt spid="5"/>
                                        </p:tgtEl>
                                        <p:attrNameLst>
                                          <p:attrName>ppt_x</p:attrName>
                                        </p:attrNameLst>
                                      </p:cBhvr>
                                    </p:anim>
                                    <p:anim from="(-#ppt_h/2)" to="(#ppt_y)" calcmode="lin" valueType="num">
                                      <p:cBhvr>
                                        <p:cTn id="15" dur="200" fill="hold">
                                          <p:stCondLst>
                                            <p:cond delay="0"/>
                                          </p:stCondLst>
                                        </p:cTn>
                                        <p:tgtEl>
                                          <p:spTgt spid="5"/>
                                        </p:tgtEl>
                                        <p:attrNameLst>
                                          <p:attrName>ppt_y</p:attrName>
                                        </p:attrNameLst>
                                      </p:cBhvr>
                                    </p:anim>
                                    <p:animRot by="21600000">
                                      <p:cBhvr>
                                        <p:cTn id="16" dur="200" fill="hold">
                                          <p:stCondLst>
                                            <p:cond delay="0"/>
                                          </p:stCondLst>
                                        </p:cTn>
                                        <p:tgtEl>
                                          <p:spTgt spid="5"/>
                                        </p:tgtEl>
                                        <p:attrNameLst>
                                          <p:attrName>r</p:attrName>
                                        </p:attrNameLst>
                                      </p:cBhvr>
                                    </p:animRot>
                                  </p:childTnLst>
                                </p:cTn>
                              </p:par>
                            </p:childTnLst>
                          </p:cTn>
                        </p:par>
                        <p:par>
                          <p:cTn id="17" fill="hold">
                            <p:stCondLst>
                              <p:cond delay="1018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00" autoRev="1" fill="hold">
                                          <p:stCondLst>
                                            <p:cond delay="0"/>
                                          </p:stCondLst>
                                        </p:cTn>
                                        <p:tgtEl>
                                          <p:spTgt spid="9"/>
                                        </p:tgtEl>
                                        <p:attrNameLst>
                                          <p:attrName>ppt_w</p:attrName>
                                        </p:attrNameLst>
                                      </p:cBhvr>
                                    </p:anim>
                                    <p:anim by="(#ppt_w*0.50)" calcmode="lin" valueType="num">
                                      <p:cBhvr>
                                        <p:cTn id="21" dur="100" decel="50000" autoRev="1" fill="hold">
                                          <p:stCondLst>
                                            <p:cond delay="0"/>
                                          </p:stCondLst>
                                        </p:cTn>
                                        <p:tgtEl>
                                          <p:spTgt spid="9"/>
                                        </p:tgtEl>
                                        <p:attrNameLst>
                                          <p:attrName>ppt_x</p:attrName>
                                        </p:attrNameLst>
                                      </p:cBhvr>
                                    </p:anim>
                                    <p:anim from="(-#ppt_h/2)" to="(#ppt_y)" calcmode="lin" valueType="num">
                                      <p:cBhvr>
                                        <p:cTn id="22" dur="200" fill="hold">
                                          <p:stCondLst>
                                            <p:cond delay="0"/>
                                          </p:stCondLst>
                                        </p:cTn>
                                        <p:tgtEl>
                                          <p:spTgt spid="9"/>
                                        </p:tgtEl>
                                        <p:attrNameLst>
                                          <p:attrName>ppt_y</p:attrName>
                                        </p:attrNameLst>
                                      </p:cBhvr>
                                    </p:anim>
                                    <p:animRot by="21600000">
                                      <p:cBhvr>
                                        <p:cTn id="23" dur="200" fill="hold">
                                          <p:stCondLst>
                                            <p:cond delay="0"/>
                                          </p:stCondLst>
                                        </p:cTn>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iterate type="lt">
                                    <p:tmAbs val="0"/>
                                  </p:iterate>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par>
                                <p:cTn id="29" presetID="9" presetClass="emph" presetSubtype="0" grpId="0" nodeType="withEffect">
                                  <p:stCondLst>
                                    <p:cond delay="0"/>
                                  </p:stCondLst>
                                  <p:iterate type="lt">
                                    <p:tmAbs val="0"/>
                                  </p:iterate>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par>
                          <p:cTn id="32" fill="hold">
                            <p:stCondLst>
                              <p:cond delay="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flower, pink&#10;&#10;Description automatically generated">
            <a:extLst>
              <a:ext uri="{FF2B5EF4-FFF2-40B4-BE49-F238E27FC236}">
                <a16:creationId xmlns:a16="http://schemas.microsoft.com/office/drawing/2014/main" id="{5D676042-1B58-462A-A442-93528AD1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7" y="1398640"/>
            <a:ext cx="6479213" cy="4837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398640"/>
            <a:ext cx="3568372" cy="4867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8040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0324160" y="4813601"/>
            <a:ext cx="3143695" cy="3143695"/>
          </a:xfrm>
          <a:prstGeom prst="rect">
            <a:avLst/>
          </a:prstGeom>
        </p:spPr>
      </p:pic>
      <p:sp>
        <p:nvSpPr>
          <p:cNvPr id="3" name="Round Diagonal Corner Rectangle 2"/>
          <p:cNvSpPr/>
          <p:nvPr/>
        </p:nvSpPr>
        <p:spPr>
          <a:xfrm>
            <a:off x="7773877" y="2210763"/>
            <a:ext cx="1034457"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6454363" y="2660140"/>
            <a:ext cx="18562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368592" y="2660139"/>
            <a:ext cx="1469889"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5208704" y="3892522"/>
            <a:ext cx="7059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10520596" y="3892521"/>
            <a:ext cx="827542"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1085776" y="4341898"/>
            <a:ext cx="986091"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326605" y="5573456"/>
            <a:ext cx="125939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3861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04167E-6 1.48148E-6 L -0.90443 -0.75996 " pathEditMode="relative" rAng="0" ptsTypes="AA">
                                      <p:cBhvr>
                                        <p:cTn id="6" dur="2000" fill="hold"/>
                                        <p:tgtEl>
                                          <p:spTgt spid="2"/>
                                        </p:tgtEl>
                                        <p:attrNameLst>
                                          <p:attrName>ppt_x</p:attrName>
                                          <p:attrName>ppt_y</p:attrName>
                                        </p:attrNameLst>
                                      </p:cBhvr>
                                      <p:rCtr x="-45221" y="-3800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4" name="TextBox 3">
            <a:extLst>
              <a:ext uri="{FF2B5EF4-FFF2-40B4-BE49-F238E27FC236}">
                <a16:creationId xmlns:a16="http://schemas.microsoft.com/office/drawing/2014/main" id="{07276B53-FBD5-4F68-A5D3-2888733E9A4F}"/>
              </a:ext>
            </a:extLst>
          </p:cNvPr>
          <p:cNvSpPr txBox="1"/>
          <p:nvPr/>
        </p:nvSpPr>
        <p:spPr>
          <a:xfrm>
            <a:off x="4413146" y="2975578"/>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Tree>
    <p:extLst>
      <p:ext uri="{BB962C8B-B14F-4D97-AF65-F5344CB8AC3E}">
        <p14:creationId xmlns:p14="http://schemas.microsoft.com/office/powerpoint/2010/main" val="24657083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a:solidFill>
                  <a:srgbClr val="34969A"/>
                </a:solidFill>
                <a:latin typeface="#9Slide03 Kaleko 105 Round Bold" pitchFamily="2" charset="0"/>
                <a:cs typeface="Arial" panose="020B0604020202020204" pitchFamily="34" charset="0"/>
              </a:rPr>
              <a:t>Bài tập chính tả</a:t>
            </a:r>
          </a:p>
        </p:txBody>
      </p:sp>
    </p:spTree>
    <p:extLst>
      <p:ext uri="{BB962C8B-B14F-4D97-AF65-F5344CB8AC3E}">
        <p14:creationId xmlns:p14="http://schemas.microsoft.com/office/powerpoint/2010/main" val="22377515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965080" y="229048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a) Kể về các hoạt động vui chơi </a:t>
            </a:r>
            <a:r>
              <a:rPr lang="en-US" sz="3200" b="1">
                <a:solidFill>
                  <a:srgbClr val="2F3239"/>
                </a:solidFill>
                <a:latin typeface="UTM Avo" panose="02040603050506020204" pitchFamily="18" charset="0"/>
                <a:cs typeface="Arial" panose="020B0604020202020204" pitchFamily="34" charset="0"/>
              </a:rPr>
              <a:t>của</a:t>
            </a:r>
            <a:r>
              <a:rPr lang="vi-VN" sz="3200" b="1">
                <a:solidFill>
                  <a:srgbClr val="2F3239"/>
                </a:solidFill>
                <a:latin typeface="UTM Avo" panose="02040603050506020204" pitchFamily="18" charset="0"/>
                <a:cs typeface="Arial" panose="020B0604020202020204" pitchFamily="34" charset="0"/>
              </a:rPr>
              <a:t> em và các bạn trong giờ nghỉ giữa buổi học ở trường.</a:t>
            </a:r>
          </a:p>
        </p:txBody>
      </p:sp>
      <p:sp>
        <p:nvSpPr>
          <p:cNvPr id="14" name="TextBox 13">
            <a:extLst>
              <a:ext uri="{FF2B5EF4-FFF2-40B4-BE49-F238E27FC236}">
                <a16:creationId xmlns:a16="http://schemas.microsoft.com/office/drawing/2014/main" id="{CBA296AB-2F8A-424E-B3AD-C4CE957272E8}"/>
              </a:ext>
            </a:extLst>
          </p:cNvPr>
          <p:cNvSpPr txBox="1"/>
          <p:nvPr/>
        </p:nvSpPr>
        <p:spPr>
          <a:xfrm>
            <a:off x="965080" y="3662077"/>
            <a:ext cx="10348333" cy="121507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b) Tả các bạn trong lớp em (tính tình, dáng vẻ,…).</a:t>
            </a:r>
          </a:p>
        </p:txBody>
      </p:sp>
      <p:sp>
        <p:nvSpPr>
          <p:cNvPr id="18" name="TextBox 17">
            <a:extLst>
              <a:ext uri="{FF2B5EF4-FFF2-40B4-BE49-F238E27FC236}">
                <a16:creationId xmlns:a16="http://schemas.microsoft.com/office/drawing/2014/main" id="{CBA296AB-2F8A-424E-B3AD-C4CE957272E8}"/>
              </a:ext>
            </a:extLst>
          </p:cNvPr>
          <p:cNvSpPr txBox="1"/>
          <p:nvPr/>
        </p:nvSpPr>
        <p:spPr>
          <a:xfrm>
            <a:off x="965080" y="501086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sp>
        <p:nvSpPr>
          <p:cNvPr id="19" name="TextBox 18">
            <a:extLst>
              <a:ext uri="{FF2B5EF4-FFF2-40B4-BE49-F238E27FC236}">
                <a16:creationId xmlns:a16="http://schemas.microsoft.com/office/drawing/2014/main" id="{CBA296AB-2F8A-424E-B3AD-C4CE957272E8}"/>
              </a:ext>
            </a:extLst>
          </p:cNvPr>
          <p:cNvSpPr txBox="1"/>
          <p:nvPr/>
        </p:nvSpPr>
        <p:spPr>
          <a:xfrm>
            <a:off x="965080" y="1541832"/>
            <a:ext cx="10348333" cy="60221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34969A"/>
                </a:solidFill>
                <a:latin typeface="UTM Avo" panose="02040603050506020204" pitchFamily="18" charset="0"/>
                <a:cs typeface="Arial" panose="020B0604020202020204" pitchFamily="34" charset="0"/>
              </a:rPr>
              <a:t>2. Đặt một vài câu để:</a:t>
            </a:r>
          </a:p>
        </p:txBody>
      </p:sp>
    </p:spTree>
    <p:extLst>
      <p:ext uri="{BB962C8B-B14F-4D97-AF65-F5344CB8AC3E}">
        <p14:creationId xmlns:p14="http://schemas.microsoft.com/office/powerpoint/2010/main" val="2274504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3"/>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ppt_w+.3"/>
                                          </p:val>
                                        </p:tav>
                                        <p:tav tm="100000">
                                          <p:val>
                                            <p:strVal val="#ppt_w"/>
                                          </p:val>
                                        </p:tav>
                                      </p:tavLst>
                                    </p:anim>
                                    <p:anim calcmode="lin" valueType="num">
                                      <p:cBhvr>
                                        <p:cTn id="26" dur="500" fill="hold"/>
                                        <p:tgtEl>
                                          <p:spTgt spid="18"/>
                                        </p:tgtEl>
                                        <p:attrNameLst>
                                          <p:attrName>ppt_h</p:attrName>
                                        </p:attrNameLst>
                                      </p:cBhvr>
                                      <p:tavLst>
                                        <p:tav tm="0">
                                          <p:val>
                                            <p:strVal val="#ppt_h"/>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a) Kể về các hoạt động vui chơi </a:t>
            </a:r>
            <a:r>
              <a:rPr lang="en-US" sz="3200" b="1">
                <a:solidFill>
                  <a:srgbClr val="0070C0"/>
                </a:solidFill>
                <a:latin typeface="UTM Avo" panose="02040603050506020204" pitchFamily="18" charset="0"/>
                <a:cs typeface="Arial" panose="020B0604020202020204" pitchFamily="34" charset="0"/>
              </a:rPr>
              <a:t>của</a:t>
            </a:r>
            <a:r>
              <a:rPr lang="vi-VN" sz="3200" b="1">
                <a:solidFill>
                  <a:srgbClr val="0070C0"/>
                </a:solidFill>
                <a:latin typeface="UTM Avo" panose="02040603050506020204" pitchFamily="18" charset="0"/>
                <a:cs typeface="Arial" panose="020B0604020202020204" pitchFamily="34" charset="0"/>
              </a:rPr>
              <a:t> em và các bạn trong giờ nghỉ giữa buổi học ở trường.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486" y="2597541"/>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3884373" y="2856840"/>
            <a:ext cx="4509746" cy="60221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Câu kiểu </a:t>
            </a:r>
            <a:r>
              <a:rPr lang="en-US" sz="3200" b="1">
                <a:solidFill>
                  <a:srgbClr val="C00000"/>
                </a:solidFill>
                <a:latin typeface="UTM Avo" panose="02040603050506020204" pitchFamily="18" charset="0"/>
                <a:cs typeface="Arial" panose="020B0604020202020204" pitchFamily="34" charset="0"/>
              </a:rPr>
              <a:t>Ai làm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956" y="3643915"/>
            <a:ext cx="3870326"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761129"/>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Các bạn nam chơi bóng rổ</a:t>
            </a:r>
            <a:r>
              <a:rPr lang="vi-VN" sz="3200" b="1">
                <a:solidFill>
                  <a:srgbClr val="2F3239"/>
                </a:solidFill>
                <a:latin typeface="UTM Avo" panose="02040603050506020204" pitchFamily="18" charset="0"/>
                <a:cs typeface="Arial" panose="020B0604020202020204" pitchFamily="34" charset="0"/>
              </a:rPr>
              <a:t>.</a:t>
            </a:r>
            <a:r>
              <a:rPr lang="en-US" sz="3200" b="1">
                <a:solidFill>
                  <a:srgbClr val="2F3239"/>
                </a:solidFill>
                <a:latin typeface="UTM Avo" panose="02040603050506020204" pitchFamily="18" charset="0"/>
                <a:cs typeface="Arial" panose="020B0604020202020204" pitchFamily="34" charset="0"/>
              </a:rPr>
              <a:t> Các bạn nữ chơi nhảy dây…</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21559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ags/tag2.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Widescreen</PresentationFormat>
  <Paragraphs>38</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等线</vt:lpstr>
      <vt:lpstr>#9Slide03 Kaleko 105 Round Bold</vt:lpstr>
      <vt:lpstr>Arial</vt:lpstr>
      <vt:lpstr>Calibri</vt:lpstr>
      <vt:lpstr>Calibri Light</vt:lpstr>
      <vt:lpstr>UTM Avo</vt:lpstr>
      <vt:lpstr>UTM Cooper Black</vt:lpstr>
      <vt:lpstr>UTM Netmuc KT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2022-03-25T12:57:10Z</dcterms:created>
  <dcterms:modified xsi:type="dcterms:W3CDTF">2022-03-25T12:57:21Z</dcterms:modified>
</cp:coreProperties>
</file>