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Chỗ dành sẵn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1965AE-0A1A-4D47-84CA-0099C0E25CA2}" type="datetimeFigureOut">
              <a:rPr lang="vi-VN" smtClean="0"/>
              <a:t>12/03/2022</a:t>
            </a:fld>
            <a:endParaRPr lang="vi-VN"/>
          </a:p>
        </p:txBody>
      </p:sp>
      <p:sp>
        <p:nvSpPr>
          <p:cNvPr id="4" name="Chỗ dành sẵn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6" name="Chỗ dành sẵn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Chỗ dành sẵn cho Số hiệu Bả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9547B-380A-4435-A9A2-580B6FFF95EC}" type="slidenum">
              <a:rPr lang="vi-VN" smtClean="0"/>
              <a:t>‹#›</a:t>
            </a:fld>
            <a:endParaRPr lang="vi-VN"/>
          </a:p>
        </p:txBody>
      </p:sp>
    </p:spTree>
    <p:extLst>
      <p:ext uri="{BB962C8B-B14F-4D97-AF65-F5344CB8AC3E}">
        <p14:creationId xmlns:p14="http://schemas.microsoft.com/office/powerpoint/2010/main" val="1440170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00D384-C784-484B-B16A-0DDA83310DC4}" type="slidenum">
              <a:rPr lang="zh-CN" altLang="en-US" smtClean="0"/>
              <a:t>1</a:t>
            </a:fld>
            <a:endParaRPr lang="zh-CN" altLang="en-US"/>
          </a:p>
        </p:txBody>
      </p:sp>
    </p:spTree>
    <p:extLst>
      <p:ext uri="{BB962C8B-B14F-4D97-AF65-F5344CB8AC3E}">
        <p14:creationId xmlns:p14="http://schemas.microsoft.com/office/powerpoint/2010/main" val="269011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00D384-C784-484B-B16A-0DDA83310DC4}" type="slidenum">
              <a:rPr lang="zh-CN" altLang="en-US" smtClean="0"/>
              <a:t>2</a:t>
            </a:fld>
            <a:endParaRPr lang="zh-CN" altLang="en-US"/>
          </a:p>
        </p:txBody>
      </p:sp>
    </p:spTree>
    <p:extLst>
      <p:ext uri="{BB962C8B-B14F-4D97-AF65-F5344CB8AC3E}">
        <p14:creationId xmlns:p14="http://schemas.microsoft.com/office/powerpoint/2010/main" val="350184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fld id="{1900D384-C784-484B-B16A-0DDA83310DC4}" type="slidenum">
              <a:rPr lang="zh-CN" altLang="en-US" smtClean="0"/>
              <a:t>3</a:t>
            </a:fld>
            <a:endParaRPr lang="zh-CN" altLang="en-US"/>
          </a:p>
        </p:txBody>
      </p:sp>
    </p:spTree>
    <p:extLst>
      <p:ext uri="{BB962C8B-B14F-4D97-AF65-F5344CB8AC3E}">
        <p14:creationId xmlns:p14="http://schemas.microsoft.com/office/powerpoint/2010/main" val="320070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fld id="{1900D384-C784-484B-B16A-0DDA83310DC4}" type="slidenum">
              <a:rPr lang="zh-CN" altLang="en-US" smtClean="0"/>
              <a:t>6</a:t>
            </a:fld>
            <a:endParaRPr lang="zh-CN" altLang="en-US"/>
          </a:p>
        </p:txBody>
      </p:sp>
    </p:spTree>
    <p:extLst>
      <p:ext uri="{BB962C8B-B14F-4D97-AF65-F5344CB8AC3E}">
        <p14:creationId xmlns:p14="http://schemas.microsoft.com/office/powerpoint/2010/main" val="125976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00D384-C784-484B-B16A-0DDA83310DC4}" type="slidenum">
              <a:rPr lang="zh-CN" altLang="en-US" smtClean="0"/>
              <a:t>8</a:t>
            </a:fld>
            <a:endParaRPr lang="zh-CN" altLang="en-US"/>
          </a:p>
        </p:txBody>
      </p:sp>
    </p:spTree>
    <p:extLst>
      <p:ext uri="{BB962C8B-B14F-4D97-AF65-F5344CB8AC3E}">
        <p14:creationId xmlns:p14="http://schemas.microsoft.com/office/powerpoint/2010/main" val="267882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00D384-C784-484B-B16A-0DDA83310DC4}" type="slidenum">
              <a:rPr lang="zh-CN" altLang="en-US" smtClean="0"/>
              <a:t>19</a:t>
            </a:fld>
            <a:endParaRPr lang="zh-CN" altLang="en-US"/>
          </a:p>
        </p:txBody>
      </p:sp>
    </p:spTree>
    <p:extLst>
      <p:ext uri="{BB962C8B-B14F-4D97-AF65-F5344CB8AC3E}">
        <p14:creationId xmlns:p14="http://schemas.microsoft.com/office/powerpoint/2010/main" val="360125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8517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25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smtClean="0"/>
              <a:t>Bấm &amp; sửa kiểu tiêu đề</a:t>
            </a:r>
            <a:endParaRPr lang="vi-VN"/>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vi-VN"/>
          </a:p>
        </p:txBody>
      </p:sp>
      <p:sp>
        <p:nvSpPr>
          <p:cNvPr id="4" name="Chỗ dành sẵn cho Ngày tháng 3"/>
          <p:cNvSpPr>
            <a:spLocks noGrp="1"/>
          </p:cNvSpPr>
          <p:nvPr>
            <p:ph type="dt" sz="half" idx="10"/>
          </p:nvPr>
        </p:nvSpPr>
        <p:spPr/>
        <p:txBody>
          <a:bodyPr/>
          <a:lstStyle/>
          <a:p>
            <a:fld id="{45413A1E-2864-4461-A74E-C7EA98E8D74D}"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406424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45413A1E-2864-4461-A74E-C7EA98E8D74D}"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105182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smtClean="0"/>
              <a:t>Bấm &amp; sửa kiểu tiêu đề</a:t>
            </a:r>
            <a:endParaRPr lang="vi-VN"/>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45413A1E-2864-4461-A74E-C7EA98E8D74D}"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265983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45413A1E-2864-4461-A74E-C7EA98E8D74D}"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232472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smtClean="0"/>
              <a:t>Bấm &amp; sửa kiểu tiêu đề</a:t>
            </a:r>
            <a:endParaRPr lang="vi-VN"/>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Chỗ dành sẵn cho Ngày tháng 3"/>
          <p:cNvSpPr>
            <a:spLocks noGrp="1"/>
          </p:cNvSpPr>
          <p:nvPr>
            <p:ph type="dt" sz="half" idx="10"/>
          </p:nvPr>
        </p:nvSpPr>
        <p:spPr/>
        <p:txBody>
          <a:bodyPr/>
          <a:lstStyle/>
          <a:p>
            <a:fld id="{45413A1E-2864-4461-A74E-C7EA98E8D74D}"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3632396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Ngày tháng 4"/>
          <p:cNvSpPr>
            <a:spLocks noGrp="1"/>
          </p:cNvSpPr>
          <p:nvPr>
            <p:ph type="dt" sz="half" idx="10"/>
          </p:nvPr>
        </p:nvSpPr>
        <p:spPr/>
        <p:txBody>
          <a:bodyPr/>
          <a:lstStyle/>
          <a:p>
            <a:fld id="{45413A1E-2864-4461-A74E-C7EA98E8D74D}" type="datetimeFigureOut">
              <a:rPr lang="vi-VN" smtClean="0"/>
              <a:t>12/03/2022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319857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vi-VN"/>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7" name="Chỗ dành sẵn cho Ngày tháng 6"/>
          <p:cNvSpPr>
            <a:spLocks noGrp="1"/>
          </p:cNvSpPr>
          <p:nvPr>
            <p:ph type="dt" sz="half" idx="10"/>
          </p:nvPr>
        </p:nvSpPr>
        <p:spPr/>
        <p:txBody>
          <a:bodyPr/>
          <a:lstStyle/>
          <a:p>
            <a:fld id="{45413A1E-2864-4461-A74E-C7EA98E8D74D}" type="datetimeFigureOut">
              <a:rPr lang="vi-VN" smtClean="0"/>
              <a:t>12/03/2022</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ố hiệu Bản chiếu 8"/>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142748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gày tháng 2"/>
          <p:cNvSpPr>
            <a:spLocks noGrp="1"/>
          </p:cNvSpPr>
          <p:nvPr>
            <p:ph type="dt" sz="half" idx="10"/>
          </p:nvPr>
        </p:nvSpPr>
        <p:spPr/>
        <p:txBody>
          <a:bodyPr/>
          <a:lstStyle/>
          <a:p>
            <a:fld id="{45413A1E-2864-4461-A74E-C7EA98E8D74D}" type="datetimeFigureOut">
              <a:rPr lang="vi-VN" smtClean="0"/>
              <a:t>12/03/2022</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ố hiệu Bản chiếu 4"/>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2803254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45413A1E-2864-4461-A74E-C7EA98E8D74D}" type="datetimeFigureOut">
              <a:rPr lang="vi-VN" smtClean="0"/>
              <a:t>12/03/2022</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ố hiệu Bản chiếu 3"/>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3850215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smtClean="0"/>
              <a:t>Bấm &amp; sửa kiểu tiêu đề</a:t>
            </a:r>
            <a:endParaRPr lang="vi-VN"/>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45413A1E-2864-4461-A74E-C7EA98E8D74D}" type="datetimeFigureOut">
              <a:rPr lang="vi-VN" smtClean="0"/>
              <a:t>12/03/2022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405201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smtClean="0"/>
              <a:t>Bấm &amp; sửa kiểu tiêu đề</a:t>
            </a:r>
            <a:endParaRPr lang="vi-VN"/>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45413A1E-2864-4461-A74E-C7EA98E8D74D}" type="datetimeFigureOut">
              <a:rPr lang="vi-VN" smtClean="0"/>
              <a:t>12/03/2022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821695CA-02BD-4CE7-B59F-1F18851ED001}" type="slidenum">
              <a:rPr lang="vi-VN" smtClean="0"/>
              <a:t>‹#›</a:t>
            </a:fld>
            <a:endParaRPr lang="vi-VN"/>
          </a:p>
        </p:txBody>
      </p:sp>
    </p:spTree>
    <p:extLst>
      <p:ext uri="{BB962C8B-B14F-4D97-AF65-F5344CB8AC3E}">
        <p14:creationId xmlns:p14="http://schemas.microsoft.com/office/powerpoint/2010/main" val="139756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smtClean="0"/>
              <a:t>Bấm &amp; sửa kiểu tiêu đề</a:t>
            </a:r>
            <a:endParaRPr lang="vi-VN"/>
          </a:p>
        </p:txBody>
      </p:sp>
      <p:sp>
        <p:nvSpPr>
          <p:cNvPr id="3" name="Chỗ dành sẵn cho Văn bản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13A1E-2864-4461-A74E-C7EA98E8D74D}" type="datetimeFigureOut">
              <a:rPr lang="vi-VN" smtClean="0"/>
              <a:t>12/03/2022</a:t>
            </a:fld>
            <a:endParaRPr lang="vi-VN"/>
          </a:p>
        </p:txBody>
      </p:sp>
      <p:sp>
        <p:nvSpPr>
          <p:cNvPr id="5" name="Chỗ dành sẵn cho Chân trang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ố hiệu Bản chiế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695CA-02BD-4CE7-B59F-1F18851ED001}" type="slidenum">
              <a:rPr lang="vi-VN" smtClean="0"/>
              <a:t>‹#›</a:t>
            </a:fld>
            <a:endParaRPr lang="vi-VN"/>
          </a:p>
        </p:txBody>
      </p:sp>
    </p:spTree>
    <p:extLst>
      <p:ext uri="{BB962C8B-B14F-4D97-AF65-F5344CB8AC3E}">
        <p14:creationId xmlns:p14="http://schemas.microsoft.com/office/powerpoint/2010/main" val="1011614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5FFB87-EF43-4CD9-81A6-42418F03A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图片 8">
            <a:extLst>
              <a:ext uri="{FF2B5EF4-FFF2-40B4-BE49-F238E27FC236}">
                <a16:creationId xmlns:a16="http://schemas.microsoft.com/office/drawing/2014/main" xmlns="" id="{4C3F36B7-4E69-4F4B-8973-A7B4ADF0E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9144000" cy="3455395"/>
          </a:xfrm>
          <a:prstGeom prst="rect">
            <a:avLst/>
          </a:prstGeom>
        </p:spPr>
      </p:pic>
      <p:pic>
        <p:nvPicPr>
          <p:cNvPr id="11" name="图片 10">
            <a:extLst>
              <a:ext uri="{FF2B5EF4-FFF2-40B4-BE49-F238E27FC236}">
                <a16:creationId xmlns:a16="http://schemas.microsoft.com/office/drawing/2014/main" xmlns="" id="{0A249A6E-B97A-43E2-9D67-28F795C3746A}"/>
              </a:ext>
            </a:extLst>
          </p:cNvPr>
          <p:cNvPicPr>
            <a:picLocks noChangeAspect="1"/>
          </p:cNvPicPr>
          <p:nvPr/>
        </p:nvPicPr>
        <p:blipFill rotWithShape="1">
          <a:blip r:embed="rId5">
            <a:extLst>
              <a:ext uri="{28A0092B-C50C-407E-A947-70E740481C1C}">
                <a14:useLocalDpi xmlns:a14="http://schemas.microsoft.com/office/drawing/2010/main" val="0"/>
              </a:ext>
            </a:extLst>
          </a:blip>
          <a:srcRect b="39076"/>
          <a:stretch/>
        </p:blipFill>
        <p:spPr>
          <a:xfrm>
            <a:off x="0" y="2679826"/>
            <a:ext cx="9144000" cy="4178174"/>
          </a:xfrm>
          <a:prstGeom prst="rect">
            <a:avLst/>
          </a:prstGeom>
        </p:spPr>
      </p:pic>
      <p:pic>
        <p:nvPicPr>
          <p:cNvPr id="15" name="图片 14">
            <a:extLst>
              <a:ext uri="{FF2B5EF4-FFF2-40B4-BE49-F238E27FC236}">
                <a16:creationId xmlns:a16="http://schemas.microsoft.com/office/drawing/2014/main" xmlns="" id="{B748FE72-9D9E-40FE-8876-DE11C312C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645535" cy="6858000"/>
          </a:xfrm>
          <a:prstGeom prst="rect">
            <a:avLst/>
          </a:prstGeom>
        </p:spPr>
      </p:pic>
      <p:pic>
        <p:nvPicPr>
          <p:cNvPr id="22" name="图片 21">
            <a:extLst>
              <a:ext uri="{FF2B5EF4-FFF2-40B4-BE49-F238E27FC236}">
                <a16:creationId xmlns:a16="http://schemas.microsoft.com/office/drawing/2014/main" xmlns="" id="{18FC546A-8CF2-4F6C-BF65-020B676E2291}"/>
              </a:ext>
            </a:extLst>
          </p:cNvPr>
          <p:cNvPicPr>
            <a:picLocks noChangeAspect="1"/>
          </p:cNvPicPr>
          <p:nvPr/>
        </p:nvPicPr>
        <p:blipFill rotWithShape="1">
          <a:blip r:embed="rId7"/>
          <a:srcRect t="20848" r="19688" b="29326"/>
          <a:stretch/>
        </p:blipFill>
        <p:spPr>
          <a:xfrm>
            <a:off x="950632" y="-59199"/>
            <a:ext cx="8017657" cy="6976398"/>
          </a:xfrm>
          <a:prstGeom prst="rect">
            <a:avLst/>
          </a:prstGeom>
        </p:spPr>
      </p:pic>
      <p:pic>
        <p:nvPicPr>
          <p:cNvPr id="19" name="图片 18">
            <a:extLst>
              <a:ext uri="{FF2B5EF4-FFF2-40B4-BE49-F238E27FC236}">
                <a16:creationId xmlns:a16="http://schemas.microsoft.com/office/drawing/2014/main" xmlns="" id="{3B0FF79B-5E8F-46E4-9F6E-A8DFD0BAC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464" y="880174"/>
            <a:ext cx="4424013" cy="6320970"/>
          </a:xfrm>
          <a:prstGeom prst="rect">
            <a:avLst/>
          </a:prstGeom>
        </p:spPr>
      </p:pic>
      <p:grpSp>
        <p:nvGrpSpPr>
          <p:cNvPr id="4" name="Group 3">
            <a:extLst>
              <a:ext uri="{FF2B5EF4-FFF2-40B4-BE49-F238E27FC236}">
                <a16:creationId xmlns:a16="http://schemas.microsoft.com/office/drawing/2014/main" xmlns="" id="{2611A088-F332-44F8-BDD8-C1164E8B88A5}"/>
              </a:ext>
            </a:extLst>
          </p:cNvPr>
          <p:cNvGrpSpPr/>
          <p:nvPr/>
        </p:nvGrpSpPr>
        <p:grpSpPr>
          <a:xfrm>
            <a:off x="2114540" y="1849379"/>
            <a:ext cx="2481683" cy="1238523"/>
            <a:chOff x="3459746" y="2061659"/>
            <a:chExt cx="3308911" cy="1238523"/>
          </a:xfrm>
        </p:grpSpPr>
        <p:sp>
          <p:nvSpPr>
            <p:cNvPr id="3" name="TextBox 2">
              <a:extLst>
                <a:ext uri="{FF2B5EF4-FFF2-40B4-BE49-F238E27FC236}">
                  <a16:creationId xmlns:a16="http://schemas.microsoft.com/office/drawing/2014/main" xmlns="" id="{0AD2D3B2-5C86-4850-A61F-2F9866DD1D91}"/>
                </a:ext>
              </a:extLst>
            </p:cNvPr>
            <p:cNvSpPr txBox="1"/>
            <p:nvPr/>
          </p:nvSpPr>
          <p:spPr>
            <a:xfrm rot="20743809">
              <a:off x="3460258" y="2099853"/>
              <a:ext cx="2946390" cy="1200329"/>
            </a:xfrm>
            <a:prstGeom prst="rect">
              <a:avLst/>
            </a:prstGeom>
            <a:noFill/>
          </p:spPr>
          <p:txBody>
            <a:bodyPr wrap="square" rtlCol="0">
              <a:spAutoFit/>
            </a:bodyPr>
            <a:lstStyle/>
            <a:p>
              <a:r>
                <a:rPr lang="en-US" sz="3600" b="1" dirty="0">
                  <a:ln w="127000">
                    <a:solidFill>
                      <a:schemeClr val="bg1"/>
                    </a:solidFill>
                  </a:ln>
                  <a:solidFill>
                    <a:schemeClr val="bg1"/>
                  </a:solidFill>
                  <a:latin typeface="SVN-Rounded" panose="00000700000000000000" pitchFamily="2" charset="0"/>
                </a:rPr>
                <a:t>TẬP LÀM VĂN</a:t>
              </a:r>
              <a:endParaRPr lang="vi-VN" sz="3600" b="1" dirty="0">
                <a:ln w="127000">
                  <a:solidFill>
                    <a:schemeClr val="bg1"/>
                  </a:solidFill>
                </a:ln>
                <a:solidFill>
                  <a:schemeClr val="bg1"/>
                </a:solidFill>
              </a:endParaRPr>
            </a:p>
          </p:txBody>
        </p:sp>
        <p:sp>
          <p:nvSpPr>
            <p:cNvPr id="26" name="TextBox 25">
              <a:extLst>
                <a:ext uri="{FF2B5EF4-FFF2-40B4-BE49-F238E27FC236}">
                  <a16:creationId xmlns:a16="http://schemas.microsoft.com/office/drawing/2014/main" xmlns="" id="{41FE4AE4-2F3E-470B-9181-F389E40EDD53}"/>
                </a:ext>
              </a:extLst>
            </p:cNvPr>
            <p:cNvSpPr txBox="1"/>
            <p:nvPr/>
          </p:nvSpPr>
          <p:spPr>
            <a:xfrm rot="20743809">
              <a:off x="3459746" y="2061659"/>
              <a:ext cx="3308911" cy="1200329"/>
            </a:xfrm>
            <a:prstGeom prst="rect">
              <a:avLst/>
            </a:prstGeom>
            <a:noFill/>
          </p:spPr>
          <p:txBody>
            <a:bodyPr wrap="square" rtlCol="0">
              <a:spAutoFit/>
            </a:bodyPr>
            <a:lstStyle/>
            <a:p>
              <a:r>
                <a:rPr lang="en-US" sz="3600" b="1" dirty="0">
                  <a:solidFill>
                    <a:srgbClr val="BE8557"/>
                  </a:solidFill>
                  <a:latin typeface="SVN-Rounded" panose="00000700000000000000" pitchFamily="2" charset="0"/>
                </a:rPr>
                <a:t>TẬP LÀM VĂN</a:t>
              </a:r>
              <a:endParaRPr lang="vi-VN" sz="3600" b="1" dirty="0">
                <a:solidFill>
                  <a:srgbClr val="BE8557"/>
                </a:solidFill>
              </a:endParaRPr>
            </a:p>
          </p:txBody>
        </p:sp>
      </p:grpSp>
      <p:grpSp>
        <p:nvGrpSpPr>
          <p:cNvPr id="6" name="Group 5">
            <a:extLst>
              <a:ext uri="{FF2B5EF4-FFF2-40B4-BE49-F238E27FC236}">
                <a16:creationId xmlns:a16="http://schemas.microsoft.com/office/drawing/2014/main" xmlns="" id="{024B90C3-92C5-4288-9BCA-9B5B65A2FE44}"/>
              </a:ext>
            </a:extLst>
          </p:cNvPr>
          <p:cNvGrpSpPr/>
          <p:nvPr/>
        </p:nvGrpSpPr>
        <p:grpSpPr>
          <a:xfrm>
            <a:off x="4736761" y="181143"/>
            <a:ext cx="3128843" cy="2580940"/>
            <a:chOff x="7028669" y="437148"/>
            <a:chExt cx="3254814" cy="2580940"/>
          </a:xfrm>
        </p:grpSpPr>
        <p:sp>
          <p:nvSpPr>
            <p:cNvPr id="5" name="TextBox 4">
              <a:extLst>
                <a:ext uri="{FF2B5EF4-FFF2-40B4-BE49-F238E27FC236}">
                  <a16:creationId xmlns:a16="http://schemas.microsoft.com/office/drawing/2014/main" xmlns="" id="{03D19B85-AA17-4B40-B070-6C9006AE88F0}"/>
                </a:ext>
              </a:extLst>
            </p:cNvPr>
            <p:cNvSpPr txBox="1"/>
            <p:nvPr/>
          </p:nvSpPr>
          <p:spPr>
            <a:xfrm>
              <a:off x="7028669" y="463543"/>
              <a:ext cx="3254814" cy="2554545"/>
            </a:xfrm>
            <a:prstGeom prst="rect">
              <a:avLst/>
            </a:prstGeom>
            <a:noFill/>
          </p:spPr>
          <p:txBody>
            <a:bodyPr wrap="square" rtlCol="0">
              <a:spAutoFit/>
            </a:bodyPr>
            <a:lstStyle/>
            <a:p>
              <a:pPr algn="ct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Luyện</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tập</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p>
          </p:txBody>
        </p:sp>
        <p:sp>
          <p:nvSpPr>
            <p:cNvPr id="30" name="TextBox 29">
              <a:extLst>
                <a:ext uri="{FF2B5EF4-FFF2-40B4-BE49-F238E27FC236}">
                  <a16:creationId xmlns:a16="http://schemas.microsoft.com/office/drawing/2014/main" xmlns="" id="{16F25A6C-5D3A-4599-A59D-386CE337A030}"/>
                </a:ext>
              </a:extLst>
            </p:cNvPr>
            <p:cNvSpPr txBox="1"/>
            <p:nvPr/>
          </p:nvSpPr>
          <p:spPr>
            <a:xfrm>
              <a:off x="7028669" y="437148"/>
              <a:ext cx="3254814" cy="2554545"/>
            </a:xfrm>
            <a:prstGeom prst="rect">
              <a:avLst/>
            </a:prstGeom>
            <a:noFill/>
          </p:spPr>
          <p:txBody>
            <a:bodyPr wrap="square" rtlCol="0">
              <a:spAutoFit/>
            </a:bodyPr>
            <a:lstStyle/>
            <a:p>
              <a:pPr algn="ctr"/>
              <a:r>
                <a:rPr lang="en-US" sz="8000" dirty="0" err="1">
                  <a:solidFill>
                    <a:srgbClr val="424242"/>
                  </a:solidFill>
                  <a:latin typeface="SVN-Lobster" panose="02040603050506020204" pitchFamily="18" charset="0"/>
                </a:rPr>
                <a:t>Luyện</a:t>
              </a:r>
              <a:r>
                <a:rPr lang="en-US" sz="8000" dirty="0">
                  <a:solidFill>
                    <a:srgbClr val="424242"/>
                  </a:solidFill>
                  <a:latin typeface="SVN-Lobster" panose="02040603050506020204" pitchFamily="18" charset="0"/>
                </a:rPr>
                <a:t> </a:t>
              </a:r>
              <a:r>
                <a:rPr lang="en-US" sz="8000" dirty="0" err="1">
                  <a:solidFill>
                    <a:srgbClr val="424242"/>
                  </a:solidFill>
                  <a:latin typeface="SVN-Lobster" panose="02040603050506020204" pitchFamily="18" charset="0"/>
                </a:rPr>
                <a:t>tập</a:t>
              </a:r>
              <a:r>
                <a:rPr lang="en-US" sz="8000" dirty="0">
                  <a:solidFill>
                    <a:srgbClr val="424242"/>
                  </a:solidFill>
                  <a:latin typeface="SVN-Lobster" panose="02040603050506020204" pitchFamily="18" charset="0"/>
                </a:rPr>
                <a:t> </a:t>
              </a:r>
            </a:p>
          </p:txBody>
        </p:sp>
      </p:grpSp>
      <p:grpSp>
        <p:nvGrpSpPr>
          <p:cNvPr id="32" name="Group 31">
            <a:extLst>
              <a:ext uri="{FF2B5EF4-FFF2-40B4-BE49-F238E27FC236}">
                <a16:creationId xmlns:a16="http://schemas.microsoft.com/office/drawing/2014/main" xmlns="" id="{44DB811E-D59F-4EF8-B10F-8FF9AE471292}"/>
              </a:ext>
            </a:extLst>
          </p:cNvPr>
          <p:cNvGrpSpPr/>
          <p:nvPr/>
        </p:nvGrpSpPr>
        <p:grpSpPr>
          <a:xfrm>
            <a:off x="3745030" y="1142312"/>
            <a:ext cx="5292737" cy="2571208"/>
            <a:chOff x="7028668" y="430740"/>
            <a:chExt cx="5505829" cy="5061652"/>
          </a:xfrm>
        </p:grpSpPr>
        <p:sp>
          <p:nvSpPr>
            <p:cNvPr id="33" name="TextBox 32">
              <a:extLst>
                <a:ext uri="{FF2B5EF4-FFF2-40B4-BE49-F238E27FC236}">
                  <a16:creationId xmlns:a16="http://schemas.microsoft.com/office/drawing/2014/main" xmlns="" id="{06CF47E1-2299-4D50-9217-8F26E977B1FB}"/>
                </a:ext>
              </a:extLst>
            </p:cNvPr>
            <p:cNvSpPr txBox="1"/>
            <p:nvPr/>
          </p:nvSpPr>
          <p:spPr>
            <a:xfrm>
              <a:off x="7028668" y="463543"/>
              <a:ext cx="5505829" cy="5028849"/>
            </a:xfrm>
            <a:prstGeom prst="rect">
              <a:avLst/>
            </a:prstGeom>
            <a:noFill/>
          </p:spPr>
          <p:txBody>
            <a:bodyPr wrap="square" rtlCol="0">
              <a:spAutoFit/>
            </a:bodyPr>
            <a:lstStyle/>
            <a:p>
              <a:pPr algn="ct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xây</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dựng</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kết</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bài</a:t>
              </a:r>
              <a:endPar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endParaRPr>
            </a:p>
          </p:txBody>
        </p:sp>
        <p:sp>
          <p:nvSpPr>
            <p:cNvPr id="34" name="TextBox 33">
              <a:extLst>
                <a:ext uri="{FF2B5EF4-FFF2-40B4-BE49-F238E27FC236}">
                  <a16:creationId xmlns:a16="http://schemas.microsoft.com/office/drawing/2014/main" xmlns="" id="{AFF7132B-BC19-42F6-B5DF-F319FBF92159}"/>
                </a:ext>
              </a:extLst>
            </p:cNvPr>
            <p:cNvSpPr txBox="1"/>
            <p:nvPr/>
          </p:nvSpPr>
          <p:spPr>
            <a:xfrm>
              <a:off x="7074735" y="430740"/>
              <a:ext cx="5437445" cy="5028849"/>
            </a:xfrm>
            <a:prstGeom prst="rect">
              <a:avLst/>
            </a:prstGeom>
            <a:noFill/>
          </p:spPr>
          <p:txBody>
            <a:bodyPr wrap="square" rtlCol="0">
              <a:spAutoFit/>
            </a:bodyPr>
            <a:lstStyle/>
            <a:p>
              <a:pPr algn="ctr"/>
              <a:r>
                <a:rPr lang="en-US" sz="8000" dirty="0" err="1">
                  <a:solidFill>
                    <a:srgbClr val="424242"/>
                  </a:solidFill>
                  <a:latin typeface="SVN-Lobster" panose="02040603050506020204" pitchFamily="18" charset="0"/>
                </a:rPr>
                <a:t>xây</a:t>
              </a:r>
              <a:r>
                <a:rPr lang="en-US" sz="8000" dirty="0">
                  <a:solidFill>
                    <a:srgbClr val="424242"/>
                  </a:solidFill>
                  <a:latin typeface="SVN-Lobster" panose="02040603050506020204" pitchFamily="18" charset="0"/>
                </a:rPr>
                <a:t> </a:t>
              </a:r>
              <a:r>
                <a:rPr lang="en-US" sz="8000" dirty="0" err="1">
                  <a:solidFill>
                    <a:srgbClr val="424242"/>
                  </a:solidFill>
                  <a:latin typeface="SVN-Lobster" panose="02040603050506020204" pitchFamily="18" charset="0"/>
                </a:rPr>
                <a:t>dựng</a:t>
              </a:r>
              <a:r>
                <a:rPr lang="en-US" sz="8000" dirty="0">
                  <a:solidFill>
                    <a:srgbClr val="424242"/>
                  </a:solidFill>
                  <a:latin typeface="SVN-Lobster" panose="02040603050506020204" pitchFamily="18" charset="0"/>
                </a:rPr>
                <a:t> </a:t>
              </a:r>
              <a:r>
                <a:rPr lang="en-US" sz="8000" dirty="0" err="1">
                  <a:solidFill>
                    <a:srgbClr val="424242"/>
                  </a:solidFill>
                  <a:latin typeface="SVN-Lobster" panose="02040603050506020204" pitchFamily="18" charset="0"/>
                </a:rPr>
                <a:t>kết</a:t>
              </a:r>
              <a:r>
                <a:rPr lang="en-US" sz="8000" dirty="0">
                  <a:solidFill>
                    <a:srgbClr val="424242"/>
                  </a:solidFill>
                  <a:latin typeface="SVN-Lobster" panose="02040603050506020204" pitchFamily="18" charset="0"/>
                </a:rPr>
                <a:t> </a:t>
              </a:r>
              <a:r>
                <a:rPr lang="en-US" sz="8000" dirty="0" err="1">
                  <a:solidFill>
                    <a:srgbClr val="424242"/>
                  </a:solidFill>
                  <a:latin typeface="SVN-Lobster" panose="02040603050506020204" pitchFamily="18" charset="0"/>
                </a:rPr>
                <a:t>bài</a:t>
              </a:r>
              <a:endParaRPr lang="en-US" sz="8000" dirty="0">
                <a:solidFill>
                  <a:srgbClr val="424242"/>
                </a:solidFill>
                <a:latin typeface="SVN-Lobster" panose="02040603050506020204" pitchFamily="18" charset="0"/>
              </a:endParaRPr>
            </a:p>
          </p:txBody>
        </p:sp>
      </p:grpSp>
      <p:grpSp>
        <p:nvGrpSpPr>
          <p:cNvPr id="35" name="Group 34">
            <a:extLst>
              <a:ext uri="{FF2B5EF4-FFF2-40B4-BE49-F238E27FC236}">
                <a16:creationId xmlns:a16="http://schemas.microsoft.com/office/drawing/2014/main" xmlns="" id="{EA562C82-EC3E-4AB2-988D-DD0D9ABBE8DD}"/>
              </a:ext>
            </a:extLst>
          </p:cNvPr>
          <p:cNvGrpSpPr/>
          <p:nvPr/>
        </p:nvGrpSpPr>
        <p:grpSpPr>
          <a:xfrm>
            <a:off x="3737989" y="2116452"/>
            <a:ext cx="5292737" cy="2587349"/>
            <a:chOff x="7463022" y="392418"/>
            <a:chExt cx="5505829" cy="2587349"/>
          </a:xfrm>
        </p:grpSpPr>
        <p:sp>
          <p:nvSpPr>
            <p:cNvPr id="48" name="TextBox 47">
              <a:extLst>
                <a:ext uri="{FF2B5EF4-FFF2-40B4-BE49-F238E27FC236}">
                  <a16:creationId xmlns:a16="http://schemas.microsoft.com/office/drawing/2014/main" xmlns="" id="{0629ECD4-1FE8-42AF-B7CC-D479E59A285E}"/>
                </a:ext>
              </a:extLst>
            </p:cNvPr>
            <p:cNvSpPr txBox="1"/>
            <p:nvPr/>
          </p:nvSpPr>
          <p:spPr>
            <a:xfrm>
              <a:off x="7463022" y="425222"/>
              <a:ext cx="5505829" cy="2554545"/>
            </a:xfrm>
            <a:prstGeom prst="rect">
              <a:avLst/>
            </a:prstGeom>
            <a:noFill/>
          </p:spPr>
          <p:txBody>
            <a:bodyPr wrap="square" rtlCol="0">
              <a:spAutoFit/>
            </a:bodyPr>
            <a:lstStyle/>
            <a:p>
              <a:pPr algn="ct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trong</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bài</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văn</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p>
          </p:txBody>
        </p:sp>
        <p:sp>
          <p:nvSpPr>
            <p:cNvPr id="49" name="TextBox 48">
              <a:extLst>
                <a:ext uri="{FF2B5EF4-FFF2-40B4-BE49-F238E27FC236}">
                  <a16:creationId xmlns:a16="http://schemas.microsoft.com/office/drawing/2014/main" xmlns="" id="{53D4E54C-1DA5-4727-ADC4-DEC9A2C71FEF}"/>
                </a:ext>
              </a:extLst>
            </p:cNvPr>
            <p:cNvSpPr txBox="1"/>
            <p:nvPr/>
          </p:nvSpPr>
          <p:spPr>
            <a:xfrm>
              <a:off x="7498514" y="392418"/>
              <a:ext cx="5437445" cy="2554545"/>
            </a:xfrm>
            <a:prstGeom prst="rect">
              <a:avLst/>
            </a:prstGeom>
            <a:noFill/>
          </p:spPr>
          <p:txBody>
            <a:bodyPr wrap="square" rtlCol="0">
              <a:spAutoFit/>
            </a:bodyPr>
            <a:lstStyle/>
            <a:p>
              <a:pPr algn="ctr"/>
              <a:r>
                <a:rPr lang="en-US" sz="8000" dirty="0" err="1">
                  <a:solidFill>
                    <a:srgbClr val="108633"/>
                  </a:solidFill>
                  <a:latin typeface="SVN-Lobster" panose="02040603050506020204" pitchFamily="18" charset="0"/>
                </a:rPr>
                <a:t>trong</a:t>
              </a:r>
              <a:r>
                <a:rPr lang="en-US" sz="8000" dirty="0">
                  <a:solidFill>
                    <a:srgbClr val="108633"/>
                  </a:solidFill>
                  <a:latin typeface="SVN-Lobster" panose="02040603050506020204" pitchFamily="18" charset="0"/>
                </a:rPr>
                <a:t> </a:t>
              </a:r>
              <a:r>
                <a:rPr lang="en-US" sz="8000" dirty="0" err="1">
                  <a:solidFill>
                    <a:srgbClr val="108633"/>
                  </a:solidFill>
                  <a:latin typeface="SVN-Lobster" panose="02040603050506020204" pitchFamily="18" charset="0"/>
                </a:rPr>
                <a:t>bài</a:t>
              </a:r>
              <a:r>
                <a:rPr lang="en-US" sz="8000" dirty="0">
                  <a:solidFill>
                    <a:srgbClr val="108633"/>
                  </a:solidFill>
                  <a:latin typeface="SVN-Lobster" panose="02040603050506020204" pitchFamily="18" charset="0"/>
                </a:rPr>
                <a:t> </a:t>
              </a:r>
              <a:r>
                <a:rPr lang="en-US" sz="8000" dirty="0" err="1">
                  <a:solidFill>
                    <a:srgbClr val="108633"/>
                  </a:solidFill>
                  <a:latin typeface="SVN-Lobster" panose="02040603050506020204" pitchFamily="18" charset="0"/>
                </a:rPr>
                <a:t>văn</a:t>
              </a:r>
              <a:endParaRPr lang="en-US" sz="8000" dirty="0">
                <a:solidFill>
                  <a:srgbClr val="108633"/>
                </a:solidFill>
                <a:latin typeface="SVN-Lobster" panose="02040603050506020204" pitchFamily="18" charset="0"/>
              </a:endParaRPr>
            </a:p>
          </p:txBody>
        </p:sp>
      </p:grpSp>
      <p:grpSp>
        <p:nvGrpSpPr>
          <p:cNvPr id="50" name="Group 49">
            <a:extLst>
              <a:ext uri="{FF2B5EF4-FFF2-40B4-BE49-F238E27FC236}">
                <a16:creationId xmlns:a16="http://schemas.microsoft.com/office/drawing/2014/main" xmlns="" id="{F2FC8923-5C00-4349-83B2-406381468D05}"/>
              </a:ext>
            </a:extLst>
          </p:cNvPr>
          <p:cNvGrpSpPr/>
          <p:nvPr/>
        </p:nvGrpSpPr>
        <p:grpSpPr>
          <a:xfrm>
            <a:off x="3784096" y="3024221"/>
            <a:ext cx="5292737" cy="2554545"/>
            <a:chOff x="7463022" y="425222"/>
            <a:chExt cx="5505829" cy="2554545"/>
          </a:xfrm>
        </p:grpSpPr>
        <p:sp>
          <p:nvSpPr>
            <p:cNvPr id="51" name="TextBox 50">
              <a:extLst>
                <a:ext uri="{FF2B5EF4-FFF2-40B4-BE49-F238E27FC236}">
                  <a16:creationId xmlns:a16="http://schemas.microsoft.com/office/drawing/2014/main" xmlns="" id="{56D08CDC-9753-43D2-A37D-EE4E77D4C47C}"/>
                </a:ext>
              </a:extLst>
            </p:cNvPr>
            <p:cNvSpPr txBox="1"/>
            <p:nvPr/>
          </p:nvSpPr>
          <p:spPr>
            <a:xfrm>
              <a:off x="7463022" y="425222"/>
              <a:ext cx="5505829" cy="2554545"/>
            </a:xfrm>
            <a:prstGeom prst="rect">
              <a:avLst/>
            </a:prstGeom>
            <a:noFill/>
          </p:spPr>
          <p:txBody>
            <a:bodyPr wrap="square" rtlCol="0">
              <a:spAutoFit/>
            </a:bodyPr>
            <a:lstStyle/>
            <a:p>
              <a:pPr algn="ct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miêu</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tả</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cây</a:t>
              </a:r>
              <a:r>
                <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 </a:t>
              </a:r>
              <a:r>
                <a:rPr lang="en-US" sz="8000" dirty="0" err="1">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côi</a:t>
              </a:r>
              <a:endParaRPr lang="en-US" sz="80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endParaRPr>
            </a:p>
          </p:txBody>
        </p:sp>
        <p:sp>
          <p:nvSpPr>
            <p:cNvPr id="52" name="TextBox 51">
              <a:extLst>
                <a:ext uri="{FF2B5EF4-FFF2-40B4-BE49-F238E27FC236}">
                  <a16:creationId xmlns:a16="http://schemas.microsoft.com/office/drawing/2014/main" xmlns="" id="{059248F0-C116-4561-819F-798F7D7CE65F}"/>
                </a:ext>
              </a:extLst>
            </p:cNvPr>
            <p:cNvSpPr txBox="1"/>
            <p:nvPr/>
          </p:nvSpPr>
          <p:spPr>
            <a:xfrm>
              <a:off x="7497213" y="425222"/>
              <a:ext cx="5437445" cy="2554545"/>
            </a:xfrm>
            <a:prstGeom prst="rect">
              <a:avLst/>
            </a:prstGeom>
            <a:noFill/>
          </p:spPr>
          <p:txBody>
            <a:bodyPr wrap="square" rtlCol="0">
              <a:spAutoFit/>
            </a:bodyPr>
            <a:lstStyle/>
            <a:p>
              <a:pPr algn="ctr"/>
              <a:r>
                <a:rPr lang="en-US" sz="8000" dirty="0" err="1">
                  <a:solidFill>
                    <a:srgbClr val="108634"/>
                  </a:solidFill>
                  <a:latin typeface="SVN-Lobster" panose="02040603050506020204" pitchFamily="18" charset="0"/>
                </a:rPr>
                <a:t>miêu</a:t>
              </a:r>
              <a:r>
                <a:rPr lang="en-US" sz="8000" dirty="0">
                  <a:solidFill>
                    <a:srgbClr val="108634"/>
                  </a:solidFill>
                  <a:latin typeface="SVN-Lobster" panose="02040603050506020204" pitchFamily="18" charset="0"/>
                </a:rPr>
                <a:t> </a:t>
              </a:r>
              <a:r>
                <a:rPr lang="en-US" sz="8000" dirty="0" err="1">
                  <a:solidFill>
                    <a:srgbClr val="108634"/>
                  </a:solidFill>
                  <a:latin typeface="SVN-Lobster" panose="02040603050506020204" pitchFamily="18" charset="0"/>
                </a:rPr>
                <a:t>tả</a:t>
              </a:r>
              <a:r>
                <a:rPr lang="en-US" sz="8000" dirty="0">
                  <a:solidFill>
                    <a:srgbClr val="108634"/>
                  </a:solidFill>
                  <a:latin typeface="SVN-Lobster" panose="02040603050506020204" pitchFamily="18" charset="0"/>
                </a:rPr>
                <a:t> </a:t>
              </a:r>
              <a:r>
                <a:rPr lang="en-US" sz="8000" dirty="0" err="1">
                  <a:solidFill>
                    <a:srgbClr val="108634"/>
                  </a:solidFill>
                  <a:latin typeface="SVN-Lobster" panose="02040603050506020204" pitchFamily="18" charset="0"/>
                </a:rPr>
                <a:t>cây</a:t>
              </a:r>
              <a:r>
                <a:rPr lang="en-US" sz="8000" dirty="0">
                  <a:solidFill>
                    <a:srgbClr val="108634"/>
                  </a:solidFill>
                  <a:latin typeface="SVN-Lobster" panose="02040603050506020204" pitchFamily="18" charset="0"/>
                </a:rPr>
                <a:t> </a:t>
              </a:r>
              <a:r>
                <a:rPr lang="en-US" sz="8000" dirty="0" err="1">
                  <a:solidFill>
                    <a:srgbClr val="108634"/>
                  </a:solidFill>
                  <a:latin typeface="SVN-Lobster" panose="02040603050506020204" pitchFamily="18" charset="0"/>
                </a:rPr>
                <a:t>cối</a:t>
              </a:r>
              <a:endParaRPr lang="en-US" sz="8000" dirty="0">
                <a:solidFill>
                  <a:srgbClr val="108634"/>
                </a:solidFill>
                <a:latin typeface="SVN-Lobster" panose="02040603050506020204" pitchFamily="18" charset="0"/>
              </a:endParaRPr>
            </a:p>
          </p:txBody>
        </p:sp>
      </p:grpSp>
      <p:grpSp>
        <p:nvGrpSpPr>
          <p:cNvPr id="53" name="Group 52">
            <a:extLst>
              <a:ext uri="{FF2B5EF4-FFF2-40B4-BE49-F238E27FC236}">
                <a16:creationId xmlns:a16="http://schemas.microsoft.com/office/drawing/2014/main" xmlns="" id="{CDD6C87D-9CF5-4370-84C8-AEC5352F3911}"/>
              </a:ext>
            </a:extLst>
          </p:cNvPr>
          <p:cNvGrpSpPr/>
          <p:nvPr/>
        </p:nvGrpSpPr>
        <p:grpSpPr>
          <a:xfrm>
            <a:off x="2810905" y="2679075"/>
            <a:ext cx="1099503" cy="651154"/>
            <a:chOff x="3474807" y="2560338"/>
            <a:chExt cx="1466004" cy="651154"/>
          </a:xfrm>
        </p:grpSpPr>
        <p:sp>
          <p:nvSpPr>
            <p:cNvPr id="54" name="TextBox 53">
              <a:extLst>
                <a:ext uri="{FF2B5EF4-FFF2-40B4-BE49-F238E27FC236}">
                  <a16:creationId xmlns:a16="http://schemas.microsoft.com/office/drawing/2014/main" xmlns="" id="{5F774D62-AE62-446D-AFAA-9C2D5B3646A5}"/>
                </a:ext>
              </a:extLst>
            </p:cNvPr>
            <p:cNvSpPr txBox="1"/>
            <p:nvPr/>
          </p:nvSpPr>
          <p:spPr>
            <a:xfrm rot="20743809">
              <a:off x="3483226" y="2560338"/>
              <a:ext cx="1457585" cy="646331"/>
            </a:xfrm>
            <a:prstGeom prst="rect">
              <a:avLst/>
            </a:prstGeom>
            <a:noFill/>
          </p:spPr>
          <p:txBody>
            <a:bodyPr wrap="square" rtlCol="0">
              <a:spAutoFit/>
            </a:bodyPr>
            <a:lstStyle/>
            <a:p>
              <a:r>
                <a:rPr lang="en-US" sz="3600" b="1" dirty="0" err="1">
                  <a:ln w="127000">
                    <a:solidFill>
                      <a:schemeClr val="bg1"/>
                    </a:solidFill>
                  </a:ln>
                  <a:solidFill>
                    <a:schemeClr val="bg1"/>
                  </a:solidFill>
                  <a:latin typeface="SVN-Rounded" panose="00000700000000000000" pitchFamily="2" charset="0"/>
                </a:rPr>
                <a:t>Lớp</a:t>
              </a:r>
              <a:r>
                <a:rPr lang="en-US" sz="3600" b="1" dirty="0">
                  <a:ln w="127000">
                    <a:solidFill>
                      <a:schemeClr val="bg1"/>
                    </a:solidFill>
                  </a:ln>
                  <a:solidFill>
                    <a:schemeClr val="bg1"/>
                  </a:solidFill>
                  <a:latin typeface="SVN-Rounded" panose="00000700000000000000" pitchFamily="2" charset="0"/>
                </a:rPr>
                <a:t> 4</a:t>
              </a:r>
              <a:endParaRPr lang="vi-VN" sz="3600" b="1" dirty="0">
                <a:ln w="127000">
                  <a:solidFill>
                    <a:schemeClr val="bg1"/>
                  </a:solidFill>
                </a:ln>
                <a:solidFill>
                  <a:schemeClr val="bg1"/>
                </a:solidFill>
              </a:endParaRPr>
            </a:p>
          </p:txBody>
        </p:sp>
        <p:sp>
          <p:nvSpPr>
            <p:cNvPr id="55" name="TextBox 54">
              <a:extLst>
                <a:ext uri="{FF2B5EF4-FFF2-40B4-BE49-F238E27FC236}">
                  <a16:creationId xmlns:a16="http://schemas.microsoft.com/office/drawing/2014/main" xmlns="" id="{640601B6-B01E-4424-B79E-472D12F3217D}"/>
                </a:ext>
              </a:extLst>
            </p:cNvPr>
            <p:cNvSpPr txBox="1"/>
            <p:nvPr/>
          </p:nvSpPr>
          <p:spPr>
            <a:xfrm rot="20592831">
              <a:off x="3474807" y="2565161"/>
              <a:ext cx="1408631" cy="646331"/>
            </a:xfrm>
            <a:prstGeom prst="rect">
              <a:avLst/>
            </a:prstGeom>
            <a:noFill/>
          </p:spPr>
          <p:txBody>
            <a:bodyPr wrap="square" rtlCol="0">
              <a:spAutoFit/>
            </a:bodyPr>
            <a:lstStyle/>
            <a:p>
              <a:r>
                <a:rPr lang="en-US" sz="3600" b="1" dirty="0" err="1">
                  <a:solidFill>
                    <a:srgbClr val="BE8557"/>
                  </a:solidFill>
                  <a:latin typeface="SVN-Rounded" panose="00000700000000000000" pitchFamily="2" charset="0"/>
                </a:rPr>
                <a:t>Lớp</a:t>
              </a:r>
              <a:r>
                <a:rPr lang="en-US" sz="3600" b="1" dirty="0">
                  <a:solidFill>
                    <a:srgbClr val="BE8557"/>
                  </a:solidFill>
                  <a:latin typeface="SVN-Rounded" panose="00000700000000000000" pitchFamily="2" charset="0"/>
                </a:rPr>
                <a:t> 4</a:t>
              </a:r>
              <a:endParaRPr lang="vi-VN" sz="3600" b="1" dirty="0">
                <a:solidFill>
                  <a:srgbClr val="BE8557"/>
                </a:solidFill>
              </a:endParaRPr>
            </a:p>
          </p:txBody>
        </p:sp>
      </p:grpSp>
    </p:spTree>
    <p:extLst>
      <p:ext uri="{BB962C8B-B14F-4D97-AF65-F5344CB8AC3E}">
        <p14:creationId xmlns:p14="http://schemas.microsoft.com/office/powerpoint/2010/main" val="3472296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barn(inVertical)">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3F0C6E8-AF1B-4551-A21C-DD3183C89D3E}"/>
              </a:ext>
            </a:extLst>
          </p:cNvPr>
          <p:cNvGrpSpPr/>
          <p:nvPr/>
        </p:nvGrpSpPr>
        <p:grpSpPr>
          <a:xfrm>
            <a:off x="892036" y="1857206"/>
            <a:ext cx="7337564" cy="1571795"/>
            <a:chOff x="596347" y="1229055"/>
            <a:chExt cx="7003756" cy="1615779"/>
          </a:xfrm>
        </p:grpSpPr>
        <p:sp>
          <p:nvSpPr>
            <p:cNvPr id="3" name="Rectangle: Rounded Corners 2">
              <a:extLst>
                <a:ext uri="{FF2B5EF4-FFF2-40B4-BE49-F238E27FC236}">
                  <a16:creationId xmlns:a16="http://schemas.microsoft.com/office/drawing/2014/main" xmlns="" id="{1C935FF0-8F10-4DFA-BF39-3D351E07CF3A}"/>
                </a:ext>
              </a:extLst>
            </p:cNvPr>
            <p:cNvSpPr/>
            <p:nvPr/>
          </p:nvSpPr>
          <p:spPr>
            <a:xfrm>
              <a:off x="596347" y="1229055"/>
              <a:ext cx="7003756" cy="1615779"/>
            </a:xfrm>
            <a:prstGeom prst="roundRect">
              <a:avLst/>
            </a:prstGeom>
            <a:solidFill>
              <a:schemeClr val="bg1"/>
            </a:solidFill>
            <a:ln w="38100">
              <a:solidFill>
                <a:srgbClr val="0F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3F36D534-BDFB-4187-9B5C-1E8E7C020CCA}"/>
                </a:ext>
              </a:extLst>
            </p:cNvPr>
            <p:cNvSpPr txBox="1"/>
            <p:nvPr/>
          </p:nvSpPr>
          <p:spPr>
            <a:xfrm>
              <a:off x="704245" y="1325069"/>
              <a:ext cx="6809540" cy="14237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a)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Rồi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đây</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đến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ngày</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xa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mái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trường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thân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yêu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em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sẽ</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mang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theo</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nhiều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kỉ</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niệm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của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thời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thơ</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ấu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bên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gốc</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bàng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thân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thuộc</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của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em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p>
          </p:txBody>
        </p:sp>
      </p:grpSp>
      <p:sp>
        <p:nvSpPr>
          <p:cNvPr id="5" name="TextBox 4">
            <a:extLst>
              <a:ext uri="{FF2B5EF4-FFF2-40B4-BE49-F238E27FC236}">
                <a16:creationId xmlns:a16="http://schemas.microsoft.com/office/drawing/2014/main" xmlns="" id="{C29C8C37-C945-44C1-BBE7-4802C23FDF74}"/>
              </a:ext>
            </a:extLst>
          </p:cNvPr>
          <p:cNvSpPr txBox="1"/>
          <p:nvPr/>
        </p:nvSpPr>
        <p:spPr>
          <a:xfrm>
            <a:off x="1113182" y="1240584"/>
            <a:ext cx="5526158" cy="954107"/>
          </a:xfrm>
          <a:prstGeom prst="rect">
            <a:avLst/>
          </a:prstGeom>
          <a:noFill/>
        </p:spPr>
        <p:txBody>
          <a:bodyPr wrap="square" rtlCol="0">
            <a:spAutoFit/>
          </a:bodyPr>
          <a:lstStyle/>
          <a:p>
            <a:pPr algn="ctr"/>
            <a:r>
              <a:rPr lang="en-US" sz="2800" b="1" dirty="0" err="1">
                <a:solidFill>
                  <a:srgbClr val="0F8931"/>
                </a:solidFill>
                <a:latin typeface="UTM Avo" panose="02040603050506020204" pitchFamily="18" charset="0"/>
              </a:rPr>
              <a:t>Đề</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bài</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Tả</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cây</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bàng</a:t>
            </a:r>
            <a:r>
              <a:rPr lang="en-US" sz="2800" b="1" dirty="0">
                <a:solidFill>
                  <a:srgbClr val="0F8931"/>
                </a:solidFill>
                <a:latin typeface="UTM Avo" panose="02040603050506020204" pitchFamily="18" charset="0"/>
              </a:rPr>
              <a:t> ở </a:t>
            </a:r>
            <a:r>
              <a:rPr lang="en-US" sz="2800" b="1" dirty="0" err="1">
                <a:solidFill>
                  <a:srgbClr val="0F8931"/>
                </a:solidFill>
                <a:latin typeface="UTM Avo" panose="02040603050506020204" pitchFamily="18" charset="0"/>
              </a:rPr>
              <a:t>sân</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trường</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em</a:t>
            </a:r>
            <a:r>
              <a:rPr lang="en-US" sz="2800" b="1" dirty="0">
                <a:solidFill>
                  <a:srgbClr val="0F8931"/>
                </a:solidFill>
                <a:latin typeface="UTM Avo" panose="02040603050506020204" pitchFamily="18" charset="0"/>
              </a:rPr>
              <a:t>.</a:t>
            </a:r>
            <a:endParaRPr lang="vi-VN" sz="2800" b="1" dirty="0">
              <a:solidFill>
                <a:srgbClr val="0F8931"/>
              </a:solidFill>
            </a:endParaRPr>
          </a:p>
        </p:txBody>
      </p:sp>
      <p:cxnSp>
        <p:nvCxnSpPr>
          <p:cNvPr id="7" name="Straight Connector 6">
            <a:extLst>
              <a:ext uri="{FF2B5EF4-FFF2-40B4-BE49-F238E27FC236}">
                <a16:creationId xmlns:a16="http://schemas.microsoft.com/office/drawing/2014/main" xmlns="" id="{BD43447C-A4C2-4558-B155-FDF862FC02CA}"/>
              </a:ext>
            </a:extLst>
          </p:cNvPr>
          <p:cNvCxnSpPr>
            <a:cxnSpLocks/>
          </p:cNvCxnSpPr>
          <p:nvPr/>
        </p:nvCxnSpPr>
        <p:spPr>
          <a:xfrm>
            <a:off x="3518452" y="2823626"/>
            <a:ext cx="45919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1E19BCD-9801-44CF-8E42-515F03762A8E}"/>
              </a:ext>
            </a:extLst>
          </p:cNvPr>
          <p:cNvCxnSpPr>
            <a:cxnSpLocks/>
          </p:cNvCxnSpPr>
          <p:nvPr/>
        </p:nvCxnSpPr>
        <p:spPr>
          <a:xfrm>
            <a:off x="1113182" y="3280825"/>
            <a:ext cx="331584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738E16C1-AE3D-4ED1-A93D-E6A77229E510}"/>
              </a:ext>
            </a:extLst>
          </p:cNvPr>
          <p:cNvSpPr>
            <a:spLocks noChangeArrowheads="1"/>
          </p:cNvSpPr>
          <p:nvPr/>
        </p:nvSpPr>
        <p:spPr bwMode="auto">
          <a:xfrm>
            <a:off x="4658969" y="4540198"/>
            <a:ext cx="39060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FF"/>
              </a:buClr>
            </a:pPr>
            <a:r>
              <a:rPr lang="en-US" altLang="en-US" sz="3200" b="1" dirty="0" err="1">
                <a:solidFill>
                  <a:srgbClr val="0F8931"/>
                </a:solidFill>
                <a:latin typeface="UTM Avo" panose="02040603050506020204" pitchFamily="18" charset="0"/>
                <a:cs typeface="Times New Roman" pitchFamily="18" charset="0"/>
              </a:rPr>
              <a:t>Nêu</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được</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C00000"/>
                </a:solidFill>
                <a:latin typeface="UTM Avo" panose="02040603050506020204" pitchFamily="18" charset="0"/>
                <a:cs typeface="Times New Roman" pitchFamily="18" charset="0"/>
              </a:rPr>
              <a:t>tình</a:t>
            </a:r>
            <a:r>
              <a:rPr lang="en-US" altLang="en-US" sz="3200" b="1" dirty="0">
                <a:solidFill>
                  <a:srgbClr val="C00000"/>
                </a:solidFill>
                <a:latin typeface="UTM Avo" panose="02040603050506020204" pitchFamily="18" charset="0"/>
                <a:cs typeface="Times New Roman" pitchFamily="18" charset="0"/>
              </a:rPr>
              <a:t> </a:t>
            </a:r>
            <a:r>
              <a:rPr lang="en-US" altLang="en-US" sz="3200" b="1" dirty="0" err="1">
                <a:solidFill>
                  <a:srgbClr val="C00000"/>
                </a:solidFill>
                <a:latin typeface="UTM Avo" panose="02040603050506020204" pitchFamily="18" charset="0"/>
                <a:cs typeface="Times New Roman" pitchFamily="18" charset="0"/>
              </a:rPr>
              <a:t>cảm</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của</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người</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tả</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đối</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với</a:t>
            </a:r>
            <a:r>
              <a:rPr lang="en-US" altLang="en-US" sz="3200" b="1" dirty="0">
                <a:solidFill>
                  <a:srgbClr val="0F8931"/>
                </a:solidFill>
                <a:latin typeface="UTM Avo" panose="02040603050506020204" pitchFamily="18" charset="0"/>
                <a:cs typeface="Times New Roman" pitchFamily="18" charset="0"/>
              </a:rPr>
              <a:t> </a:t>
            </a:r>
            <a:r>
              <a:rPr lang="en-US" altLang="en-US" sz="3200" b="1" dirty="0" err="1">
                <a:solidFill>
                  <a:srgbClr val="0F8931"/>
                </a:solidFill>
                <a:latin typeface="UTM Avo" panose="02040603050506020204" pitchFamily="18" charset="0"/>
                <a:cs typeface="Times New Roman" pitchFamily="18" charset="0"/>
              </a:rPr>
              <a:t>cây</a:t>
            </a:r>
            <a:r>
              <a:rPr lang="en-US" altLang="en-US" sz="3200" b="1" dirty="0">
                <a:solidFill>
                  <a:srgbClr val="0F8931"/>
                </a:solidFill>
                <a:latin typeface="UTM Avo" panose="02040603050506020204" pitchFamily="18" charset="0"/>
                <a:cs typeface="Times New Roman" pitchFamily="18" charset="0"/>
              </a:rPr>
              <a:t>.</a:t>
            </a:r>
          </a:p>
        </p:txBody>
      </p:sp>
      <p:pic>
        <p:nvPicPr>
          <p:cNvPr id="9" name="Picture 8">
            <a:extLst>
              <a:ext uri="{FF2B5EF4-FFF2-40B4-BE49-F238E27FC236}">
                <a16:creationId xmlns:a16="http://schemas.microsoft.com/office/drawing/2014/main" xmlns="" id="{80CBC872-B980-40ED-9A84-B2696E9269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0171" b="62583"/>
          <a:stretch/>
        </p:blipFill>
        <p:spPr>
          <a:xfrm>
            <a:off x="1102537" y="3550322"/>
            <a:ext cx="1074716" cy="1312142"/>
          </a:xfrm>
          <a:prstGeom prst="rect">
            <a:avLst/>
          </a:prstGeom>
        </p:spPr>
      </p:pic>
      <p:grpSp>
        <p:nvGrpSpPr>
          <p:cNvPr id="14" name="Group 13">
            <a:extLst>
              <a:ext uri="{FF2B5EF4-FFF2-40B4-BE49-F238E27FC236}">
                <a16:creationId xmlns:a16="http://schemas.microsoft.com/office/drawing/2014/main" xmlns="" id="{020E718F-972D-482B-A838-549F1EDA05AD}"/>
              </a:ext>
            </a:extLst>
          </p:cNvPr>
          <p:cNvGrpSpPr/>
          <p:nvPr/>
        </p:nvGrpSpPr>
        <p:grpSpPr>
          <a:xfrm>
            <a:off x="2206488" y="3601944"/>
            <a:ext cx="2479813" cy="1208898"/>
            <a:chOff x="3038060" y="3550322"/>
            <a:chExt cx="3306417" cy="1208898"/>
          </a:xfrm>
        </p:grpSpPr>
        <p:sp>
          <p:nvSpPr>
            <p:cNvPr id="10" name="Rectangle: Rounded Corners 9">
              <a:extLst>
                <a:ext uri="{FF2B5EF4-FFF2-40B4-BE49-F238E27FC236}">
                  <a16:creationId xmlns:a16="http://schemas.microsoft.com/office/drawing/2014/main" xmlns="" id="{F56A0AB1-F2F6-4867-8230-F0BBEF7203E6}"/>
                </a:ext>
              </a:extLst>
            </p:cNvPr>
            <p:cNvSpPr/>
            <p:nvPr/>
          </p:nvSpPr>
          <p:spPr>
            <a:xfrm>
              <a:off x="3101009" y="3550322"/>
              <a:ext cx="3207026" cy="1208898"/>
            </a:xfrm>
            <a:prstGeom prst="roundRect">
              <a:avLst>
                <a:gd name="adj" fmla="val 50000"/>
              </a:avLst>
            </a:prstGeom>
            <a:solidFill>
              <a:srgbClr val="FFFFFF"/>
            </a:solidFill>
            <a:ln w="57150">
              <a:solidFill>
                <a:srgbClr val="88D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xmlns="" id="{2E5E73D5-4F5C-4284-9BF8-80813907BCCB}"/>
                </a:ext>
              </a:extLst>
            </p:cNvPr>
            <p:cNvSpPr txBox="1"/>
            <p:nvPr/>
          </p:nvSpPr>
          <p:spPr>
            <a:xfrm>
              <a:off x="3038060" y="3655498"/>
              <a:ext cx="3306417" cy="1077218"/>
            </a:xfrm>
            <a:prstGeom prst="rect">
              <a:avLst/>
            </a:prstGeom>
            <a:noFill/>
          </p:spPr>
          <p:txBody>
            <a:bodyPr wrap="square" rtlCol="0">
              <a:spAutoFit/>
            </a:bodyPr>
            <a:lstStyle/>
            <a:p>
              <a:pPr algn="ctr"/>
              <a:r>
                <a:rPr lang="en-US" sz="3200" b="1" dirty="0" err="1">
                  <a:latin typeface="UTM Avo" panose="02040603050506020204" pitchFamily="18" charset="0"/>
                </a:rPr>
                <a:t>Có</a:t>
              </a:r>
              <a:r>
                <a:rPr lang="en-US" sz="3200" b="1" dirty="0">
                  <a:latin typeface="UTM Avo" panose="02040603050506020204" pitchFamily="18" charset="0"/>
                </a:rPr>
                <a:t> </a:t>
              </a:r>
              <a:r>
                <a:rPr lang="en-US" sz="3200" b="1" dirty="0" err="1">
                  <a:latin typeface="UTM Avo" panose="02040603050506020204" pitchFamily="18" charset="0"/>
                </a:rPr>
                <a:t>thể</a:t>
              </a:r>
              <a:r>
                <a:rPr lang="en-US" sz="3200" b="1" dirty="0">
                  <a:latin typeface="UTM Avo" panose="02040603050506020204" pitchFamily="18" charset="0"/>
                </a:rPr>
                <a:t> </a:t>
              </a:r>
              <a:r>
                <a:rPr lang="en-US" sz="3200" b="1" dirty="0" err="1">
                  <a:latin typeface="UTM Avo" panose="02040603050506020204" pitchFamily="18" charset="0"/>
                </a:rPr>
                <a:t>dùng</a:t>
              </a:r>
              <a:r>
                <a:rPr lang="en-US" sz="3200" b="1" dirty="0">
                  <a:latin typeface="UTM Avo" panose="02040603050506020204" pitchFamily="18" charset="0"/>
                </a:rPr>
                <a:t> </a:t>
              </a:r>
              <a:r>
                <a:rPr lang="en-US" sz="3200" b="1" dirty="0" err="1">
                  <a:latin typeface="UTM Avo" panose="02040603050506020204" pitchFamily="18" charset="0"/>
                </a:rPr>
                <a:t>để</a:t>
              </a:r>
              <a:r>
                <a:rPr lang="en-US" sz="3200" b="1" dirty="0">
                  <a:latin typeface="UTM Avo" panose="02040603050506020204" pitchFamily="18" charset="0"/>
                </a:rPr>
                <a:t> </a:t>
              </a:r>
              <a:r>
                <a:rPr lang="en-US" sz="3200" b="1" dirty="0" err="1">
                  <a:latin typeface="UTM Avo" panose="02040603050506020204" pitchFamily="18" charset="0"/>
                </a:rPr>
                <a:t>kết</a:t>
              </a:r>
              <a:r>
                <a:rPr lang="en-US" sz="3200" b="1" dirty="0">
                  <a:latin typeface="UTM Avo" panose="02040603050506020204" pitchFamily="18" charset="0"/>
                </a:rPr>
                <a:t> </a:t>
              </a:r>
              <a:r>
                <a:rPr lang="en-US" sz="3200" b="1" dirty="0" err="1">
                  <a:latin typeface="UTM Avo" panose="02040603050506020204" pitchFamily="18" charset="0"/>
                </a:rPr>
                <a:t>bài</a:t>
              </a:r>
              <a:endParaRPr lang="vi-VN" sz="3200" b="1" dirty="0"/>
            </a:p>
          </p:txBody>
        </p:sp>
      </p:grpSp>
      <p:sp>
        <p:nvSpPr>
          <p:cNvPr id="13" name="TextBox 12">
            <a:extLst>
              <a:ext uri="{FF2B5EF4-FFF2-40B4-BE49-F238E27FC236}">
                <a16:creationId xmlns:a16="http://schemas.microsoft.com/office/drawing/2014/main" xmlns="" id="{5E0BABC2-D1BE-44EB-8B5B-F12E5DFEC8E7}"/>
              </a:ext>
            </a:extLst>
          </p:cNvPr>
          <p:cNvSpPr txBox="1"/>
          <p:nvPr/>
        </p:nvSpPr>
        <p:spPr>
          <a:xfrm>
            <a:off x="705678" y="500665"/>
            <a:ext cx="7961244" cy="954107"/>
          </a:xfrm>
          <a:prstGeom prst="rect">
            <a:avLst/>
          </a:prstGeom>
          <a:noFill/>
        </p:spPr>
        <p:txBody>
          <a:bodyPr wrap="square" rtlCol="0">
            <a:spAutoFit/>
          </a:bodyPr>
          <a:lstStyle/>
          <a:p>
            <a:r>
              <a:rPr lang="en-US" sz="2800" b="1" dirty="0">
                <a:latin typeface="UTM Avo" panose="02040603050506020204" pitchFamily="18" charset="0"/>
              </a:rPr>
              <a:t>1.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thể</a:t>
            </a:r>
            <a:r>
              <a:rPr lang="en-US" sz="2800" b="1" dirty="0">
                <a:latin typeface="UTM Avo" panose="02040603050506020204" pitchFamily="18" charset="0"/>
              </a:rPr>
              <a:t> </a:t>
            </a:r>
            <a:r>
              <a:rPr lang="en-US" sz="2800" b="1" dirty="0" err="1">
                <a:latin typeface="UTM Avo" panose="02040603050506020204" pitchFamily="18" charset="0"/>
              </a:rPr>
              <a:t>dùng</a:t>
            </a:r>
            <a:r>
              <a:rPr lang="en-US" sz="2800" b="1" dirty="0">
                <a:latin typeface="UTM Avo" panose="02040603050506020204" pitchFamily="18" charset="0"/>
              </a:rPr>
              <a:t> </a:t>
            </a:r>
            <a:r>
              <a:rPr lang="en-US" sz="2800" b="1" dirty="0" err="1">
                <a:latin typeface="UTM Avo" panose="02040603050506020204" pitchFamily="18" charset="0"/>
              </a:rPr>
              <a:t>các</a:t>
            </a:r>
            <a:r>
              <a:rPr lang="en-US" sz="2800" b="1" dirty="0">
                <a:latin typeface="UTM Avo" panose="02040603050506020204" pitchFamily="18" charset="0"/>
              </a:rPr>
              <a:t>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sau</a:t>
            </a:r>
            <a:r>
              <a:rPr lang="en-US" sz="2800" b="1" dirty="0">
                <a:latin typeface="UTM Avo" panose="02040603050506020204" pitchFamily="18" charset="0"/>
              </a:rPr>
              <a:t> </a:t>
            </a:r>
            <a:r>
              <a:rPr lang="en-US" sz="2800" b="1" dirty="0" err="1">
                <a:latin typeface="UTM Avo" panose="02040603050506020204" pitchFamily="18" charset="0"/>
              </a:rPr>
              <a:t>để</a:t>
            </a:r>
            <a:r>
              <a:rPr lang="en-US" sz="2800" b="1" dirty="0">
                <a:latin typeface="UTM Avo" panose="02040603050506020204" pitchFamily="18" charset="0"/>
              </a:rPr>
              <a:t> </a:t>
            </a:r>
            <a:r>
              <a:rPr lang="en-US" sz="2800" b="1" dirty="0" err="1">
                <a:latin typeface="UTM Avo" panose="02040603050506020204" pitchFamily="18" charset="0"/>
              </a:rPr>
              <a:t>kết</a:t>
            </a:r>
            <a:r>
              <a:rPr lang="en-US" sz="2800" b="1" dirty="0">
                <a:latin typeface="UTM Avo" panose="02040603050506020204" pitchFamily="18" charset="0"/>
              </a:rPr>
              <a:t> </a:t>
            </a:r>
            <a:r>
              <a:rPr lang="en-US" sz="2800" b="1" dirty="0" err="1">
                <a:latin typeface="UTM Avo" panose="02040603050506020204" pitchFamily="18" charset="0"/>
              </a:rPr>
              <a:t>bài</a:t>
            </a:r>
            <a:r>
              <a:rPr lang="en-US" sz="2800" b="1" dirty="0">
                <a:latin typeface="UTM Avo" panose="02040603050506020204" pitchFamily="18" charset="0"/>
              </a:rPr>
              <a:t>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Vì</a:t>
            </a:r>
            <a:r>
              <a:rPr lang="en-US" sz="2800" b="1" dirty="0">
                <a:latin typeface="UTM Avo" panose="02040603050506020204" pitchFamily="18" charset="0"/>
              </a:rPr>
              <a:t> </a:t>
            </a:r>
            <a:r>
              <a:rPr lang="en-US" sz="2800" b="1" dirty="0" err="1">
                <a:latin typeface="UTM Avo" panose="02040603050506020204" pitchFamily="18" charset="0"/>
              </a:rPr>
              <a:t>sao</a:t>
            </a:r>
            <a:r>
              <a:rPr lang="en-US" sz="2800" b="1" dirty="0">
                <a:latin typeface="UTM Avo" panose="02040603050506020204" pitchFamily="18" charset="0"/>
              </a:rPr>
              <a:t>?</a:t>
            </a:r>
            <a:endParaRPr lang="vi-VN" sz="2800" b="1" dirty="0"/>
          </a:p>
        </p:txBody>
      </p:sp>
      <p:pic>
        <p:nvPicPr>
          <p:cNvPr id="16" name="Picture 15">
            <a:extLst>
              <a:ext uri="{FF2B5EF4-FFF2-40B4-BE49-F238E27FC236}">
                <a16:creationId xmlns:a16="http://schemas.microsoft.com/office/drawing/2014/main" xmlns="" id="{A7558051-CDF6-4EF0-9C28-924452F6CB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89" t="44444" r="43816" b="30238"/>
          <a:stretch/>
        </p:blipFill>
        <p:spPr>
          <a:xfrm rot="5801616">
            <a:off x="5922862" y="3517550"/>
            <a:ext cx="1432956" cy="1302254"/>
          </a:xfrm>
          <a:prstGeom prst="rect">
            <a:avLst/>
          </a:prstGeom>
        </p:spPr>
      </p:pic>
    </p:spTree>
    <p:extLst>
      <p:ext uri="{BB962C8B-B14F-4D97-AF65-F5344CB8AC3E}">
        <p14:creationId xmlns:p14="http://schemas.microsoft.com/office/powerpoint/2010/main" val="39655827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par>
                          <p:cTn id="24" fill="hold">
                            <p:stCondLst>
                              <p:cond delay="1000"/>
                            </p:stCondLst>
                            <p:childTnLst>
                              <p:par>
                                <p:cTn id="25" presetID="47"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38E16C1-AE3D-4ED1-A93D-E6A77229E510}"/>
              </a:ext>
            </a:extLst>
          </p:cNvPr>
          <p:cNvSpPr>
            <a:spLocks noChangeArrowheads="1"/>
          </p:cNvSpPr>
          <p:nvPr/>
        </p:nvSpPr>
        <p:spPr bwMode="auto">
          <a:xfrm>
            <a:off x="4519198" y="4488420"/>
            <a:ext cx="42539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Nêu</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được</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UTM Avo" panose="02040603050506020204" pitchFamily="18" charset="0"/>
                <a:cs typeface="Times New Roman" pitchFamily="18" charset="0"/>
              </a:rPr>
              <a:t>tình</a:t>
            </a:r>
            <a:r>
              <a:rPr kumimoji="0" lang="en-US" altLang="en-US" sz="3200" b="1" i="0" u="none" strike="noStrike" kern="1200" cap="none" spc="0" normalizeH="0" baseline="0" noProof="0" dirty="0">
                <a:ln>
                  <a:noFill/>
                </a:ln>
                <a:solidFill>
                  <a:srgbClr val="C00000"/>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UTM Avo" panose="02040603050506020204" pitchFamily="18" charset="0"/>
                <a:cs typeface="Times New Roman" pitchFamily="18" charset="0"/>
              </a:rPr>
              <a:t>cảm</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của</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người</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tả</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đối</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với</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và</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070C0"/>
                </a:solidFill>
                <a:effectLst/>
                <a:uLnTx/>
                <a:uFillTx/>
                <a:latin typeface="UTM Avo" panose="02040603050506020204" pitchFamily="18" charset="0"/>
                <a:cs typeface="Times New Roman" pitchFamily="18" charset="0"/>
              </a:rPr>
              <a:t>ích</a:t>
            </a:r>
            <a:r>
              <a:rPr kumimoji="0" lang="en-US" altLang="en-US" sz="3200" b="1" i="0" u="none" strike="noStrike" kern="1200" cap="none" spc="0" normalizeH="0" noProof="0" dirty="0">
                <a:ln>
                  <a:noFill/>
                </a:ln>
                <a:solidFill>
                  <a:srgbClr val="0070C0"/>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070C0"/>
                </a:solidFill>
                <a:effectLst/>
                <a:uLnTx/>
                <a:uFillTx/>
                <a:latin typeface="UTM Avo" panose="02040603050506020204" pitchFamily="18" charset="0"/>
                <a:cs typeface="Times New Roman" pitchFamily="18" charset="0"/>
              </a:rPr>
              <a:t>lợi</a:t>
            </a:r>
            <a:r>
              <a:rPr kumimoji="0" lang="en-US" altLang="en-US" sz="3200" b="1" i="0" u="none" strike="noStrike" kern="1200" cap="none" spc="0" normalizeH="0" noProof="0" dirty="0">
                <a:ln>
                  <a:noFill/>
                </a:ln>
                <a:solidFill>
                  <a:srgbClr val="0070C0"/>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của</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a:t>
            </a:r>
          </a:p>
        </p:txBody>
      </p:sp>
      <p:grpSp>
        <p:nvGrpSpPr>
          <p:cNvPr id="9" name="Group 8">
            <a:extLst>
              <a:ext uri="{FF2B5EF4-FFF2-40B4-BE49-F238E27FC236}">
                <a16:creationId xmlns:a16="http://schemas.microsoft.com/office/drawing/2014/main" xmlns="" id="{48C10133-9079-44AA-90DA-868548D4F87D}"/>
              </a:ext>
            </a:extLst>
          </p:cNvPr>
          <p:cNvGrpSpPr/>
          <p:nvPr/>
        </p:nvGrpSpPr>
        <p:grpSpPr>
          <a:xfrm>
            <a:off x="790786" y="1851964"/>
            <a:ext cx="7456824" cy="1587200"/>
            <a:chOff x="3703981" y="3769992"/>
            <a:chExt cx="7484168" cy="1587200"/>
          </a:xfrm>
        </p:grpSpPr>
        <p:sp>
          <p:nvSpPr>
            <p:cNvPr id="10" name="Rectangle: Rounded Corners 9">
              <a:extLst>
                <a:ext uri="{FF2B5EF4-FFF2-40B4-BE49-F238E27FC236}">
                  <a16:creationId xmlns:a16="http://schemas.microsoft.com/office/drawing/2014/main" xmlns="" id="{D1A67907-3447-4115-906D-3C85CA78CCEF}"/>
                </a:ext>
              </a:extLst>
            </p:cNvPr>
            <p:cNvSpPr/>
            <p:nvPr/>
          </p:nvSpPr>
          <p:spPr>
            <a:xfrm>
              <a:off x="3703981" y="3769992"/>
              <a:ext cx="7484168" cy="1587200"/>
            </a:xfrm>
            <a:prstGeom prst="roundRect">
              <a:avLst/>
            </a:prstGeom>
            <a:solidFill>
              <a:schemeClr val="bg1"/>
            </a:solidFill>
            <a:ln w="38100">
              <a:solidFill>
                <a:srgbClr val="0F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xmlns="" id="{C7A6812A-0957-4DF7-85B2-5C3513473282}"/>
                </a:ext>
              </a:extLst>
            </p:cNvPr>
            <p:cNvSpPr txBox="1"/>
            <p:nvPr/>
          </p:nvSpPr>
          <p:spPr>
            <a:xfrm>
              <a:off x="3819939" y="3871165"/>
              <a:ext cx="7368210" cy="1384995"/>
            </a:xfrm>
            <a:prstGeom prst="rect">
              <a:avLst/>
            </a:prstGeom>
            <a:noFill/>
          </p:spPr>
          <p:txBody>
            <a:bodyPr wrap="square">
              <a:spAutoFit/>
            </a:bodyPr>
            <a:lstStyle/>
            <a:p>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rất</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thích</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phượng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vì</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phượng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chẳng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những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cho</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chúng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bóng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mát</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để</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vui</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chơi</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mà</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còn</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tăng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thêm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vẻ</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đẹp</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của</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trường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t>
              </a:r>
              <a:endParaRPr lang="vi-VN" dirty="0"/>
            </a:p>
          </p:txBody>
        </p:sp>
      </p:grpSp>
      <p:sp>
        <p:nvSpPr>
          <p:cNvPr id="13" name="TextBox 12">
            <a:extLst>
              <a:ext uri="{FF2B5EF4-FFF2-40B4-BE49-F238E27FC236}">
                <a16:creationId xmlns:a16="http://schemas.microsoft.com/office/drawing/2014/main" xmlns="" id="{193BAE01-73C8-4486-8D8D-38BC8E0FB8D9}"/>
              </a:ext>
            </a:extLst>
          </p:cNvPr>
          <p:cNvSpPr txBox="1"/>
          <p:nvPr/>
        </p:nvSpPr>
        <p:spPr>
          <a:xfrm>
            <a:off x="1025138" y="1146712"/>
            <a:ext cx="6930057" cy="523220"/>
          </a:xfrm>
          <a:prstGeom prst="rect">
            <a:avLst/>
          </a:prstGeom>
          <a:noFill/>
        </p:spPr>
        <p:txBody>
          <a:bodyPr wrap="square" rtlCol="0">
            <a:spAutoFit/>
          </a:bodyPr>
          <a:lstStyle/>
          <a:p>
            <a:pPr algn="ctr"/>
            <a:r>
              <a:rPr lang="en-US" sz="2800" b="1" dirty="0" err="1">
                <a:solidFill>
                  <a:srgbClr val="0F8931"/>
                </a:solidFill>
                <a:latin typeface="UTM Avo" panose="02040603050506020204" pitchFamily="18" charset="0"/>
              </a:rPr>
              <a:t>Đề</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bài</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Tả</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cây</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phượng</a:t>
            </a:r>
            <a:r>
              <a:rPr lang="en-US" sz="2800" b="1" dirty="0">
                <a:solidFill>
                  <a:srgbClr val="0F8931"/>
                </a:solidFill>
                <a:latin typeface="UTM Avo" panose="02040603050506020204" pitchFamily="18" charset="0"/>
              </a:rPr>
              <a:t> ở </a:t>
            </a:r>
            <a:r>
              <a:rPr lang="en-US" sz="2800" b="1" dirty="0" err="1">
                <a:solidFill>
                  <a:srgbClr val="0F8931"/>
                </a:solidFill>
                <a:latin typeface="UTM Avo" panose="02040603050506020204" pitchFamily="18" charset="0"/>
              </a:rPr>
              <a:t>sân</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trường</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em</a:t>
            </a:r>
            <a:endParaRPr lang="vi-VN" sz="2800" b="1" dirty="0">
              <a:solidFill>
                <a:srgbClr val="0F8931"/>
              </a:solidFill>
            </a:endParaRPr>
          </a:p>
        </p:txBody>
      </p:sp>
      <p:cxnSp>
        <p:nvCxnSpPr>
          <p:cNvPr id="7" name="Straight Connector 6">
            <a:extLst>
              <a:ext uri="{FF2B5EF4-FFF2-40B4-BE49-F238E27FC236}">
                <a16:creationId xmlns:a16="http://schemas.microsoft.com/office/drawing/2014/main" xmlns="" id="{BD43447C-A4C2-4558-B155-FDF862FC02CA}"/>
              </a:ext>
            </a:extLst>
          </p:cNvPr>
          <p:cNvCxnSpPr>
            <a:cxnSpLocks/>
          </p:cNvCxnSpPr>
          <p:nvPr/>
        </p:nvCxnSpPr>
        <p:spPr>
          <a:xfrm>
            <a:off x="4639088" y="2417435"/>
            <a:ext cx="319294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1E19BCD-9801-44CF-8E42-515F03762A8E}"/>
              </a:ext>
            </a:extLst>
          </p:cNvPr>
          <p:cNvCxnSpPr>
            <a:cxnSpLocks/>
          </p:cNvCxnSpPr>
          <p:nvPr/>
        </p:nvCxnSpPr>
        <p:spPr>
          <a:xfrm>
            <a:off x="1043608" y="2841413"/>
            <a:ext cx="331967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2FD2B9A-D92E-4138-988F-68C66C9DA239}"/>
              </a:ext>
            </a:extLst>
          </p:cNvPr>
          <p:cNvCxnSpPr>
            <a:cxnSpLocks/>
          </p:cNvCxnSpPr>
          <p:nvPr/>
        </p:nvCxnSpPr>
        <p:spPr>
          <a:xfrm>
            <a:off x="1043609" y="3245604"/>
            <a:ext cx="356814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9AC9EE1-5D60-4061-874F-7AA646A0A68B}"/>
              </a:ext>
            </a:extLst>
          </p:cNvPr>
          <p:cNvCxnSpPr>
            <a:cxnSpLocks/>
          </p:cNvCxnSpPr>
          <p:nvPr/>
        </p:nvCxnSpPr>
        <p:spPr>
          <a:xfrm>
            <a:off x="1908313" y="2417435"/>
            <a:ext cx="260032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B691BF5-0104-4079-AE43-CB8446D0EF38}"/>
              </a:ext>
            </a:extLst>
          </p:cNvPr>
          <p:cNvCxnSpPr>
            <a:cxnSpLocks/>
          </p:cNvCxnSpPr>
          <p:nvPr/>
        </p:nvCxnSpPr>
        <p:spPr>
          <a:xfrm>
            <a:off x="6962359" y="2841231"/>
            <a:ext cx="110346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BC2CE05A-8044-4805-9F5A-29BAC0942C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0171" b="62583"/>
          <a:stretch/>
        </p:blipFill>
        <p:spPr>
          <a:xfrm>
            <a:off x="1102537" y="3741391"/>
            <a:ext cx="1074716" cy="1312142"/>
          </a:xfrm>
          <a:prstGeom prst="rect">
            <a:avLst/>
          </a:prstGeom>
        </p:spPr>
      </p:pic>
      <p:grpSp>
        <p:nvGrpSpPr>
          <p:cNvPr id="16" name="Group 15">
            <a:extLst>
              <a:ext uri="{FF2B5EF4-FFF2-40B4-BE49-F238E27FC236}">
                <a16:creationId xmlns:a16="http://schemas.microsoft.com/office/drawing/2014/main" xmlns="" id="{D5E2E5CC-CF25-482D-8A47-B5E9266CA911}"/>
              </a:ext>
            </a:extLst>
          </p:cNvPr>
          <p:cNvGrpSpPr/>
          <p:nvPr/>
        </p:nvGrpSpPr>
        <p:grpSpPr>
          <a:xfrm>
            <a:off x="2159276" y="3844635"/>
            <a:ext cx="2479813" cy="1208898"/>
            <a:chOff x="3038060" y="3550322"/>
            <a:chExt cx="3306417" cy="1208898"/>
          </a:xfrm>
        </p:grpSpPr>
        <p:sp>
          <p:nvSpPr>
            <p:cNvPr id="18" name="Rectangle: Rounded Corners 17">
              <a:extLst>
                <a:ext uri="{FF2B5EF4-FFF2-40B4-BE49-F238E27FC236}">
                  <a16:creationId xmlns:a16="http://schemas.microsoft.com/office/drawing/2014/main" xmlns="" id="{7A046DDC-0BF1-40B1-B8F1-827A6D35D78C}"/>
                </a:ext>
              </a:extLst>
            </p:cNvPr>
            <p:cNvSpPr/>
            <p:nvPr/>
          </p:nvSpPr>
          <p:spPr>
            <a:xfrm>
              <a:off x="3101009" y="3550322"/>
              <a:ext cx="3207026" cy="1208898"/>
            </a:xfrm>
            <a:prstGeom prst="roundRect">
              <a:avLst>
                <a:gd name="adj" fmla="val 50000"/>
              </a:avLst>
            </a:prstGeom>
            <a:solidFill>
              <a:srgbClr val="FFFFFF"/>
            </a:solidFill>
            <a:ln w="57150">
              <a:solidFill>
                <a:srgbClr val="88D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xmlns="" id="{6D3F044A-FBFB-4C40-8076-364841A7331D}"/>
                </a:ext>
              </a:extLst>
            </p:cNvPr>
            <p:cNvSpPr txBox="1"/>
            <p:nvPr/>
          </p:nvSpPr>
          <p:spPr>
            <a:xfrm>
              <a:off x="3038060" y="3655498"/>
              <a:ext cx="3306417" cy="1077218"/>
            </a:xfrm>
            <a:prstGeom prst="rect">
              <a:avLst/>
            </a:prstGeom>
            <a:noFill/>
          </p:spPr>
          <p:txBody>
            <a:bodyPr wrap="square" rtlCol="0">
              <a:spAutoFit/>
            </a:bodyPr>
            <a:lstStyle/>
            <a:p>
              <a:pPr algn="ctr"/>
              <a:r>
                <a:rPr lang="en-US" sz="3200" b="1" dirty="0" err="1">
                  <a:latin typeface="UTM Avo" panose="02040603050506020204" pitchFamily="18" charset="0"/>
                </a:rPr>
                <a:t>Có</a:t>
              </a:r>
              <a:r>
                <a:rPr lang="en-US" sz="3200" b="1" dirty="0">
                  <a:latin typeface="UTM Avo" panose="02040603050506020204" pitchFamily="18" charset="0"/>
                </a:rPr>
                <a:t> </a:t>
              </a:r>
              <a:r>
                <a:rPr lang="en-US" sz="3200" b="1" dirty="0" err="1">
                  <a:latin typeface="UTM Avo" panose="02040603050506020204" pitchFamily="18" charset="0"/>
                </a:rPr>
                <a:t>thể</a:t>
              </a:r>
              <a:r>
                <a:rPr lang="en-US" sz="3200" b="1" dirty="0">
                  <a:latin typeface="UTM Avo" panose="02040603050506020204" pitchFamily="18" charset="0"/>
                </a:rPr>
                <a:t> </a:t>
              </a:r>
              <a:r>
                <a:rPr lang="en-US" sz="3200" b="1" dirty="0" err="1">
                  <a:latin typeface="UTM Avo" panose="02040603050506020204" pitchFamily="18" charset="0"/>
                </a:rPr>
                <a:t>dùng</a:t>
              </a:r>
              <a:r>
                <a:rPr lang="en-US" sz="3200" b="1" dirty="0">
                  <a:latin typeface="UTM Avo" panose="02040603050506020204" pitchFamily="18" charset="0"/>
                </a:rPr>
                <a:t> </a:t>
              </a:r>
              <a:r>
                <a:rPr lang="en-US" sz="3200" b="1" dirty="0" err="1">
                  <a:latin typeface="UTM Avo" panose="02040603050506020204" pitchFamily="18" charset="0"/>
                </a:rPr>
                <a:t>để</a:t>
              </a:r>
              <a:r>
                <a:rPr lang="en-US" sz="3200" b="1" dirty="0">
                  <a:latin typeface="UTM Avo" panose="02040603050506020204" pitchFamily="18" charset="0"/>
                </a:rPr>
                <a:t> </a:t>
              </a:r>
              <a:r>
                <a:rPr lang="en-US" sz="3200" b="1" dirty="0" err="1">
                  <a:latin typeface="UTM Avo" panose="02040603050506020204" pitchFamily="18" charset="0"/>
                </a:rPr>
                <a:t>kết</a:t>
              </a:r>
              <a:r>
                <a:rPr lang="en-US" sz="3200" b="1" dirty="0">
                  <a:latin typeface="UTM Avo" panose="02040603050506020204" pitchFamily="18" charset="0"/>
                </a:rPr>
                <a:t> </a:t>
              </a:r>
              <a:r>
                <a:rPr lang="en-US" sz="3200" b="1" dirty="0" err="1">
                  <a:latin typeface="UTM Avo" panose="02040603050506020204" pitchFamily="18" charset="0"/>
                </a:rPr>
                <a:t>bài</a:t>
              </a:r>
              <a:endParaRPr lang="vi-VN" sz="3200" b="1" dirty="0"/>
            </a:p>
          </p:txBody>
        </p:sp>
      </p:grpSp>
      <p:pic>
        <p:nvPicPr>
          <p:cNvPr id="2" name="Picture 1">
            <a:extLst>
              <a:ext uri="{FF2B5EF4-FFF2-40B4-BE49-F238E27FC236}">
                <a16:creationId xmlns:a16="http://schemas.microsoft.com/office/drawing/2014/main" xmlns="" id="{883D3601-A061-4050-B2F7-64B7E1577877}"/>
              </a:ext>
            </a:extLst>
          </p:cNvPr>
          <p:cNvPicPr>
            <a:picLocks noChangeAspect="1"/>
          </p:cNvPicPr>
          <p:nvPr/>
        </p:nvPicPr>
        <p:blipFill>
          <a:blip r:embed="rId3"/>
          <a:stretch>
            <a:fillRect/>
          </a:stretch>
        </p:blipFill>
        <p:spPr>
          <a:xfrm>
            <a:off x="5880179" y="3290271"/>
            <a:ext cx="1422015" cy="1633870"/>
          </a:xfrm>
          <a:prstGeom prst="rect">
            <a:avLst/>
          </a:prstGeom>
        </p:spPr>
      </p:pic>
      <p:sp>
        <p:nvSpPr>
          <p:cNvPr id="20" name="TextBox 19">
            <a:extLst>
              <a:ext uri="{FF2B5EF4-FFF2-40B4-BE49-F238E27FC236}">
                <a16:creationId xmlns:a16="http://schemas.microsoft.com/office/drawing/2014/main" xmlns="" id="{08CC08BA-6417-4738-B978-D09674497A3A}"/>
              </a:ext>
            </a:extLst>
          </p:cNvPr>
          <p:cNvSpPr txBox="1"/>
          <p:nvPr/>
        </p:nvSpPr>
        <p:spPr>
          <a:xfrm>
            <a:off x="591378" y="556592"/>
            <a:ext cx="7961244" cy="954107"/>
          </a:xfrm>
          <a:prstGeom prst="rect">
            <a:avLst/>
          </a:prstGeom>
          <a:noFill/>
        </p:spPr>
        <p:txBody>
          <a:bodyPr wrap="square" rtlCol="0">
            <a:spAutoFit/>
          </a:bodyPr>
          <a:lstStyle/>
          <a:p>
            <a:r>
              <a:rPr lang="en-US" sz="2800" b="1" dirty="0">
                <a:latin typeface="UTM Avo" panose="02040603050506020204" pitchFamily="18" charset="0"/>
              </a:rPr>
              <a:t>1.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thể</a:t>
            </a:r>
            <a:r>
              <a:rPr lang="en-US" sz="2800" b="1" dirty="0">
                <a:latin typeface="UTM Avo" panose="02040603050506020204" pitchFamily="18" charset="0"/>
              </a:rPr>
              <a:t> </a:t>
            </a:r>
            <a:r>
              <a:rPr lang="en-US" sz="2800" b="1" dirty="0" err="1">
                <a:latin typeface="UTM Avo" panose="02040603050506020204" pitchFamily="18" charset="0"/>
              </a:rPr>
              <a:t>dùng</a:t>
            </a:r>
            <a:r>
              <a:rPr lang="en-US" sz="2800" b="1" dirty="0">
                <a:latin typeface="UTM Avo" panose="02040603050506020204" pitchFamily="18" charset="0"/>
              </a:rPr>
              <a:t> </a:t>
            </a:r>
            <a:r>
              <a:rPr lang="en-US" sz="2800" b="1" dirty="0" err="1">
                <a:latin typeface="UTM Avo" panose="02040603050506020204" pitchFamily="18" charset="0"/>
              </a:rPr>
              <a:t>các</a:t>
            </a:r>
            <a:r>
              <a:rPr lang="en-US" sz="2800" b="1" dirty="0">
                <a:latin typeface="UTM Avo" panose="02040603050506020204" pitchFamily="18" charset="0"/>
              </a:rPr>
              <a:t>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sau</a:t>
            </a:r>
            <a:r>
              <a:rPr lang="en-US" sz="2800" b="1" dirty="0">
                <a:latin typeface="UTM Avo" panose="02040603050506020204" pitchFamily="18" charset="0"/>
              </a:rPr>
              <a:t> </a:t>
            </a:r>
            <a:r>
              <a:rPr lang="en-US" sz="2800" b="1" dirty="0" err="1">
                <a:latin typeface="UTM Avo" panose="02040603050506020204" pitchFamily="18" charset="0"/>
              </a:rPr>
              <a:t>để</a:t>
            </a:r>
            <a:r>
              <a:rPr lang="en-US" sz="2800" b="1" dirty="0">
                <a:latin typeface="UTM Avo" panose="02040603050506020204" pitchFamily="18" charset="0"/>
              </a:rPr>
              <a:t> </a:t>
            </a:r>
            <a:r>
              <a:rPr lang="en-US" sz="2800" b="1" dirty="0" err="1">
                <a:latin typeface="UTM Avo" panose="02040603050506020204" pitchFamily="18" charset="0"/>
              </a:rPr>
              <a:t>kết</a:t>
            </a:r>
            <a:r>
              <a:rPr lang="en-US" sz="2800" b="1" dirty="0">
                <a:latin typeface="UTM Avo" panose="02040603050506020204" pitchFamily="18" charset="0"/>
              </a:rPr>
              <a:t> </a:t>
            </a:r>
            <a:r>
              <a:rPr lang="en-US" sz="2800" b="1" dirty="0" err="1">
                <a:latin typeface="UTM Avo" panose="02040603050506020204" pitchFamily="18" charset="0"/>
              </a:rPr>
              <a:t>bài</a:t>
            </a:r>
            <a:r>
              <a:rPr lang="en-US" sz="2800" b="1" dirty="0">
                <a:latin typeface="UTM Avo" panose="02040603050506020204" pitchFamily="18" charset="0"/>
              </a:rPr>
              <a:t>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Vì</a:t>
            </a:r>
            <a:r>
              <a:rPr lang="en-US" sz="2800" b="1" dirty="0">
                <a:latin typeface="UTM Avo" panose="02040603050506020204" pitchFamily="18" charset="0"/>
              </a:rPr>
              <a:t> </a:t>
            </a:r>
            <a:r>
              <a:rPr lang="en-US" sz="2800" b="1" dirty="0" err="1">
                <a:latin typeface="UTM Avo" panose="02040603050506020204" pitchFamily="18" charset="0"/>
              </a:rPr>
              <a:t>sao</a:t>
            </a:r>
            <a:r>
              <a:rPr lang="en-US" sz="2800" b="1" dirty="0">
                <a:latin typeface="UTM Avo" panose="02040603050506020204" pitchFamily="18" charset="0"/>
              </a:rPr>
              <a:t>?</a:t>
            </a:r>
            <a:endParaRPr lang="vi-VN" sz="2800" b="1" dirty="0"/>
          </a:p>
        </p:txBody>
      </p:sp>
    </p:spTree>
    <p:extLst>
      <p:ext uri="{BB962C8B-B14F-4D97-AF65-F5344CB8AC3E}">
        <p14:creationId xmlns:p14="http://schemas.microsoft.com/office/powerpoint/2010/main" val="2353109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24BD849-0E71-4F4D-A519-60A7B8E9D9B5}"/>
              </a:ext>
            </a:extLst>
          </p:cNvPr>
          <p:cNvGrpSpPr/>
          <p:nvPr/>
        </p:nvGrpSpPr>
        <p:grpSpPr>
          <a:xfrm>
            <a:off x="508129" y="156467"/>
            <a:ext cx="2513366" cy="3584740"/>
            <a:chOff x="677505" y="156467"/>
            <a:chExt cx="3351155" cy="3584740"/>
          </a:xfrm>
        </p:grpSpPr>
        <p:grpSp>
          <p:nvGrpSpPr>
            <p:cNvPr id="4" name="Group 3">
              <a:extLst>
                <a:ext uri="{FF2B5EF4-FFF2-40B4-BE49-F238E27FC236}">
                  <a16:creationId xmlns:a16="http://schemas.microsoft.com/office/drawing/2014/main" xmlns="" id="{983C3813-1B13-4B84-BE95-8E65D4CCC9A7}"/>
                </a:ext>
              </a:extLst>
            </p:cNvPr>
            <p:cNvGrpSpPr/>
            <p:nvPr/>
          </p:nvGrpSpPr>
          <p:grpSpPr>
            <a:xfrm>
              <a:off x="677505" y="156467"/>
              <a:ext cx="3351155" cy="3538864"/>
              <a:chOff x="1200206" y="538266"/>
              <a:chExt cx="3511282" cy="3538864"/>
            </a:xfrm>
          </p:grpSpPr>
          <p:sp>
            <p:nvSpPr>
              <p:cNvPr id="2" name="ïṣ1ïde">
                <a:extLst>
                  <a:ext uri="{FF2B5EF4-FFF2-40B4-BE49-F238E27FC236}">
                    <a16:creationId xmlns:a16="http://schemas.microsoft.com/office/drawing/2014/main" xmlns="" id="{408A9F40-D1F2-4C98-927D-04E0E2FED6F7}"/>
                  </a:ext>
                </a:extLst>
              </p:cNvPr>
              <p:cNvSpPr/>
              <p:nvPr/>
            </p:nvSpPr>
            <p:spPr>
              <a:xfrm>
                <a:off x="1200206" y="1121894"/>
                <a:ext cx="3511282" cy="2955236"/>
              </a:xfrm>
              <a:prstGeom prst="arc">
                <a:avLst>
                  <a:gd name="adj1" fmla="val 1280484"/>
                  <a:gd name="adj2" fmla="val 16836277"/>
                </a:avLst>
              </a:prstGeom>
              <a:ln w="28575">
                <a:solidFill>
                  <a:srgbClr val="0F8931"/>
                </a:solidFill>
                <a:prstDash val="sysDot"/>
              </a:ln>
            </p:spPr>
            <p:style>
              <a:lnRef idx="1">
                <a:schemeClr val="accent1"/>
              </a:lnRef>
              <a:fillRef idx="0">
                <a:schemeClr val="accent1"/>
              </a:fillRef>
              <a:effectRef idx="0">
                <a:schemeClr val="accent1"/>
              </a:effectRef>
              <a:fontRef idx="minor">
                <a:schemeClr val="tx1"/>
              </a:fontRef>
            </p:style>
            <p:txBody>
              <a:bodyPr wrap="square" lIns="91440" tIns="45720" rIns="91440" bIns="45720" anchor="ctr">
                <a:normAutofit/>
              </a:bodyPr>
              <a:lstStyle/>
              <a:p>
                <a:pPr algn="ctr"/>
                <a:endParaRPr dirty="0">
                  <a:cs typeface="+mn-ea"/>
                  <a:sym typeface="+mn-lt"/>
                </a:endParaRPr>
              </a:p>
            </p:txBody>
          </p:sp>
          <p:pic>
            <p:nvPicPr>
              <p:cNvPr id="3" name="图片 19">
                <a:extLst>
                  <a:ext uri="{FF2B5EF4-FFF2-40B4-BE49-F238E27FC236}">
                    <a16:creationId xmlns:a16="http://schemas.microsoft.com/office/drawing/2014/main" xmlns="" id="{38E6253A-D2A4-436E-99F5-375867C13C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3495" y="538266"/>
                <a:ext cx="1029746" cy="1030195"/>
              </a:xfrm>
              <a:prstGeom prst="rect">
                <a:avLst/>
              </a:prstGeom>
            </p:spPr>
          </p:pic>
        </p:grpSp>
        <p:sp>
          <p:nvSpPr>
            <p:cNvPr id="5" name="Rectangle 4">
              <a:extLst>
                <a:ext uri="{FF2B5EF4-FFF2-40B4-BE49-F238E27FC236}">
                  <a16:creationId xmlns:a16="http://schemas.microsoft.com/office/drawing/2014/main" xmlns="" id="{2E677559-090A-4F92-A375-89556F31652F}"/>
                </a:ext>
              </a:extLst>
            </p:cNvPr>
            <p:cNvSpPr>
              <a:spLocks noChangeArrowheads="1"/>
            </p:cNvSpPr>
            <p:nvPr/>
          </p:nvSpPr>
          <p:spPr bwMode="auto">
            <a:xfrm>
              <a:off x="823280" y="1186662"/>
              <a:ext cx="305960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2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Có</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mấy</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cách</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kết</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bài</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trong</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bài</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văn</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miêu</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tả</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3200" b="1" i="0" u="none" strike="noStrike" kern="1200" cap="none" spc="0" normalizeH="0" noProof="0" dirty="0" err="1">
                  <a:ln>
                    <a:noFill/>
                  </a:ln>
                  <a:solidFill>
                    <a:srgbClr val="0F8931"/>
                  </a:solidFill>
                  <a:effectLst/>
                  <a:uLnTx/>
                  <a:uFillTx/>
                  <a:latin typeface="UTM Avo" panose="02040603050506020204" pitchFamily="18" charset="0"/>
                  <a:cs typeface="Times New Roman" pitchFamily="18" charset="0"/>
                </a:rPr>
                <a:t>cối</a:t>
              </a:r>
              <a:r>
                <a:rPr kumimoji="0" lang="en-US" altLang="en-US" sz="3200" b="1" i="0" u="none" strike="noStrike" kern="1200" cap="none" spc="0" normalizeH="0" noProof="0" dirty="0">
                  <a:ln>
                    <a:noFill/>
                  </a:ln>
                  <a:solidFill>
                    <a:srgbClr val="0F8931"/>
                  </a:solidFill>
                  <a:effectLst/>
                  <a:uLnTx/>
                  <a:uFillTx/>
                  <a:latin typeface="UTM Avo" panose="02040603050506020204" pitchFamily="18" charset="0"/>
                  <a:cs typeface="Times New Roman" pitchFamily="18" charset="0"/>
                </a:rPr>
                <a:t>?</a:t>
              </a:r>
              <a:endParaRPr kumimoji="0" lang="en-US" altLang="en-US" sz="32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endParaRPr>
            </a:p>
          </p:txBody>
        </p:sp>
      </p:grpSp>
      <p:grpSp>
        <p:nvGrpSpPr>
          <p:cNvPr id="16" name="Group 15">
            <a:extLst>
              <a:ext uri="{FF2B5EF4-FFF2-40B4-BE49-F238E27FC236}">
                <a16:creationId xmlns:a16="http://schemas.microsoft.com/office/drawing/2014/main" xmlns="" id="{5677A158-3DFE-4C92-8C62-6248E62E28EE}"/>
              </a:ext>
            </a:extLst>
          </p:cNvPr>
          <p:cNvGrpSpPr/>
          <p:nvPr/>
        </p:nvGrpSpPr>
        <p:grpSpPr>
          <a:xfrm>
            <a:off x="4147134" y="859164"/>
            <a:ext cx="3180522" cy="1542500"/>
            <a:chOff x="4764418" y="897358"/>
            <a:chExt cx="4240696" cy="1542500"/>
          </a:xfrm>
        </p:grpSpPr>
        <p:sp>
          <p:nvSpPr>
            <p:cNvPr id="15" name="Rectangle: Rounded Corners 14">
              <a:extLst>
                <a:ext uri="{FF2B5EF4-FFF2-40B4-BE49-F238E27FC236}">
                  <a16:creationId xmlns:a16="http://schemas.microsoft.com/office/drawing/2014/main" xmlns="" id="{C3C708F4-FD35-4553-8182-2946A1F1ECFD}"/>
                </a:ext>
              </a:extLst>
            </p:cNvPr>
            <p:cNvSpPr/>
            <p:nvPr/>
          </p:nvSpPr>
          <p:spPr>
            <a:xfrm>
              <a:off x="4764418" y="897358"/>
              <a:ext cx="4240696" cy="1438130"/>
            </a:xfrm>
            <a:prstGeom prst="roundRect">
              <a:avLst>
                <a:gd name="adj" fmla="val 50000"/>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6" name="Rectangle 5">
              <a:extLst>
                <a:ext uri="{FF2B5EF4-FFF2-40B4-BE49-F238E27FC236}">
                  <a16:creationId xmlns:a16="http://schemas.microsoft.com/office/drawing/2014/main" xmlns="" id="{68A38A7E-2BD2-4409-9692-3432BABF831F}"/>
                </a:ext>
              </a:extLst>
            </p:cNvPr>
            <p:cNvSpPr>
              <a:spLocks noChangeArrowheads="1"/>
            </p:cNvSpPr>
            <p:nvPr/>
          </p:nvSpPr>
          <p:spPr bwMode="auto">
            <a:xfrm>
              <a:off x="4858206" y="1239529"/>
              <a:ext cx="39871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baseline="0" noProof="0" dirty="0" err="1">
                  <a:ln>
                    <a:solidFill>
                      <a:srgbClr val="0F8931"/>
                    </a:solidFill>
                  </a:ln>
                  <a:solidFill>
                    <a:srgbClr val="FFC000"/>
                  </a:solidFill>
                  <a:effectLst/>
                  <a:uLnTx/>
                  <a:uFillTx/>
                  <a:latin typeface="UTM Avo" panose="02040603050506020204" pitchFamily="18" charset="0"/>
                  <a:cs typeface="Times New Roman" pitchFamily="18" charset="0"/>
                </a:rPr>
                <a:t>Kết</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bài</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mở</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rộng</a:t>
              </a:r>
              <a:endParaRPr kumimoji="0" lang="en-US" altLang="en-US" sz="3600" b="1" i="0" u="none" strike="noStrike" kern="1200" cap="none" spc="0" normalizeH="0" baseline="0" noProof="0" dirty="0">
                <a:ln>
                  <a:solidFill>
                    <a:srgbClr val="0F8931"/>
                  </a:solidFill>
                </a:ln>
                <a:solidFill>
                  <a:srgbClr val="FFC000"/>
                </a:solidFill>
                <a:effectLst/>
                <a:uLnTx/>
                <a:uFillTx/>
                <a:latin typeface="UTM Avo" panose="02040603050506020204" pitchFamily="18" charset="0"/>
                <a:cs typeface="Times New Roman" pitchFamily="18" charset="0"/>
              </a:endParaRPr>
            </a:p>
          </p:txBody>
        </p:sp>
      </p:grpSp>
      <p:grpSp>
        <p:nvGrpSpPr>
          <p:cNvPr id="17" name="Group 16">
            <a:extLst>
              <a:ext uri="{FF2B5EF4-FFF2-40B4-BE49-F238E27FC236}">
                <a16:creationId xmlns:a16="http://schemas.microsoft.com/office/drawing/2014/main" xmlns="" id="{F282F353-0454-4C31-B9DE-13DEEE921B9E}"/>
              </a:ext>
            </a:extLst>
          </p:cNvPr>
          <p:cNvGrpSpPr/>
          <p:nvPr/>
        </p:nvGrpSpPr>
        <p:grpSpPr>
          <a:xfrm>
            <a:off x="3483485" y="3081498"/>
            <a:ext cx="3180522" cy="1712192"/>
            <a:chOff x="4637628" y="2643052"/>
            <a:chExt cx="4240696" cy="1712192"/>
          </a:xfrm>
        </p:grpSpPr>
        <p:sp>
          <p:nvSpPr>
            <p:cNvPr id="14" name="Rectangle: Rounded Corners 13">
              <a:extLst>
                <a:ext uri="{FF2B5EF4-FFF2-40B4-BE49-F238E27FC236}">
                  <a16:creationId xmlns:a16="http://schemas.microsoft.com/office/drawing/2014/main" xmlns="" id="{CAEA84BF-D36F-4ECF-81DA-8E7AF44FF439}"/>
                </a:ext>
              </a:extLst>
            </p:cNvPr>
            <p:cNvSpPr/>
            <p:nvPr/>
          </p:nvSpPr>
          <p:spPr>
            <a:xfrm>
              <a:off x="4637628" y="2643052"/>
              <a:ext cx="4240696" cy="1712192"/>
            </a:xfrm>
            <a:prstGeom prst="roundRect">
              <a:avLst>
                <a:gd name="adj" fmla="val 50000"/>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7" name="Rectangle 6">
              <a:extLst>
                <a:ext uri="{FF2B5EF4-FFF2-40B4-BE49-F238E27FC236}">
                  <a16:creationId xmlns:a16="http://schemas.microsoft.com/office/drawing/2014/main" xmlns="" id="{40649D25-4F42-4A5E-9321-CD5577F88119}"/>
                </a:ext>
              </a:extLst>
            </p:cNvPr>
            <p:cNvSpPr>
              <a:spLocks noChangeArrowheads="1"/>
            </p:cNvSpPr>
            <p:nvPr/>
          </p:nvSpPr>
          <p:spPr bwMode="auto">
            <a:xfrm>
              <a:off x="4764418" y="2898984"/>
              <a:ext cx="39871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baseline="0" noProof="0" dirty="0" err="1">
                  <a:ln>
                    <a:solidFill>
                      <a:srgbClr val="0F8931"/>
                    </a:solidFill>
                  </a:ln>
                  <a:solidFill>
                    <a:srgbClr val="FFC000"/>
                  </a:solidFill>
                  <a:effectLst/>
                  <a:uLnTx/>
                  <a:uFillTx/>
                  <a:latin typeface="UTM Avo" panose="02040603050506020204" pitchFamily="18" charset="0"/>
                  <a:cs typeface="Times New Roman" pitchFamily="18" charset="0"/>
                </a:rPr>
                <a:t>Kết</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bài</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không</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mở</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rộng</a:t>
              </a:r>
              <a:endParaRPr kumimoji="0" lang="en-US" altLang="en-US" sz="3600" b="1" i="0" u="none" strike="noStrike" kern="1200" cap="none" spc="0" normalizeH="0" baseline="0" noProof="0" dirty="0">
                <a:ln>
                  <a:solidFill>
                    <a:srgbClr val="0F8931"/>
                  </a:solidFill>
                </a:ln>
                <a:solidFill>
                  <a:srgbClr val="FFC000"/>
                </a:solidFill>
                <a:effectLst/>
                <a:uLnTx/>
                <a:uFillTx/>
                <a:latin typeface="UTM Avo" panose="02040603050506020204" pitchFamily="18" charset="0"/>
                <a:cs typeface="Times New Roman" pitchFamily="18" charset="0"/>
              </a:endParaRPr>
            </a:p>
          </p:txBody>
        </p:sp>
      </p:grpSp>
      <p:grpSp>
        <p:nvGrpSpPr>
          <p:cNvPr id="13" name="Group 12">
            <a:extLst>
              <a:ext uri="{FF2B5EF4-FFF2-40B4-BE49-F238E27FC236}">
                <a16:creationId xmlns:a16="http://schemas.microsoft.com/office/drawing/2014/main" xmlns="" id="{B24392F5-59D6-4E41-9936-EAF606FEB013}"/>
              </a:ext>
            </a:extLst>
          </p:cNvPr>
          <p:cNvGrpSpPr/>
          <p:nvPr/>
        </p:nvGrpSpPr>
        <p:grpSpPr>
          <a:xfrm>
            <a:off x="6609240" y="2520569"/>
            <a:ext cx="2664717" cy="4334619"/>
            <a:chOff x="8935453" y="2405364"/>
            <a:chExt cx="3552956" cy="4334619"/>
          </a:xfrm>
        </p:grpSpPr>
        <p:pic>
          <p:nvPicPr>
            <p:cNvPr id="9" name="图片 11">
              <a:extLst>
                <a:ext uri="{FF2B5EF4-FFF2-40B4-BE49-F238E27FC236}">
                  <a16:creationId xmlns:a16="http://schemas.microsoft.com/office/drawing/2014/main" xmlns="" id="{8FF0C0C6-108A-4F95-89C1-44FFC06B0D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3" t="8222"/>
            <a:stretch/>
          </p:blipFill>
          <p:spPr>
            <a:xfrm rot="20219446" flipH="1">
              <a:off x="8935453" y="2405364"/>
              <a:ext cx="3552956" cy="4334619"/>
            </a:xfrm>
            <a:prstGeom prst="rect">
              <a:avLst/>
            </a:prstGeom>
          </p:spPr>
        </p:pic>
        <p:grpSp>
          <p:nvGrpSpPr>
            <p:cNvPr id="10" name="Group 9">
              <a:extLst>
                <a:ext uri="{FF2B5EF4-FFF2-40B4-BE49-F238E27FC236}">
                  <a16:creationId xmlns:a16="http://schemas.microsoft.com/office/drawing/2014/main" xmlns="" id="{EB665445-EC2C-4E34-BF35-294DB59D5260}"/>
                </a:ext>
              </a:extLst>
            </p:cNvPr>
            <p:cNvGrpSpPr/>
            <p:nvPr/>
          </p:nvGrpSpPr>
          <p:grpSpPr>
            <a:xfrm>
              <a:off x="9518951" y="2754463"/>
              <a:ext cx="2266122" cy="1572176"/>
              <a:chOff x="9667788" y="2465350"/>
              <a:chExt cx="2266122" cy="1572176"/>
            </a:xfrm>
          </p:grpSpPr>
          <p:sp>
            <p:nvSpPr>
              <p:cNvPr id="11" name="TextBox 10">
                <a:extLst>
                  <a:ext uri="{FF2B5EF4-FFF2-40B4-BE49-F238E27FC236}">
                    <a16:creationId xmlns:a16="http://schemas.microsoft.com/office/drawing/2014/main" xmlns="" id="{0CD7B05A-188C-4614-90DC-64BEAB93473C}"/>
                  </a:ext>
                </a:extLst>
              </p:cNvPr>
              <p:cNvSpPr txBox="1"/>
              <p:nvPr/>
            </p:nvSpPr>
            <p:spPr>
              <a:xfrm>
                <a:off x="9667788" y="2467866"/>
                <a:ext cx="2266122" cy="1569660"/>
              </a:xfrm>
              <a:prstGeom prst="rect">
                <a:avLst/>
              </a:prstGeom>
              <a:noFill/>
            </p:spPr>
            <p:txBody>
              <a:bodyPr wrap="square">
                <a:spAutoFit/>
              </a:bodyPr>
              <a:lstStyle/>
              <a:p>
                <a:pPr algn="ctr"/>
                <a:r>
                  <a:rPr kumimoji="0" lang="en-US" altLang="en-US" sz="4800" b="1" i="0" u="none" strike="noStrike" kern="1200" cap="none" spc="0" normalizeH="0" baseline="0" noProof="0" dirty="0">
                    <a:ln w="139700">
                      <a:solidFill>
                        <a:schemeClr val="bg1"/>
                      </a:solidFill>
                    </a:ln>
                    <a:solidFill>
                      <a:srgbClr val="FFFFFF"/>
                    </a:solidFill>
                    <a:effectLst>
                      <a:outerShdw blurRad="50800" dist="38100" dir="8100000" algn="tr" rotWithShape="0">
                        <a:prstClr val="black">
                          <a:alpha val="40000"/>
                        </a:prstClr>
                      </a:outerShdw>
                    </a:effectLst>
                    <a:uLnTx/>
                    <a:uFillTx/>
                    <a:latin typeface="UTM Avo" panose="02040603050506020204" pitchFamily="18" charset="0"/>
                    <a:cs typeface="Times New Roman" panose="02020603050405020304" pitchFamily="18" charset="0"/>
                  </a:rPr>
                  <a:t>2 </a:t>
                </a:r>
                <a:r>
                  <a:rPr kumimoji="0" lang="en-US" altLang="en-US" sz="4800" b="1" i="0" u="none" strike="noStrike" kern="1200" cap="none" spc="0" normalizeH="0" baseline="0" noProof="0" dirty="0" err="1">
                    <a:ln w="139700">
                      <a:solidFill>
                        <a:schemeClr val="bg1"/>
                      </a:solidFill>
                    </a:ln>
                    <a:solidFill>
                      <a:srgbClr val="FFFFFF"/>
                    </a:solidFill>
                    <a:effectLst>
                      <a:outerShdw blurRad="50800" dist="38100" dir="8100000" algn="tr" rotWithShape="0">
                        <a:prstClr val="black">
                          <a:alpha val="40000"/>
                        </a:prstClr>
                      </a:outerShdw>
                    </a:effectLst>
                    <a:uLnTx/>
                    <a:uFillTx/>
                    <a:latin typeface="UTM Avo" panose="02040603050506020204" pitchFamily="18" charset="0"/>
                    <a:cs typeface="Times New Roman" panose="02020603050405020304" pitchFamily="18" charset="0"/>
                  </a:rPr>
                  <a:t>cách</a:t>
                </a:r>
                <a:endParaRPr lang="vi-VN" sz="2800" dirty="0">
                  <a:ln w="139700">
                    <a:solidFill>
                      <a:schemeClr val="bg1"/>
                    </a:solidFill>
                  </a:ln>
                  <a:solidFill>
                    <a:srgbClr val="FFFFFF"/>
                  </a:solidFill>
                  <a:effectLst>
                    <a:outerShdw blurRad="50800" dist="38100" dir="8100000" algn="tr" rotWithShape="0">
                      <a:prstClr val="black">
                        <a:alpha val="40000"/>
                      </a:prstClr>
                    </a:outerShdw>
                  </a:effectLst>
                </a:endParaRPr>
              </a:p>
            </p:txBody>
          </p:sp>
          <p:sp>
            <p:nvSpPr>
              <p:cNvPr id="12" name="TextBox 11">
                <a:extLst>
                  <a:ext uri="{FF2B5EF4-FFF2-40B4-BE49-F238E27FC236}">
                    <a16:creationId xmlns:a16="http://schemas.microsoft.com/office/drawing/2014/main" xmlns="" id="{8777BD2F-75D9-41B8-8676-26516398ED3E}"/>
                  </a:ext>
                </a:extLst>
              </p:cNvPr>
              <p:cNvSpPr txBox="1"/>
              <p:nvPr/>
            </p:nvSpPr>
            <p:spPr>
              <a:xfrm>
                <a:off x="9667788" y="2465350"/>
                <a:ext cx="2266122" cy="1569660"/>
              </a:xfrm>
              <a:prstGeom prst="rect">
                <a:avLst/>
              </a:prstGeom>
              <a:noFill/>
            </p:spPr>
            <p:txBody>
              <a:bodyPr wrap="square">
                <a:spAutoFit/>
              </a:bodyPr>
              <a:lstStyle/>
              <a:p>
                <a:pPr algn="ctr"/>
                <a:r>
                  <a:rPr kumimoji="0" lang="en-US" altLang="en-US" sz="48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2 </a:t>
                </a:r>
                <a:r>
                  <a:rPr kumimoji="0" lang="en-US" altLang="en-US" sz="48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cách</a:t>
                </a:r>
                <a:endParaRPr lang="vi-VN" sz="2800" dirty="0"/>
              </a:p>
            </p:txBody>
          </p:sp>
        </p:grpSp>
      </p:grpSp>
      <p:pic>
        <p:nvPicPr>
          <p:cNvPr id="20" name="Picture 19">
            <a:extLst>
              <a:ext uri="{FF2B5EF4-FFF2-40B4-BE49-F238E27FC236}">
                <a16:creationId xmlns:a16="http://schemas.microsoft.com/office/drawing/2014/main" xmlns="" id="{4D332B76-534B-417F-917E-2725040D9987}"/>
              </a:ext>
            </a:extLst>
          </p:cNvPr>
          <p:cNvPicPr>
            <a:picLocks noChangeAspect="1"/>
          </p:cNvPicPr>
          <p:nvPr/>
        </p:nvPicPr>
        <p:blipFill>
          <a:blip r:embed="rId4"/>
          <a:stretch>
            <a:fillRect/>
          </a:stretch>
        </p:blipFill>
        <p:spPr>
          <a:xfrm>
            <a:off x="3185585" y="1248235"/>
            <a:ext cx="964415" cy="867402"/>
          </a:xfrm>
          <a:prstGeom prst="rect">
            <a:avLst/>
          </a:prstGeom>
        </p:spPr>
      </p:pic>
      <p:pic>
        <p:nvPicPr>
          <p:cNvPr id="21" name="Picture 20">
            <a:extLst>
              <a:ext uri="{FF2B5EF4-FFF2-40B4-BE49-F238E27FC236}">
                <a16:creationId xmlns:a16="http://schemas.microsoft.com/office/drawing/2014/main" xmlns="" id="{9A401E9B-249A-4337-9282-0E5E7D480959}"/>
              </a:ext>
            </a:extLst>
          </p:cNvPr>
          <p:cNvPicPr>
            <a:picLocks noChangeAspect="1"/>
          </p:cNvPicPr>
          <p:nvPr/>
        </p:nvPicPr>
        <p:blipFill>
          <a:blip r:embed="rId4"/>
          <a:stretch>
            <a:fillRect/>
          </a:stretch>
        </p:blipFill>
        <p:spPr>
          <a:xfrm rot="1981613">
            <a:off x="2730715" y="2928800"/>
            <a:ext cx="964415" cy="867402"/>
          </a:xfrm>
          <a:prstGeom prst="rect">
            <a:avLst/>
          </a:prstGeom>
        </p:spPr>
      </p:pic>
    </p:spTree>
    <p:extLst>
      <p:ext uri="{BB962C8B-B14F-4D97-AF65-F5344CB8AC3E}">
        <p14:creationId xmlns:p14="http://schemas.microsoft.com/office/powerpoint/2010/main" val="2850452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26C43884-01B5-451A-9F5F-75A210E81F16}"/>
              </a:ext>
            </a:extLst>
          </p:cNvPr>
          <p:cNvGraphicFramePr>
            <a:graphicFrameLocks noGrp="1"/>
          </p:cNvGraphicFramePr>
          <p:nvPr>
            <p:extLst>
              <p:ext uri="{D42A27DB-BD31-4B8C-83A1-F6EECF244321}">
                <p14:modId xmlns:p14="http://schemas.microsoft.com/office/powerpoint/2010/main" val="3837623949"/>
              </p:ext>
            </p:extLst>
          </p:nvPr>
        </p:nvGraphicFramePr>
        <p:xfrm>
          <a:off x="1334511" y="2028910"/>
          <a:ext cx="6474978" cy="3627337"/>
        </p:xfrm>
        <a:graphic>
          <a:graphicData uri="http://schemas.openxmlformats.org/drawingml/2006/table">
            <a:tbl>
              <a:tblPr firstRow="1" bandRow="1">
                <a:tableStyleId>{5C22544A-7EE6-4342-B048-85BDC9FD1C3A}</a:tableStyleId>
              </a:tblPr>
              <a:tblGrid>
                <a:gridCol w="1491322">
                  <a:extLst>
                    <a:ext uri="{9D8B030D-6E8A-4147-A177-3AD203B41FA5}">
                      <a16:colId xmlns:a16="http://schemas.microsoft.com/office/drawing/2014/main" xmlns="" val="1467613055"/>
                    </a:ext>
                  </a:extLst>
                </a:gridCol>
                <a:gridCol w="4983656">
                  <a:extLst>
                    <a:ext uri="{9D8B030D-6E8A-4147-A177-3AD203B41FA5}">
                      <a16:colId xmlns:a16="http://schemas.microsoft.com/office/drawing/2014/main" xmlns="" val="2229092558"/>
                    </a:ext>
                  </a:extLst>
                </a:gridCol>
              </a:tblGrid>
              <a:tr h="832657">
                <a:tc>
                  <a:txBody>
                    <a:bodyPr/>
                    <a:lstStyle/>
                    <a:p>
                      <a:pPr algn="ctr"/>
                      <a:r>
                        <a:rPr lang="en-US" sz="2800" dirty="0" err="1">
                          <a:solidFill>
                            <a:srgbClr val="0F8931"/>
                          </a:solidFill>
                          <a:latin typeface="UTM Avo" panose="02040603050506020204" pitchFamily="18" charset="0"/>
                        </a:rPr>
                        <a:t>Các</a:t>
                      </a:r>
                      <a:r>
                        <a:rPr lang="en-US" sz="2800" dirty="0">
                          <a:solidFill>
                            <a:srgbClr val="0F8931"/>
                          </a:solidFill>
                          <a:latin typeface="UTM Avo" panose="02040603050506020204" pitchFamily="18" charset="0"/>
                        </a:rPr>
                        <a:t> </a:t>
                      </a:r>
                      <a:r>
                        <a:rPr lang="en-US" sz="2800" dirty="0" err="1">
                          <a:solidFill>
                            <a:srgbClr val="0F8931"/>
                          </a:solidFill>
                          <a:latin typeface="UTM Avo" panose="02040603050506020204" pitchFamily="18" charset="0"/>
                        </a:rPr>
                        <a:t>kiểu</a:t>
                      </a:r>
                      <a:r>
                        <a:rPr lang="en-US" sz="2800" dirty="0">
                          <a:solidFill>
                            <a:srgbClr val="0F8931"/>
                          </a:solidFill>
                          <a:latin typeface="UTM Avo" panose="02040603050506020204" pitchFamily="18" charset="0"/>
                        </a:rPr>
                        <a:t> </a:t>
                      </a:r>
                    </a:p>
                    <a:p>
                      <a:pPr algn="ctr"/>
                      <a:r>
                        <a:rPr lang="en-US" sz="2800" dirty="0" err="1">
                          <a:solidFill>
                            <a:srgbClr val="0F8931"/>
                          </a:solidFill>
                          <a:latin typeface="UTM Avo" panose="02040603050506020204" pitchFamily="18" charset="0"/>
                        </a:rPr>
                        <a:t>kết</a:t>
                      </a:r>
                      <a:r>
                        <a:rPr lang="en-US" sz="2800" dirty="0">
                          <a:solidFill>
                            <a:srgbClr val="0F8931"/>
                          </a:solidFill>
                          <a:latin typeface="UTM Avo" panose="02040603050506020204" pitchFamily="18" charset="0"/>
                        </a:rPr>
                        <a:t> </a:t>
                      </a:r>
                      <a:r>
                        <a:rPr lang="en-US" sz="2800" dirty="0" err="1">
                          <a:solidFill>
                            <a:srgbClr val="0F8931"/>
                          </a:solidFill>
                          <a:latin typeface="UTM Avo" panose="02040603050506020204" pitchFamily="18" charset="0"/>
                        </a:rPr>
                        <a:t>bài</a:t>
                      </a:r>
                      <a:endParaRPr lang="vi-VN" sz="2800" dirty="0">
                        <a:solidFill>
                          <a:srgbClr val="0F8931"/>
                        </a:solidFill>
                      </a:endParaRPr>
                    </a:p>
                  </a:txBody>
                  <a:tcPr marL="68580" marR="68580">
                    <a:lnL w="28575" cap="flat" cmpd="sng" algn="ctr">
                      <a:solidFill>
                        <a:srgbClr val="0F8931"/>
                      </a:solidFill>
                      <a:prstDash val="sysDash"/>
                      <a:round/>
                      <a:headEnd type="none" w="med" len="med"/>
                      <a:tailEnd type="none" w="med" len="med"/>
                    </a:lnL>
                    <a:lnR w="28575" cap="flat" cmpd="sng" algn="ctr">
                      <a:solidFill>
                        <a:srgbClr val="0F8931"/>
                      </a:solidFill>
                      <a:prstDash val="sysDash"/>
                      <a:round/>
                      <a:headEnd type="none" w="med" len="med"/>
                      <a:tailEnd type="none" w="med" len="med"/>
                    </a:lnR>
                    <a:lnT w="28575" cap="flat" cmpd="sng" algn="ctr">
                      <a:solidFill>
                        <a:srgbClr val="0F8931"/>
                      </a:solidFill>
                      <a:prstDash val="sysDash"/>
                      <a:round/>
                      <a:headEnd type="none" w="med" len="med"/>
                      <a:tailEnd type="none" w="med" len="med"/>
                    </a:lnT>
                    <a:lnB w="28575" cap="flat" cmpd="sng" algn="ctr">
                      <a:solidFill>
                        <a:srgbClr val="0F8931"/>
                      </a:solidFill>
                      <a:prstDash val="sysDash"/>
                      <a:round/>
                      <a:headEnd type="none" w="med" len="med"/>
                      <a:tailEnd type="none" w="med" len="med"/>
                    </a:lnB>
                    <a:solidFill>
                      <a:schemeClr val="bg1"/>
                    </a:solidFill>
                  </a:tcPr>
                </a:tc>
                <a:tc>
                  <a:txBody>
                    <a:bodyPr/>
                    <a:lstStyle/>
                    <a:p>
                      <a:pPr algn="ctr"/>
                      <a:r>
                        <a:rPr lang="en-US" sz="3600" dirty="0" err="1">
                          <a:solidFill>
                            <a:srgbClr val="0F8931"/>
                          </a:solidFill>
                          <a:latin typeface="UTM Avo" panose="02040603050506020204" pitchFamily="18" charset="0"/>
                        </a:rPr>
                        <a:t>Nội</a:t>
                      </a:r>
                      <a:r>
                        <a:rPr lang="en-US" sz="3600" dirty="0">
                          <a:solidFill>
                            <a:srgbClr val="0F8931"/>
                          </a:solidFill>
                          <a:latin typeface="UTM Avo" panose="02040603050506020204" pitchFamily="18" charset="0"/>
                        </a:rPr>
                        <a:t> dung</a:t>
                      </a:r>
                      <a:endParaRPr lang="vi-VN" sz="3600" dirty="0">
                        <a:solidFill>
                          <a:srgbClr val="0F8931"/>
                        </a:solidFill>
                      </a:endParaRPr>
                    </a:p>
                  </a:txBody>
                  <a:tcPr marL="68580" marR="68580">
                    <a:lnL w="28575" cap="flat" cmpd="sng" algn="ctr">
                      <a:solidFill>
                        <a:srgbClr val="0F8931"/>
                      </a:solidFill>
                      <a:prstDash val="sysDash"/>
                      <a:round/>
                      <a:headEnd type="none" w="med" len="med"/>
                      <a:tailEnd type="none" w="med" len="med"/>
                    </a:lnL>
                    <a:lnR w="28575" cap="flat" cmpd="sng" algn="ctr">
                      <a:solidFill>
                        <a:srgbClr val="0F8931"/>
                      </a:solidFill>
                      <a:prstDash val="sysDash"/>
                      <a:round/>
                      <a:headEnd type="none" w="med" len="med"/>
                      <a:tailEnd type="none" w="med" len="med"/>
                    </a:lnR>
                    <a:lnT w="28575" cap="flat" cmpd="sng" algn="ctr">
                      <a:solidFill>
                        <a:srgbClr val="0F8931"/>
                      </a:solidFill>
                      <a:prstDash val="sysDash"/>
                      <a:round/>
                      <a:headEnd type="none" w="med" len="med"/>
                      <a:tailEnd type="none" w="med" len="med"/>
                    </a:lnT>
                    <a:lnB w="28575" cap="flat" cmpd="sng" algn="ctr">
                      <a:solidFill>
                        <a:srgbClr val="0F8931"/>
                      </a:solidFill>
                      <a:prstDash val="sysDash"/>
                      <a:round/>
                      <a:headEnd type="none" w="med" len="med"/>
                      <a:tailEnd type="none" w="med" len="med"/>
                    </a:lnB>
                    <a:solidFill>
                      <a:schemeClr val="bg1"/>
                    </a:solidFill>
                  </a:tcPr>
                </a:tc>
                <a:extLst>
                  <a:ext uri="{0D108BD9-81ED-4DB2-BD59-A6C34878D82A}">
                    <a16:rowId xmlns:a16="http://schemas.microsoft.com/office/drawing/2014/main" xmlns="" val="3815110150"/>
                  </a:ext>
                </a:extLst>
              </a:tr>
              <a:tr h="1218165">
                <a:tc>
                  <a:txBody>
                    <a:bodyPr/>
                    <a:lstStyle/>
                    <a:p>
                      <a:endParaRPr lang="vi-VN" dirty="0"/>
                    </a:p>
                  </a:txBody>
                  <a:tcPr marL="68580" marR="68580">
                    <a:lnL w="28575" cap="flat" cmpd="sng" algn="ctr">
                      <a:solidFill>
                        <a:srgbClr val="0F8931"/>
                      </a:solidFill>
                      <a:prstDash val="sysDash"/>
                      <a:round/>
                      <a:headEnd type="none" w="med" len="med"/>
                      <a:tailEnd type="none" w="med" len="med"/>
                    </a:lnL>
                    <a:lnR w="28575" cap="flat" cmpd="sng" algn="ctr">
                      <a:solidFill>
                        <a:srgbClr val="0F8931"/>
                      </a:solidFill>
                      <a:prstDash val="sysDash"/>
                      <a:round/>
                      <a:headEnd type="none" w="med" len="med"/>
                      <a:tailEnd type="none" w="med" len="med"/>
                    </a:lnR>
                    <a:lnT w="28575" cap="flat" cmpd="sng" algn="ctr">
                      <a:solidFill>
                        <a:srgbClr val="0F8931"/>
                      </a:solidFill>
                      <a:prstDash val="sysDash"/>
                      <a:round/>
                      <a:headEnd type="none" w="med" len="med"/>
                      <a:tailEnd type="none" w="med" len="med"/>
                    </a:lnT>
                    <a:lnB w="28575" cap="flat" cmpd="sng" algn="ctr">
                      <a:solidFill>
                        <a:srgbClr val="0F8931"/>
                      </a:solidFill>
                      <a:prstDash val="sysDash"/>
                      <a:round/>
                      <a:headEnd type="none" w="med" len="med"/>
                      <a:tailEnd type="none" w="med" len="med"/>
                    </a:lnB>
                    <a:solidFill>
                      <a:schemeClr val="bg1"/>
                    </a:solidFill>
                  </a:tcPr>
                </a:tc>
                <a:tc>
                  <a:txBody>
                    <a:bodyPr/>
                    <a:lstStyle/>
                    <a:p>
                      <a:endParaRPr lang="vi-VN" dirty="0"/>
                    </a:p>
                  </a:txBody>
                  <a:tcPr marL="68580" marR="68580">
                    <a:lnL w="28575" cap="flat" cmpd="sng" algn="ctr">
                      <a:solidFill>
                        <a:srgbClr val="0F8931"/>
                      </a:solidFill>
                      <a:prstDash val="sysDash"/>
                      <a:round/>
                      <a:headEnd type="none" w="med" len="med"/>
                      <a:tailEnd type="none" w="med" len="med"/>
                    </a:lnL>
                    <a:lnR w="28575" cap="flat" cmpd="sng" algn="ctr">
                      <a:solidFill>
                        <a:srgbClr val="0F8931"/>
                      </a:solidFill>
                      <a:prstDash val="sysDash"/>
                      <a:round/>
                      <a:headEnd type="none" w="med" len="med"/>
                      <a:tailEnd type="none" w="med" len="med"/>
                    </a:lnR>
                    <a:lnT w="28575" cap="flat" cmpd="sng" algn="ctr">
                      <a:solidFill>
                        <a:srgbClr val="0F8931"/>
                      </a:solidFill>
                      <a:prstDash val="sysDash"/>
                      <a:round/>
                      <a:headEnd type="none" w="med" len="med"/>
                      <a:tailEnd type="none" w="med" len="med"/>
                    </a:lnT>
                    <a:lnB w="28575" cap="flat" cmpd="sng" algn="ctr">
                      <a:solidFill>
                        <a:srgbClr val="0F8931"/>
                      </a:solidFill>
                      <a:prstDash val="sysDash"/>
                      <a:round/>
                      <a:headEnd type="none" w="med" len="med"/>
                      <a:tailEnd type="none" w="med" len="med"/>
                    </a:lnB>
                    <a:solidFill>
                      <a:schemeClr val="bg1"/>
                    </a:solidFill>
                  </a:tcPr>
                </a:tc>
                <a:extLst>
                  <a:ext uri="{0D108BD9-81ED-4DB2-BD59-A6C34878D82A}">
                    <a16:rowId xmlns:a16="http://schemas.microsoft.com/office/drawing/2014/main" xmlns="" val="2203389768"/>
                  </a:ext>
                </a:extLst>
              </a:tr>
              <a:tr h="1464292">
                <a:tc>
                  <a:txBody>
                    <a:bodyPr/>
                    <a:lstStyle/>
                    <a:p>
                      <a:endParaRPr lang="vi-VN" dirty="0"/>
                    </a:p>
                  </a:txBody>
                  <a:tcPr marL="68580" marR="68580">
                    <a:lnL w="28575" cap="flat" cmpd="sng" algn="ctr">
                      <a:solidFill>
                        <a:srgbClr val="0F8931"/>
                      </a:solidFill>
                      <a:prstDash val="sysDash"/>
                      <a:round/>
                      <a:headEnd type="none" w="med" len="med"/>
                      <a:tailEnd type="none" w="med" len="med"/>
                    </a:lnL>
                    <a:lnR w="28575" cap="flat" cmpd="sng" algn="ctr">
                      <a:solidFill>
                        <a:srgbClr val="0F8931"/>
                      </a:solidFill>
                      <a:prstDash val="sysDash"/>
                      <a:round/>
                      <a:headEnd type="none" w="med" len="med"/>
                      <a:tailEnd type="none" w="med" len="med"/>
                    </a:lnR>
                    <a:lnT w="28575" cap="flat" cmpd="sng" algn="ctr">
                      <a:solidFill>
                        <a:srgbClr val="0F8931"/>
                      </a:solidFill>
                      <a:prstDash val="sysDash"/>
                      <a:round/>
                      <a:headEnd type="none" w="med" len="med"/>
                      <a:tailEnd type="none" w="med" len="med"/>
                    </a:lnT>
                    <a:lnB w="28575" cap="flat" cmpd="sng" algn="ctr">
                      <a:solidFill>
                        <a:srgbClr val="0F8931"/>
                      </a:solidFill>
                      <a:prstDash val="sysDash"/>
                      <a:round/>
                      <a:headEnd type="none" w="med" len="med"/>
                      <a:tailEnd type="none" w="med" len="med"/>
                    </a:lnB>
                    <a:solidFill>
                      <a:schemeClr val="bg1"/>
                    </a:solidFill>
                  </a:tcPr>
                </a:tc>
                <a:tc>
                  <a:txBody>
                    <a:bodyPr/>
                    <a:lstStyle/>
                    <a:p>
                      <a:endParaRPr lang="vi-VN" dirty="0"/>
                    </a:p>
                  </a:txBody>
                  <a:tcPr marL="68580" marR="68580">
                    <a:lnL w="28575" cap="flat" cmpd="sng" algn="ctr">
                      <a:solidFill>
                        <a:srgbClr val="0F8931"/>
                      </a:solidFill>
                      <a:prstDash val="sysDash"/>
                      <a:round/>
                      <a:headEnd type="none" w="med" len="med"/>
                      <a:tailEnd type="none" w="med" len="med"/>
                    </a:lnL>
                    <a:lnR w="28575" cap="flat" cmpd="sng" algn="ctr">
                      <a:solidFill>
                        <a:srgbClr val="0F8931"/>
                      </a:solidFill>
                      <a:prstDash val="sysDash"/>
                      <a:round/>
                      <a:headEnd type="none" w="med" len="med"/>
                      <a:tailEnd type="none" w="med" len="med"/>
                    </a:lnR>
                    <a:lnT w="28575" cap="flat" cmpd="sng" algn="ctr">
                      <a:solidFill>
                        <a:srgbClr val="0F8931"/>
                      </a:solidFill>
                      <a:prstDash val="sysDash"/>
                      <a:round/>
                      <a:headEnd type="none" w="med" len="med"/>
                      <a:tailEnd type="none" w="med" len="med"/>
                    </a:lnT>
                    <a:lnB w="28575" cap="flat" cmpd="sng" algn="ctr">
                      <a:solidFill>
                        <a:srgbClr val="0F8931"/>
                      </a:solidFill>
                      <a:prstDash val="sysDash"/>
                      <a:round/>
                      <a:headEnd type="none" w="med" len="med"/>
                      <a:tailEnd type="none" w="med" len="med"/>
                    </a:lnB>
                    <a:solidFill>
                      <a:schemeClr val="bg1"/>
                    </a:solidFill>
                  </a:tcPr>
                </a:tc>
                <a:extLst>
                  <a:ext uri="{0D108BD9-81ED-4DB2-BD59-A6C34878D82A}">
                    <a16:rowId xmlns:a16="http://schemas.microsoft.com/office/drawing/2014/main" xmlns="" val="4250408678"/>
                  </a:ext>
                </a:extLst>
              </a:tr>
            </a:tbl>
          </a:graphicData>
        </a:graphic>
      </p:graphicFrame>
      <p:sp>
        <p:nvSpPr>
          <p:cNvPr id="3" name="Rectangle 2">
            <a:extLst>
              <a:ext uri="{FF2B5EF4-FFF2-40B4-BE49-F238E27FC236}">
                <a16:creationId xmlns:a16="http://schemas.microsoft.com/office/drawing/2014/main" xmlns="" id="{286390C2-B4E2-4E20-BE20-F7979EE2C036}"/>
              </a:ext>
            </a:extLst>
          </p:cNvPr>
          <p:cNvSpPr>
            <a:spLocks noChangeArrowheads="1"/>
          </p:cNvSpPr>
          <p:nvPr/>
        </p:nvSpPr>
        <p:spPr bwMode="auto">
          <a:xfrm>
            <a:off x="1451127" y="3186351"/>
            <a:ext cx="14335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2800" b="1" i="0" u="none" strike="noStrike" kern="1200" cap="none" spc="0" normalizeH="0" baseline="0" noProof="0" dirty="0" err="1">
                <a:ln>
                  <a:solidFill>
                    <a:srgbClr val="0F8931"/>
                  </a:solidFill>
                </a:ln>
                <a:solidFill>
                  <a:srgbClr val="FFC000"/>
                </a:solidFill>
                <a:effectLst/>
                <a:uLnTx/>
                <a:uFillTx/>
                <a:latin typeface="UTM Avo" panose="02040603050506020204" pitchFamily="18" charset="0"/>
                <a:cs typeface="Times New Roman" pitchFamily="18" charset="0"/>
              </a:rPr>
              <a:t>Kết</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bài</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mở</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rộng</a:t>
            </a:r>
            <a:endParaRPr kumimoji="0" lang="en-US" altLang="en-US" sz="2800" b="1" i="0" u="none" strike="noStrike" kern="1200" cap="none" spc="0" normalizeH="0" baseline="0" noProof="0" dirty="0">
              <a:ln>
                <a:solidFill>
                  <a:srgbClr val="0F8931"/>
                </a:solidFill>
              </a:ln>
              <a:solidFill>
                <a:srgbClr val="FFC000"/>
              </a:solidFill>
              <a:effectLst/>
              <a:uLnTx/>
              <a:uFillTx/>
              <a:latin typeface="UTM Avo" panose="02040603050506020204" pitchFamily="18" charset="0"/>
              <a:cs typeface="Times New Roman" pitchFamily="18" charset="0"/>
            </a:endParaRPr>
          </a:p>
        </p:txBody>
      </p:sp>
      <p:sp>
        <p:nvSpPr>
          <p:cNvPr id="4" name="Rectangle 3">
            <a:extLst>
              <a:ext uri="{FF2B5EF4-FFF2-40B4-BE49-F238E27FC236}">
                <a16:creationId xmlns:a16="http://schemas.microsoft.com/office/drawing/2014/main" xmlns="" id="{160D7573-BF15-4937-AEB3-311E5FBB9676}"/>
              </a:ext>
            </a:extLst>
          </p:cNvPr>
          <p:cNvSpPr>
            <a:spLocks noChangeArrowheads="1"/>
          </p:cNvSpPr>
          <p:nvPr/>
        </p:nvSpPr>
        <p:spPr bwMode="auto">
          <a:xfrm>
            <a:off x="1392819" y="4271252"/>
            <a:ext cx="1550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2800" b="1" i="0" u="none" strike="noStrike" kern="1200" cap="none" spc="0" normalizeH="0" baseline="0" noProof="0" dirty="0" err="1">
                <a:ln>
                  <a:solidFill>
                    <a:srgbClr val="0F8931"/>
                  </a:solidFill>
                </a:ln>
                <a:solidFill>
                  <a:srgbClr val="FFC000"/>
                </a:solidFill>
                <a:effectLst/>
                <a:uLnTx/>
                <a:uFillTx/>
                <a:latin typeface="UTM Avo" panose="02040603050506020204" pitchFamily="18" charset="0"/>
                <a:cs typeface="Times New Roman" pitchFamily="18" charset="0"/>
              </a:rPr>
              <a:t>Kết</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bài</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không</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mở</a:t>
            </a:r>
            <a:r>
              <a:rPr kumimoji="0" lang="en-US" altLang="en-US" sz="28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28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rộng</a:t>
            </a:r>
            <a:endParaRPr kumimoji="0" lang="en-US" altLang="en-US" sz="2800" b="1" i="0" u="none" strike="noStrike" kern="1200" cap="none" spc="0" normalizeH="0" baseline="0" noProof="0" dirty="0">
              <a:ln>
                <a:solidFill>
                  <a:srgbClr val="0F8931"/>
                </a:solidFill>
              </a:ln>
              <a:solidFill>
                <a:srgbClr val="FFC000"/>
              </a:solidFill>
              <a:effectLst/>
              <a:uLnTx/>
              <a:uFillTx/>
              <a:latin typeface="UTM Avo" panose="02040603050506020204" pitchFamily="18" charset="0"/>
              <a:cs typeface="Times New Roman" pitchFamily="18" charset="0"/>
            </a:endParaRPr>
          </a:p>
        </p:txBody>
      </p:sp>
      <p:sp>
        <p:nvSpPr>
          <p:cNvPr id="5" name="TextBox 4">
            <a:extLst>
              <a:ext uri="{FF2B5EF4-FFF2-40B4-BE49-F238E27FC236}">
                <a16:creationId xmlns:a16="http://schemas.microsoft.com/office/drawing/2014/main" xmlns="" id="{59F4B5B5-96A5-4BA7-9248-C17D1168B338}"/>
              </a:ext>
            </a:extLst>
          </p:cNvPr>
          <p:cNvSpPr txBox="1">
            <a:spLocks noChangeArrowheads="1"/>
          </p:cNvSpPr>
          <p:nvPr/>
        </p:nvSpPr>
        <p:spPr bwMode="auto">
          <a:xfrm>
            <a:off x="3060806" y="3011535"/>
            <a:ext cx="45611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r>
              <a:rPr lang="en-US" altLang="en-US" sz="2800" b="1" spc="-70" dirty="0" err="1">
                <a:solidFill>
                  <a:prstClr val="black"/>
                </a:solidFill>
                <a:latin typeface="UTM Avo" panose="02040603050506020204" pitchFamily="18" charset="0"/>
                <a:cs typeface="Times New Roman" panose="02020603050405020304" pitchFamily="18" charset="0"/>
              </a:rPr>
              <a:t>Nêu</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lên</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được</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srgbClr val="C00000"/>
                </a:solidFill>
                <a:latin typeface="UTM Avo" panose="02040603050506020204" pitchFamily="18" charset="0"/>
                <a:cs typeface="Times New Roman" panose="02020603050405020304" pitchFamily="18" charset="0"/>
              </a:rPr>
              <a:t>ích</a:t>
            </a:r>
            <a:r>
              <a:rPr lang="en-US" altLang="en-US" sz="2800" b="1" spc="-70" dirty="0">
                <a:solidFill>
                  <a:srgbClr val="C00000"/>
                </a:solidFill>
                <a:latin typeface="UTM Avo" panose="02040603050506020204" pitchFamily="18" charset="0"/>
                <a:cs typeface="Times New Roman" panose="02020603050405020304" pitchFamily="18" charset="0"/>
              </a:rPr>
              <a:t> </a:t>
            </a:r>
            <a:r>
              <a:rPr lang="en-US" altLang="en-US" sz="2800" b="1" spc="-70" dirty="0" err="1">
                <a:solidFill>
                  <a:srgbClr val="C00000"/>
                </a:solidFill>
                <a:latin typeface="UTM Avo" panose="02040603050506020204" pitchFamily="18" charset="0"/>
                <a:cs typeface="Times New Roman" panose="02020603050405020304" pitchFamily="18" charset="0"/>
              </a:rPr>
              <a:t>lợi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và</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srgbClr val="C00000"/>
                </a:solidFill>
                <a:latin typeface="UTM Avo" panose="02040603050506020204" pitchFamily="18" charset="0"/>
                <a:cs typeface="Times New Roman" panose="02020603050405020304" pitchFamily="18" charset="0"/>
              </a:rPr>
              <a:t>tình</a:t>
            </a:r>
            <a:r>
              <a:rPr lang="en-US" altLang="en-US" sz="2800" b="1" spc="-70" dirty="0">
                <a:solidFill>
                  <a:srgbClr val="C00000"/>
                </a:solidFill>
                <a:latin typeface="UTM Avo" panose="02040603050506020204" pitchFamily="18" charset="0"/>
                <a:cs typeface="Times New Roman" panose="02020603050405020304" pitchFamily="18" charset="0"/>
              </a:rPr>
              <a:t> </a:t>
            </a:r>
            <a:r>
              <a:rPr lang="en-US" altLang="en-US" sz="2800" b="1" spc="-70" dirty="0" err="1">
                <a:solidFill>
                  <a:srgbClr val="C00000"/>
                </a:solidFill>
                <a:latin typeface="UTM Avo" panose="02040603050506020204" pitchFamily="18" charset="0"/>
                <a:cs typeface="Times New Roman" panose="02020603050405020304" pitchFamily="18" charset="0"/>
              </a:rPr>
              <a:t>cảm</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của</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người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tả</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đối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với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cây</a:t>
            </a:r>
            <a:r>
              <a:rPr lang="en-US" altLang="en-US" sz="2800" b="1" spc="-70" dirty="0">
                <a:solidFill>
                  <a:prstClr val="black"/>
                </a:solidFill>
                <a:latin typeface="UTM Avo" panose="0204060305050602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A286098E-1021-4735-B78B-32F6551B766D}"/>
              </a:ext>
            </a:extLst>
          </p:cNvPr>
          <p:cNvSpPr txBox="1">
            <a:spLocks noChangeArrowheads="1"/>
          </p:cNvSpPr>
          <p:nvPr/>
        </p:nvSpPr>
        <p:spPr bwMode="auto">
          <a:xfrm>
            <a:off x="3299384" y="4486695"/>
            <a:ext cx="4153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defRPr/>
            </a:pPr>
            <a:r>
              <a:rPr lang="en-US" altLang="en-US" sz="2800" b="1" spc="-70" dirty="0" err="1">
                <a:solidFill>
                  <a:prstClr val="black"/>
                </a:solidFill>
                <a:latin typeface="UTM Avo" panose="02040603050506020204" pitchFamily="18" charset="0"/>
                <a:cs typeface="Times New Roman" panose="02020603050405020304" pitchFamily="18" charset="0"/>
              </a:rPr>
              <a:t>Nêu</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lên</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được</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srgbClr val="C00000"/>
                </a:solidFill>
                <a:latin typeface="UTM Avo" panose="02040603050506020204" pitchFamily="18" charset="0"/>
                <a:cs typeface="Times New Roman" panose="02020603050405020304" pitchFamily="18" charset="0"/>
              </a:rPr>
              <a:t>tình</a:t>
            </a:r>
            <a:r>
              <a:rPr lang="en-US" altLang="en-US" sz="2800" b="1" spc="-70" dirty="0">
                <a:solidFill>
                  <a:srgbClr val="C00000"/>
                </a:solidFill>
                <a:latin typeface="UTM Avo" panose="02040603050506020204" pitchFamily="18" charset="0"/>
                <a:cs typeface="Times New Roman" panose="02020603050405020304" pitchFamily="18" charset="0"/>
              </a:rPr>
              <a:t> </a:t>
            </a:r>
            <a:r>
              <a:rPr lang="en-US" altLang="en-US" sz="2800" b="1" spc="-70" dirty="0" err="1">
                <a:solidFill>
                  <a:srgbClr val="C00000"/>
                </a:solidFill>
                <a:latin typeface="UTM Avo" panose="02040603050506020204" pitchFamily="18" charset="0"/>
                <a:cs typeface="Times New Roman" panose="02020603050405020304" pitchFamily="18" charset="0"/>
              </a:rPr>
              <a:t>cảm</a:t>
            </a:r>
            <a:r>
              <a:rPr lang="en-US" altLang="en-US" sz="2800" b="1" spc="-70" dirty="0">
                <a:solidFill>
                  <a:prstClr val="black"/>
                </a:solidFill>
                <a:latin typeface="UTM Avo" panose="02040603050506020204" pitchFamily="18" charset="0"/>
                <a:cs typeface="Times New Roman" panose="02020603050405020304" pitchFamily="18" charset="0"/>
              </a:rPr>
              <a:t> </a:t>
            </a:r>
          </a:p>
          <a:p>
            <a:pPr algn="ctr" eaLnBrk="1" hangingPunct="1">
              <a:defRPr/>
            </a:pPr>
            <a:r>
              <a:rPr lang="en-US" altLang="en-US" sz="2800" b="1" spc="-70" dirty="0" err="1">
                <a:solidFill>
                  <a:prstClr val="black"/>
                </a:solidFill>
                <a:latin typeface="UTM Avo" panose="02040603050506020204" pitchFamily="18" charset="0"/>
                <a:cs typeface="Times New Roman" panose="02020603050405020304" pitchFamily="18" charset="0"/>
              </a:rPr>
              <a:t>của</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người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tả</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đối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với</a:t>
            </a:r>
            <a:r>
              <a:rPr lang="en-US" altLang="en-US" sz="2800" b="1" spc="-70" dirty="0">
                <a:solidFill>
                  <a:prstClr val="black"/>
                </a:solidFill>
                <a:latin typeface="UTM Avo" panose="02040603050506020204" pitchFamily="18" charset="0"/>
                <a:cs typeface="Times New Roman" panose="02020603050405020304" pitchFamily="18" charset="0"/>
              </a:rPr>
              <a:t> </a:t>
            </a:r>
            <a:r>
              <a:rPr lang="en-US" altLang="en-US" sz="2800" b="1" spc="-70" dirty="0" err="1">
                <a:solidFill>
                  <a:prstClr val="black"/>
                </a:solidFill>
                <a:latin typeface="UTM Avo" panose="02040603050506020204" pitchFamily="18" charset="0"/>
                <a:cs typeface="Times New Roman" panose="02020603050405020304" pitchFamily="18" charset="0"/>
              </a:rPr>
              <a:t>cây</a:t>
            </a:r>
            <a:r>
              <a:rPr lang="en-US" altLang="en-US" sz="2800" b="1" spc="-70" dirty="0">
                <a:solidFill>
                  <a:prstClr val="black"/>
                </a:solidFill>
                <a:latin typeface="UTM Avo" panose="02040603050506020204" pitchFamily="18" charset="0"/>
                <a:cs typeface="Times New Roman" panose="02020603050405020304" pitchFamily="18" charset="0"/>
              </a:rPr>
              <a:t>.</a:t>
            </a:r>
          </a:p>
        </p:txBody>
      </p:sp>
      <p:pic>
        <p:nvPicPr>
          <p:cNvPr id="7" name="图片 19">
            <a:extLst>
              <a:ext uri="{FF2B5EF4-FFF2-40B4-BE49-F238E27FC236}">
                <a16:creationId xmlns:a16="http://schemas.microsoft.com/office/drawing/2014/main" xmlns="" id="{AFE10E11-122B-4982-B7E7-6CB0EF9B0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77" y="1384159"/>
            <a:ext cx="611469" cy="815647"/>
          </a:xfrm>
          <a:prstGeom prst="rect">
            <a:avLst/>
          </a:prstGeom>
        </p:spPr>
      </p:pic>
      <p:grpSp>
        <p:nvGrpSpPr>
          <p:cNvPr id="10" name="Group 9">
            <a:extLst>
              <a:ext uri="{FF2B5EF4-FFF2-40B4-BE49-F238E27FC236}">
                <a16:creationId xmlns:a16="http://schemas.microsoft.com/office/drawing/2014/main" xmlns="" id="{A697545D-AE16-46A0-B529-A77A2F710CC6}"/>
              </a:ext>
            </a:extLst>
          </p:cNvPr>
          <p:cNvGrpSpPr/>
          <p:nvPr/>
        </p:nvGrpSpPr>
        <p:grpSpPr>
          <a:xfrm>
            <a:off x="1871836" y="510174"/>
            <a:ext cx="5507080" cy="1291744"/>
            <a:chOff x="2495781" y="510174"/>
            <a:chExt cx="7342773" cy="1291744"/>
          </a:xfrm>
        </p:grpSpPr>
        <p:sp>
          <p:nvSpPr>
            <p:cNvPr id="9" name="Rectangle: Rounded Corners 8">
              <a:extLst>
                <a:ext uri="{FF2B5EF4-FFF2-40B4-BE49-F238E27FC236}">
                  <a16:creationId xmlns:a16="http://schemas.microsoft.com/office/drawing/2014/main" xmlns="" id="{F7FB44AA-11C3-44B9-9E7B-BBDEC5B315FB}"/>
                </a:ext>
              </a:extLst>
            </p:cNvPr>
            <p:cNvSpPr/>
            <p:nvPr/>
          </p:nvSpPr>
          <p:spPr>
            <a:xfrm>
              <a:off x="2495781" y="510174"/>
              <a:ext cx="7342773" cy="1211875"/>
            </a:xfrm>
            <a:prstGeom prst="roundRect">
              <a:avLst>
                <a:gd name="adj" fmla="val 50000"/>
              </a:avLst>
            </a:prstGeom>
            <a:solidFill>
              <a:srgbClr val="B1D23C"/>
            </a:solidFill>
            <a:ln>
              <a:solidFill>
                <a:srgbClr val="88D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B9415F54-EBF6-4467-B894-8F3CA2CE03F4}"/>
                </a:ext>
              </a:extLst>
            </p:cNvPr>
            <p:cNvSpPr>
              <a:spLocks noChangeArrowheads="1"/>
            </p:cNvSpPr>
            <p:nvPr/>
          </p:nvSpPr>
          <p:spPr bwMode="auto">
            <a:xfrm>
              <a:off x="2495781" y="601589"/>
              <a:ext cx="72004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baseline="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Có</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2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cách</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kết</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bài</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trong</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bài</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văn</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miêu</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tả</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cây</a:t>
              </a:r>
              <a:r>
                <a:rPr kumimoji="0" lang="en-US" altLang="en-US" sz="3600" b="1" i="0" u="none" strike="noStrike" kern="1200" cap="none" spc="0" normalizeH="0" noProof="0" dirty="0">
                  <a:ln>
                    <a:noFill/>
                  </a:ln>
                  <a:solidFill>
                    <a:schemeClr val="tx1">
                      <a:lumMod val="95000"/>
                      <a:lumOff val="5000"/>
                    </a:schemeClr>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noFill/>
                  </a:ln>
                  <a:solidFill>
                    <a:schemeClr val="tx1">
                      <a:lumMod val="95000"/>
                      <a:lumOff val="5000"/>
                    </a:schemeClr>
                  </a:solidFill>
                  <a:effectLst/>
                  <a:uLnTx/>
                  <a:uFillTx/>
                  <a:latin typeface="UTM Avo" panose="02040603050506020204" pitchFamily="18" charset="0"/>
                  <a:cs typeface="Times New Roman" pitchFamily="18" charset="0"/>
                </a:rPr>
                <a:t>cối</a:t>
              </a:r>
              <a:endParaRPr kumimoji="0" lang="en-US" altLang="en-US" sz="3600" b="1" i="0" u="none" strike="noStrike" kern="1200" cap="none" spc="0" normalizeH="0" baseline="0" noProof="0" dirty="0">
                <a:ln>
                  <a:noFill/>
                </a:ln>
                <a:solidFill>
                  <a:schemeClr val="tx1">
                    <a:lumMod val="95000"/>
                    <a:lumOff val="5000"/>
                  </a:schemeClr>
                </a:solidFill>
                <a:effectLst/>
                <a:uLnTx/>
                <a:uFillTx/>
                <a:latin typeface="UTM Avo" panose="02040603050506020204" pitchFamily="18" charset="0"/>
                <a:cs typeface="Times New Roman" pitchFamily="18" charset="0"/>
              </a:endParaRPr>
            </a:p>
          </p:txBody>
        </p:sp>
      </p:grpSp>
    </p:spTree>
    <p:extLst>
      <p:ext uri="{BB962C8B-B14F-4D97-AF65-F5344CB8AC3E}">
        <p14:creationId xmlns:p14="http://schemas.microsoft.com/office/powerpoint/2010/main" val="3335073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amond(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819E351-1B57-4D4A-B4FA-362AFBBFAD85}"/>
              </a:ext>
            </a:extLst>
          </p:cNvPr>
          <p:cNvGrpSpPr/>
          <p:nvPr/>
        </p:nvGrpSpPr>
        <p:grpSpPr>
          <a:xfrm>
            <a:off x="534227" y="849126"/>
            <a:ext cx="5526158" cy="2051025"/>
            <a:chOff x="596347" y="1229055"/>
            <a:chExt cx="7368210" cy="2051025"/>
          </a:xfrm>
        </p:grpSpPr>
        <p:sp>
          <p:nvSpPr>
            <p:cNvPr id="3" name="Rectangle: Rounded Corners 2">
              <a:extLst>
                <a:ext uri="{FF2B5EF4-FFF2-40B4-BE49-F238E27FC236}">
                  <a16:creationId xmlns:a16="http://schemas.microsoft.com/office/drawing/2014/main" xmlns="" id="{3A25A04E-A813-45A1-A8FD-ADF36055B29E}"/>
                </a:ext>
              </a:extLst>
            </p:cNvPr>
            <p:cNvSpPr/>
            <p:nvPr/>
          </p:nvSpPr>
          <p:spPr>
            <a:xfrm>
              <a:off x="596347" y="1229055"/>
              <a:ext cx="7368210" cy="2051025"/>
            </a:xfrm>
            <a:prstGeom prst="roundRect">
              <a:avLst/>
            </a:prstGeom>
            <a:solidFill>
              <a:schemeClr val="bg1"/>
            </a:solidFill>
            <a:ln w="38100">
              <a:solidFill>
                <a:srgbClr val="0F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93A64FA0-85C5-4203-9575-9460E8132D01}"/>
                </a:ext>
              </a:extLst>
            </p:cNvPr>
            <p:cNvSpPr txBox="1"/>
            <p:nvPr/>
          </p:nvSpPr>
          <p:spPr>
            <a:xfrm>
              <a:off x="788503" y="1346626"/>
              <a:ext cx="7050157"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a)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Rồi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đây</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đến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ngày</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xa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mái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trường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thân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yêu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em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sẽ</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mang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theo</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nhiều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kỉ</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niệm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của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thời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thơ</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ấu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bên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gốc</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bàng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thân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thuộc</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của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em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p>
          </p:txBody>
        </p:sp>
      </p:grpSp>
      <p:grpSp>
        <p:nvGrpSpPr>
          <p:cNvPr id="5" name="Group 4">
            <a:extLst>
              <a:ext uri="{FF2B5EF4-FFF2-40B4-BE49-F238E27FC236}">
                <a16:creationId xmlns:a16="http://schemas.microsoft.com/office/drawing/2014/main" xmlns="" id="{BF21FC94-2E08-42FE-9C27-4082538CF7C7}"/>
              </a:ext>
            </a:extLst>
          </p:cNvPr>
          <p:cNvGrpSpPr/>
          <p:nvPr/>
        </p:nvGrpSpPr>
        <p:grpSpPr>
          <a:xfrm>
            <a:off x="3210338" y="3208975"/>
            <a:ext cx="5526158" cy="2051025"/>
            <a:chOff x="3703982" y="3753594"/>
            <a:chExt cx="7368210" cy="2051025"/>
          </a:xfrm>
        </p:grpSpPr>
        <p:sp>
          <p:nvSpPr>
            <p:cNvPr id="6" name="Rectangle: Rounded Corners 5">
              <a:extLst>
                <a:ext uri="{FF2B5EF4-FFF2-40B4-BE49-F238E27FC236}">
                  <a16:creationId xmlns:a16="http://schemas.microsoft.com/office/drawing/2014/main" xmlns="" id="{E1489096-91FF-4A18-A57B-73D528F9BA62}"/>
                </a:ext>
              </a:extLst>
            </p:cNvPr>
            <p:cNvSpPr/>
            <p:nvPr/>
          </p:nvSpPr>
          <p:spPr>
            <a:xfrm>
              <a:off x="3703982" y="3753594"/>
              <a:ext cx="7368210" cy="2051025"/>
            </a:xfrm>
            <a:prstGeom prst="roundRect">
              <a:avLst/>
            </a:prstGeom>
            <a:solidFill>
              <a:schemeClr val="bg1"/>
            </a:solidFill>
            <a:ln w="38100">
              <a:solidFill>
                <a:srgbClr val="0F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428EDCDE-E05C-482D-912F-D8A7206BBB36}"/>
                </a:ext>
              </a:extLst>
            </p:cNvPr>
            <p:cNvSpPr txBox="1"/>
            <p:nvPr/>
          </p:nvSpPr>
          <p:spPr>
            <a:xfrm>
              <a:off x="3819939" y="3871165"/>
              <a:ext cx="7136296" cy="1815882"/>
            </a:xfrm>
            <a:prstGeom prst="rect">
              <a:avLst/>
            </a:prstGeom>
            <a:noFill/>
          </p:spPr>
          <p:txBody>
            <a:bodyPr wrap="square">
              <a:spAutoFit/>
            </a:bodyPr>
            <a:lstStyle/>
            <a:p>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rất</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thích</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phượng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vì</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phượng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chẳng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những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cho</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chúng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bóng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mát</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để</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vui</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chơi</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mà</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còn</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tăng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thêm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vẻ</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đẹp</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của</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trường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t>
              </a:r>
              <a:endParaRPr lang="vi-VN" dirty="0"/>
            </a:p>
          </p:txBody>
        </p:sp>
      </p:grpSp>
      <p:sp>
        <p:nvSpPr>
          <p:cNvPr id="10" name="Rectangle 9">
            <a:extLst>
              <a:ext uri="{FF2B5EF4-FFF2-40B4-BE49-F238E27FC236}">
                <a16:creationId xmlns:a16="http://schemas.microsoft.com/office/drawing/2014/main" xmlns="" id="{8E9CDEE1-9D24-4792-90C9-62A3FCFA56B4}"/>
              </a:ext>
            </a:extLst>
          </p:cNvPr>
          <p:cNvSpPr>
            <a:spLocks noChangeArrowheads="1"/>
          </p:cNvSpPr>
          <p:nvPr/>
        </p:nvSpPr>
        <p:spPr bwMode="auto">
          <a:xfrm>
            <a:off x="1090146" y="3695332"/>
            <a:ext cx="1846195" cy="1200329"/>
          </a:xfrm>
          <a:prstGeom prst="rect">
            <a:avLst/>
          </a:prstGeom>
          <a:solidFill>
            <a:schemeClr val="bg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baseline="0" noProof="0" dirty="0" err="1">
                <a:ln>
                  <a:solidFill>
                    <a:srgbClr val="0F8931"/>
                  </a:solidFill>
                </a:ln>
                <a:solidFill>
                  <a:srgbClr val="FFC000"/>
                </a:solidFill>
                <a:effectLst/>
                <a:uLnTx/>
                <a:uFillTx/>
                <a:latin typeface="UTM Avo" panose="02040603050506020204" pitchFamily="18" charset="0"/>
                <a:cs typeface="Times New Roman" pitchFamily="18" charset="0"/>
              </a:rPr>
              <a:t>Kết</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bài</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mở</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rộng</a:t>
            </a:r>
            <a:endParaRPr kumimoji="0" lang="en-US" altLang="en-US" sz="3600" b="1" i="0" u="none" strike="noStrike" kern="1200" cap="none" spc="0" normalizeH="0" baseline="0" noProof="0" dirty="0">
              <a:ln>
                <a:solidFill>
                  <a:srgbClr val="0F8931"/>
                </a:solidFill>
              </a:ln>
              <a:solidFill>
                <a:srgbClr val="FFC000"/>
              </a:solidFill>
              <a:effectLst/>
              <a:uLnTx/>
              <a:uFillTx/>
              <a:latin typeface="UTM Avo" panose="02040603050506020204" pitchFamily="18" charset="0"/>
              <a:cs typeface="Times New Roman" pitchFamily="18" charset="0"/>
            </a:endParaRPr>
          </a:p>
        </p:txBody>
      </p:sp>
      <p:sp>
        <p:nvSpPr>
          <p:cNvPr id="11" name="Rectangle 10">
            <a:extLst>
              <a:ext uri="{FF2B5EF4-FFF2-40B4-BE49-F238E27FC236}">
                <a16:creationId xmlns:a16="http://schemas.microsoft.com/office/drawing/2014/main" xmlns="" id="{C375837A-8F79-4DFF-8B15-D544BC6573B0}"/>
              </a:ext>
            </a:extLst>
          </p:cNvPr>
          <p:cNvSpPr>
            <a:spLocks noChangeArrowheads="1"/>
          </p:cNvSpPr>
          <p:nvPr/>
        </p:nvSpPr>
        <p:spPr bwMode="auto">
          <a:xfrm>
            <a:off x="6060385" y="1274474"/>
            <a:ext cx="2990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baseline="0" noProof="0" dirty="0" err="1">
                <a:ln>
                  <a:solidFill>
                    <a:srgbClr val="0F8931"/>
                  </a:solidFill>
                </a:ln>
                <a:solidFill>
                  <a:srgbClr val="FFC000"/>
                </a:solidFill>
                <a:effectLst/>
                <a:uLnTx/>
                <a:uFillTx/>
                <a:latin typeface="UTM Avo" panose="02040603050506020204" pitchFamily="18" charset="0"/>
                <a:cs typeface="Times New Roman" pitchFamily="18" charset="0"/>
              </a:rPr>
              <a:t>Kết</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bài</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không</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
                <a:srgbClr val="0000FF"/>
              </a:buClr>
              <a:buSzTx/>
              <a:buFontTx/>
              <a:buNone/>
              <a:tabLst/>
              <a:defRPr/>
            </a:pP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mở</a:t>
            </a:r>
            <a:r>
              <a:rPr kumimoji="0" lang="en-US" altLang="en-US" sz="3600" b="1" i="0" u="none" strike="noStrike" kern="1200" cap="none" spc="0" normalizeH="0" noProof="0" dirty="0">
                <a:ln>
                  <a:solidFill>
                    <a:srgbClr val="0F8931"/>
                  </a:solidFill>
                </a:ln>
                <a:solidFill>
                  <a:srgbClr val="FFC000"/>
                </a:solidFill>
                <a:effectLst/>
                <a:uLnTx/>
                <a:uFillTx/>
                <a:latin typeface="UTM Avo" panose="02040603050506020204" pitchFamily="18" charset="0"/>
                <a:cs typeface="Times New Roman" pitchFamily="18" charset="0"/>
              </a:rPr>
              <a:t> </a:t>
            </a:r>
            <a:r>
              <a:rPr kumimoji="0" lang="en-US" altLang="en-US" sz="3600" b="1" i="0" u="none" strike="noStrike" kern="1200" cap="none" spc="0" normalizeH="0" noProof="0" dirty="0" err="1">
                <a:ln>
                  <a:solidFill>
                    <a:srgbClr val="0F8931"/>
                  </a:solidFill>
                </a:ln>
                <a:solidFill>
                  <a:srgbClr val="FFC000"/>
                </a:solidFill>
                <a:effectLst/>
                <a:uLnTx/>
                <a:uFillTx/>
                <a:latin typeface="UTM Avo" panose="02040603050506020204" pitchFamily="18" charset="0"/>
                <a:cs typeface="Times New Roman" pitchFamily="18" charset="0"/>
              </a:rPr>
              <a:t>rộng</a:t>
            </a:r>
            <a:endParaRPr kumimoji="0" lang="en-US" altLang="en-US" sz="3600" b="1" i="0" u="none" strike="noStrike" kern="1200" cap="none" spc="0" normalizeH="0" baseline="0" noProof="0" dirty="0">
              <a:ln>
                <a:solidFill>
                  <a:srgbClr val="0F8931"/>
                </a:solidFill>
              </a:ln>
              <a:solidFill>
                <a:srgbClr val="FFC000"/>
              </a:solidFill>
              <a:effectLst/>
              <a:uLnTx/>
              <a:uFillTx/>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505640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39758FCF-DE4A-4802-B220-CCC9888C1A78}"/>
              </a:ext>
            </a:extLst>
          </p:cNvPr>
          <p:cNvSpPr txBox="1">
            <a:spLocks noChangeArrowheads="1"/>
          </p:cNvSpPr>
          <p:nvPr/>
        </p:nvSpPr>
        <p:spPr bwMode="auto">
          <a:xfrm>
            <a:off x="655983" y="1533303"/>
            <a:ext cx="819978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indent="0">
              <a:spcBef>
                <a:spcPct val="50000"/>
              </a:spcBef>
              <a:defRPr/>
            </a:pPr>
            <a:r>
              <a:rPr lang="en-US" altLang="en-US" sz="3600" b="1" dirty="0">
                <a:latin typeface="UTM Avo" panose="02040603050506020204" pitchFamily="18" charset="0"/>
                <a:cs typeface="Times New Roman" panose="02020603050405020304" pitchFamily="18" charset="0"/>
              </a:rPr>
              <a:t>a) </a:t>
            </a:r>
            <a:r>
              <a:rPr lang="en-US" altLang="en-US" sz="3600" b="1" dirty="0" err="1">
                <a:latin typeface="UTM Avo" panose="02040603050506020204" pitchFamily="18" charset="0"/>
                <a:cs typeface="Times New Roman" panose="02020603050405020304" pitchFamily="18" charset="0"/>
              </a:rPr>
              <a:t>Cây</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đó</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là</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cây</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gì</a:t>
            </a:r>
            <a:r>
              <a:rPr lang="en-US" altLang="en-US" sz="3600" b="1" dirty="0">
                <a:latin typeface="UTM Avo" panose="02040603050506020204" pitchFamily="18" charset="0"/>
                <a:cs typeface="Times New Roman" panose="02020603050405020304" pitchFamily="18" charset="0"/>
              </a:rPr>
              <a:t>?</a:t>
            </a:r>
          </a:p>
          <a:p>
            <a:pPr marL="0" indent="0">
              <a:spcBef>
                <a:spcPct val="50000"/>
              </a:spcBef>
              <a:defRPr/>
            </a:pPr>
            <a:r>
              <a:rPr lang="en-US" altLang="en-US" sz="3600" b="1" dirty="0">
                <a:latin typeface="UTM Avo" panose="02040603050506020204" pitchFamily="18" charset="0"/>
                <a:cs typeface="Times New Roman" panose="02020603050405020304" pitchFamily="18" charset="0"/>
              </a:rPr>
              <a:t>b) </a:t>
            </a:r>
            <a:r>
              <a:rPr lang="en-US" altLang="en-US" sz="3600" b="1" dirty="0" err="1">
                <a:latin typeface="UTM Avo" panose="02040603050506020204" pitchFamily="18" charset="0"/>
                <a:cs typeface="Times New Roman" panose="02020603050405020304" pitchFamily="18" charset="0"/>
              </a:rPr>
              <a:t>Cây</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có</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ích</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lợi</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gì</a:t>
            </a:r>
            <a:r>
              <a:rPr lang="en-US" altLang="en-US" sz="3600" b="1" dirty="0">
                <a:latin typeface="UTM Avo" panose="02040603050506020204" pitchFamily="18" charset="0"/>
                <a:cs typeface="Times New Roman" panose="02020603050405020304" pitchFamily="18" charset="0"/>
              </a:rPr>
              <a:t>?</a:t>
            </a:r>
          </a:p>
          <a:p>
            <a:pPr marL="0" indent="0">
              <a:spcBef>
                <a:spcPct val="50000"/>
              </a:spcBef>
              <a:defRPr/>
            </a:pPr>
            <a:r>
              <a:rPr lang="en-US" altLang="en-US" sz="3600" b="1" dirty="0">
                <a:latin typeface="UTM Avo" panose="02040603050506020204" pitchFamily="18" charset="0"/>
                <a:cs typeface="Times New Roman" panose="02020603050405020304" pitchFamily="18" charset="0"/>
              </a:rPr>
              <a:t>c) </a:t>
            </a:r>
            <a:r>
              <a:rPr lang="en-US" altLang="en-US" sz="3600" b="1" dirty="0" err="1">
                <a:latin typeface="UTM Avo" panose="02040603050506020204" pitchFamily="18" charset="0"/>
                <a:cs typeface="Times New Roman" panose="02020603050405020304" pitchFamily="18" charset="0"/>
              </a:rPr>
              <a:t>Em</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yêu</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thích</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gắn</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bó</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với</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cây</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như</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thế</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nào</a:t>
            </a:r>
            <a:r>
              <a:rPr lang="en-US" altLang="en-US" sz="3600" b="1" dirty="0">
                <a:latin typeface="UTM Avo" panose="02040603050506020204" pitchFamily="18" charset="0"/>
                <a:cs typeface="Times New Roman" panose="02020603050405020304" pitchFamily="18" charset="0"/>
              </a:rPr>
              <a:t>?      </a:t>
            </a:r>
            <a:r>
              <a:rPr lang="en-US" altLang="en-US" sz="3600" b="1" dirty="0">
                <a:solidFill>
                  <a:schemeClr val="bg1"/>
                </a:solidFill>
                <a:latin typeface="UTM Avo" panose="02040603050506020204" pitchFamily="18" charset="0"/>
                <a:cs typeface="Times New Roman" panose="02020603050405020304" pitchFamily="18" charset="0"/>
              </a:rPr>
              <a:t>__</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Em</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có</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cảm</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nghĩ</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gì</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về</a:t>
            </a:r>
            <a:r>
              <a:rPr lang="en-US" altLang="en-US" sz="3600" b="1" dirty="0">
                <a:latin typeface="UTM Avo" panose="02040603050506020204" pitchFamily="18" charset="0"/>
                <a:cs typeface="Times New Roman" panose="02020603050405020304" pitchFamily="18" charset="0"/>
              </a:rPr>
              <a:t> </a:t>
            </a:r>
            <a:r>
              <a:rPr lang="en-US" altLang="en-US" sz="3600" b="1" dirty="0" err="1">
                <a:latin typeface="UTM Avo" panose="02040603050506020204" pitchFamily="18" charset="0"/>
                <a:cs typeface="Times New Roman" panose="02020603050405020304" pitchFamily="18" charset="0"/>
              </a:rPr>
              <a:t>cây</a:t>
            </a:r>
            <a:r>
              <a:rPr lang="en-US" altLang="en-US" sz="3600" b="1" dirty="0">
                <a:latin typeface="UTM Avo" panose="0204060305050602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8074E4E7-05B6-4285-800E-38F0788B2AA3}"/>
              </a:ext>
            </a:extLst>
          </p:cNvPr>
          <p:cNvSpPr txBox="1"/>
          <p:nvPr/>
        </p:nvSpPr>
        <p:spPr>
          <a:xfrm>
            <a:off x="536713" y="332975"/>
            <a:ext cx="7663070" cy="1200329"/>
          </a:xfrm>
          <a:prstGeom prst="rect">
            <a:avLst/>
          </a:prstGeom>
          <a:noFill/>
        </p:spPr>
        <p:txBody>
          <a:bodyPr wrap="square" rtlCol="0">
            <a:spAutoFit/>
          </a:bodyPr>
          <a:lstStyle/>
          <a:p>
            <a:pPr algn="ctr"/>
            <a:r>
              <a:rPr lang="en-US" altLang="en-US" sz="3600" b="1" u="sng" dirty="0" err="1">
                <a:solidFill>
                  <a:srgbClr val="0F8931"/>
                </a:solidFill>
                <a:latin typeface="UTM Avo" panose="02040603050506020204" pitchFamily="18" charset="0"/>
                <a:cs typeface="Times New Roman" panose="02020603050405020304" pitchFamily="18" charset="0"/>
              </a:rPr>
              <a:t>Bài</a:t>
            </a:r>
            <a:r>
              <a:rPr lang="en-US" altLang="en-US" sz="3600" b="1" u="sng" dirty="0">
                <a:solidFill>
                  <a:srgbClr val="0F8931"/>
                </a:solidFill>
                <a:latin typeface="UTM Avo" panose="02040603050506020204" pitchFamily="18" charset="0"/>
                <a:cs typeface="Times New Roman" panose="02020603050405020304" pitchFamily="18" charset="0"/>
              </a:rPr>
              <a:t> 2</a:t>
            </a:r>
            <a:r>
              <a:rPr lang="en-US" altLang="en-US" sz="3600" b="1" dirty="0">
                <a:solidFill>
                  <a:srgbClr val="0F8931"/>
                </a:solidFill>
                <a:latin typeface="UTM Avo" panose="02040603050506020204" pitchFamily="18" charset="0"/>
                <a:cs typeface="Times New Roman" panose="02020603050405020304" pitchFamily="18" charset="0"/>
              </a:rPr>
              <a:t>: Quan </a:t>
            </a:r>
            <a:r>
              <a:rPr lang="en-US" altLang="en-US" sz="3600" b="1" dirty="0" err="1">
                <a:solidFill>
                  <a:srgbClr val="0F8931"/>
                </a:solidFill>
                <a:latin typeface="UTM Avo" panose="02040603050506020204" pitchFamily="18" charset="0"/>
                <a:cs typeface="Times New Roman" panose="02020603050405020304" pitchFamily="18" charset="0"/>
              </a:rPr>
              <a:t>sát</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một</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C00000"/>
                </a:solidFill>
                <a:latin typeface="UTM Avo" panose="02040603050506020204" pitchFamily="18" charset="0"/>
                <a:cs typeface="Times New Roman" panose="02020603050405020304" pitchFamily="18" charset="0"/>
              </a:rPr>
              <a:t>cây</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mà</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em</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yêu</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thích</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và</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cho</a:t>
            </a:r>
            <a:r>
              <a:rPr lang="en-US" altLang="en-US" sz="3600" b="1" dirty="0">
                <a:solidFill>
                  <a:srgbClr val="0F8931"/>
                </a:solidFill>
                <a:latin typeface="UTM Avo" panose="02040603050506020204" pitchFamily="18" charset="0"/>
                <a:cs typeface="Times New Roman" panose="02020603050405020304" pitchFamily="18" charset="0"/>
              </a:rPr>
              <a:t> </a:t>
            </a:r>
            <a:r>
              <a:rPr lang="en-US" altLang="en-US" sz="3600" b="1" dirty="0" err="1">
                <a:solidFill>
                  <a:srgbClr val="0F8931"/>
                </a:solidFill>
                <a:latin typeface="UTM Avo" panose="02040603050506020204" pitchFamily="18" charset="0"/>
                <a:cs typeface="Times New Roman" panose="02020603050405020304" pitchFamily="18" charset="0"/>
              </a:rPr>
              <a:t>biết</a:t>
            </a:r>
            <a:r>
              <a:rPr lang="en-US" altLang="en-US" sz="3600" b="1" dirty="0">
                <a:solidFill>
                  <a:srgbClr val="0F8931"/>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491661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03A5F1-413E-402E-BB98-085CC9843760}"/>
              </a:ext>
            </a:extLst>
          </p:cNvPr>
          <p:cNvPicPr>
            <a:picLocks noChangeAspect="1"/>
          </p:cNvPicPr>
          <p:nvPr/>
        </p:nvPicPr>
        <p:blipFill>
          <a:blip r:embed="rId2"/>
          <a:stretch>
            <a:fillRect/>
          </a:stretch>
        </p:blipFill>
        <p:spPr>
          <a:xfrm>
            <a:off x="3287405" y="3934973"/>
            <a:ext cx="3117330" cy="260722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EBC81885-1901-4B90-A69F-7D5F548D3392}"/>
              </a:ext>
            </a:extLst>
          </p:cNvPr>
          <p:cNvPicPr>
            <a:picLocks noChangeAspect="1"/>
          </p:cNvPicPr>
          <p:nvPr/>
        </p:nvPicPr>
        <p:blipFill rotWithShape="1">
          <a:blip r:embed="rId3"/>
          <a:srcRect l="8957" t="3482" r="11507" b="-1110"/>
          <a:stretch/>
        </p:blipFill>
        <p:spPr>
          <a:xfrm>
            <a:off x="2639341" y="959537"/>
            <a:ext cx="2584174" cy="288298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xmlns="" id="{B784EDC3-2454-4624-A03B-62460DDB888F}"/>
              </a:ext>
            </a:extLst>
          </p:cNvPr>
          <p:cNvGrpSpPr/>
          <p:nvPr/>
        </p:nvGrpSpPr>
        <p:grpSpPr>
          <a:xfrm>
            <a:off x="3379305" y="116819"/>
            <a:ext cx="3309731" cy="777788"/>
            <a:chOff x="503583" y="388402"/>
            <a:chExt cx="4584590" cy="777788"/>
          </a:xfrm>
        </p:grpSpPr>
        <p:pic>
          <p:nvPicPr>
            <p:cNvPr id="6" name="Picture 5">
              <a:extLst>
                <a:ext uri="{FF2B5EF4-FFF2-40B4-BE49-F238E27FC236}">
                  <a16:creationId xmlns:a16="http://schemas.microsoft.com/office/drawing/2014/main" xmlns="" id="{D8C8A0C1-85E5-4EAF-ADE6-01FB08649B21}"/>
                </a:ext>
              </a:extLst>
            </p:cNvPr>
            <p:cNvPicPr>
              <a:picLocks noChangeAspect="1"/>
            </p:cNvPicPr>
            <p:nvPr/>
          </p:nvPicPr>
          <p:blipFill>
            <a:blip r:embed="rId4"/>
            <a:stretch>
              <a:fillRect/>
            </a:stretch>
          </p:blipFill>
          <p:spPr>
            <a:xfrm>
              <a:off x="503583" y="388402"/>
              <a:ext cx="4094409" cy="777788"/>
            </a:xfrm>
            <a:prstGeom prst="rect">
              <a:avLst/>
            </a:prstGeom>
          </p:spPr>
        </p:pic>
        <p:sp>
          <p:nvSpPr>
            <p:cNvPr id="3" name="TextBox 2">
              <a:extLst>
                <a:ext uri="{FF2B5EF4-FFF2-40B4-BE49-F238E27FC236}">
                  <a16:creationId xmlns:a16="http://schemas.microsoft.com/office/drawing/2014/main" xmlns="" id="{6219088B-8847-4EB3-B6C7-6DE80A778225}"/>
                </a:ext>
              </a:extLst>
            </p:cNvPr>
            <p:cNvSpPr txBox="1"/>
            <p:nvPr/>
          </p:nvSpPr>
          <p:spPr>
            <a:xfrm>
              <a:off x="849610" y="467914"/>
              <a:ext cx="4238563" cy="523220"/>
            </a:xfrm>
            <a:prstGeom prst="rect">
              <a:avLst/>
            </a:prstGeom>
            <a:noFill/>
          </p:spPr>
          <p:txBody>
            <a:bodyPr wrap="square">
              <a:spAutoFit/>
            </a:bodyPr>
            <a:lstStyle/>
            <a:p>
              <a:pPr marL="0" indent="0">
                <a:spcBef>
                  <a:spcPct val="50000"/>
                </a:spcBef>
                <a:defRPr/>
              </a:pPr>
              <a:r>
                <a:rPr lang="en-US" altLang="en-US" sz="2800" b="1" dirty="0" err="1">
                  <a:solidFill>
                    <a:schemeClr val="bg2">
                      <a:lumMod val="10000"/>
                    </a:schemeClr>
                  </a:solidFill>
                  <a:latin typeface="UTM Avo" panose="02040603050506020204" pitchFamily="18" charset="0"/>
                  <a:cs typeface="Times New Roman" panose="02020603050405020304" pitchFamily="18" charset="0"/>
                </a:rPr>
                <a:t>Cây</a:t>
              </a:r>
              <a:r>
                <a:rPr lang="en-US" altLang="en-US" sz="2800" b="1" dirty="0">
                  <a:solidFill>
                    <a:schemeClr val="bg2">
                      <a:lumMod val="10000"/>
                    </a:schemeClr>
                  </a:solidFill>
                  <a:latin typeface="UTM Avo" panose="02040603050506020204" pitchFamily="18" charset="0"/>
                  <a:cs typeface="Times New Roman" panose="02020603050405020304" pitchFamily="18" charset="0"/>
                </a:rPr>
                <a:t> </a:t>
              </a:r>
              <a:r>
                <a:rPr lang="en-US" altLang="en-US" sz="2800" b="1" dirty="0" err="1">
                  <a:solidFill>
                    <a:schemeClr val="bg2">
                      <a:lumMod val="10000"/>
                    </a:schemeClr>
                  </a:solidFill>
                  <a:latin typeface="UTM Avo" panose="02040603050506020204" pitchFamily="18" charset="0"/>
                  <a:cs typeface="Times New Roman" panose="02020603050405020304" pitchFamily="18" charset="0"/>
                </a:rPr>
                <a:t>đó</a:t>
              </a:r>
              <a:r>
                <a:rPr lang="en-US" altLang="en-US" sz="2800" b="1" dirty="0">
                  <a:solidFill>
                    <a:schemeClr val="bg2">
                      <a:lumMod val="10000"/>
                    </a:schemeClr>
                  </a:solidFill>
                  <a:latin typeface="UTM Avo" panose="02040603050506020204" pitchFamily="18" charset="0"/>
                  <a:cs typeface="Times New Roman" panose="02020603050405020304" pitchFamily="18" charset="0"/>
                </a:rPr>
                <a:t> </a:t>
              </a:r>
              <a:r>
                <a:rPr lang="en-US" altLang="en-US" sz="2800" b="1" dirty="0" err="1">
                  <a:solidFill>
                    <a:schemeClr val="bg2">
                      <a:lumMod val="10000"/>
                    </a:schemeClr>
                  </a:solidFill>
                  <a:latin typeface="UTM Avo" panose="02040603050506020204" pitchFamily="18" charset="0"/>
                  <a:cs typeface="Times New Roman" panose="02020603050405020304" pitchFamily="18" charset="0"/>
                </a:rPr>
                <a:t>là</a:t>
              </a:r>
              <a:r>
                <a:rPr lang="en-US" altLang="en-US" sz="2800" b="1" dirty="0">
                  <a:solidFill>
                    <a:schemeClr val="bg2">
                      <a:lumMod val="10000"/>
                    </a:schemeClr>
                  </a:solidFill>
                  <a:latin typeface="UTM Avo" panose="02040603050506020204" pitchFamily="18" charset="0"/>
                  <a:cs typeface="Times New Roman" panose="02020603050405020304" pitchFamily="18" charset="0"/>
                </a:rPr>
                <a:t> </a:t>
              </a:r>
              <a:r>
                <a:rPr lang="en-US" altLang="en-US" sz="2800" b="1" dirty="0" err="1">
                  <a:solidFill>
                    <a:schemeClr val="bg2">
                      <a:lumMod val="10000"/>
                    </a:schemeClr>
                  </a:solidFill>
                  <a:latin typeface="UTM Avo" panose="02040603050506020204" pitchFamily="18" charset="0"/>
                  <a:cs typeface="Times New Roman" panose="02020603050405020304" pitchFamily="18" charset="0"/>
                </a:rPr>
                <a:t>cây</a:t>
              </a:r>
              <a:r>
                <a:rPr lang="en-US" altLang="en-US" sz="2800" b="1" dirty="0">
                  <a:solidFill>
                    <a:schemeClr val="bg2">
                      <a:lumMod val="10000"/>
                    </a:schemeClr>
                  </a:solidFill>
                  <a:latin typeface="UTM Avo" panose="02040603050506020204" pitchFamily="18" charset="0"/>
                  <a:cs typeface="Times New Roman" panose="02020603050405020304" pitchFamily="18" charset="0"/>
                </a:rPr>
                <a:t> </a:t>
              </a:r>
              <a:r>
                <a:rPr lang="en-US" altLang="en-US" sz="2800" b="1" dirty="0" err="1">
                  <a:solidFill>
                    <a:schemeClr val="bg2">
                      <a:lumMod val="10000"/>
                    </a:schemeClr>
                  </a:solidFill>
                  <a:latin typeface="UTM Avo" panose="02040603050506020204" pitchFamily="18" charset="0"/>
                  <a:cs typeface="Times New Roman" panose="02020603050405020304" pitchFamily="18" charset="0"/>
                </a:rPr>
                <a:t>gì</a:t>
              </a:r>
              <a:r>
                <a:rPr lang="en-US" altLang="en-US" sz="2800" b="1" dirty="0">
                  <a:solidFill>
                    <a:schemeClr val="bg2">
                      <a:lumMod val="10000"/>
                    </a:schemeClr>
                  </a:solidFill>
                  <a:latin typeface="UTM Avo" panose="02040603050506020204" pitchFamily="18" charset="0"/>
                  <a:cs typeface="Times New Roman" panose="02020603050405020304" pitchFamily="18" charset="0"/>
                </a:rPr>
                <a:t>?</a:t>
              </a:r>
            </a:p>
          </p:txBody>
        </p:sp>
      </p:grpSp>
      <p:pic>
        <p:nvPicPr>
          <p:cNvPr id="5" name="Picture 4">
            <a:extLst>
              <a:ext uri="{FF2B5EF4-FFF2-40B4-BE49-F238E27FC236}">
                <a16:creationId xmlns:a16="http://schemas.microsoft.com/office/drawing/2014/main" xmlns="" id="{F6374D42-5035-4D81-B695-5B741D23F7AA}"/>
              </a:ext>
            </a:extLst>
          </p:cNvPr>
          <p:cNvPicPr>
            <a:picLocks noChangeAspect="1"/>
          </p:cNvPicPr>
          <p:nvPr/>
        </p:nvPicPr>
        <p:blipFill>
          <a:blip r:embed="rId5"/>
          <a:stretch>
            <a:fillRect/>
          </a:stretch>
        </p:blipFill>
        <p:spPr>
          <a:xfrm>
            <a:off x="5311432" y="960782"/>
            <a:ext cx="2186606" cy="29199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0741675E-89F6-4CAF-838B-7FADF2657E88}"/>
              </a:ext>
            </a:extLst>
          </p:cNvPr>
          <p:cNvPicPr>
            <a:picLocks noChangeAspect="1"/>
          </p:cNvPicPr>
          <p:nvPr/>
        </p:nvPicPr>
        <p:blipFill>
          <a:blip r:embed="rId6"/>
          <a:stretch>
            <a:fillRect/>
          </a:stretch>
        </p:blipFill>
        <p:spPr>
          <a:xfrm>
            <a:off x="350366" y="3992074"/>
            <a:ext cx="2824485" cy="251065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61465188-F4C6-4006-8830-7FF80AB910B7}"/>
              </a:ext>
            </a:extLst>
          </p:cNvPr>
          <p:cNvPicPr>
            <a:picLocks noChangeAspect="1"/>
          </p:cNvPicPr>
          <p:nvPr/>
        </p:nvPicPr>
        <p:blipFill>
          <a:blip r:embed="rId7"/>
          <a:stretch>
            <a:fillRect/>
          </a:stretch>
        </p:blipFill>
        <p:spPr>
          <a:xfrm>
            <a:off x="349248" y="921683"/>
            <a:ext cx="2190628" cy="292083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1108B230-BC78-43BE-B3C1-7CB4F6FE5F75}"/>
              </a:ext>
            </a:extLst>
          </p:cNvPr>
          <p:cNvPicPr>
            <a:picLocks noChangeAspect="1"/>
          </p:cNvPicPr>
          <p:nvPr/>
        </p:nvPicPr>
        <p:blipFill rotWithShape="1">
          <a:blip r:embed="rId8"/>
          <a:srcRect l="12175" r="7821" b="16710"/>
          <a:stretch/>
        </p:blipFill>
        <p:spPr>
          <a:xfrm>
            <a:off x="6517290" y="3967782"/>
            <a:ext cx="2385535" cy="255012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35D5A721-6B54-4A9F-97BB-A48D774FD643}"/>
              </a:ext>
            </a:extLst>
          </p:cNvPr>
          <p:cNvPicPr>
            <a:picLocks noChangeAspect="1"/>
          </p:cNvPicPr>
          <p:nvPr/>
        </p:nvPicPr>
        <p:blipFill rotWithShape="1">
          <a:blip r:embed="rId9"/>
          <a:srcRect l="19979" t="4605" r="12803" b="2319"/>
          <a:stretch/>
        </p:blipFill>
        <p:spPr>
          <a:xfrm>
            <a:off x="7532840" y="941233"/>
            <a:ext cx="1369985" cy="295906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570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288CC4C-631E-4CF0-BE59-0B698066AC68}"/>
              </a:ext>
            </a:extLst>
          </p:cNvPr>
          <p:cNvGrpSpPr/>
          <p:nvPr/>
        </p:nvGrpSpPr>
        <p:grpSpPr>
          <a:xfrm>
            <a:off x="2832653" y="386866"/>
            <a:ext cx="3776868" cy="1234558"/>
            <a:chOff x="3180523" y="360360"/>
            <a:chExt cx="5035824" cy="1234558"/>
          </a:xfrm>
        </p:grpSpPr>
        <p:pic>
          <p:nvPicPr>
            <p:cNvPr id="2" name="Picture 1">
              <a:extLst>
                <a:ext uri="{FF2B5EF4-FFF2-40B4-BE49-F238E27FC236}">
                  <a16:creationId xmlns:a16="http://schemas.microsoft.com/office/drawing/2014/main" xmlns="" id="{CDC82275-D78E-44BA-A4B5-07C3E2D5B0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4" t="62801" r="-114" b="-1448"/>
            <a:stretch/>
          </p:blipFill>
          <p:spPr>
            <a:xfrm>
              <a:off x="3180523" y="360360"/>
              <a:ext cx="4837043" cy="938353"/>
            </a:xfrm>
            <a:prstGeom prst="rect">
              <a:avLst/>
            </a:prstGeom>
          </p:spPr>
        </p:pic>
        <p:sp>
          <p:nvSpPr>
            <p:cNvPr id="3" name="TextBox 2">
              <a:extLst>
                <a:ext uri="{FF2B5EF4-FFF2-40B4-BE49-F238E27FC236}">
                  <a16:creationId xmlns:a16="http://schemas.microsoft.com/office/drawing/2014/main" xmlns="" id="{B437736C-31A1-4E29-971A-9F8B7F3DDF2F}"/>
                </a:ext>
              </a:extLst>
            </p:cNvPr>
            <p:cNvSpPr txBox="1"/>
            <p:nvPr/>
          </p:nvSpPr>
          <p:spPr>
            <a:xfrm>
              <a:off x="3379304" y="517700"/>
              <a:ext cx="4837043" cy="1077218"/>
            </a:xfrm>
            <a:prstGeom prst="rect">
              <a:avLst/>
            </a:prstGeom>
            <a:noFill/>
          </p:spPr>
          <p:txBody>
            <a:bodyPr wrap="square">
              <a:spAutoFit/>
            </a:bodyPr>
            <a:lstStyle/>
            <a:p>
              <a:pPr marL="0" indent="0">
                <a:spcBef>
                  <a:spcPct val="50000"/>
                </a:spcBef>
                <a:defRPr/>
              </a:pPr>
              <a:r>
                <a:rPr lang="en-US" altLang="en-US" sz="3200" b="1" dirty="0" err="1">
                  <a:solidFill>
                    <a:schemeClr val="bg2">
                      <a:lumMod val="10000"/>
                    </a:schemeClr>
                  </a:solidFill>
                  <a:latin typeface="UTM Avo" panose="02040603050506020204" pitchFamily="18" charset="0"/>
                  <a:cs typeface="Times New Roman" panose="02020603050405020304" pitchFamily="18" charset="0"/>
                </a:rPr>
                <a:t>Cây</a:t>
              </a:r>
              <a:r>
                <a:rPr lang="en-US" altLang="en-US" sz="3200" b="1" dirty="0">
                  <a:solidFill>
                    <a:schemeClr val="bg2">
                      <a:lumMod val="10000"/>
                    </a:schemeClr>
                  </a:solidFill>
                  <a:latin typeface="UTM Avo" panose="02040603050506020204" pitchFamily="18" charset="0"/>
                  <a:cs typeface="Times New Roman" panose="02020603050405020304" pitchFamily="18" charset="0"/>
                </a:rPr>
                <a:t> </a:t>
              </a:r>
              <a:r>
                <a:rPr lang="en-US" altLang="en-US" sz="3200" b="1" dirty="0" err="1">
                  <a:solidFill>
                    <a:schemeClr val="bg2">
                      <a:lumMod val="10000"/>
                    </a:schemeClr>
                  </a:solidFill>
                  <a:latin typeface="UTM Avo" panose="02040603050506020204" pitchFamily="18" charset="0"/>
                  <a:cs typeface="Times New Roman" panose="02020603050405020304" pitchFamily="18" charset="0"/>
                </a:rPr>
                <a:t>đó</a:t>
              </a:r>
              <a:r>
                <a:rPr lang="en-US" altLang="en-US" sz="3200" b="1" dirty="0">
                  <a:solidFill>
                    <a:schemeClr val="bg2">
                      <a:lumMod val="10000"/>
                    </a:schemeClr>
                  </a:solidFill>
                  <a:latin typeface="UTM Avo" panose="02040603050506020204" pitchFamily="18" charset="0"/>
                  <a:cs typeface="Times New Roman" panose="02020603050405020304" pitchFamily="18" charset="0"/>
                </a:rPr>
                <a:t> </a:t>
              </a:r>
              <a:r>
                <a:rPr lang="en-US" altLang="en-US" sz="3200" b="1" dirty="0" err="1">
                  <a:solidFill>
                    <a:schemeClr val="bg2">
                      <a:lumMod val="10000"/>
                    </a:schemeClr>
                  </a:solidFill>
                  <a:latin typeface="UTM Avo" panose="02040603050506020204" pitchFamily="18" charset="0"/>
                  <a:cs typeface="Times New Roman" panose="02020603050405020304" pitchFamily="18" charset="0"/>
                </a:rPr>
                <a:t>có</a:t>
              </a:r>
              <a:r>
                <a:rPr lang="en-US" altLang="en-US" sz="3200" b="1" dirty="0">
                  <a:solidFill>
                    <a:schemeClr val="bg2">
                      <a:lumMod val="10000"/>
                    </a:schemeClr>
                  </a:solidFill>
                  <a:latin typeface="UTM Avo" panose="02040603050506020204" pitchFamily="18" charset="0"/>
                  <a:cs typeface="Times New Roman" panose="02020603050405020304" pitchFamily="18" charset="0"/>
                </a:rPr>
                <a:t> </a:t>
              </a:r>
              <a:r>
                <a:rPr lang="en-US" altLang="en-US" sz="3200" b="1" dirty="0" err="1">
                  <a:solidFill>
                    <a:schemeClr val="bg2">
                      <a:lumMod val="10000"/>
                    </a:schemeClr>
                  </a:solidFill>
                  <a:latin typeface="UTM Avo" panose="02040603050506020204" pitchFamily="18" charset="0"/>
                  <a:cs typeface="Times New Roman" panose="02020603050405020304" pitchFamily="18" charset="0"/>
                </a:rPr>
                <a:t>ích</a:t>
              </a:r>
              <a:r>
                <a:rPr lang="en-US" altLang="en-US" sz="3200" b="1" dirty="0">
                  <a:solidFill>
                    <a:schemeClr val="bg2">
                      <a:lumMod val="10000"/>
                    </a:schemeClr>
                  </a:solidFill>
                  <a:latin typeface="UTM Avo" panose="02040603050506020204" pitchFamily="18" charset="0"/>
                  <a:cs typeface="Times New Roman" panose="02020603050405020304" pitchFamily="18" charset="0"/>
                </a:rPr>
                <a:t> </a:t>
              </a:r>
              <a:r>
                <a:rPr lang="en-US" altLang="en-US" sz="3200" b="1" dirty="0" err="1">
                  <a:solidFill>
                    <a:schemeClr val="bg2">
                      <a:lumMod val="10000"/>
                    </a:schemeClr>
                  </a:solidFill>
                  <a:latin typeface="UTM Avo" panose="02040603050506020204" pitchFamily="18" charset="0"/>
                  <a:cs typeface="Times New Roman" panose="02020603050405020304" pitchFamily="18" charset="0"/>
                </a:rPr>
                <a:t>lợi</a:t>
              </a:r>
              <a:r>
                <a:rPr lang="en-US" altLang="en-US" sz="3200" b="1" dirty="0">
                  <a:solidFill>
                    <a:schemeClr val="bg2">
                      <a:lumMod val="10000"/>
                    </a:schemeClr>
                  </a:solidFill>
                  <a:latin typeface="UTM Avo" panose="02040603050506020204" pitchFamily="18" charset="0"/>
                  <a:cs typeface="Times New Roman" panose="02020603050405020304" pitchFamily="18" charset="0"/>
                </a:rPr>
                <a:t> </a:t>
              </a:r>
              <a:r>
                <a:rPr lang="en-US" altLang="en-US" sz="3200" b="1" dirty="0" err="1">
                  <a:solidFill>
                    <a:schemeClr val="bg2">
                      <a:lumMod val="10000"/>
                    </a:schemeClr>
                  </a:solidFill>
                  <a:latin typeface="UTM Avo" panose="02040603050506020204" pitchFamily="18" charset="0"/>
                  <a:cs typeface="Times New Roman" panose="02020603050405020304" pitchFamily="18" charset="0"/>
                </a:rPr>
                <a:t>gì</a:t>
              </a:r>
              <a:r>
                <a:rPr lang="en-US" altLang="en-US" sz="3200" b="1" dirty="0">
                  <a:solidFill>
                    <a:schemeClr val="bg2">
                      <a:lumMod val="10000"/>
                    </a:schemeClr>
                  </a:solidFill>
                  <a:latin typeface="UTM Avo" panose="02040603050506020204" pitchFamily="18" charset="0"/>
                  <a:cs typeface="Times New Roman" panose="02020603050405020304" pitchFamily="18" charset="0"/>
                </a:rPr>
                <a:t>?</a:t>
              </a:r>
            </a:p>
          </p:txBody>
        </p:sp>
      </p:grpSp>
      <p:pic>
        <p:nvPicPr>
          <p:cNvPr id="5" name="Picture 4">
            <a:extLst>
              <a:ext uri="{FF2B5EF4-FFF2-40B4-BE49-F238E27FC236}">
                <a16:creationId xmlns:a16="http://schemas.microsoft.com/office/drawing/2014/main" xmlns="" id="{FC5FE425-E932-450E-B613-7313115C3E8E}"/>
              </a:ext>
            </a:extLst>
          </p:cNvPr>
          <p:cNvPicPr>
            <a:picLocks noChangeAspect="1"/>
          </p:cNvPicPr>
          <p:nvPr/>
        </p:nvPicPr>
        <p:blipFill>
          <a:blip r:embed="rId3"/>
          <a:stretch>
            <a:fillRect/>
          </a:stretch>
        </p:blipFill>
        <p:spPr>
          <a:xfrm>
            <a:off x="358409" y="1399348"/>
            <a:ext cx="2474244" cy="202965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5AE672C8-E2B6-4C20-AEB8-2FBF2C29F44F}"/>
              </a:ext>
            </a:extLst>
          </p:cNvPr>
          <p:cNvPicPr>
            <a:picLocks noChangeAspect="1"/>
          </p:cNvPicPr>
          <p:nvPr/>
        </p:nvPicPr>
        <p:blipFill rotWithShape="1">
          <a:blip r:embed="rId4"/>
          <a:srcRect l="19082" t="13333" r="13285" b="2029"/>
          <a:stretch/>
        </p:blipFill>
        <p:spPr>
          <a:xfrm>
            <a:off x="2981739" y="1369402"/>
            <a:ext cx="2672075" cy="445854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B5266C2C-8E35-422F-A355-2FE9CF2BE7D3}"/>
              </a:ext>
            </a:extLst>
          </p:cNvPr>
          <p:cNvPicPr>
            <a:picLocks noChangeAspect="1"/>
          </p:cNvPicPr>
          <p:nvPr/>
        </p:nvPicPr>
        <p:blipFill>
          <a:blip r:embed="rId5"/>
          <a:stretch>
            <a:fillRect/>
          </a:stretch>
        </p:blipFill>
        <p:spPr>
          <a:xfrm>
            <a:off x="358409" y="3658565"/>
            <a:ext cx="2474244" cy="21993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36520DFE-76D6-41B3-A7D5-F8DBCE23893C}"/>
              </a:ext>
            </a:extLst>
          </p:cNvPr>
          <p:cNvPicPr>
            <a:picLocks noChangeAspect="1"/>
          </p:cNvPicPr>
          <p:nvPr/>
        </p:nvPicPr>
        <p:blipFill rotWithShape="1">
          <a:blip r:embed="rId6"/>
          <a:srcRect l="29826" r="13965" b="3653"/>
          <a:stretch/>
        </p:blipFill>
        <p:spPr>
          <a:xfrm>
            <a:off x="5802899" y="1325218"/>
            <a:ext cx="2977871" cy="453267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168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8AE08BC-D10D-4710-84FE-453E2E09654A}"/>
              </a:ext>
            </a:extLst>
          </p:cNvPr>
          <p:cNvSpPr txBox="1"/>
          <p:nvPr/>
        </p:nvSpPr>
        <p:spPr>
          <a:xfrm>
            <a:off x="1351722" y="449351"/>
            <a:ext cx="6887818" cy="1569660"/>
          </a:xfrm>
          <a:prstGeom prst="rect">
            <a:avLst/>
          </a:prstGeom>
          <a:noFill/>
        </p:spPr>
        <p:txBody>
          <a:bodyPr wrap="square">
            <a:spAutoFit/>
          </a:bodyPr>
          <a:lstStyle/>
          <a:p>
            <a:pPr algn="ct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Em</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yêu</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thích</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gắn</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bó</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với</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cây</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như</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thế</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nào</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p>
          <a:p>
            <a:pPr algn="ct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Em</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có</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cảm</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nghĩ</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gì</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về</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cây</a:t>
            </a:r>
            <a:r>
              <a:rPr kumimoji="0" lang="en-US" altLang="en-US" sz="32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a:t>
            </a:r>
            <a:endParaRPr lang="vi-VN" sz="1600" dirty="0"/>
          </a:p>
        </p:txBody>
      </p:sp>
      <p:pic>
        <p:nvPicPr>
          <p:cNvPr id="5" name="图片 21">
            <a:extLst>
              <a:ext uri="{FF2B5EF4-FFF2-40B4-BE49-F238E27FC236}">
                <a16:creationId xmlns:a16="http://schemas.microsoft.com/office/drawing/2014/main" xmlns="" id="{7ECD295D-B0F9-420D-9413-E547AFE9F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91651">
            <a:off x="735496" y="136598"/>
            <a:ext cx="772310" cy="1030195"/>
          </a:xfrm>
          <a:prstGeom prst="rect">
            <a:avLst/>
          </a:prstGeom>
        </p:spPr>
      </p:pic>
      <p:sp>
        <p:nvSpPr>
          <p:cNvPr id="6" name="TextBox 5">
            <a:extLst>
              <a:ext uri="{FF2B5EF4-FFF2-40B4-BE49-F238E27FC236}">
                <a16:creationId xmlns:a16="http://schemas.microsoft.com/office/drawing/2014/main" xmlns="" id="{2B65B51C-0716-4112-B87C-27144A230AD0}"/>
              </a:ext>
            </a:extLst>
          </p:cNvPr>
          <p:cNvSpPr txBox="1"/>
          <p:nvPr/>
        </p:nvSpPr>
        <p:spPr>
          <a:xfrm>
            <a:off x="1133948" y="1975922"/>
            <a:ext cx="3214423" cy="584775"/>
          </a:xfrm>
          <a:prstGeom prst="rect">
            <a:avLst/>
          </a:prstGeom>
          <a:solidFill>
            <a:srgbClr val="CDE263"/>
          </a:solidFill>
        </p:spPr>
        <p:txBody>
          <a:bodyPr wrap="square">
            <a:spAutoFit/>
          </a:bodyPr>
          <a:lstStyle/>
          <a:p>
            <a:pPr algn="ct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Em</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rất</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yêu</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cây</a:t>
            </a:r>
            <a:endParaRPr lang="vi-VN" sz="1600" dirty="0"/>
          </a:p>
        </p:txBody>
      </p:sp>
      <p:sp>
        <p:nvSpPr>
          <p:cNvPr id="7" name="TextBox 6">
            <a:extLst>
              <a:ext uri="{FF2B5EF4-FFF2-40B4-BE49-F238E27FC236}">
                <a16:creationId xmlns:a16="http://schemas.microsoft.com/office/drawing/2014/main" xmlns="" id="{4DB4E91A-EF3D-43C2-8159-244AB71CA33E}"/>
              </a:ext>
            </a:extLst>
          </p:cNvPr>
          <p:cNvSpPr txBox="1"/>
          <p:nvPr/>
        </p:nvSpPr>
        <p:spPr>
          <a:xfrm>
            <a:off x="4795629" y="2380052"/>
            <a:ext cx="3067039" cy="1569660"/>
          </a:xfrm>
          <a:prstGeom prst="rect">
            <a:avLst/>
          </a:prstGeom>
          <a:solidFill>
            <a:srgbClr val="57CA76"/>
          </a:solidFill>
        </p:spPr>
        <p:txBody>
          <a:bodyPr wrap="square">
            <a:spAutoFit/>
          </a:bodyPr>
          <a:lstStyle/>
          <a:p>
            <a:pPr algn="ct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Cây</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gắn</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với</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nhiều</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kỉ</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niệm</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của</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tuổi</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thơ</a:t>
            </a:r>
            <a:endParaRPr lang="vi-VN" sz="1600" dirty="0"/>
          </a:p>
        </p:txBody>
      </p:sp>
      <p:sp>
        <p:nvSpPr>
          <p:cNvPr id="8" name="TextBox 7">
            <a:extLst>
              <a:ext uri="{FF2B5EF4-FFF2-40B4-BE49-F238E27FC236}">
                <a16:creationId xmlns:a16="http://schemas.microsoft.com/office/drawing/2014/main" xmlns="" id="{ECB1777F-059A-4352-9C95-27BFB8CD6EFD}"/>
              </a:ext>
            </a:extLst>
          </p:cNvPr>
          <p:cNvSpPr txBox="1"/>
          <p:nvPr/>
        </p:nvSpPr>
        <p:spPr>
          <a:xfrm>
            <a:off x="1133949" y="2727645"/>
            <a:ext cx="3214423" cy="1569660"/>
          </a:xfrm>
          <a:prstGeom prst="rect">
            <a:avLst/>
          </a:prstGeom>
          <a:solidFill>
            <a:srgbClr val="D3F4D0"/>
          </a:solidFill>
        </p:spPr>
        <p:txBody>
          <a:bodyPr wrap="square">
            <a:spAutoFit/>
          </a:bodyPr>
          <a:lstStyle/>
          <a:p>
            <a:pPr algn="ct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Em</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mong</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cây</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sẽ</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luôn</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là</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người</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bạn</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thân</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thiết</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của</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em</a:t>
            </a:r>
            <a:endParaRPr lang="vi-VN" sz="1600" dirty="0"/>
          </a:p>
        </p:txBody>
      </p:sp>
      <p:sp>
        <p:nvSpPr>
          <p:cNvPr id="9" name="TextBox 8">
            <a:extLst>
              <a:ext uri="{FF2B5EF4-FFF2-40B4-BE49-F238E27FC236}">
                <a16:creationId xmlns:a16="http://schemas.microsoft.com/office/drawing/2014/main" xmlns="" id="{26BF3A18-3041-449B-AE75-7FF85E261E34}"/>
              </a:ext>
            </a:extLst>
          </p:cNvPr>
          <p:cNvSpPr txBox="1"/>
          <p:nvPr/>
        </p:nvSpPr>
        <p:spPr>
          <a:xfrm>
            <a:off x="4795630" y="4048998"/>
            <a:ext cx="3067039" cy="1569660"/>
          </a:xfrm>
          <a:prstGeom prst="rect">
            <a:avLst/>
          </a:prstGeom>
          <a:solidFill>
            <a:srgbClr val="85CBE1"/>
          </a:solidFill>
        </p:spPr>
        <p:txBody>
          <a:bodyPr wrap="square">
            <a:spAutoFit/>
          </a:bodyPr>
          <a:lstStyle/>
          <a:p>
            <a:pPr algn="ct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Em</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xem</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cây</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như</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là</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một</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người</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bạn</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thân</a:t>
            </a:r>
            <a:r>
              <a:rPr kumimoji="0" lang="en-US" altLang="en-US" sz="320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anose="02020603050405020304" pitchFamily="18" charset="0"/>
              </a:rPr>
              <a:t> </a:t>
            </a:r>
            <a:r>
              <a:rPr kumimoji="0" lang="en-US" altLang="en-US" sz="3200"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anose="02020603050405020304" pitchFamily="18" charset="0"/>
              </a:rPr>
              <a:t>thiết</a:t>
            </a:r>
            <a:endParaRPr lang="vi-VN" sz="1600" dirty="0"/>
          </a:p>
        </p:txBody>
      </p:sp>
      <p:sp>
        <p:nvSpPr>
          <p:cNvPr id="10" name="TextBox 9">
            <a:extLst>
              <a:ext uri="{FF2B5EF4-FFF2-40B4-BE49-F238E27FC236}">
                <a16:creationId xmlns:a16="http://schemas.microsoft.com/office/drawing/2014/main" xmlns="" id="{83C8084B-0B9B-4FA2-8EF3-F238FF0C72E7}"/>
              </a:ext>
            </a:extLst>
          </p:cNvPr>
          <p:cNvSpPr txBox="1"/>
          <p:nvPr/>
        </p:nvSpPr>
        <p:spPr>
          <a:xfrm>
            <a:off x="1133948" y="4464254"/>
            <a:ext cx="3214423" cy="1569660"/>
          </a:xfrm>
          <a:prstGeom prst="rect">
            <a:avLst/>
          </a:prstGeom>
          <a:solidFill>
            <a:srgbClr val="FBDA46"/>
          </a:solidFill>
        </p:spPr>
        <p:txBody>
          <a:bodyPr wrap="square">
            <a:spAutoFit/>
          </a:bodyPr>
          <a:lstStyle/>
          <a:p>
            <a:pPr algn="ctr"/>
            <a:r>
              <a:rPr lang="en-US" sz="3200" dirty="0">
                <a:solidFill>
                  <a:srgbClr val="E7E6E6">
                    <a:lumMod val="10000"/>
                  </a:srgbClr>
                </a:solidFill>
                <a:latin typeface="UTM Avo" panose="02040603050506020204" pitchFamily="18" charset="0"/>
                <a:cs typeface="Times New Roman" panose="02020603050405020304" pitchFamily="18" charset="0"/>
              </a:rPr>
              <a:t>Sau </a:t>
            </a:r>
            <a:r>
              <a:rPr lang="en-US" sz="3200" dirty="0" err="1">
                <a:solidFill>
                  <a:srgbClr val="E7E6E6">
                    <a:lumMod val="10000"/>
                  </a:srgbClr>
                </a:solidFill>
                <a:latin typeface="UTM Avo" panose="02040603050506020204" pitchFamily="18" charset="0"/>
                <a:cs typeface="Times New Roman" panose="02020603050405020304" pitchFamily="18" charset="0"/>
              </a:rPr>
              <a:t>này</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khi</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lớn</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em</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cũng</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không</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quên</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được</a:t>
            </a:r>
            <a:r>
              <a:rPr lang="en-US" sz="3200" dirty="0">
                <a:solidFill>
                  <a:srgbClr val="E7E6E6">
                    <a:lumMod val="10000"/>
                  </a:srgbClr>
                </a:solidFill>
                <a:latin typeface="UTM Avo" panose="02040603050506020204" pitchFamily="18" charset="0"/>
                <a:cs typeface="Times New Roman" panose="02020603050405020304" pitchFamily="18" charset="0"/>
              </a:rPr>
              <a:t> </a:t>
            </a:r>
            <a:r>
              <a:rPr lang="en-US" sz="3200" dirty="0" err="1">
                <a:solidFill>
                  <a:srgbClr val="E7E6E6">
                    <a:lumMod val="10000"/>
                  </a:srgbClr>
                </a:solidFill>
                <a:latin typeface="UTM Avo" panose="02040603050506020204" pitchFamily="18" charset="0"/>
                <a:cs typeface="Times New Roman" panose="02020603050405020304" pitchFamily="18" charset="0"/>
              </a:rPr>
              <a:t>cây</a:t>
            </a:r>
            <a:endParaRPr lang="vi-VN" sz="1600" dirty="0"/>
          </a:p>
        </p:txBody>
      </p:sp>
    </p:spTree>
    <p:extLst>
      <p:ext uri="{BB962C8B-B14F-4D97-AF65-F5344CB8AC3E}">
        <p14:creationId xmlns:p14="http://schemas.microsoft.com/office/powerpoint/2010/main" val="480778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450">
                                          <p:stCondLst>
                                            <p:cond delay="0"/>
                                          </p:stCondLst>
                                        </p:cTn>
                                        <p:tgtEl>
                                          <p:spTgt spid="6"/>
                                        </p:tgtEl>
                                      </p:cBhvr>
                                    </p:animEffect>
                                    <p:anim calcmode="lin" valueType="num">
                                      <p:cBhvr>
                                        <p:cTn id="16" dur="4555"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1660"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1660" tmFilter="0, 0; 0.125,0.2665; 0.25,0.4; 0.375,0.465; 0.5,0.5;  0.625,0.535; 0.75,0.6; 0.875,0.7335; 1,1">
                                          <p:stCondLst>
                                            <p:cond delay="1660"/>
                                          </p:stCondLst>
                                        </p:cTn>
                                        <p:tgtEl>
                                          <p:spTgt spid="6"/>
                                        </p:tgtEl>
                                        <p:attrNameLst>
                                          <p:attrName>ppt_y</p:attrName>
                                        </p:attrNameLst>
                                      </p:cBhvr>
                                      <p:tavLst>
                                        <p:tav tm="0" fmla="#ppt_y-sin(pi*$)/9">
                                          <p:val>
                                            <p:fltVal val="0"/>
                                          </p:val>
                                        </p:tav>
                                        <p:tav tm="100000">
                                          <p:val>
                                            <p:fltVal val="1"/>
                                          </p:val>
                                        </p:tav>
                                      </p:tavLst>
                                    </p:anim>
                                    <p:anim calcmode="lin" valueType="num">
                                      <p:cBhvr>
                                        <p:cTn id="19" dur="830" tmFilter="0, 0; 0.125,0.2665; 0.25,0.4; 0.375,0.465; 0.5,0.5;  0.625,0.535; 0.75,0.6; 0.875,0.7335; 1,1">
                                          <p:stCondLst>
                                            <p:cond delay="3310"/>
                                          </p:stCondLst>
                                        </p:cTn>
                                        <p:tgtEl>
                                          <p:spTgt spid="6"/>
                                        </p:tgtEl>
                                        <p:attrNameLst>
                                          <p:attrName>ppt_y</p:attrName>
                                        </p:attrNameLst>
                                      </p:cBhvr>
                                      <p:tavLst>
                                        <p:tav tm="0" fmla="#ppt_y-sin(pi*$)/27">
                                          <p:val>
                                            <p:fltVal val="0"/>
                                          </p:val>
                                        </p:tav>
                                        <p:tav tm="100000">
                                          <p:val>
                                            <p:fltVal val="1"/>
                                          </p:val>
                                        </p:tav>
                                      </p:tavLst>
                                    </p:anim>
                                    <p:anim calcmode="lin" valueType="num">
                                      <p:cBhvr>
                                        <p:cTn id="20" dur="410" tmFilter="0, 0; 0.125,0.2665; 0.25,0.4; 0.375,0.465; 0.5,0.5;  0.625,0.535; 0.75,0.6; 0.875,0.7335; 1,1">
                                          <p:stCondLst>
                                            <p:cond delay="4140"/>
                                          </p:stCondLst>
                                        </p:cTn>
                                        <p:tgtEl>
                                          <p:spTgt spid="6"/>
                                        </p:tgtEl>
                                        <p:attrNameLst>
                                          <p:attrName>ppt_y</p:attrName>
                                        </p:attrNameLst>
                                      </p:cBhvr>
                                      <p:tavLst>
                                        <p:tav tm="0" fmla="#ppt_y-sin(pi*$)/81">
                                          <p:val>
                                            <p:fltVal val="0"/>
                                          </p:val>
                                        </p:tav>
                                        <p:tav tm="100000">
                                          <p:val>
                                            <p:fltVal val="1"/>
                                          </p:val>
                                        </p:tav>
                                      </p:tavLst>
                                    </p:anim>
                                    <p:animScale>
                                      <p:cBhvr>
                                        <p:cTn id="21" dur="65">
                                          <p:stCondLst>
                                            <p:cond delay="1625"/>
                                          </p:stCondLst>
                                        </p:cTn>
                                        <p:tgtEl>
                                          <p:spTgt spid="6"/>
                                        </p:tgtEl>
                                      </p:cBhvr>
                                      <p:to x="100000" y="60000"/>
                                    </p:animScale>
                                    <p:animScale>
                                      <p:cBhvr>
                                        <p:cTn id="22" dur="415" decel="50000">
                                          <p:stCondLst>
                                            <p:cond delay="1690"/>
                                          </p:stCondLst>
                                        </p:cTn>
                                        <p:tgtEl>
                                          <p:spTgt spid="6"/>
                                        </p:tgtEl>
                                      </p:cBhvr>
                                      <p:to x="100000" y="100000"/>
                                    </p:animScale>
                                    <p:animScale>
                                      <p:cBhvr>
                                        <p:cTn id="23" dur="65">
                                          <p:stCondLst>
                                            <p:cond delay="3280"/>
                                          </p:stCondLst>
                                        </p:cTn>
                                        <p:tgtEl>
                                          <p:spTgt spid="6"/>
                                        </p:tgtEl>
                                      </p:cBhvr>
                                      <p:to x="100000" y="80000"/>
                                    </p:animScale>
                                    <p:animScale>
                                      <p:cBhvr>
                                        <p:cTn id="24" dur="415" decel="50000">
                                          <p:stCondLst>
                                            <p:cond delay="3345"/>
                                          </p:stCondLst>
                                        </p:cTn>
                                        <p:tgtEl>
                                          <p:spTgt spid="6"/>
                                        </p:tgtEl>
                                      </p:cBhvr>
                                      <p:to x="100000" y="100000"/>
                                    </p:animScale>
                                    <p:animScale>
                                      <p:cBhvr>
                                        <p:cTn id="25" dur="65">
                                          <p:stCondLst>
                                            <p:cond delay="4105"/>
                                          </p:stCondLst>
                                        </p:cTn>
                                        <p:tgtEl>
                                          <p:spTgt spid="6"/>
                                        </p:tgtEl>
                                      </p:cBhvr>
                                      <p:to x="100000" y="90000"/>
                                    </p:animScale>
                                    <p:animScale>
                                      <p:cBhvr>
                                        <p:cTn id="26" dur="415" decel="50000">
                                          <p:stCondLst>
                                            <p:cond delay="4170"/>
                                          </p:stCondLst>
                                        </p:cTn>
                                        <p:tgtEl>
                                          <p:spTgt spid="6"/>
                                        </p:tgtEl>
                                      </p:cBhvr>
                                      <p:to x="100000" y="100000"/>
                                    </p:animScale>
                                    <p:animScale>
                                      <p:cBhvr>
                                        <p:cTn id="27" dur="65">
                                          <p:stCondLst>
                                            <p:cond delay="4520"/>
                                          </p:stCondLst>
                                        </p:cTn>
                                        <p:tgtEl>
                                          <p:spTgt spid="6"/>
                                        </p:tgtEl>
                                      </p:cBhvr>
                                      <p:to x="100000" y="95000"/>
                                    </p:animScale>
                                    <p:animScale>
                                      <p:cBhvr>
                                        <p:cTn id="28" dur="415" decel="50000">
                                          <p:stCondLst>
                                            <p:cond delay="4585"/>
                                          </p:stCondLst>
                                        </p:cTn>
                                        <p:tgtEl>
                                          <p:spTgt spid="6"/>
                                        </p:tgtEl>
                                      </p:cBhvr>
                                      <p:to x="100000" y="100000"/>
                                    </p:animScale>
                                  </p:childTnLst>
                                </p:cTn>
                              </p:par>
                            </p:childTnLst>
                          </p:cTn>
                        </p:par>
                        <p:par>
                          <p:cTn id="29" fill="hold">
                            <p:stCondLst>
                              <p:cond delay="5000"/>
                            </p:stCondLst>
                            <p:childTnLst>
                              <p:par>
                                <p:cTn id="30" presetID="26"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450">
                                          <p:stCondLst>
                                            <p:cond delay="0"/>
                                          </p:stCondLst>
                                        </p:cTn>
                                        <p:tgtEl>
                                          <p:spTgt spid="8"/>
                                        </p:tgtEl>
                                      </p:cBhvr>
                                    </p:animEffect>
                                    <p:anim calcmode="lin" valueType="num">
                                      <p:cBhvr>
                                        <p:cTn id="33" dur="455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1660"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1660" tmFilter="0, 0; 0.125,0.2665; 0.25,0.4; 0.375,0.465; 0.5,0.5;  0.625,0.535; 0.75,0.6; 0.875,0.7335; 1,1">
                                          <p:stCondLst>
                                            <p:cond delay="1660"/>
                                          </p:stCondLst>
                                        </p:cTn>
                                        <p:tgtEl>
                                          <p:spTgt spid="8"/>
                                        </p:tgtEl>
                                        <p:attrNameLst>
                                          <p:attrName>ppt_y</p:attrName>
                                        </p:attrNameLst>
                                      </p:cBhvr>
                                      <p:tavLst>
                                        <p:tav tm="0" fmla="#ppt_y-sin(pi*$)/9">
                                          <p:val>
                                            <p:fltVal val="0"/>
                                          </p:val>
                                        </p:tav>
                                        <p:tav tm="100000">
                                          <p:val>
                                            <p:fltVal val="1"/>
                                          </p:val>
                                        </p:tav>
                                      </p:tavLst>
                                    </p:anim>
                                    <p:anim calcmode="lin" valueType="num">
                                      <p:cBhvr>
                                        <p:cTn id="36" dur="830" tmFilter="0, 0; 0.125,0.2665; 0.25,0.4; 0.375,0.465; 0.5,0.5;  0.625,0.535; 0.75,0.6; 0.875,0.7335; 1,1">
                                          <p:stCondLst>
                                            <p:cond delay="3310"/>
                                          </p:stCondLst>
                                        </p:cTn>
                                        <p:tgtEl>
                                          <p:spTgt spid="8"/>
                                        </p:tgtEl>
                                        <p:attrNameLst>
                                          <p:attrName>ppt_y</p:attrName>
                                        </p:attrNameLst>
                                      </p:cBhvr>
                                      <p:tavLst>
                                        <p:tav tm="0" fmla="#ppt_y-sin(pi*$)/27">
                                          <p:val>
                                            <p:fltVal val="0"/>
                                          </p:val>
                                        </p:tav>
                                        <p:tav tm="100000">
                                          <p:val>
                                            <p:fltVal val="1"/>
                                          </p:val>
                                        </p:tav>
                                      </p:tavLst>
                                    </p:anim>
                                    <p:anim calcmode="lin" valueType="num">
                                      <p:cBhvr>
                                        <p:cTn id="37" dur="410" tmFilter="0, 0; 0.125,0.2665; 0.25,0.4; 0.375,0.465; 0.5,0.5;  0.625,0.535; 0.75,0.6; 0.875,0.7335; 1,1">
                                          <p:stCondLst>
                                            <p:cond delay="4140"/>
                                          </p:stCondLst>
                                        </p:cTn>
                                        <p:tgtEl>
                                          <p:spTgt spid="8"/>
                                        </p:tgtEl>
                                        <p:attrNameLst>
                                          <p:attrName>ppt_y</p:attrName>
                                        </p:attrNameLst>
                                      </p:cBhvr>
                                      <p:tavLst>
                                        <p:tav tm="0" fmla="#ppt_y-sin(pi*$)/81">
                                          <p:val>
                                            <p:fltVal val="0"/>
                                          </p:val>
                                        </p:tav>
                                        <p:tav tm="100000">
                                          <p:val>
                                            <p:fltVal val="1"/>
                                          </p:val>
                                        </p:tav>
                                      </p:tavLst>
                                    </p:anim>
                                    <p:animScale>
                                      <p:cBhvr>
                                        <p:cTn id="38" dur="65">
                                          <p:stCondLst>
                                            <p:cond delay="1625"/>
                                          </p:stCondLst>
                                        </p:cTn>
                                        <p:tgtEl>
                                          <p:spTgt spid="8"/>
                                        </p:tgtEl>
                                      </p:cBhvr>
                                      <p:to x="100000" y="60000"/>
                                    </p:animScale>
                                    <p:animScale>
                                      <p:cBhvr>
                                        <p:cTn id="39" dur="415" decel="50000">
                                          <p:stCondLst>
                                            <p:cond delay="1690"/>
                                          </p:stCondLst>
                                        </p:cTn>
                                        <p:tgtEl>
                                          <p:spTgt spid="8"/>
                                        </p:tgtEl>
                                      </p:cBhvr>
                                      <p:to x="100000" y="100000"/>
                                    </p:animScale>
                                    <p:animScale>
                                      <p:cBhvr>
                                        <p:cTn id="40" dur="65">
                                          <p:stCondLst>
                                            <p:cond delay="3280"/>
                                          </p:stCondLst>
                                        </p:cTn>
                                        <p:tgtEl>
                                          <p:spTgt spid="8"/>
                                        </p:tgtEl>
                                      </p:cBhvr>
                                      <p:to x="100000" y="80000"/>
                                    </p:animScale>
                                    <p:animScale>
                                      <p:cBhvr>
                                        <p:cTn id="41" dur="415" decel="50000">
                                          <p:stCondLst>
                                            <p:cond delay="3345"/>
                                          </p:stCondLst>
                                        </p:cTn>
                                        <p:tgtEl>
                                          <p:spTgt spid="8"/>
                                        </p:tgtEl>
                                      </p:cBhvr>
                                      <p:to x="100000" y="100000"/>
                                    </p:animScale>
                                    <p:animScale>
                                      <p:cBhvr>
                                        <p:cTn id="42" dur="65">
                                          <p:stCondLst>
                                            <p:cond delay="4105"/>
                                          </p:stCondLst>
                                        </p:cTn>
                                        <p:tgtEl>
                                          <p:spTgt spid="8"/>
                                        </p:tgtEl>
                                      </p:cBhvr>
                                      <p:to x="100000" y="90000"/>
                                    </p:animScale>
                                    <p:animScale>
                                      <p:cBhvr>
                                        <p:cTn id="43" dur="415" decel="50000">
                                          <p:stCondLst>
                                            <p:cond delay="4170"/>
                                          </p:stCondLst>
                                        </p:cTn>
                                        <p:tgtEl>
                                          <p:spTgt spid="8"/>
                                        </p:tgtEl>
                                      </p:cBhvr>
                                      <p:to x="100000" y="100000"/>
                                    </p:animScale>
                                    <p:animScale>
                                      <p:cBhvr>
                                        <p:cTn id="44" dur="65">
                                          <p:stCondLst>
                                            <p:cond delay="4520"/>
                                          </p:stCondLst>
                                        </p:cTn>
                                        <p:tgtEl>
                                          <p:spTgt spid="8"/>
                                        </p:tgtEl>
                                      </p:cBhvr>
                                      <p:to x="100000" y="95000"/>
                                    </p:animScale>
                                    <p:animScale>
                                      <p:cBhvr>
                                        <p:cTn id="45" dur="415" decel="50000">
                                          <p:stCondLst>
                                            <p:cond delay="4585"/>
                                          </p:stCondLst>
                                        </p:cTn>
                                        <p:tgtEl>
                                          <p:spTgt spid="8"/>
                                        </p:tgtEl>
                                      </p:cBhvr>
                                      <p:to x="100000" y="100000"/>
                                    </p:animScale>
                                  </p:childTnLst>
                                </p:cTn>
                              </p:par>
                            </p:childTnLst>
                          </p:cTn>
                        </p:par>
                        <p:par>
                          <p:cTn id="46" fill="hold">
                            <p:stCondLst>
                              <p:cond delay="10000"/>
                            </p:stCondLst>
                            <p:childTnLst>
                              <p:par>
                                <p:cTn id="47" presetID="26"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1450">
                                          <p:stCondLst>
                                            <p:cond delay="0"/>
                                          </p:stCondLst>
                                        </p:cTn>
                                        <p:tgtEl>
                                          <p:spTgt spid="10"/>
                                        </p:tgtEl>
                                      </p:cBhvr>
                                    </p:animEffect>
                                    <p:anim calcmode="lin" valueType="num">
                                      <p:cBhvr>
                                        <p:cTn id="50" dur="455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1" dur="1660"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2" dur="1660" tmFilter="0, 0; 0.125,0.2665; 0.25,0.4; 0.375,0.465; 0.5,0.5;  0.625,0.535; 0.75,0.6; 0.875,0.7335; 1,1">
                                          <p:stCondLst>
                                            <p:cond delay="1660"/>
                                          </p:stCondLst>
                                        </p:cTn>
                                        <p:tgtEl>
                                          <p:spTgt spid="10"/>
                                        </p:tgtEl>
                                        <p:attrNameLst>
                                          <p:attrName>ppt_y</p:attrName>
                                        </p:attrNameLst>
                                      </p:cBhvr>
                                      <p:tavLst>
                                        <p:tav tm="0" fmla="#ppt_y-sin(pi*$)/9">
                                          <p:val>
                                            <p:fltVal val="0"/>
                                          </p:val>
                                        </p:tav>
                                        <p:tav tm="100000">
                                          <p:val>
                                            <p:fltVal val="1"/>
                                          </p:val>
                                        </p:tav>
                                      </p:tavLst>
                                    </p:anim>
                                    <p:anim calcmode="lin" valueType="num">
                                      <p:cBhvr>
                                        <p:cTn id="53" dur="830" tmFilter="0, 0; 0.125,0.2665; 0.25,0.4; 0.375,0.465; 0.5,0.5;  0.625,0.535; 0.75,0.6; 0.875,0.7335; 1,1">
                                          <p:stCondLst>
                                            <p:cond delay="3310"/>
                                          </p:stCondLst>
                                        </p:cTn>
                                        <p:tgtEl>
                                          <p:spTgt spid="10"/>
                                        </p:tgtEl>
                                        <p:attrNameLst>
                                          <p:attrName>ppt_y</p:attrName>
                                        </p:attrNameLst>
                                      </p:cBhvr>
                                      <p:tavLst>
                                        <p:tav tm="0" fmla="#ppt_y-sin(pi*$)/27">
                                          <p:val>
                                            <p:fltVal val="0"/>
                                          </p:val>
                                        </p:tav>
                                        <p:tav tm="100000">
                                          <p:val>
                                            <p:fltVal val="1"/>
                                          </p:val>
                                        </p:tav>
                                      </p:tavLst>
                                    </p:anim>
                                    <p:anim calcmode="lin" valueType="num">
                                      <p:cBhvr>
                                        <p:cTn id="54" dur="410" tmFilter="0, 0; 0.125,0.2665; 0.25,0.4; 0.375,0.465; 0.5,0.5;  0.625,0.535; 0.75,0.6; 0.875,0.7335; 1,1">
                                          <p:stCondLst>
                                            <p:cond delay="4140"/>
                                          </p:stCondLst>
                                        </p:cTn>
                                        <p:tgtEl>
                                          <p:spTgt spid="10"/>
                                        </p:tgtEl>
                                        <p:attrNameLst>
                                          <p:attrName>ppt_y</p:attrName>
                                        </p:attrNameLst>
                                      </p:cBhvr>
                                      <p:tavLst>
                                        <p:tav tm="0" fmla="#ppt_y-sin(pi*$)/81">
                                          <p:val>
                                            <p:fltVal val="0"/>
                                          </p:val>
                                        </p:tav>
                                        <p:tav tm="100000">
                                          <p:val>
                                            <p:fltVal val="1"/>
                                          </p:val>
                                        </p:tav>
                                      </p:tavLst>
                                    </p:anim>
                                    <p:animScale>
                                      <p:cBhvr>
                                        <p:cTn id="55" dur="65">
                                          <p:stCondLst>
                                            <p:cond delay="1625"/>
                                          </p:stCondLst>
                                        </p:cTn>
                                        <p:tgtEl>
                                          <p:spTgt spid="10"/>
                                        </p:tgtEl>
                                      </p:cBhvr>
                                      <p:to x="100000" y="60000"/>
                                    </p:animScale>
                                    <p:animScale>
                                      <p:cBhvr>
                                        <p:cTn id="56" dur="415" decel="50000">
                                          <p:stCondLst>
                                            <p:cond delay="1690"/>
                                          </p:stCondLst>
                                        </p:cTn>
                                        <p:tgtEl>
                                          <p:spTgt spid="10"/>
                                        </p:tgtEl>
                                      </p:cBhvr>
                                      <p:to x="100000" y="100000"/>
                                    </p:animScale>
                                    <p:animScale>
                                      <p:cBhvr>
                                        <p:cTn id="57" dur="65">
                                          <p:stCondLst>
                                            <p:cond delay="3280"/>
                                          </p:stCondLst>
                                        </p:cTn>
                                        <p:tgtEl>
                                          <p:spTgt spid="10"/>
                                        </p:tgtEl>
                                      </p:cBhvr>
                                      <p:to x="100000" y="80000"/>
                                    </p:animScale>
                                    <p:animScale>
                                      <p:cBhvr>
                                        <p:cTn id="58" dur="415" decel="50000">
                                          <p:stCondLst>
                                            <p:cond delay="3345"/>
                                          </p:stCondLst>
                                        </p:cTn>
                                        <p:tgtEl>
                                          <p:spTgt spid="10"/>
                                        </p:tgtEl>
                                      </p:cBhvr>
                                      <p:to x="100000" y="100000"/>
                                    </p:animScale>
                                    <p:animScale>
                                      <p:cBhvr>
                                        <p:cTn id="59" dur="65">
                                          <p:stCondLst>
                                            <p:cond delay="4105"/>
                                          </p:stCondLst>
                                        </p:cTn>
                                        <p:tgtEl>
                                          <p:spTgt spid="10"/>
                                        </p:tgtEl>
                                      </p:cBhvr>
                                      <p:to x="100000" y="90000"/>
                                    </p:animScale>
                                    <p:animScale>
                                      <p:cBhvr>
                                        <p:cTn id="60" dur="415" decel="50000">
                                          <p:stCondLst>
                                            <p:cond delay="4170"/>
                                          </p:stCondLst>
                                        </p:cTn>
                                        <p:tgtEl>
                                          <p:spTgt spid="10"/>
                                        </p:tgtEl>
                                      </p:cBhvr>
                                      <p:to x="100000" y="100000"/>
                                    </p:animScale>
                                    <p:animScale>
                                      <p:cBhvr>
                                        <p:cTn id="61" dur="65">
                                          <p:stCondLst>
                                            <p:cond delay="4520"/>
                                          </p:stCondLst>
                                        </p:cTn>
                                        <p:tgtEl>
                                          <p:spTgt spid="10"/>
                                        </p:tgtEl>
                                      </p:cBhvr>
                                      <p:to x="100000" y="95000"/>
                                    </p:animScale>
                                    <p:animScale>
                                      <p:cBhvr>
                                        <p:cTn id="62" dur="415" decel="50000">
                                          <p:stCondLst>
                                            <p:cond delay="4585"/>
                                          </p:stCondLst>
                                        </p:cTn>
                                        <p:tgtEl>
                                          <p:spTgt spid="10"/>
                                        </p:tgtEl>
                                      </p:cBhvr>
                                      <p:to x="100000" y="100000"/>
                                    </p:animScale>
                                  </p:childTnLst>
                                </p:cTn>
                              </p:par>
                            </p:childTnLst>
                          </p:cTn>
                        </p:par>
                        <p:par>
                          <p:cTn id="63" fill="hold">
                            <p:stCondLst>
                              <p:cond delay="15000"/>
                            </p:stCondLst>
                            <p:childTnLst>
                              <p:par>
                                <p:cTn id="64" presetID="26" presetClass="entr" presetSubtype="0"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1450">
                                          <p:stCondLst>
                                            <p:cond delay="0"/>
                                          </p:stCondLst>
                                        </p:cTn>
                                        <p:tgtEl>
                                          <p:spTgt spid="7"/>
                                        </p:tgtEl>
                                      </p:cBhvr>
                                    </p:animEffect>
                                    <p:anim calcmode="lin" valueType="num">
                                      <p:cBhvr>
                                        <p:cTn id="67" dur="4555"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8" dur="1660"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9" dur="1660" tmFilter="0, 0; 0.125,0.2665; 0.25,0.4; 0.375,0.465; 0.5,0.5;  0.625,0.535; 0.75,0.6; 0.875,0.7335; 1,1">
                                          <p:stCondLst>
                                            <p:cond delay="1660"/>
                                          </p:stCondLst>
                                        </p:cTn>
                                        <p:tgtEl>
                                          <p:spTgt spid="7"/>
                                        </p:tgtEl>
                                        <p:attrNameLst>
                                          <p:attrName>ppt_y</p:attrName>
                                        </p:attrNameLst>
                                      </p:cBhvr>
                                      <p:tavLst>
                                        <p:tav tm="0" fmla="#ppt_y-sin(pi*$)/9">
                                          <p:val>
                                            <p:fltVal val="0"/>
                                          </p:val>
                                        </p:tav>
                                        <p:tav tm="100000">
                                          <p:val>
                                            <p:fltVal val="1"/>
                                          </p:val>
                                        </p:tav>
                                      </p:tavLst>
                                    </p:anim>
                                    <p:anim calcmode="lin" valueType="num">
                                      <p:cBhvr>
                                        <p:cTn id="70" dur="830" tmFilter="0, 0; 0.125,0.2665; 0.25,0.4; 0.375,0.465; 0.5,0.5;  0.625,0.535; 0.75,0.6; 0.875,0.7335; 1,1">
                                          <p:stCondLst>
                                            <p:cond delay="3310"/>
                                          </p:stCondLst>
                                        </p:cTn>
                                        <p:tgtEl>
                                          <p:spTgt spid="7"/>
                                        </p:tgtEl>
                                        <p:attrNameLst>
                                          <p:attrName>ppt_y</p:attrName>
                                        </p:attrNameLst>
                                      </p:cBhvr>
                                      <p:tavLst>
                                        <p:tav tm="0" fmla="#ppt_y-sin(pi*$)/27">
                                          <p:val>
                                            <p:fltVal val="0"/>
                                          </p:val>
                                        </p:tav>
                                        <p:tav tm="100000">
                                          <p:val>
                                            <p:fltVal val="1"/>
                                          </p:val>
                                        </p:tav>
                                      </p:tavLst>
                                    </p:anim>
                                    <p:anim calcmode="lin" valueType="num">
                                      <p:cBhvr>
                                        <p:cTn id="71" dur="410" tmFilter="0, 0; 0.125,0.2665; 0.25,0.4; 0.375,0.465; 0.5,0.5;  0.625,0.535; 0.75,0.6; 0.875,0.7335; 1,1">
                                          <p:stCondLst>
                                            <p:cond delay="4140"/>
                                          </p:stCondLst>
                                        </p:cTn>
                                        <p:tgtEl>
                                          <p:spTgt spid="7"/>
                                        </p:tgtEl>
                                        <p:attrNameLst>
                                          <p:attrName>ppt_y</p:attrName>
                                        </p:attrNameLst>
                                      </p:cBhvr>
                                      <p:tavLst>
                                        <p:tav tm="0" fmla="#ppt_y-sin(pi*$)/81">
                                          <p:val>
                                            <p:fltVal val="0"/>
                                          </p:val>
                                        </p:tav>
                                        <p:tav tm="100000">
                                          <p:val>
                                            <p:fltVal val="1"/>
                                          </p:val>
                                        </p:tav>
                                      </p:tavLst>
                                    </p:anim>
                                    <p:animScale>
                                      <p:cBhvr>
                                        <p:cTn id="72" dur="65">
                                          <p:stCondLst>
                                            <p:cond delay="1625"/>
                                          </p:stCondLst>
                                        </p:cTn>
                                        <p:tgtEl>
                                          <p:spTgt spid="7"/>
                                        </p:tgtEl>
                                      </p:cBhvr>
                                      <p:to x="100000" y="60000"/>
                                    </p:animScale>
                                    <p:animScale>
                                      <p:cBhvr>
                                        <p:cTn id="73" dur="415" decel="50000">
                                          <p:stCondLst>
                                            <p:cond delay="1690"/>
                                          </p:stCondLst>
                                        </p:cTn>
                                        <p:tgtEl>
                                          <p:spTgt spid="7"/>
                                        </p:tgtEl>
                                      </p:cBhvr>
                                      <p:to x="100000" y="100000"/>
                                    </p:animScale>
                                    <p:animScale>
                                      <p:cBhvr>
                                        <p:cTn id="74" dur="65">
                                          <p:stCondLst>
                                            <p:cond delay="3280"/>
                                          </p:stCondLst>
                                        </p:cTn>
                                        <p:tgtEl>
                                          <p:spTgt spid="7"/>
                                        </p:tgtEl>
                                      </p:cBhvr>
                                      <p:to x="100000" y="80000"/>
                                    </p:animScale>
                                    <p:animScale>
                                      <p:cBhvr>
                                        <p:cTn id="75" dur="415" decel="50000">
                                          <p:stCondLst>
                                            <p:cond delay="3345"/>
                                          </p:stCondLst>
                                        </p:cTn>
                                        <p:tgtEl>
                                          <p:spTgt spid="7"/>
                                        </p:tgtEl>
                                      </p:cBhvr>
                                      <p:to x="100000" y="100000"/>
                                    </p:animScale>
                                    <p:animScale>
                                      <p:cBhvr>
                                        <p:cTn id="76" dur="65">
                                          <p:stCondLst>
                                            <p:cond delay="4105"/>
                                          </p:stCondLst>
                                        </p:cTn>
                                        <p:tgtEl>
                                          <p:spTgt spid="7"/>
                                        </p:tgtEl>
                                      </p:cBhvr>
                                      <p:to x="100000" y="90000"/>
                                    </p:animScale>
                                    <p:animScale>
                                      <p:cBhvr>
                                        <p:cTn id="77" dur="415" decel="50000">
                                          <p:stCondLst>
                                            <p:cond delay="4170"/>
                                          </p:stCondLst>
                                        </p:cTn>
                                        <p:tgtEl>
                                          <p:spTgt spid="7"/>
                                        </p:tgtEl>
                                      </p:cBhvr>
                                      <p:to x="100000" y="100000"/>
                                    </p:animScale>
                                    <p:animScale>
                                      <p:cBhvr>
                                        <p:cTn id="78" dur="65">
                                          <p:stCondLst>
                                            <p:cond delay="4520"/>
                                          </p:stCondLst>
                                        </p:cTn>
                                        <p:tgtEl>
                                          <p:spTgt spid="7"/>
                                        </p:tgtEl>
                                      </p:cBhvr>
                                      <p:to x="100000" y="95000"/>
                                    </p:animScale>
                                    <p:animScale>
                                      <p:cBhvr>
                                        <p:cTn id="79" dur="415" decel="50000">
                                          <p:stCondLst>
                                            <p:cond delay="4585"/>
                                          </p:stCondLst>
                                        </p:cTn>
                                        <p:tgtEl>
                                          <p:spTgt spid="7"/>
                                        </p:tgtEl>
                                      </p:cBhvr>
                                      <p:to x="100000" y="100000"/>
                                    </p:animScale>
                                  </p:childTnLst>
                                </p:cTn>
                              </p:par>
                            </p:childTnLst>
                          </p:cTn>
                        </p:par>
                        <p:par>
                          <p:cTn id="80" fill="hold">
                            <p:stCondLst>
                              <p:cond delay="20000"/>
                            </p:stCondLst>
                            <p:childTnLst>
                              <p:par>
                                <p:cTn id="81" presetID="26" presetClass="entr" presetSubtype="0"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1450">
                                          <p:stCondLst>
                                            <p:cond delay="0"/>
                                          </p:stCondLst>
                                        </p:cTn>
                                        <p:tgtEl>
                                          <p:spTgt spid="9"/>
                                        </p:tgtEl>
                                      </p:cBhvr>
                                    </p:animEffect>
                                    <p:anim calcmode="lin" valueType="num">
                                      <p:cBhvr>
                                        <p:cTn id="84" dur="455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166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1660" tmFilter="0, 0; 0.125,0.2665; 0.25,0.4; 0.375,0.465; 0.5,0.5;  0.625,0.535; 0.75,0.6; 0.875,0.7335; 1,1">
                                          <p:stCondLst>
                                            <p:cond delay="1660"/>
                                          </p:stCondLst>
                                        </p:cTn>
                                        <p:tgtEl>
                                          <p:spTgt spid="9"/>
                                        </p:tgtEl>
                                        <p:attrNameLst>
                                          <p:attrName>ppt_y</p:attrName>
                                        </p:attrNameLst>
                                      </p:cBhvr>
                                      <p:tavLst>
                                        <p:tav tm="0" fmla="#ppt_y-sin(pi*$)/9">
                                          <p:val>
                                            <p:fltVal val="0"/>
                                          </p:val>
                                        </p:tav>
                                        <p:tav tm="100000">
                                          <p:val>
                                            <p:fltVal val="1"/>
                                          </p:val>
                                        </p:tav>
                                      </p:tavLst>
                                    </p:anim>
                                    <p:anim calcmode="lin" valueType="num">
                                      <p:cBhvr>
                                        <p:cTn id="87" dur="830" tmFilter="0, 0; 0.125,0.2665; 0.25,0.4; 0.375,0.465; 0.5,0.5;  0.625,0.535; 0.75,0.6; 0.875,0.7335; 1,1">
                                          <p:stCondLst>
                                            <p:cond delay="3310"/>
                                          </p:stCondLst>
                                        </p:cTn>
                                        <p:tgtEl>
                                          <p:spTgt spid="9"/>
                                        </p:tgtEl>
                                        <p:attrNameLst>
                                          <p:attrName>ppt_y</p:attrName>
                                        </p:attrNameLst>
                                      </p:cBhvr>
                                      <p:tavLst>
                                        <p:tav tm="0" fmla="#ppt_y-sin(pi*$)/27">
                                          <p:val>
                                            <p:fltVal val="0"/>
                                          </p:val>
                                        </p:tav>
                                        <p:tav tm="100000">
                                          <p:val>
                                            <p:fltVal val="1"/>
                                          </p:val>
                                        </p:tav>
                                      </p:tavLst>
                                    </p:anim>
                                    <p:anim calcmode="lin" valueType="num">
                                      <p:cBhvr>
                                        <p:cTn id="88" dur="410" tmFilter="0, 0; 0.125,0.2665; 0.25,0.4; 0.375,0.465; 0.5,0.5;  0.625,0.535; 0.75,0.6; 0.875,0.7335; 1,1">
                                          <p:stCondLst>
                                            <p:cond delay="4140"/>
                                          </p:stCondLst>
                                        </p:cTn>
                                        <p:tgtEl>
                                          <p:spTgt spid="9"/>
                                        </p:tgtEl>
                                        <p:attrNameLst>
                                          <p:attrName>ppt_y</p:attrName>
                                        </p:attrNameLst>
                                      </p:cBhvr>
                                      <p:tavLst>
                                        <p:tav tm="0" fmla="#ppt_y-sin(pi*$)/81">
                                          <p:val>
                                            <p:fltVal val="0"/>
                                          </p:val>
                                        </p:tav>
                                        <p:tav tm="100000">
                                          <p:val>
                                            <p:fltVal val="1"/>
                                          </p:val>
                                        </p:tav>
                                      </p:tavLst>
                                    </p:anim>
                                    <p:animScale>
                                      <p:cBhvr>
                                        <p:cTn id="89" dur="65">
                                          <p:stCondLst>
                                            <p:cond delay="1625"/>
                                          </p:stCondLst>
                                        </p:cTn>
                                        <p:tgtEl>
                                          <p:spTgt spid="9"/>
                                        </p:tgtEl>
                                      </p:cBhvr>
                                      <p:to x="100000" y="60000"/>
                                    </p:animScale>
                                    <p:animScale>
                                      <p:cBhvr>
                                        <p:cTn id="90" dur="415" decel="50000">
                                          <p:stCondLst>
                                            <p:cond delay="1690"/>
                                          </p:stCondLst>
                                        </p:cTn>
                                        <p:tgtEl>
                                          <p:spTgt spid="9"/>
                                        </p:tgtEl>
                                      </p:cBhvr>
                                      <p:to x="100000" y="100000"/>
                                    </p:animScale>
                                    <p:animScale>
                                      <p:cBhvr>
                                        <p:cTn id="91" dur="65">
                                          <p:stCondLst>
                                            <p:cond delay="3280"/>
                                          </p:stCondLst>
                                        </p:cTn>
                                        <p:tgtEl>
                                          <p:spTgt spid="9"/>
                                        </p:tgtEl>
                                      </p:cBhvr>
                                      <p:to x="100000" y="80000"/>
                                    </p:animScale>
                                    <p:animScale>
                                      <p:cBhvr>
                                        <p:cTn id="92" dur="415" decel="50000">
                                          <p:stCondLst>
                                            <p:cond delay="3345"/>
                                          </p:stCondLst>
                                        </p:cTn>
                                        <p:tgtEl>
                                          <p:spTgt spid="9"/>
                                        </p:tgtEl>
                                      </p:cBhvr>
                                      <p:to x="100000" y="100000"/>
                                    </p:animScale>
                                    <p:animScale>
                                      <p:cBhvr>
                                        <p:cTn id="93" dur="65">
                                          <p:stCondLst>
                                            <p:cond delay="4105"/>
                                          </p:stCondLst>
                                        </p:cTn>
                                        <p:tgtEl>
                                          <p:spTgt spid="9"/>
                                        </p:tgtEl>
                                      </p:cBhvr>
                                      <p:to x="100000" y="90000"/>
                                    </p:animScale>
                                    <p:animScale>
                                      <p:cBhvr>
                                        <p:cTn id="94" dur="415" decel="50000">
                                          <p:stCondLst>
                                            <p:cond delay="4170"/>
                                          </p:stCondLst>
                                        </p:cTn>
                                        <p:tgtEl>
                                          <p:spTgt spid="9"/>
                                        </p:tgtEl>
                                      </p:cBhvr>
                                      <p:to x="100000" y="100000"/>
                                    </p:animScale>
                                    <p:animScale>
                                      <p:cBhvr>
                                        <p:cTn id="95" dur="65">
                                          <p:stCondLst>
                                            <p:cond delay="4520"/>
                                          </p:stCondLst>
                                        </p:cTn>
                                        <p:tgtEl>
                                          <p:spTgt spid="9"/>
                                        </p:tgtEl>
                                      </p:cBhvr>
                                      <p:to x="100000" y="95000"/>
                                    </p:animScale>
                                    <p:animScale>
                                      <p:cBhvr>
                                        <p:cTn id="96" dur="415" decel="50000">
                                          <p:stCondLst>
                                            <p:cond delay="4585"/>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EDF445DB-5201-48CA-9A45-E4F38A8E7AF3}"/>
              </a:ext>
            </a:extLst>
          </p:cNvPr>
          <p:cNvSpPr txBox="1"/>
          <p:nvPr/>
        </p:nvSpPr>
        <p:spPr>
          <a:xfrm>
            <a:off x="418661" y="999593"/>
            <a:ext cx="2703444"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AutoNum type="alphaLcParenR"/>
              <a:tabLst/>
              <a:defRPr/>
            </a:pP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đó</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là</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gì</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Đó</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là</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hoa</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hồng</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a:t>
            </a:r>
          </a:p>
        </p:txBody>
      </p:sp>
      <p:sp>
        <p:nvSpPr>
          <p:cNvPr id="22" name="TextBox 21">
            <a:extLst>
              <a:ext uri="{FF2B5EF4-FFF2-40B4-BE49-F238E27FC236}">
                <a16:creationId xmlns:a16="http://schemas.microsoft.com/office/drawing/2014/main" xmlns="" id="{8848020A-C7D4-418F-9FAC-8DFFAF14E6BD}"/>
              </a:ext>
            </a:extLst>
          </p:cNvPr>
          <p:cNvSpPr txBox="1"/>
          <p:nvPr/>
        </p:nvSpPr>
        <p:spPr>
          <a:xfrm>
            <a:off x="2307343" y="4086714"/>
            <a:ext cx="2852531" cy="32316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b)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có</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ích</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lợi</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gì</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p>
          <a:p>
            <a:pPr marL="0" marR="0" lvl="0" indent="0" algn="ctr"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cho</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hoa</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hương</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thơm</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để</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tô</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điểm</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cho</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không</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gian</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thêm</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tươi</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đẹp</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Hoa</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hồng</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còn</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để</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tặng</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người</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thân</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sz="2400" b="1" i="0" u="none" strike="noStrike" kern="0" cap="none" spc="0" normalizeH="0" baseline="0" noProof="0" dirty="0" err="1">
                <a:ln>
                  <a:noFill/>
                </a:ln>
                <a:solidFill>
                  <a:srgbClr val="0F8931"/>
                </a:solidFill>
                <a:effectLst/>
                <a:uLnTx/>
                <a:uFillTx/>
                <a:latin typeface="UTM Avo" panose="02040603050506020204" pitchFamily="18" charset="0"/>
                <a:cs typeface="Times New Roman" pitchFamily="18" charset="0"/>
              </a:rPr>
              <a:t>yêu</a:t>
            </a:r>
            <a:r>
              <a:rPr kumimoji="0" lang="en-US" sz="2400" b="1" i="0" u="none" strike="noStrike" kern="0" cap="none" spc="0" normalizeH="0" baseline="0" noProof="0" dirty="0">
                <a:ln>
                  <a:noFill/>
                </a:ln>
                <a:solidFill>
                  <a:srgbClr val="0F8931"/>
                </a:solidFill>
                <a:effectLst/>
                <a:uLnTx/>
                <a:uFillTx/>
                <a:latin typeface="UTM Avo" panose="02040603050506020204" pitchFamily="18" charset="0"/>
                <a:cs typeface="Times New Roman" pitchFamily="18" charset="0"/>
              </a:rPr>
              <a:t>.</a:t>
            </a:r>
          </a:p>
        </p:txBody>
      </p:sp>
      <p:sp>
        <p:nvSpPr>
          <p:cNvPr id="24" name="TextBox 23">
            <a:extLst>
              <a:ext uri="{FF2B5EF4-FFF2-40B4-BE49-F238E27FC236}">
                <a16:creationId xmlns:a16="http://schemas.microsoft.com/office/drawing/2014/main" xmlns="" id="{F0319E3C-37C3-4FBA-ACF8-853436D86E95}"/>
              </a:ext>
            </a:extLst>
          </p:cNvPr>
          <p:cNvSpPr txBox="1"/>
          <p:nvPr/>
        </p:nvSpPr>
        <p:spPr>
          <a:xfrm>
            <a:off x="3866000" y="302021"/>
            <a:ext cx="2984498" cy="2308324"/>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c)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Em</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yêu</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thích</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gắn</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bó</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với</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như</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thế</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nào</a:t>
            </a:r>
            <a:r>
              <a:rPr kumimoji="0" lang="en-US" altLang="en-US" sz="2400" b="1" i="0" u="none" strike="noStrike" kern="1200" cap="none" spc="0" normalizeH="0" baseline="0" noProof="0" dirty="0">
                <a:ln>
                  <a:noFill/>
                </a:ln>
                <a:solidFill>
                  <a:schemeClr val="tx1">
                    <a:lumMod val="95000"/>
                    <a:lumOff val="5000"/>
                  </a:schemeClr>
                </a:solidFill>
                <a:effectLst/>
                <a:uLnTx/>
                <a:uFillTx/>
                <a:latin typeface="UTM Avo" panose="02040603050506020204" pitchFamily="18" charset="0"/>
                <a:cs typeface="Times New Roman" pitchFamily="18" charset="0"/>
              </a:rPr>
              <a:t>?</a:t>
            </a:r>
            <a:r>
              <a:rPr kumimoji="0" lang="en-US" altLang="en-US" sz="2400" b="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Em</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thường</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xuyên</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ra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vườn</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chăm</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bón</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và</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tưới</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nước</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cho</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tươi</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tốt</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a:t>
            </a:r>
            <a:endParaRPr lang="vi-VN" b="1" dirty="0">
              <a:solidFill>
                <a:srgbClr val="0F8931"/>
              </a:solidFill>
            </a:endParaRPr>
          </a:p>
        </p:txBody>
      </p:sp>
      <p:sp>
        <p:nvSpPr>
          <p:cNvPr id="2" name="任意多边形: 形状 1">
            <a:extLst>
              <a:ext uri="{FF2B5EF4-FFF2-40B4-BE49-F238E27FC236}">
                <a16:creationId xmlns:a16="http://schemas.microsoft.com/office/drawing/2014/main" xmlns="" id="{DEF6F065-2362-4011-B8EC-7D0D2BE5A80E}"/>
              </a:ext>
            </a:extLst>
          </p:cNvPr>
          <p:cNvSpPr/>
          <p:nvPr/>
        </p:nvSpPr>
        <p:spPr>
          <a:xfrm>
            <a:off x="882623" y="2559716"/>
            <a:ext cx="7558768" cy="1206907"/>
          </a:xfrm>
          <a:custGeom>
            <a:avLst/>
            <a:gdLst>
              <a:gd name="connsiteX0" fmla="*/ 0 w 7569200"/>
              <a:gd name="connsiteY0" fmla="*/ 1714500 h 1740936"/>
              <a:gd name="connsiteX1" fmla="*/ 990600 w 7569200"/>
              <a:gd name="connsiteY1" fmla="*/ 749300 h 1740936"/>
              <a:gd name="connsiteX2" fmla="*/ 2730500 w 7569200"/>
              <a:gd name="connsiteY2" fmla="*/ 1739900 h 1740936"/>
              <a:gd name="connsiteX3" fmla="*/ 3975100 w 7569200"/>
              <a:gd name="connsiteY3" fmla="*/ 520700 h 1740936"/>
              <a:gd name="connsiteX4" fmla="*/ 5689600 w 7569200"/>
              <a:gd name="connsiteY4" fmla="*/ 1574800 h 1740936"/>
              <a:gd name="connsiteX5" fmla="*/ 7569200 w 7569200"/>
              <a:gd name="connsiteY5" fmla="*/ 0 h 1740936"/>
              <a:gd name="connsiteX0" fmla="*/ 0 w 7569200"/>
              <a:gd name="connsiteY0" fmla="*/ 1714500 h 1740601"/>
              <a:gd name="connsiteX1" fmla="*/ 1320800 w 7569200"/>
              <a:gd name="connsiteY1" fmla="*/ 711200 h 1740601"/>
              <a:gd name="connsiteX2" fmla="*/ 2730500 w 7569200"/>
              <a:gd name="connsiteY2" fmla="*/ 1739900 h 1740601"/>
              <a:gd name="connsiteX3" fmla="*/ 3975100 w 7569200"/>
              <a:gd name="connsiteY3" fmla="*/ 520700 h 1740601"/>
              <a:gd name="connsiteX4" fmla="*/ 5689600 w 7569200"/>
              <a:gd name="connsiteY4" fmla="*/ 1574800 h 1740601"/>
              <a:gd name="connsiteX5" fmla="*/ 7569200 w 7569200"/>
              <a:gd name="connsiteY5" fmla="*/ 0 h 1740601"/>
              <a:gd name="connsiteX0" fmla="*/ 0 w 7569200"/>
              <a:gd name="connsiteY0" fmla="*/ 1714500 h 1727908"/>
              <a:gd name="connsiteX1" fmla="*/ 1320800 w 7569200"/>
              <a:gd name="connsiteY1" fmla="*/ 711200 h 1727908"/>
              <a:gd name="connsiteX2" fmla="*/ 4203700 w 7569200"/>
              <a:gd name="connsiteY2" fmla="*/ 1727200 h 1727908"/>
              <a:gd name="connsiteX3" fmla="*/ 3975100 w 7569200"/>
              <a:gd name="connsiteY3" fmla="*/ 520700 h 1727908"/>
              <a:gd name="connsiteX4" fmla="*/ 5689600 w 7569200"/>
              <a:gd name="connsiteY4" fmla="*/ 1574800 h 1727908"/>
              <a:gd name="connsiteX5" fmla="*/ 7569200 w 7569200"/>
              <a:gd name="connsiteY5" fmla="*/ 0 h 1727908"/>
              <a:gd name="connsiteX0" fmla="*/ 0 w 7569200"/>
              <a:gd name="connsiteY0" fmla="*/ 1714500 h 1727658"/>
              <a:gd name="connsiteX1" fmla="*/ 1320800 w 7569200"/>
              <a:gd name="connsiteY1" fmla="*/ 711200 h 1727658"/>
              <a:gd name="connsiteX2" fmla="*/ 4203700 w 7569200"/>
              <a:gd name="connsiteY2" fmla="*/ 1727200 h 1727658"/>
              <a:gd name="connsiteX3" fmla="*/ 6438900 w 7569200"/>
              <a:gd name="connsiteY3" fmla="*/ 558800 h 1727658"/>
              <a:gd name="connsiteX4" fmla="*/ 5689600 w 7569200"/>
              <a:gd name="connsiteY4" fmla="*/ 1574800 h 1727658"/>
              <a:gd name="connsiteX5" fmla="*/ 7569200 w 7569200"/>
              <a:gd name="connsiteY5" fmla="*/ 0 h 1727658"/>
              <a:gd name="connsiteX0" fmla="*/ 0 w 8724949"/>
              <a:gd name="connsiteY0" fmla="*/ 1714500 h 1727658"/>
              <a:gd name="connsiteX1" fmla="*/ 1320800 w 8724949"/>
              <a:gd name="connsiteY1" fmla="*/ 711200 h 1727658"/>
              <a:gd name="connsiteX2" fmla="*/ 4203700 w 8724949"/>
              <a:gd name="connsiteY2" fmla="*/ 1727200 h 1727658"/>
              <a:gd name="connsiteX3" fmla="*/ 6438900 w 8724949"/>
              <a:gd name="connsiteY3" fmla="*/ 558800 h 1727658"/>
              <a:gd name="connsiteX4" fmla="*/ 8712200 w 8724949"/>
              <a:gd name="connsiteY4" fmla="*/ 1346200 h 1727658"/>
              <a:gd name="connsiteX5" fmla="*/ 7569200 w 8724949"/>
              <a:gd name="connsiteY5" fmla="*/ 0 h 1727658"/>
              <a:gd name="connsiteX0" fmla="*/ 0 w 10452100"/>
              <a:gd name="connsiteY0" fmla="*/ 1714500 h 1727658"/>
              <a:gd name="connsiteX1" fmla="*/ 1320800 w 10452100"/>
              <a:gd name="connsiteY1" fmla="*/ 711200 h 1727658"/>
              <a:gd name="connsiteX2" fmla="*/ 4203700 w 10452100"/>
              <a:gd name="connsiteY2" fmla="*/ 1727200 h 1727658"/>
              <a:gd name="connsiteX3" fmla="*/ 6438900 w 10452100"/>
              <a:gd name="connsiteY3" fmla="*/ 558800 h 1727658"/>
              <a:gd name="connsiteX4" fmla="*/ 8712200 w 10452100"/>
              <a:gd name="connsiteY4" fmla="*/ 1346200 h 1727658"/>
              <a:gd name="connsiteX5" fmla="*/ 10452100 w 10452100"/>
              <a:gd name="connsiteY5" fmla="*/ 0 h 1727658"/>
              <a:gd name="connsiteX0" fmla="*/ 0 w 11658600"/>
              <a:gd name="connsiteY0" fmla="*/ 1625600 h 1727664"/>
              <a:gd name="connsiteX1" fmla="*/ 2527300 w 11658600"/>
              <a:gd name="connsiteY1" fmla="*/ 711200 h 1727664"/>
              <a:gd name="connsiteX2" fmla="*/ 5410200 w 11658600"/>
              <a:gd name="connsiteY2" fmla="*/ 1727200 h 1727664"/>
              <a:gd name="connsiteX3" fmla="*/ 7645400 w 11658600"/>
              <a:gd name="connsiteY3" fmla="*/ 558800 h 1727664"/>
              <a:gd name="connsiteX4" fmla="*/ 9918700 w 11658600"/>
              <a:gd name="connsiteY4" fmla="*/ 1346200 h 1727664"/>
              <a:gd name="connsiteX5" fmla="*/ 11658600 w 11658600"/>
              <a:gd name="connsiteY5" fmla="*/ 0 h 1727664"/>
              <a:gd name="connsiteX0" fmla="*/ 0 w 11290300"/>
              <a:gd name="connsiteY0" fmla="*/ 1739900 h 1739900"/>
              <a:gd name="connsiteX1" fmla="*/ 2159000 w 11290300"/>
              <a:gd name="connsiteY1" fmla="*/ 711200 h 1739900"/>
              <a:gd name="connsiteX2" fmla="*/ 5041900 w 11290300"/>
              <a:gd name="connsiteY2" fmla="*/ 1727200 h 1739900"/>
              <a:gd name="connsiteX3" fmla="*/ 7277100 w 11290300"/>
              <a:gd name="connsiteY3" fmla="*/ 558800 h 1739900"/>
              <a:gd name="connsiteX4" fmla="*/ 9550400 w 11290300"/>
              <a:gd name="connsiteY4" fmla="*/ 1346200 h 1739900"/>
              <a:gd name="connsiteX5" fmla="*/ 11290300 w 11290300"/>
              <a:gd name="connsiteY5" fmla="*/ 0 h 1739900"/>
              <a:gd name="connsiteX0" fmla="*/ 0 w 11290300"/>
              <a:gd name="connsiteY0" fmla="*/ 1739900 h 1739900"/>
              <a:gd name="connsiteX1" fmla="*/ 1879600 w 11290300"/>
              <a:gd name="connsiteY1" fmla="*/ 723900 h 1739900"/>
              <a:gd name="connsiteX2" fmla="*/ 5041900 w 11290300"/>
              <a:gd name="connsiteY2" fmla="*/ 1727200 h 1739900"/>
              <a:gd name="connsiteX3" fmla="*/ 7277100 w 11290300"/>
              <a:gd name="connsiteY3" fmla="*/ 558800 h 1739900"/>
              <a:gd name="connsiteX4" fmla="*/ 9550400 w 11290300"/>
              <a:gd name="connsiteY4" fmla="*/ 1346200 h 1739900"/>
              <a:gd name="connsiteX5" fmla="*/ 11290300 w 11290300"/>
              <a:gd name="connsiteY5" fmla="*/ 0 h 1739900"/>
              <a:gd name="connsiteX0" fmla="*/ 0 w 11290300"/>
              <a:gd name="connsiteY0" fmla="*/ 1739900 h 1753129"/>
              <a:gd name="connsiteX1" fmla="*/ 1879600 w 11290300"/>
              <a:gd name="connsiteY1" fmla="*/ 723900 h 1753129"/>
              <a:gd name="connsiteX2" fmla="*/ 4648200 w 11290300"/>
              <a:gd name="connsiteY2" fmla="*/ 1752600 h 1753129"/>
              <a:gd name="connsiteX3" fmla="*/ 7277100 w 11290300"/>
              <a:gd name="connsiteY3" fmla="*/ 558800 h 1753129"/>
              <a:gd name="connsiteX4" fmla="*/ 9550400 w 11290300"/>
              <a:gd name="connsiteY4" fmla="*/ 1346200 h 1753129"/>
              <a:gd name="connsiteX5" fmla="*/ 11290300 w 11290300"/>
              <a:gd name="connsiteY5" fmla="*/ 0 h 1753129"/>
              <a:gd name="connsiteX0" fmla="*/ 0 w 11290300"/>
              <a:gd name="connsiteY0" fmla="*/ 1739900 h 1752981"/>
              <a:gd name="connsiteX1" fmla="*/ 1879600 w 11290300"/>
              <a:gd name="connsiteY1" fmla="*/ 723900 h 1752981"/>
              <a:gd name="connsiteX2" fmla="*/ 4648200 w 11290300"/>
              <a:gd name="connsiteY2" fmla="*/ 1752600 h 1752981"/>
              <a:gd name="connsiteX3" fmla="*/ 7048500 w 11290300"/>
              <a:gd name="connsiteY3" fmla="*/ 584200 h 1752981"/>
              <a:gd name="connsiteX4" fmla="*/ 9550400 w 11290300"/>
              <a:gd name="connsiteY4" fmla="*/ 1346200 h 1752981"/>
              <a:gd name="connsiteX5" fmla="*/ 11290300 w 11290300"/>
              <a:gd name="connsiteY5" fmla="*/ 0 h 1752981"/>
              <a:gd name="connsiteX0" fmla="*/ 0 w 9550400"/>
              <a:gd name="connsiteY0" fmla="*/ 1159243 h 1172324"/>
              <a:gd name="connsiteX1" fmla="*/ 1879600 w 9550400"/>
              <a:gd name="connsiteY1" fmla="*/ 143243 h 1172324"/>
              <a:gd name="connsiteX2" fmla="*/ 4648200 w 9550400"/>
              <a:gd name="connsiteY2" fmla="*/ 1171943 h 1172324"/>
              <a:gd name="connsiteX3" fmla="*/ 7048500 w 9550400"/>
              <a:gd name="connsiteY3" fmla="*/ 3543 h 1172324"/>
              <a:gd name="connsiteX4" fmla="*/ 9550400 w 9550400"/>
              <a:gd name="connsiteY4" fmla="*/ 765543 h 1172324"/>
              <a:gd name="connsiteX0" fmla="*/ 0 w 9550400"/>
              <a:gd name="connsiteY0" fmla="*/ 1163670 h 1176751"/>
              <a:gd name="connsiteX1" fmla="*/ 1879600 w 9550400"/>
              <a:gd name="connsiteY1" fmla="*/ 147670 h 1176751"/>
              <a:gd name="connsiteX2" fmla="*/ 4648200 w 9550400"/>
              <a:gd name="connsiteY2" fmla="*/ 1176370 h 1176751"/>
              <a:gd name="connsiteX3" fmla="*/ 7048500 w 9550400"/>
              <a:gd name="connsiteY3" fmla="*/ 7970 h 1176751"/>
              <a:gd name="connsiteX4" fmla="*/ 8922657 w 9550400"/>
              <a:gd name="connsiteY4" fmla="*/ 667437 h 1176751"/>
              <a:gd name="connsiteX5" fmla="*/ 9550400 w 9550400"/>
              <a:gd name="connsiteY5" fmla="*/ 769970 h 1176751"/>
              <a:gd name="connsiteX0" fmla="*/ 0 w 11252200"/>
              <a:gd name="connsiteY0" fmla="*/ 1803549 h 1816630"/>
              <a:gd name="connsiteX1" fmla="*/ 1879600 w 11252200"/>
              <a:gd name="connsiteY1" fmla="*/ 787549 h 1816630"/>
              <a:gd name="connsiteX2" fmla="*/ 4648200 w 11252200"/>
              <a:gd name="connsiteY2" fmla="*/ 1816249 h 1816630"/>
              <a:gd name="connsiteX3" fmla="*/ 7048500 w 11252200"/>
              <a:gd name="connsiteY3" fmla="*/ 647849 h 1816630"/>
              <a:gd name="connsiteX4" fmla="*/ 8922657 w 11252200"/>
              <a:gd name="connsiteY4" fmla="*/ 1307316 h 1816630"/>
              <a:gd name="connsiteX5" fmla="*/ 11252200 w 11252200"/>
              <a:gd name="connsiteY5" fmla="*/ 149 h 1816630"/>
              <a:gd name="connsiteX0" fmla="*/ 0 w 11252200"/>
              <a:gd name="connsiteY0" fmla="*/ 1803516 h 1816597"/>
              <a:gd name="connsiteX1" fmla="*/ 1879600 w 11252200"/>
              <a:gd name="connsiteY1" fmla="*/ 787516 h 1816597"/>
              <a:gd name="connsiteX2" fmla="*/ 4648200 w 11252200"/>
              <a:gd name="connsiteY2" fmla="*/ 1816216 h 1816597"/>
              <a:gd name="connsiteX3" fmla="*/ 7048500 w 11252200"/>
              <a:gd name="connsiteY3" fmla="*/ 647816 h 1816597"/>
              <a:gd name="connsiteX4" fmla="*/ 9430657 w 11252200"/>
              <a:gd name="connsiteY4" fmla="*/ 1739083 h 1816597"/>
              <a:gd name="connsiteX5" fmla="*/ 11252200 w 11252200"/>
              <a:gd name="connsiteY5" fmla="*/ 116 h 1816597"/>
              <a:gd name="connsiteX0" fmla="*/ 0 w 11252200"/>
              <a:gd name="connsiteY0" fmla="*/ 1803516 h 1816597"/>
              <a:gd name="connsiteX1" fmla="*/ 1879600 w 11252200"/>
              <a:gd name="connsiteY1" fmla="*/ 787516 h 1816597"/>
              <a:gd name="connsiteX2" fmla="*/ 4648200 w 11252200"/>
              <a:gd name="connsiteY2" fmla="*/ 1816216 h 1816597"/>
              <a:gd name="connsiteX3" fmla="*/ 7048500 w 11252200"/>
              <a:gd name="connsiteY3" fmla="*/ 647816 h 1816597"/>
              <a:gd name="connsiteX4" fmla="*/ 9430657 w 11252200"/>
              <a:gd name="connsiteY4" fmla="*/ 1739083 h 1816597"/>
              <a:gd name="connsiteX5" fmla="*/ 11252200 w 11252200"/>
              <a:gd name="connsiteY5" fmla="*/ 116 h 1816597"/>
              <a:gd name="connsiteX0" fmla="*/ 0 w 10668000"/>
              <a:gd name="connsiteY0" fmla="*/ 1155806 h 1168887"/>
              <a:gd name="connsiteX1" fmla="*/ 1879600 w 10668000"/>
              <a:gd name="connsiteY1" fmla="*/ 139806 h 1168887"/>
              <a:gd name="connsiteX2" fmla="*/ 4648200 w 10668000"/>
              <a:gd name="connsiteY2" fmla="*/ 1168506 h 1168887"/>
              <a:gd name="connsiteX3" fmla="*/ 7048500 w 10668000"/>
              <a:gd name="connsiteY3" fmla="*/ 106 h 1168887"/>
              <a:gd name="connsiteX4" fmla="*/ 9430657 w 10668000"/>
              <a:gd name="connsiteY4" fmla="*/ 1091373 h 1168887"/>
              <a:gd name="connsiteX5" fmla="*/ 10668000 w 10668000"/>
              <a:gd name="connsiteY5" fmla="*/ 76306 h 1168887"/>
              <a:gd name="connsiteX0" fmla="*/ 0 w 10668000"/>
              <a:gd name="connsiteY0" fmla="*/ 1155986 h 1219853"/>
              <a:gd name="connsiteX1" fmla="*/ 1879600 w 10668000"/>
              <a:gd name="connsiteY1" fmla="*/ 139986 h 1219853"/>
              <a:gd name="connsiteX2" fmla="*/ 4097036 w 10668000"/>
              <a:gd name="connsiteY2" fmla="*/ 1219486 h 1219853"/>
              <a:gd name="connsiteX3" fmla="*/ 7048500 w 10668000"/>
              <a:gd name="connsiteY3" fmla="*/ 286 h 1219853"/>
              <a:gd name="connsiteX4" fmla="*/ 9430657 w 10668000"/>
              <a:gd name="connsiteY4" fmla="*/ 1091553 h 1219853"/>
              <a:gd name="connsiteX5" fmla="*/ 10668000 w 10668000"/>
              <a:gd name="connsiteY5" fmla="*/ 76486 h 1219853"/>
              <a:gd name="connsiteX0" fmla="*/ 0 w 10668000"/>
              <a:gd name="connsiteY0" fmla="*/ 1143290 h 1207094"/>
              <a:gd name="connsiteX1" fmla="*/ 1879600 w 10668000"/>
              <a:gd name="connsiteY1" fmla="*/ 127290 h 1207094"/>
              <a:gd name="connsiteX2" fmla="*/ 4097036 w 10668000"/>
              <a:gd name="connsiteY2" fmla="*/ 1206790 h 1207094"/>
              <a:gd name="connsiteX3" fmla="*/ 6457008 w 10668000"/>
              <a:gd name="connsiteY3" fmla="*/ 290 h 1207094"/>
              <a:gd name="connsiteX4" fmla="*/ 9430657 w 10668000"/>
              <a:gd name="connsiteY4" fmla="*/ 1078857 h 1207094"/>
              <a:gd name="connsiteX5" fmla="*/ 10668000 w 10668000"/>
              <a:gd name="connsiteY5" fmla="*/ 63790 h 1207094"/>
              <a:gd name="connsiteX0" fmla="*/ 0 w 10668000"/>
              <a:gd name="connsiteY0" fmla="*/ 1143103 h 1206907"/>
              <a:gd name="connsiteX1" fmla="*/ 1879600 w 10668000"/>
              <a:gd name="connsiteY1" fmla="*/ 127103 h 1206907"/>
              <a:gd name="connsiteX2" fmla="*/ 4097036 w 10668000"/>
              <a:gd name="connsiteY2" fmla="*/ 1206603 h 1206907"/>
              <a:gd name="connsiteX3" fmla="*/ 6457008 w 10668000"/>
              <a:gd name="connsiteY3" fmla="*/ 103 h 1206907"/>
              <a:gd name="connsiteX4" fmla="*/ 9000481 w 10668000"/>
              <a:gd name="connsiteY4" fmla="*/ 1129470 h 1206907"/>
              <a:gd name="connsiteX5" fmla="*/ 10668000 w 10668000"/>
              <a:gd name="connsiteY5" fmla="*/ 63603 h 120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0" h="1206907">
                <a:moveTo>
                  <a:pt x="0" y="1143103"/>
                </a:moveTo>
                <a:cubicBezTo>
                  <a:pt x="267758" y="658386"/>
                  <a:pt x="1196761" y="116520"/>
                  <a:pt x="1879600" y="127103"/>
                </a:cubicBezTo>
                <a:cubicBezTo>
                  <a:pt x="2562439" y="137686"/>
                  <a:pt x="3334135" y="1227770"/>
                  <a:pt x="4097036" y="1206603"/>
                </a:cubicBezTo>
                <a:cubicBezTo>
                  <a:pt x="4859937" y="1185436"/>
                  <a:pt x="5639767" y="12958"/>
                  <a:pt x="6457008" y="103"/>
                </a:cubicBezTo>
                <a:cubicBezTo>
                  <a:pt x="7274249" y="-12752"/>
                  <a:pt x="8265998" y="1192970"/>
                  <a:pt x="9000481" y="1129470"/>
                </a:cubicBezTo>
                <a:cubicBezTo>
                  <a:pt x="9417464" y="1256470"/>
                  <a:pt x="10563376" y="46514"/>
                  <a:pt x="10668000" y="63603"/>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15" name="图片 14">
            <a:extLst>
              <a:ext uri="{FF2B5EF4-FFF2-40B4-BE49-F238E27FC236}">
                <a16:creationId xmlns:a16="http://schemas.microsoft.com/office/drawing/2014/main" xmlns="" id="{253D632F-34F2-44E1-AAC1-EBBFB59ED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0813" y="2029944"/>
            <a:ext cx="911239" cy="1214985"/>
          </a:xfrm>
          <a:prstGeom prst="rect">
            <a:avLst/>
          </a:prstGeom>
        </p:spPr>
      </p:pic>
      <p:pic>
        <p:nvPicPr>
          <p:cNvPr id="16" name="图片 15">
            <a:extLst>
              <a:ext uri="{FF2B5EF4-FFF2-40B4-BE49-F238E27FC236}">
                <a16:creationId xmlns:a16="http://schemas.microsoft.com/office/drawing/2014/main" xmlns="" id="{BCE371FF-71E7-49AA-A663-7C709E443F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89449" y="3051581"/>
            <a:ext cx="911239" cy="1214985"/>
          </a:xfrm>
          <a:prstGeom prst="rect">
            <a:avLst/>
          </a:prstGeom>
        </p:spPr>
      </p:pic>
      <p:pic>
        <p:nvPicPr>
          <p:cNvPr id="17" name="图片 16">
            <a:extLst>
              <a:ext uri="{FF2B5EF4-FFF2-40B4-BE49-F238E27FC236}">
                <a16:creationId xmlns:a16="http://schemas.microsoft.com/office/drawing/2014/main" xmlns="" id="{87AE5383-F4AF-4C82-99B1-BA40270218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41862" y="2029945"/>
            <a:ext cx="911239" cy="1214985"/>
          </a:xfrm>
          <a:prstGeom prst="rect">
            <a:avLst/>
          </a:prstGeom>
        </p:spPr>
      </p:pic>
      <p:pic>
        <p:nvPicPr>
          <p:cNvPr id="18" name="图片 17">
            <a:extLst>
              <a:ext uri="{FF2B5EF4-FFF2-40B4-BE49-F238E27FC236}">
                <a16:creationId xmlns:a16="http://schemas.microsoft.com/office/drawing/2014/main" xmlns="" id="{EF893970-C60E-4C3A-9941-536A6DAFAE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50498" y="2940764"/>
            <a:ext cx="911239" cy="1214985"/>
          </a:xfrm>
          <a:prstGeom prst="rect">
            <a:avLst/>
          </a:prstGeom>
        </p:spPr>
      </p:pic>
      <p:sp>
        <p:nvSpPr>
          <p:cNvPr id="25" name="TextBox 24">
            <a:extLst>
              <a:ext uri="{FF2B5EF4-FFF2-40B4-BE49-F238E27FC236}">
                <a16:creationId xmlns:a16="http://schemas.microsoft.com/office/drawing/2014/main" xmlns="" id="{A5C271C7-63A4-4D73-9FC6-6220275200AD}"/>
              </a:ext>
            </a:extLst>
          </p:cNvPr>
          <p:cNvSpPr txBox="1"/>
          <p:nvPr/>
        </p:nvSpPr>
        <p:spPr>
          <a:xfrm>
            <a:off x="6374052" y="4266565"/>
            <a:ext cx="2067339" cy="212365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c)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Em</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có</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cảm</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nghĩ</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gì</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về</a:t>
            </a:r>
            <a:r>
              <a:rPr kumimoji="0" lang="en-US" altLang="en-US" sz="2400" b="1"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E7E6E6">
                    <a:lumMod val="10000"/>
                  </a:srgbClr>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chemeClr val="tx1">
                    <a:lumMod val="95000"/>
                    <a:lumOff val="5000"/>
                  </a:schemeClr>
                </a:solidFill>
                <a:effectLst/>
                <a:uLnTx/>
                <a:uFillTx/>
                <a:latin typeface="UTM Avo" panose="02040603050506020204" pitchFamily="18" charset="0"/>
                <a:cs typeface="Times New Roman" pitchFamily="18" charset="0"/>
              </a:rPr>
              <a:t>?</a:t>
            </a:r>
            <a:r>
              <a:rPr kumimoji="0" lang="en-US" altLang="en-US" sz="2400" b="0" i="0" u="none" strike="noStrike" kern="1200" cap="none" spc="0" normalizeH="0" baseline="0" noProof="0" dirty="0">
                <a:ln>
                  <a:noFill/>
                </a:ln>
                <a:solidFill>
                  <a:srgbClr val="E7E6E6">
                    <a:lumMod val="10000"/>
                  </a:srgbClr>
                </a:solidFill>
                <a:effectLst/>
                <a:uLnTx/>
                <a:uFillTx/>
                <a:latin typeface="UTM Avo" panose="02040603050506020204" pitchFamily="18" charset="0"/>
                <a:cs typeface="Times New Roman" pitchFamily="18" charset="0"/>
              </a:rPr>
              <a:t> </a:t>
            </a:r>
            <a:endParaRPr lang="en-US" altLang="en-US" sz="2400" dirty="0">
              <a:solidFill>
                <a:srgbClr val="E7E6E6">
                  <a:lumMod val="10000"/>
                </a:srgbClr>
              </a:solidFill>
              <a:latin typeface="UTM Avo" panose="02040603050506020204" pitchFamily="18" charset="0"/>
              <a:cs typeface="Times New Roman" pitchFamily="18" charset="0"/>
            </a:endParaRPr>
          </a:p>
          <a:p>
            <a:pPr marL="0" marR="0" lvl="0" indent="0" algn="ctr" defTabSz="914400" rtl="0" eaLnBrk="1" fontAlgn="auto" latinLnBrk="0" hangingPunct="1">
              <a:lnSpc>
                <a:spcPct val="100000"/>
              </a:lnSpc>
              <a:spcBef>
                <a:spcPct val="50000"/>
              </a:spcBef>
              <a:spcAft>
                <a:spcPts val="0"/>
              </a:spcAft>
              <a:buClrTx/>
              <a:buSzTx/>
              <a:buFont typeface="Arial" pitchFamily="34" charset="0"/>
              <a:buNone/>
              <a:tabLst/>
              <a:defRPr/>
            </a:pP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Em</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rất</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thích</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cây</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hoa</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 </a:t>
            </a:r>
            <a:r>
              <a:rPr kumimoji="0" lang="en-US" altLang="en-US" sz="2400" b="1" i="0" u="none" strike="noStrike" kern="1200" cap="none" spc="0" normalizeH="0" baseline="0" noProof="0" dirty="0" err="1">
                <a:ln>
                  <a:noFill/>
                </a:ln>
                <a:solidFill>
                  <a:srgbClr val="0F8931"/>
                </a:solidFill>
                <a:effectLst/>
                <a:uLnTx/>
                <a:uFillTx/>
                <a:latin typeface="UTM Avo" panose="02040603050506020204" pitchFamily="18" charset="0"/>
                <a:cs typeface="Times New Roman" pitchFamily="18" charset="0"/>
              </a:rPr>
              <a:t>hồng</a:t>
            </a:r>
            <a:r>
              <a:rPr kumimoji="0" lang="en-US" altLang="en-US" sz="2400" b="1" i="0" u="none" strike="noStrike" kern="1200" cap="none" spc="0" normalizeH="0" baseline="0" noProof="0" dirty="0">
                <a:ln>
                  <a:noFill/>
                </a:ln>
                <a:solidFill>
                  <a:srgbClr val="0F8931"/>
                </a:solidFill>
                <a:effectLst/>
                <a:uLnTx/>
                <a:uFillTx/>
                <a:latin typeface="UTM Avo" panose="02040603050506020204" pitchFamily="18" charset="0"/>
                <a:cs typeface="Times New Roman" pitchFamily="18" charset="0"/>
              </a:rPr>
              <a:t>.</a:t>
            </a:r>
            <a:endParaRPr lang="vi-VN" b="1" dirty="0">
              <a:solidFill>
                <a:srgbClr val="0F8931"/>
              </a:solidFill>
            </a:endParaRPr>
          </a:p>
        </p:txBody>
      </p:sp>
      <p:pic>
        <p:nvPicPr>
          <p:cNvPr id="31" name="Picture 30">
            <a:extLst>
              <a:ext uri="{FF2B5EF4-FFF2-40B4-BE49-F238E27FC236}">
                <a16:creationId xmlns:a16="http://schemas.microsoft.com/office/drawing/2014/main" xmlns="" id="{80F25B6F-A8A7-4282-AAD3-622042822EAC}"/>
              </a:ext>
            </a:extLst>
          </p:cNvPr>
          <p:cNvPicPr>
            <a:picLocks noChangeAspect="1"/>
          </p:cNvPicPr>
          <p:nvPr/>
        </p:nvPicPr>
        <p:blipFill>
          <a:blip r:embed="rId4"/>
          <a:stretch>
            <a:fillRect/>
          </a:stretch>
        </p:blipFill>
        <p:spPr>
          <a:xfrm>
            <a:off x="7168592" y="-387797"/>
            <a:ext cx="2516945" cy="3585288"/>
          </a:xfrm>
          <a:prstGeom prst="rect">
            <a:avLst/>
          </a:prstGeom>
        </p:spPr>
      </p:pic>
    </p:spTree>
    <p:extLst>
      <p:ext uri="{BB962C8B-B14F-4D97-AF65-F5344CB8AC3E}">
        <p14:creationId xmlns:p14="http://schemas.microsoft.com/office/powerpoint/2010/main" val="1776880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4" grpId="0"/>
      <p:bldP spid="2"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7BD45E5-D5A4-49A9-AC22-AC7389446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95"/>
            <a:ext cx="9144000" cy="6858000"/>
          </a:xfrm>
          <a:prstGeom prst="rect">
            <a:avLst/>
          </a:prstGeom>
        </p:spPr>
      </p:pic>
      <p:pic>
        <p:nvPicPr>
          <p:cNvPr id="6" name="图片 5">
            <a:extLst>
              <a:ext uri="{FF2B5EF4-FFF2-40B4-BE49-F238E27FC236}">
                <a16:creationId xmlns:a16="http://schemas.microsoft.com/office/drawing/2014/main" xmlns="" id="{413560EE-F623-451C-A8BA-831633A21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9372"/>
            <a:ext cx="9144000" cy="1908629"/>
          </a:xfrm>
          <a:prstGeom prst="rect">
            <a:avLst/>
          </a:prstGeom>
        </p:spPr>
      </p:pic>
      <p:pic>
        <p:nvPicPr>
          <p:cNvPr id="4" name="图片 3">
            <a:extLst>
              <a:ext uri="{FF2B5EF4-FFF2-40B4-BE49-F238E27FC236}">
                <a16:creationId xmlns:a16="http://schemas.microsoft.com/office/drawing/2014/main" xmlns="" id="{6A6B93F3-5D79-4C2D-94AD-A9600E23C223}"/>
              </a:ext>
            </a:extLst>
          </p:cNvPr>
          <p:cNvPicPr>
            <a:picLocks noChangeAspect="1"/>
          </p:cNvPicPr>
          <p:nvPr/>
        </p:nvPicPr>
        <p:blipFill rotWithShape="1">
          <a:blip r:embed="rId5">
            <a:extLst>
              <a:ext uri="{28A0092B-C50C-407E-A947-70E740481C1C}">
                <a14:useLocalDpi xmlns:a14="http://schemas.microsoft.com/office/drawing/2010/main" val="0"/>
              </a:ext>
            </a:extLst>
          </a:blip>
          <a:srcRect b="39076"/>
          <a:stretch/>
        </p:blipFill>
        <p:spPr>
          <a:xfrm>
            <a:off x="0" y="2541317"/>
            <a:ext cx="9144000" cy="4303486"/>
          </a:xfrm>
          <a:prstGeom prst="rect">
            <a:avLst/>
          </a:prstGeom>
        </p:spPr>
      </p:pic>
      <p:pic>
        <p:nvPicPr>
          <p:cNvPr id="7" name="图片 6">
            <a:extLst>
              <a:ext uri="{FF2B5EF4-FFF2-40B4-BE49-F238E27FC236}">
                <a16:creationId xmlns:a16="http://schemas.microsoft.com/office/drawing/2014/main" xmlns="" id="{C718C281-860C-429B-8643-3F475E10A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645535" cy="6858000"/>
          </a:xfrm>
          <a:prstGeom prst="rect">
            <a:avLst/>
          </a:prstGeom>
        </p:spPr>
      </p:pic>
      <p:pic>
        <p:nvPicPr>
          <p:cNvPr id="9" name="图片 8">
            <a:extLst>
              <a:ext uri="{FF2B5EF4-FFF2-40B4-BE49-F238E27FC236}">
                <a16:creationId xmlns:a16="http://schemas.microsoft.com/office/drawing/2014/main" xmlns="" id="{7D4B09E7-7D5E-49C3-A4DD-E97491FFD7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0702" y="-39593"/>
            <a:ext cx="5879551" cy="6588232"/>
          </a:xfrm>
          <a:prstGeom prst="rect">
            <a:avLst/>
          </a:prstGeom>
        </p:spPr>
      </p:pic>
      <p:pic>
        <p:nvPicPr>
          <p:cNvPr id="11" name="图片 10">
            <a:extLst>
              <a:ext uri="{FF2B5EF4-FFF2-40B4-BE49-F238E27FC236}">
                <a16:creationId xmlns:a16="http://schemas.microsoft.com/office/drawing/2014/main" xmlns="" id="{25384AA6-C59A-47A6-A573-329F6C9650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7126" y="3510595"/>
            <a:ext cx="2168049" cy="2877552"/>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xmlns="" id="{D5ED7AC2-5A8D-482D-89A7-E43AF53CD43E}"/>
              </a:ext>
            </a:extLst>
          </p:cNvPr>
          <p:cNvGrpSpPr/>
          <p:nvPr/>
        </p:nvGrpSpPr>
        <p:grpSpPr>
          <a:xfrm>
            <a:off x="3020450" y="2258725"/>
            <a:ext cx="3211203" cy="2308324"/>
            <a:chOff x="7463022" y="412024"/>
            <a:chExt cx="5505829" cy="2308324"/>
          </a:xfrm>
        </p:grpSpPr>
        <p:sp>
          <p:nvSpPr>
            <p:cNvPr id="16" name="TextBox 15">
              <a:extLst>
                <a:ext uri="{FF2B5EF4-FFF2-40B4-BE49-F238E27FC236}">
                  <a16:creationId xmlns:a16="http://schemas.microsoft.com/office/drawing/2014/main" xmlns="" id="{15E6ED68-DE04-4B14-915F-6FA2B3376699}"/>
                </a:ext>
              </a:extLst>
            </p:cNvPr>
            <p:cNvSpPr txBox="1"/>
            <p:nvPr/>
          </p:nvSpPr>
          <p:spPr>
            <a:xfrm>
              <a:off x="7463022" y="425222"/>
              <a:ext cx="5505829" cy="2123658"/>
            </a:xfrm>
            <a:prstGeom prst="rect">
              <a:avLst/>
            </a:prstGeom>
            <a:noFill/>
          </p:spPr>
          <p:txBody>
            <a:bodyPr wrap="square" rtlCol="0">
              <a:spAutoFit/>
            </a:bodyPr>
            <a:lstStyle/>
            <a:p>
              <a:pPr algn="ctr"/>
              <a:r>
                <a:rPr lang="en-US" sz="6600" spc="3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KHỞI ĐỘNG</a:t>
              </a:r>
            </a:p>
          </p:txBody>
        </p:sp>
        <p:sp>
          <p:nvSpPr>
            <p:cNvPr id="17" name="TextBox 16">
              <a:extLst>
                <a:ext uri="{FF2B5EF4-FFF2-40B4-BE49-F238E27FC236}">
                  <a16:creationId xmlns:a16="http://schemas.microsoft.com/office/drawing/2014/main" xmlns="" id="{92BFF35D-1786-4330-8D5A-20D9C9024557}"/>
                </a:ext>
              </a:extLst>
            </p:cNvPr>
            <p:cNvSpPr txBox="1"/>
            <p:nvPr/>
          </p:nvSpPr>
          <p:spPr>
            <a:xfrm>
              <a:off x="7531406" y="412024"/>
              <a:ext cx="5437445" cy="2308324"/>
            </a:xfrm>
            <a:prstGeom prst="rect">
              <a:avLst/>
            </a:prstGeom>
            <a:noFill/>
          </p:spPr>
          <p:txBody>
            <a:bodyPr wrap="square" rtlCol="0">
              <a:spAutoFit/>
            </a:bodyPr>
            <a:lstStyle/>
            <a:p>
              <a:pPr algn="ctr"/>
              <a:r>
                <a:rPr lang="en-US" sz="7200" spc="300" dirty="0">
                  <a:solidFill>
                    <a:srgbClr val="394F9D"/>
                  </a:solidFill>
                  <a:latin typeface="SVN-Lobster" panose="02040603050506020204" pitchFamily="18" charset="0"/>
                </a:rPr>
                <a:t>KHỞI ĐỘNG</a:t>
              </a:r>
            </a:p>
          </p:txBody>
        </p:sp>
      </p:grpSp>
    </p:spTree>
    <p:extLst>
      <p:ext uri="{BB962C8B-B14F-4D97-AF65-F5344CB8AC3E}">
        <p14:creationId xmlns:p14="http://schemas.microsoft.com/office/powerpoint/2010/main" val="509532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7BD45E5-D5A4-49A9-AC22-AC7389446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95"/>
            <a:ext cx="9144000" cy="6858000"/>
          </a:xfrm>
          <a:prstGeom prst="rect">
            <a:avLst/>
          </a:prstGeom>
        </p:spPr>
      </p:pic>
      <p:pic>
        <p:nvPicPr>
          <p:cNvPr id="6" name="图片 5">
            <a:extLst>
              <a:ext uri="{FF2B5EF4-FFF2-40B4-BE49-F238E27FC236}">
                <a16:creationId xmlns:a16="http://schemas.microsoft.com/office/drawing/2014/main" xmlns="" id="{413560EE-F623-451C-A8BA-831633A21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9372"/>
            <a:ext cx="9144000" cy="1908629"/>
          </a:xfrm>
          <a:prstGeom prst="rect">
            <a:avLst/>
          </a:prstGeom>
        </p:spPr>
      </p:pic>
      <p:pic>
        <p:nvPicPr>
          <p:cNvPr id="4" name="图片 3">
            <a:extLst>
              <a:ext uri="{FF2B5EF4-FFF2-40B4-BE49-F238E27FC236}">
                <a16:creationId xmlns:a16="http://schemas.microsoft.com/office/drawing/2014/main" xmlns="" id="{6A6B93F3-5D79-4C2D-94AD-A9600E23C223}"/>
              </a:ext>
            </a:extLst>
          </p:cNvPr>
          <p:cNvPicPr>
            <a:picLocks noChangeAspect="1"/>
          </p:cNvPicPr>
          <p:nvPr/>
        </p:nvPicPr>
        <p:blipFill rotWithShape="1">
          <a:blip r:embed="rId5">
            <a:extLst>
              <a:ext uri="{28A0092B-C50C-407E-A947-70E740481C1C}">
                <a14:useLocalDpi xmlns:a14="http://schemas.microsoft.com/office/drawing/2010/main" val="0"/>
              </a:ext>
            </a:extLst>
          </a:blip>
          <a:srcRect b="39076"/>
          <a:stretch/>
        </p:blipFill>
        <p:spPr>
          <a:xfrm>
            <a:off x="0" y="2541317"/>
            <a:ext cx="9144000" cy="4303486"/>
          </a:xfrm>
          <a:prstGeom prst="rect">
            <a:avLst/>
          </a:prstGeom>
        </p:spPr>
      </p:pic>
      <p:pic>
        <p:nvPicPr>
          <p:cNvPr id="7" name="图片 6">
            <a:extLst>
              <a:ext uri="{FF2B5EF4-FFF2-40B4-BE49-F238E27FC236}">
                <a16:creationId xmlns:a16="http://schemas.microsoft.com/office/drawing/2014/main" xmlns="" id="{C718C281-860C-429B-8643-3F475E10A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645535" cy="6858000"/>
          </a:xfrm>
          <a:prstGeom prst="rect">
            <a:avLst/>
          </a:prstGeom>
        </p:spPr>
      </p:pic>
      <p:pic>
        <p:nvPicPr>
          <p:cNvPr id="9" name="图片 8">
            <a:extLst>
              <a:ext uri="{FF2B5EF4-FFF2-40B4-BE49-F238E27FC236}">
                <a16:creationId xmlns:a16="http://schemas.microsoft.com/office/drawing/2014/main" xmlns="" id="{7D4B09E7-7D5E-49C3-A4DD-E97491FFD7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0702" y="-39593"/>
            <a:ext cx="5879551" cy="6588232"/>
          </a:xfrm>
          <a:prstGeom prst="rect">
            <a:avLst/>
          </a:prstGeom>
        </p:spPr>
      </p:pic>
      <p:grpSp>
        <p:nvGrpSpPr>
          <p:cNvPr id="15" name="Group 14">
            <a:extLst>
              <a:ext uri="{FF2B5EF4-FFF2-40B4-BE49-F238E27FC236}">
                <a16:creationId xmlns:a16="http://schemas.microsoft.com/office/drawing/2014/main" xmlns="" id="{AA9DA1F1-2605-428A-BAD8-4476BCDBD70F}"/>
              </a:ext>
            </a:extLst>
          </p:cNvPr>
          <p:cNvGrpSpPr/>
          <p:nvPr/>
        </p:nvGrpSpPr>
        <p:grpSpPr>
          <a:xfrm>
            <a:off x="3017525" y="2122230"/>
            <a:ext cx="3211203" cy="7184392"/>
            <a:chOff x="7463022" y="412024"/>
            <a:chExt cx="5505829" cy="7184392"/>
          </a:xfrm>
        </p:grpSpPr>
        <p:sp>
          <p:nvSpPr>
            <p:cNvPr id="16" name="TextBox 15">
              <a:extLst>
                <a:ext uri="{FF2B5EF4-FFF2-40B4-BE49-F238E27FC236}">
                  <a16:creationId xmlns:a16="http://schemas.microsoft.com/office/drawing/2014/main" xmlns="" id="{05E685D1-A170-4632-9121-1F0766704B83}"/>
                </a:ext>
              </a:extLst>
            </p:cNvPr>
            <p:cNvSpPr txBox="1"/>
            <p:nvPr/>
          </p:nvSpPr>
          <p:spPr>
            <a:xfrm>
              <a:off x="7463022" y="425222"/>
              <a:ext cx="5505829" cy="71711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300" normalizeH="0" baseline="0" noProof="0" dirty="0">
                  <a:ln w="177800">
                    <a:solidFill>
                      <a:prstClr val="white"/>
                    </a:solidFill>
                  </a:ln>
                  <a:solidFill>
                    <a:prstClr val="white"/>
                  </a:solidFill>
                  <a:effectLst>
                    <a:outerShdw blurRad="50800" dist="38100" dir="8100000" algn="tr" rotWithShape="0">
                      <a:prstClr val="black">
                        <a:alpha val="40000"/>
                      </a:prstClr>
                    </a:outerShdw>
                  </a:effectLst>
                  <a:uLnTx/>
                  <a:uFillTx/>
                  <a:latin typeface="SVN-Lobster" panose="02040603050506020204" pitchFamily="18" charset="0"/>
                  <a:cs typeface="+mn-cs"/>
                </a:rPr>
                <a:t>VẬN DỤNG</a:t>
              </a:r>
            </a:p>
          </p:txBody>
        </p:sp>
        <p:sp>
          <p:nvSpPr>
            <p:cNvPr id="17" name="TextBox 16">
              <a:extLst>
                <a:ext uri="{FF2B5EF4-FFF2-40B4-BE49-F238E27FC236}">
                  <a16:creationId xmlns:a16="http://schemas.microsoft.com/office/drawing/2014/main" xmlns="" id="{1AD2E42A-5A00-49F1-99B7-543EDA6BEE57}"/>
                </a:ext>
              </a:extLst>
            </p:cNvPr>
            <p:cNvSpPr txBox="1"/>
            <p:nvPr/>
          </p:nvSpPr>
          <p:spPr>
            <a:xfrm>
              <a:off x="7531406" y="412024"/>
              <a:ext cx="5437445" cy="71711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300" normalizeH="0" baseline="0" noProof="0" dirty="0">
                  <a:ln>
                    <a:noFill/>
                  </a:ln>
                  <a:solidFill>
                    <a:srgbClr val="E7241F"/>
                  </a:solidFill>
                  <a:effectLst/>
                  <a:uLnTx/>
                  <a:uFillTx/>
                  <a:latin typeface="SVN-Lobster" panose="02040603050506020204" pitchFamily="18" charset="0"/>
                  <a:cs typeface="+mn-cs"/>
                </a:rPr>
                <a:t>VẬN DỤNG</a:t>
              </a:r>
            </a:p>
          </p:txBody>
        </p:sp>
      </p:grpSp>
      <p:pic>
        <p:nvPicPr>
          <p:cNvPr id="11" name="图片 8">
            <a:extLst>
              <a:ext uri="{FF2B5EF4-FFF2-40B4-BE49-F238E27FC236}">
                <a16:creationId xmlns:a16="http://schemas.microsoft.com/office/drawing/2014/main" xmlns="" id="{CBE52C68-D41B-4E08-B236-6C41B23EC87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02667" y="1090811"/>
            <a:ext cx="3854939" cy="5139919"/>
          </a:xfrm>
          <a:prstGeom prst="rect">
            <a:avLst/>
          </a:prstGeom>
        </p:spPr>
      </p:pic>
    </p:spTree>
    <p:extLst>
      <p:ext uri="{BB962C8B-B14F-4D97-AF65-F5344CB8AC3E}">
        <p14:creationId xmlns:p14="http://schemas.microsoft.com/office/powerpoint/2010/main" val="1355477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6583ACC-911A-4E05-B824-6DDEB44B34D9}"/>
              </a:ext>
            </a:extLst>
          </p:cNvPr>
          <p:cNvSpPr/>
          <p:nvPr/>
        </p:nvSpPr>
        <p:spPr>
          <a:xfrm>
            <a:off x="974963" y="616187"/>
            <a:ext cx="7064340" cy="1532727"/>
          </a:xfrm>
          <a:prstGeom prst="rect">
            <a:avLst/>
          </a:prstGeom>
        </p:spPr>
        <p:txBody>
          <a:bodyPr wrap="square">
            <a:spAutoFit/>
          </a:bodyPr>
          <a:lstStyle/>
          <a:p>
            <a:pPr algn="ctr">
              <a:lnSpc>
                <a:spcPct val="130000"/>
              </a:lnSpc>
            </a:pPr>
            <a:r>
              <a:rPr lang="en-US" sz="3600" b="1" u="sng" dirty="0" err="1">
                <a:solidFill>
                  <a:srgbClr val="0F8931"/>
                </a:solidFill>
                <a:latin typeface="UTM Avo" panose="02040603050506020204" pitchFamily="18" charset="0"/>
                <a:cs typeface="Times New Roman" pitchFamily="18" charset="0"/>
              </a:rPr>
              <a:t>Bài</a:t>
            </a:r>
            <a:r>
              <a:rPr lang="en-US" sz="3600" b="1" u="sng" dirty="0">
                <a:solidFill>
                  <a:srgbClr val="0F8931"/>
                </a:solidFill>
                <a:latin typeface="UTM Avo" panose="02040603050506020204" pitchFamily="18" charset="0"/>
                <a:cs typeface="Times New Roman" pitchFamily="18" charset="0"/>
              </a:rPr>
              <a:t> 4</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Em</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hãy</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viết</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kết</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bài</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mở</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rộng</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cho</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một</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trong</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các</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đề</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tài</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dưới</a:t>
            </a:r>
            <a:r>
              <a:rPr lang="en-US" sz="3600" b="1" dirty="0">
                <a:solidFill>
                  <a:srgbClr val="0F8931"/>
                </a:solidFill>
                <a:latin typeface="UTM Avo" panose="02040603050506020204" pitchFamily="18" charset="0"/>
                <a:cs typeface="Times New Roman" pitchFamily="18" charset="0"/>
              </a:rPr>
              <a:t> </a:t>
            </a:r>
            <a:r>
              <a:rPr lang="en-US" sz="3600" b="1" dirty="0" err="1">
                <a:solidFill>
                  <a:srgbClr val="0F8931"/>
                </a:solidFill>
                <a:latin typeface="UTM Avo" panose="02040603050506020204" pitchFamily="18" charset="0"/>
                <a:cs typeface="Times New Roman" pitchFamily="18" charset="0"/>
              </a:rPr>
              <a:t>đây</a:t>
            </a:r>
            <a:endParaRPr lang="en-US" sz="3600" b="1" dirty="0">
              <a:solidFill>
                <a:srgbClr val="0F8931"/>
              </a:solidFill>
              <a:latin typeface="UTM Avo" panose="02040603050506020204" pitchFamily="18" charset="0"/>
              <a:cs typeface="Times New Roman" pitchFamily="18" charset="0"/>
            </a:endParaRPr>
          </a:p>
        </p:txBody>
      </p:sp>
      <p:grpSp>
        <p:nvGrpSpPr>
          <p:cNvPr id="11" name="Group 10">
            <a:extLst>
              <a:ext uri="{FF2B5EF4-FFF2-40B4-BE49-F238E27FC236}">
                <a16:creationId xmlns:a16="http://schemas.microsoft.com/office/drawing/2014/main" xmlns="" id="{390530FE-F258-4C3D-84ED-AA92167D8887}"/>
              </a:ext>
            </a:extLst>
          </p:cNvPr>
          <p:cNvGrpSpPr/>
          <p:nvPr/>
        </p:nvGrpSpPr>
        <p:grpSpPr>
          <a:xfrm>
            <a:off x="586295" y="1869676"/>
            <a:ext cx="2524532" cy="4488057"/>
            <a:chOff x="781726" y="1869675"/>
            <a:chExt cx="3366043" cy="4488057"/>
          </a:xfrm>
        </p:grpSpPr>
        <p:pic>
          <p:nvPicPr>
            <p:cNvPr id="5" name="图片 70">
              <a:extLst>
                <a:ext uri="{FF2B5EF4-FFF2-40B4-BE49-F238E27FC236}">
                  <a16:creationId xmlns:a16="http://schemas.microsoft.com/office/drawing/2014/main" xmlns="" id="{5213A304-6771-4858-BF82-DC8EF755C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26" y="1869675"/>
              <a:ext cx="3366043" cy="4488057"/>
            </a:xfrm>
            <a:prstGeom prst="rect">
              <a:avLst/>
            </a:prstGeom>
          </p:spPr>
        </p:pic>
        <p:sp>
          <p:nvSpPr>
            <p:cNvPr id="6" name="TextBox 5">
              <a:extLst>
                <a:ext uri="{FF2B5EF4-FFF2-40B4-BE49-F238E27FC236}">
                  <a16:creationId xmlns:a16="http://schemas.microsoft.com/office/drawing/2014/main" xmlns="" id="{85C7DB5D-9353-41E2-BD6C-E91973A73B8C}"/>
                </a:ext>
              </a:extLst>
            </p:cNvPr>
            <p:cNvSpPr txBox="1"/>
            <p:nvPr/>
          </p:nvSpPr>
          <p:spPr>
            <a:xfrm>
              <a:off x="887755" y="3441737"/>
              <a:ext cx="2935357" cy="175432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 </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tre</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ở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quê</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t>
              </a:r>
            </a:p>
          </p:txBody>
        </p:sp>
      </p:grpSp>
      <p:grpSp>
        <p:nvGrpSpPr>
          <p:cNvPr id="12" name="Group 11">
            <a:extLst>
              <a:ext uri="{FF2B5EF4-FFF2-40B4-BE49-F238E27FC236}">
                <a16:creationId xmlns:a16="http://schemas.microsoft.com/office/drawing/2014/main" xmlns="" id="{A3F1E103-6968-427F-BA26-AC285C6D3951}"/>
              </a:ext>
            </a:extLst>
          </p:cNvPr>
          <p:cNvGrpSpPr/>
          <p:nvPr/>
        </p:nvGrpSpPr>
        <p:grpSpPr>
          <a:xfrm>
            <a:off x="3244867" y="1869676"/>
            <a:ext cx="2524532" cy="4488057"/>
            <a:chOff x="5042323" y="1869675"/>
            <a:chExt cx="3366043" cy="4488057"/>
          </a:xfrm>
        </p:grpSpPr>
        <p:pic>
          <p:nvPicPr>
            <p:cNvPr id="7" name="图片 70">
              <a:extLst>
                <a:ext uri="{FF2B5EF4-FFF2-40B4-BE49-F238E27FC236}">
                  <a16:creationId xmlns:a16="http://schemas.microsoft.com/office/drawing/2014/main" xmlns="" id="{4D76CDDE-23F2-4C5C-9045-E2D836B13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2323" y="1869675"/>
              <a:ext cx="3366043" cy="4488057"/>
            </a:xfrm>
            <a:prstGeom prst="rect">
              <a:avLst/>
            </a:prstGeom>
          </p:spPr>
        </p:pic>
        <p:sp>
          <p:nvSpPr>
            <p:cNvPr id="8" name="TextBox 7">
              <a:extLst>
                <a:ext uri="{FF2B5EF4-FFF2-40B4-BE49-F238E27FC236}">
                  <a16:creationId xmlns:a16="http://schemas.microsoft.com/office/drawing/2014/main" xmlns="" id="{463C1CD0-4768-46FE-B722-2D744F75683A}"/>
                </a:ext>
              </a:extLst>
            </p:cNvPr>
            <p:cNvSpPr txBox="1"/>
            <p:nvPr/>
          </p:nvSpPr>
          <p:spPr>
            <a:xfrm>
              <a:off x="5151648" y="3418546"/>
              <a:ext cx="2935357" cy="175432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3600" b="1" dirty="0">
                  <a:solidFill>
                    <a:prstClr val="black"/>
                  </a:solidFill>
                  <a:latin typeface="UTM Avo" panose="02040603050506020204" pitchFamily="18" charset="0"/>
                  <a:cs typeface="Times New Roman" pitchFamily="18" charset="0"/>
                </a:rPr>
                <a:t>b</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tràm</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ở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quê</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endParaRPr>
            </a:p>
          </p:txBody>
        </p:sp>
      </p:grpSp>
      <p:grpSp>
        <p:nvGrpSpPr>
          <p:cNvPr id="13" name="Group 12">
            <a:extLst>
              <a:ext uri="{FF2B5EF4-FFF2-40B4-BE49-F238E27FC236}">
                <a16:creationId xmlns:a16="http://schemas.microsoft.com/office/drawing/2014/main" xmlns="" id="{2B4C8283-1A71-48DA-83B8-935CE90DD114}"/>
              </a:ext>
            </a:extLst>
          </p:cNvPr>
          <p:cNvGrpSpPr/>
          <p:nvPr/>
        </p:nvGrpSpPr>
        <p:grpSpPr>
          <a:xfrm>
            <a:off x="5953652" y="1869675"/>
            <a:ext cx="2524532" cy="4488057"/>
            <a:chOff x="8462966" y="2008823"/>
            <a:chExt cx="3366043" cy="4488057"/>
          </a:xfrm>
        </p:grpSpPr>
        <p:pic>
          <p:nvPicPr>
            <p:cNvPr id="9" name="图片 70">
              <a:extLst>
                <a:ext uri="{FF2B5EF4-FFF2-40B4-BE49-F238E27FC236}">
                  <a16:creationId xmlns:a16="http://schemas.microsoft.com/office/drawing/2014/main" xmlns="" id="{F8DA5ED3-C938-49B2-859F-A8D366D41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2966" y="2008823"/>
              <a:ext cx="3366043" cy="4488057"/>
            </a:xfrm>
            <a:prstGeom prst="rect">
              <a:avLst/>
            </a:prstGeom>
          </p:spPr>
        </p:pic>
        <p:sp>
          <p:nvSpPr>
            <p:cNvPr id="10" name="TextBox 9">
              <a:extLst>
                <a:ext uri="{FF2B5EF4-FFF2-40B4-BE49-F238E27FC236}">
                  <a16:creationId xmlns:a16="http://schemas.microsoft.com/office/drawing/2014/main" xmlns="" id="{3F6E712B-AD3A-45D1-9838-309553ECB3A9}"/>
                </a:ext>
              </a:extLst>
            </p:cNvPr>
            <p:cNvSpPr txBox="1"/>
            <p:nvPr/>
          </p:nvSpPr>
          <p:spPr>
            <a:xfrm>
              <a:off x="8462966" y="3441737"/>
              <a:ext cx="3256718" cy="230832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3600" b="1" dirty="0">
                  <a:solidFill>
                    <a:prstClr val="black"/>
                  </a:solidFill>
                  <a:latin typeface="UTM Avo" panose="02040603050506020204" pitchFamily="18" charset="0"/>
                  <a:cs typeface="Times New Roman" pitchFamily="18" charset="0"/>
                </a:rPr>
                <a:t>c</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đa</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cổ</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thụ</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đầu</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làng</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endParaRPr>
            </a:p>
          </p:txBody>
        </p:sp>
      </p:grpSp>
    </p:spTree>
    <p:extLst>
      <p:ext uri="{BB962C8B-B14F-4D97-AF65-F5344CB8AC3E}">
        <p14:creationId xmlns:p14="http://schemas.microsoft.com/office/powerpoint/2010/main" val="185074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744D14-90A6-4001-8F72-4C73E41C4A29}"/>
              </a:ext>
            </a:extLst>
          </p:cNvPr>
          <p:cNvSpPr txBox="1"/>
          <p:nvPr/>
        </p:nvSpPr>
        <p:spPr>
          <a:xfrm>
            <a:off x="2827684" y="685514"/>
            <a:ext cx="4711148" cy="646331"/>
          </a:xfrm>
          <a:prstGeom prst="rect">
            <a:avLst/>
          </a:prstGeom>
          <a:noFill/>
        </p:spPr>
        <p:txBody>
          <a:bodyPr wrap="square">
            <a:spAutoFit/>
          </a:bodyPr>
          <a:lstStyle/>
          <a:p>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tre</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ở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quê</a:t>
            </a:r>
            <a:endParaRPr lang="vi-VN" dirty="0"/>
          </a:p>
        </p:txBody>
      </p:sp>
      <p:grpSp>
        <p:nvGrpSpPr>
          <p:cNvPr id="7" name="Group 6">
            <a:extLst>
              <a:ext uri="{FF2B5EF4-FFF2-40B4-BE49-F238E27FC236}">
                <a16:creationId xmlns:a16="http://schemas.microsoft.com/office/drawing/2014/main" xmlns="" id="{0A4ED6BF-4A34-4B3D-8BD2-9BD887856901}"/>
              </a:ext>
            </a:extLst>
          </p:cNvPr>
          <p:cNvGrpSpPr/>
          <p:nvPr/>
        </p:nvGrpSpPr>
        <p:grpSpPr>
          <a:xfrm>
            <a:off x="834888" y="1497496"/>
            <a:ext cx="7633252" cy="4607141"/>
            <a:chOff x="954157" y="1186070"/>
            <a:chExt cx="10177669" cy="4607141"/>
          </a:xfrm>
        </p:grpSpPr>
        <p:sp>
          <p:nvSpPr>
            <p:cNvPr id="6" name="Rectangle: Rounded Corners 5">
              <a:extLst>
                <a:ext uri="{FF2B5EF4-FFF2-40B4-BE49-F238E27FC236}">
                  <a16:creationId xmlns:a16="http://schemas.microsoft.com/office/drawing/2014/main" xmlns="" id="{657C410C-5140-4BCF-91D1-ED0BD9AF7317}"/>
                </a:ext>
              </a:extLst>
            </p:cNvPr>
            <p:cNvSpPr/>
            <p:nvPr/>
          </p:nvSpPr>
          <p:spPr>
            <a:xfrm>
              <a:off x="954157" y="1186070"/>
              <a:ext cx="10177669" cy="3705082"/>
            </a:xfrm>
            <a:prstGeom prst="roundRect">
              <a:avLst>
                <a:gd name="adj" fmla="val 26616"/>
              </a:avLst>
            </a:prstGeom>
            <a:solidFill>
              <a:srgbClr val="D3F4D0"/>
            </a:solidFill>
            <a:ln w="38100">
              <a:solidFill>
                <a:srgbClr val="0F89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F3F2C928-3986-40A0-820F-8B8272681D72}"/>
                </a:ext>
              </a:extLst>
            </p:cNvPr>
            <p:cNvSpPr txBox="1"/>
            <p:nvPr/>
          </p:nvSpPr>
          <p:spPr>
            <a:xfrm>
              <a:off x="1292088" y="1268896"/>
              <a:ext cx="9740348" cy="4524315"/>
            </a:xfrm>
            <a:prstGeom prst="rect">
              <a:avLst/>
            </a:prstGeom>
            <a:noFill/>
          </p:spPr>
          <p:txBody>
            <a:bodyPr wrap="square">
              <a:spAutoFit/>
            </a:bodyPr>
            <a:lstStyle/>
            <a:p>
              <a:r>
                <a:rPr lang="en-US" sz="3200" b="0" i="0" dirty="0">
                  <a:effectLst/>
                  <a:latin typeface="arial" panose="020B0604020202020204" pitchFamily="34" charset="0"/>
                </a:rPr>
                <a:t>   </a:t>
              </a:r>
              <a:r>
                <a:rPr lang="vi-VN" sz="3200" b="0" i="0" dirty="0">
                  <a:effectLst/>
                  <a:latin typeface="arial" panose="020B0604020202020204" pitchFamily="34" charset="0"/>
                </a:rPr>
                <a:t>Lá tre có thể nhóm lửa. Gỗ để đóng </a:t>
              </a:r>
              <a:r>
                <a:rPr lang="en-US" sz="3200" b="0" i="0" dirty="0" err="1">
                  <a:effectLst/>
                  <a:latin typeface="arial" panose="020B0604020202020204" pitchFamily="34" charset="0"/>
                </a:rPr>
                <a:t>giường</a:t>
              </a:r>
              <a:r>
                <a:rPr lang="vi-VN" sz="3200" b="0" i="0" dirty="0">
                  <a:effectLst/>
                  <a:latin typeface="arial" panose="020B0604020202020204" pitchFamily="34" charset="0"/>
                </a:rPr>
                <a:t>,</a:t>
              </a:r>
              <a:r>
                <a:rPr lang="en-US" sz="3200" b="0" i="0" dirty="0">
                  <a:effectLst/>
                  <a:latin typeface="arial" panose="020B0604020202020204" pitchFamily="34" charset="0"/>
                </a:rPr>
                <a:t> </a:t>
              </a:r>
              <a:r>
                <a:rPr lang="en-US" sz="3200" b="0" i="0" dirty="0" err="1">
                  <a:effectLst/>
                  <a:latin typeface="arial" panose="020B0604020202020204" pitchFamily="34" charset="0"/>
                </a:rPr>
                <a:t>bàn</a:t>
              </a:r>
              <a:r>
                <a:rPr lang="en-US" sz="3200" b="0" i="0" dirty="0">
                  <a:effectLst/>
                  <a:latin typeface="arial" panose="020B0604020202020204" pitchFamily="34" charset="0"/>
                </a:rPr>
                <a:t> </a:t>
              </a:r>
              <a:r>
                <a:rPr lang="en-US" sz="3200" b="0" i="0" dirty="0" err="1">
                  <a:effectLst/>
                  <a:latin typeface="arial" panose="020B0604020202020204" pitchFamily="34" charset="0"/>
                </a:rPr>
                <a:t>ghế</a:t>
              </a:r>
              <a:r>
                <a:rPr lang="vi-VN" sz="3200" b="0" i="0" dirty="0">
                  <a:effectLst/>
                  <a:latin typeface="arial" panose="020B0604020202020204" pitchFamily="34" charset="0"/>
                </a:rPr>
                <a:t>…Thỉnh thoảng, người ta còn nhổ cả rễ tre về làm thuốc. Nếu ai có dịp được thưởng thức những búp măng thì thật tuyệt! Cây tre thật đẹp và có ích. Tre vừa mang trong mình vẻ đẹp rất Việt Nam lại là người bạn đồng cam cộng khổ, người đồng chí đồng đội gắn bó với nhân dân ta từ bao giờ. </a:t>
              </a:r>
              <a:endParaRPr lang="vi-VN" sz="3200" dirty="0"/>
            </a:p>
          </p:txBody>
        </p:sp>
      </p:grpSp>
      <p:pic>
        <p:nvPicPr>
          <p:cNvPr id="8" name="Picture 7">
            <a:extLst>
              <a:ext uri="{FF2B5EF4-FFF2-40B4-BE49-F238E27FC236}">
                <a16:creationId xmlns:a16="http://schemas.microsoft.com/office/drawing/2014/main" xmlns="" id="{430C0BDD-CDC3-427B-84D8-4E5FFB41B653}"/>
              </a:ext>
            </a:extLst>
          </p:cNvPr>
          <p:cNvPicPr>
            <a:picLocks noChangeAspect="1"/>
          </p:cNvPicPr>
          <p:nvPr/>
        </p:nvPicPr>
        <p:blipFill>
          <a:blip r:embed="rId2"/>
          <a:stretch>
            <a:fillRect/>
          </a:stretch>
        </p:blipFill>
        <p:spPr>
          <a:xfrm>
            <a:off x="-303538" y="-169455"/>
            <a:ext cx="2107884" cy="3002598"/>
          </a:xfrm>
          <a:prstGeom prst="rect">
            <a:avLst/>
          </a:prstGeom>
        </p:spPr>
      </p:pic>
    </p:spTree>
    <p:extLst>
      <p:ext uri="{BB962C8B-B14F-4D97-AF65-F5344CB8AC3E}">
        <p14:creationId xmlns:p14="http://schemas.microsoft.com/office/powerpoint/2010/main" val="3249242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46F23FD-0196-46FC-9C39-4170608FA8A8}"/>
              </a:ext>
            </a:extLst>
          </p:cNvPr>
          <p:cNvSpPr txBox="1"/>
          <p:nvPr/>
        </p:nvSpPr>
        <p:spPr>
          <a:xfrm>
            <a:off x="2981739" y="678887"/>
            <a:ext cx="3816626" cy="1200329"/>
          </a:xfrm>
          <a:prstGeom prst="rect">
            <a:avLst/>
          </a:prstGeom>
          <a:noFill/>
        </p:spPr>
        <p:txBody>
          <a:bodyPr wrap="square">
            <a:spAutoFit/>
          </a:bodyPr>
          <a:lstStyle/>
          <a:p>
            <a:pPr algn="ct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tràm</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ở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quê</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endParaRPr lang="vi-VN" dirty="0"/>
          </a:p>
        </p:txBody>
      </p:sp>
      <p:grpSp>
        <p:nvGrpSpPr>
          <p:cNvPr id="4" name="Group 3">
            <a:extLst>
              <a:ext uri="{FF2B5EF4-FFF2-40B4-BE49-F238E27FC236}">
                <a16:creationId xmlns:a16="http://schemas.microsoft.com/office/drawing/2014/main" xmlns="" id="{019DAEDF-4E91-4A27-98C2-048572D48077}"/>
              </a:ext>
            </a:extLst>
          </p:cNvPr>
          <p:cNvGrpSpPr/>
          <p:nvPr/>
        </p:nvGrpSpPr>
        <p:grpSpPr>
          <a:xfrm>
            <a:off x="680831" y="1418833"/>
            <a:ext cx="8045726" cy="5133996"/>
            <a:chOff x="907775" y="1418832"/>
            <a:chExt cx="10727634" cy="5133996"/>
          </a:xfrm>
        </p:grpSpPr>
        <p:sp>
          <p:nvSpPr>
            <p:cNvPr id="3" name="Rectangle: Rounded Corners 2">
              <a:extLst>
                <a:ext uri="{FF2B5EF4-FFF2-40B4-BE49-F238E27FC236}">
                  <a16:creationId xmlns:a16="http://schemas.microsoft.com/office/drawing/2014/main" xmlns="" id="{1EC58E6A-CA47-4FDA-9D6A-68C6725B888E}"/>
                </a:ext>
              </a:extLst>
            </p:cNvPr>
            <p:cNvSpPr/>
            <p:nvPr/>
          </p:nvSpPr>
          <p:spPr>
            <a:xfrm>
              <a:off x="907775" y="1418832"/>
              <a:ext cx="10727634" cy="4266351"/>
            </a:xfrm>
            <a:prstGeom prst="roundRect">
              <a:avLst>
                <a:gd name="adj" fmla="val 26616"/>
              </a:avLst>
            </a:prstGeom>
            <a:solidFill>
              <a:srgbClr val="D3F4D0"/>
            </a:solidFill>
            <a:ln w="38100">
              <a:solidFill>
                <a:srgbClr val="0F89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9D8B97BE-D79F-4C1C-9E38-51CCF76915F4}"/>
                </a:ext>
              </a:extLst>
            </p:cNvPr>
            <p:cNvSpPr txBox="1"/>
            <p:nvPr/>
          </p:nvSpPr>
          <p:spPr>
            <a:xfrm>
              <a:off x="1182758" y="1536070"/>
              <a:ext cx="10177667" cy="5016758"/>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Nếu có ai đó hỏi em: “Em yêu cây gì nhất?” thì em sẽ không ngần ngại mà trả lời: “Em yêu cây tràm nhất”. Vì sao vậy? Chính là bởi cây cho chúng em bóng mát để vô tư chơi đùa trong những ngày hè oi ả, cho hương hoa thơm dịu xua tan đi bao mệt mỏi của cuộc sống. Cây tràm cũng giúp đỡ rất nhiều trong đời sống sinh hoạt của người dân làng quê em. Người làng em đều rất yêu quý cây tràm.</a:t>
              </a:r>
            </a:p>
          </p:txBody>
        </p:sp>
      </p:grpSp>
      <p:pic>
        <p:nvPicPr>
          <p:cNvPr id="7" name="Picture 6">
            <a:extLst>
              <a:ext uri="{FF2B5EF4-FFF2-40B4-BE49-F238E27FC236}">
                <a16:creationId xmlns:a16="http://schemas.microsoft.com/office/drawing/2014/main" xmlns="" id="{1447D9A8-7CCF-470E-B8E8-4FCCA6D1BC32}"/>
              </a:ext>
            </a:extLst>
          </p:cNvPr>
          <p:cNvPicPr>
            <a:picLocks noChangeAspect="1"/>
          </p:cNvPicPr>
          <p:nvPr/>
        </p:nvPicPr>
        <p:blipFill>
          <a:blip r:embed="rId2"/>
          <a:stretch>
            <a:fillRect/>
          </a:stretch>
        </p:blipFill>
        <p:spPr>
          <a:xfrm>
            <a:off x="-373111" y="-328482"/>
            <a:ext cx="2107884" cy="3002598"/>
          </a:xfrm>
          <a:prstGeom prst="rect">
            <a:avLst/>
          </a:prstGeom>
        </p:spPr>
      </p:pic>
    </p:spTree>
    <p:extLst>
      <p:ext uri="{BB962C8B-B14F-4D97-AF65-F5344CB8AC3E}">
        <p14:creationId xmlns:p14="http://schemas.microsoft.com/office/powerpoint/2010/main" val="3807312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87B0F9-93AA-40D8-A437-E6E5BB34B183}"/>
              </a:ext>
            </a:extLst>
          </p:cNvPr>
          <p:cNvSpPr txBox="1"/>
          <p:nvPr/>
        </p:nvSpPr>
        <p:spPr>
          <a:xfrm>
            <a:off x="2236897" y="612197"/>
            <a:ext cx="5009321" cy="1200329"/>
          </a:xfrm>
          <a:prstGeom prst="rect">
            <a:avLst/>
          </a:prstGeom>
          <a:noFill/>
        </p:spPr>
        <p:txBody>
          <a:bodyPr wrap="square">
            <a:spAutoFit/>
          </a:bodyPr>
          <a:lstStyle/>
          <a:p>
            <a:pPr algn="ct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đa</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cổ</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thụ</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ở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đầu</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t>
            </a:r>
            <a:endParaRPr lang="vi-VN" dirty="0"/>
          </a:p>
        </p:txBody>
      </p:sp>
      <p:grpSp>
        <p:nvGrpSpPr>
          <p:cNvPr id="7" name="Group 6">
            <a:extLst>
              <a:ext uri="{FF2B5EF4-FFF2-40B4-BE49-F238E27FC236}">
                <a16:creationId xmlns:a16="http://schemas.microsoft.com/office/drawing/2014/main" xmlns="" id="{DA8E15E2-E2BD-4FAC-8FD6-56C026792A3E}"/>
              </a:ext>
            </a:extLst>
          </p:cNvPr>
          <p:cNvGrpSpPr/>
          <p:nvPr/>
        </p:nvGrpSpPr>
        <p:grpSpPr>
          <a:xfrm>
            <a:off x="614149" y="1360055"/>
            <a:ext cx="8032895" cy="6107660"/>
            <a:chOff x="818866" y="1360055"/>
            <a:chExt cx="10710526" cy="6107660"/>
          </a:xfrm>
        </p:grpSpPr>
        <p:sp>
          <p:nvSpPr>
            <p:cNvPr id="5" name="Rectangle: Rounded Corners 4">
              <a:extLst>
                <a:ext uri="{FF2B5EF4-FFF2-40B4-BE49-F238E27FC236}">
                  <a16:creationId xmlns:a16="http://schemas.microsoft.com/office/drawing/2014/main" xmlns="" id="{CC7EB430-6828-47A8-89E4-59AFBA057E9C}"/>
                </a:ext>
              </a:extLst>
            </p:cNvPr>
            <p:cNvSpPr/>
            <p:nvPr/>
          </p:nvSpPr>
          <p:spPr>
            <a:xfrm>
              <a:off x="818866" y="1360055"/>
              <a:ext cx="10710526" cy="4239418"/>
            </a:xfrm>
            <a:prstGeom prst="roundRect">
              <a:avLst>
                <a:gd name="adj" fmla="val 26616"/>
              </a:avLst>
            </a:prstGeom>
            <a:solidFill>
              <a:srgbClr val="D3F4D0"/>
            </a:solidFill>
            <a:ln w="38100">
              <a:solidFill>
                <a:srgbClr val="0F89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4" name="TextBox 3">
              <a:extLst>
                <a:ext uri="{FF2B5EF4-FFF2-40B4-BE49-F238E27FC236}">
                  <a16:creationId xmlns:a16="http://schemas.microsoft.com/office/drawing/2014/main" xmlns="" id="{97022C49-4B44-4841-B901-E60C0A5B3B3E}"/>
                </a:ext>
              </a:extLst>
            </p:cNvPr>
            <p:cNvSpPr txBox="1"/>
            <p:nvPr/>
          </p:nvSpPr>
          <p:spPr>
            <a:xfrm>
              <a:off x="1030355" y="1466072"/>
              <a:ext cx="10131290" cy="6001643"/>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Bạn ơi, quê hương bạn có gì đẹp không? Bạn yêu gì ở quê hương bạn nhất? Còn với tôi, quê hương tôi có nhiều điều đẹp lắm, như cảnh vật yên bình, con người giản dị, thân thiện. Và với tôi, yêu nhất vẫn là hình ảnh cây đa cổ thụ ở đầu làng. Cây đa đã gắn bó với người dân làng tôi suốt bao nhiêu đời nay. Tôi coi cây đa như người ông, bao bọc cho tôi từ ngày tôi còn thơ bé. Tôi mong cây vẫn sẽ sừng sững như vậy tới thật lâu.</a:t>
              </a:r>
            </a:p>
          </p:txBody>
        </p:sp>
      </p:grpSp>
      <p:pic>
        <p:nvPicPr>
          <p:cNvPr id="6" name="Picture 5">
            <a:extLst>
              <a:ext uri="{FF2B5EF4-FFF2-40B4-BE49-F238E27FC236}">
                <a16:creationId xmlns:a16="http://schemas.microsoft.com/office/drawing/2014/main" xmlns="" id="{155ABCCF-090D-4D40-961B-046EB5CF650D}"/>
              </a:ext>
            </a:extLst>
          </p:cNvPr>
          <p:cNvPicPr>
            <a:picLocks noChangeAspect="1"/>
          </p:cNvPicPr>
          <p:nvPr/>
        </p:nvPicPr>
        <p:blipFill>
          <a:blip r:embed="rId2"/>
          <a:stretch>
            <a:fillRect/>
          </a:stretch>
        </p:blipFill>
        <p:spPr>
          <a:xfrm>
            <a:off x="-404952" y="-368454"/>
            <a:ext cx="2107884" cy="3002598"/>
          </a:xfrm>
          <a:prstGeom prst="rect">
            <a:avLst/>
          </a:prstGeom>
        </p:spPr>
      </p:pic>
    </p:spTree>
    <p:extLst>
      <p:ext uri="{BB962C8B-B14F-4D97-AF65-F5344CB8AC3E}">
        <p14:creationId xmlns:p14="http://schemas.microsoft.com/office/powerpoint/2010/main" val="3176327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8F3DF02-6295-42DD-9723-DEB551B683D5}"/>
              </a:ext>
            </a:extLst>
          </p:cNvPr>
          <p:cNvSpPr txBox="1"/>
          <p:nvPr/>
        </p:nvSpPr>
        <p:spPr>
          <a:xfrm>
            <a:off x="648529" y="533399"/>
            <a:ext cx="7846943" cy="1077218"/>
          </a:xfrm>
          <a:prstGeom prst="rect">
            <a:avLst/>
          </a:prstGeom>
          <a:noFill/>
        </p:spPr>
        <p:txBody>
          <a:bodyPr wrap="square" rtlCol="0">
            <a:spAutoFit/>
          </a:bodyPr>
          <a:lstStyle/>
          <a:p>
            <a:pPr algn="ctr"/>
            <a:r>
              <a:rPr lang="en-US" altLang="en-US" sz="3200" b="1" u="sng" dirty="0" err="1">
                <a:solidFill>
                  <a:schemeClr val="bg2">
                    <a:lumMod val="10000"/>
                  </a:schemeClr>
                </a:solidFill>
                <a:latin typeface="UTM Avo" panose="02040603050506020204" pitchFamily="18" charset="0"/>
                <a:cs typeface="Times New Roman" panose="02020603050405020304" pitchFamily="18" charset="0"/>
              </a:rPr>
              <a:t>Bài</a:t>
            </a:r>
            <a:r>
              <a:rPr lang="en-US" altLang="en-US" sz="3200" b="1" u="sng" dirty="0">
                <a:solidFill>
                  <a:schemeClr val="bg2">
                    <a:lumMod val="10000"/>
                  </a:schemeClr>
                </a:solidFill>
                <a:latin typeface="UTM Avo" panose="02040603050506020204" pitchFamily="18" charset="0"/>
                <a:cs typeface="Times New Roman" panose="02020603050405020304" pitchFamily="18" charset="0"/>
              </a:rPr>
              <a:t> </a:t>
            </a:r>
            <a:r>
              <a:rPr lang="en-US" sz="3200" b="1" u="sng" dirty="0">
                <a:solidFill>
                  <a:schemeClr val="bg2">
                    <a:lumMod val="10000"/>
                  </a:schemeClr>
                </a:solidFill>
                <a:latin typeface="UTM Avo" panose="02040603050506020204" pitchFamily="18" charset="0"/>
                <a:cs typeface="Times New Roman" pitchFamily="18" charset="0"/>
              </a:rPr>
              <a:t>3</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Dựa</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vào</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các</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câu</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trả</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lời</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trên</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hãy</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viết</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một</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kết</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bài</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mở</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rộng</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cho</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bài</a:t>
            </a:r>
            <a:r>
              <a:rPr lang="en-US" sz="3200" b="1" dirty="0">
                <a:solidFill>
                  <a:schemeClr val="bg2">
                    <a:lumMod val="10000"/>
                  </a:schemeClr>
                </a:solidFill>
                <a:latin typeface="UTM Avo" panose="02040603050506020204" pitchFamily="18" charset="0"/>
                <a:cs typeface="Times New Roman" pitchFamily="18" charset="0"/>
              </a:rPr>
              <a:t> </a:t>
            </a:r>
            <a:r>
              <a:rPr lang="en-US" sz="3200" b="1" dirty="0" err="1">
                <a:solidFill>
                  <a:schemeClr val="bg2">
                    <a:lumMod val="10000"/>
                  </a:schemeClr>
                </a:solidFill>
                <a:latin typeface="UTM Avo" panose="02040603050506020204" pitchFamily="18" charset="0"/>
                <a:cs typeface="Times New Roman" pitchFamily="18" charset="0"/>
              </a:rPr>
              <a:t>văn</a:t>
            </a:r>
            <a:r>
              <a:rPr lang="en-US" sz="3200" b="1" dirty="0">
                <a:solidFill>
                  <a:schemeClr val="bg2">
                    <a:lumMod val="10000"/>
                  </a:schemeClr>
                </a:solidFill>
                <a:latin typeface="UTM Avo" panose="02040603050506020204" pitchFamily="18" charset="0"/>
                <a:cs typeface="Times New Roman" pitchFamily="18" charset="0"/>
              </a:rPr>
              <a:t>.</a:t>
            </a:r>
          </a:p>
        </p:txBody>
      </p:sp>
      <p:sp>
        <p:nvSpPr>
          <p:cNvPr id="4" name="TextBox 3">
            <a:extLst>
              <a:ext uri="{FF2B5EF4-FFF2-40B4-BE49-F238E27FC236}">
                <a16:creationId xmlns:a16="http://schemas.microsoft.com/office/drawing/2014/main" xmlns="" id="{61254B3A-618B-450E-87D6-B1648998042D}"/>
              </a:ext>
            </a:extLst>
          </p:cNvPr>
          <p:cNvSpPr txBox="1"/>
          <p:nvPr/>
        </p:nvSpPr>
        <p:spPr>
          <a:xfrm>
            <a:off x="2622382" y="2115548"/>
            <a:ext cx="5120129" cy="523220"/>
          </a:xfrm>
          <a:prstGeom prst="rect">
            <a:avLst/>
          </a:prstGeom>
          <a:noFill/>
        </p:spPr>
        <p:txBody>
          <a:bodyPr wrap="square" rtlCol="0">
            <a:spAutoFit/>
          </a:bodyPr>
          <a:lstStyle/>
          <a:p>
            <a:r>
              <a:rPr lang="en-US" sz="2800" dirty="0" err="1">
                <a:solidFill>
                  <a:prstClr val="black"/>
                </a:solidFill>
                <a:latin typeface="UTM Avo" panose="02040603050506020204" pitchFamily="18" charset="0"/>
                <a:cs typeface="Times New Roman" pitchFamily="18" charset="0"/>
              </a:rPr>
              <a:t>Sắp</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xếp</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các</a:t>
            </a:r>
            <a:r>
              <a:rPr lang="en-US" sz="2800" dirty="0">
                <a:solidFill>
                  <a:prstClr val="black"/>
                </a:solidFill>
                <a:latin typeface="UTM Avo" panose="02040603050506020204" pitchFamily="18" charset="0"/>
                <a:cs typeface="Times New Roman" pitchFamily="18" charset="0"/>
              </a:rPr>
              <a:t> ý </a:t>
            </a:r>
            <a:r>
              <a:rPr lang="en-US" sz="2800" dirty="0" err="1">
                <a:solidFill>
                  <a:prstClr val="black"/>
                </a:solidFill>
                <a:latin typeface="UTM Avo" panose="02040603050506020204" pitchFamily="18" charset="0"/>
                <a:cs typeface="Times New Roman" pitchFamily="18" charset="0"/>
              </a:rPr>
              <a:t>theo</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trình</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tự</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hợp</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lí</a:t>
            </a:r>
            <a:r>
              <a:rPr lang="en-US" sz="2800" dirty="0">
                <a:solidFill>
                  <a:prstClr val="black"/>
                </a:solidFill>
                <a:latin typeface="UTM Avo" panose="02040603050506020204" pitchFamily="18" charset="0"/>
                <a:cs typeface="Times New Roman" pitchFamily="18" charset="0"/>
              </a:rPr>
              <a:t>.</a:t>
            </a:r>
          </a:p>
        </p:txBody>
      </p:sp>
      <p:sp>
        <p:nvSpPr>
          <p:cNvPr id="5" name="TextBox 4">
            <a:extLst>
              <a:ext uri="{FF2B5EF4-FFF2-40B4-BE49-F238E27FC236}">
                <a16:creationId xmlns:a16="http://schemas.microsoft.com/office/drawing/2014/main" xmlns="" id="{5AF561E3-03EE-4F8A-AFC0-F1F00F29CCDC}"/>
              </a:ext>
            </a:extLst>
          </p:cNvPr>
          <p:cNvSpPr txBox="1"/>
          <p:nvPr/>
        </p:nvSpPr>
        <p:spPr>
          <a:xfrm>
            <a:off x="2622382" y="2905779"/>
            <a:ext cx="5120129" cy="954107"/>
          </a:xfrm>
          <a:prstGeom prst="rect">
            <a:avLst/>
          </a:prstGeom>
          <a:noFill/>
        </p:spPr>
        <p:txBody>
          <a:bodyPr wrap="square" rtlCol="0">
            <a:spAutoFit/>
          </a:bodyPr>
          <a:lstStyle/>
          <a:p>
            <a:r>
              <a:rPr lang="en-US" sz="2800" dirty="0" err="1">
                <a:solidFill>
                  <a:prstClr val="black"/>
                </a:solidFill>
                <a:latin typeface="UTM Avo" panose="02040603050506020204" pitchFamily="18" charset="0"/>
                <a:cs typeface="Times New Roman" pitchFamily="18" charset="0"/>
              </a:rPr>
              <a:t>Sử</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dụng</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các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từ</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nối</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khi</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chuyển</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câu</a:t>
            </a:r>
            <a:r>
              <a:rPr lang="en-US" sz="2800" dirty="0">
                <a:solidFill>
                  <a:prstClr val="black"/>
                </a:solidFill>
                <a:latin typeface="UTM Avo" panose="02040603050506020204" pitchFamily="18" charset="0"/>
                <a:cs typeface="Times New Roman" pitchFamily="18" charset="0"/>
              </a:rPr>
              <a:t>.</a:t>
            </a:r>
          </a:p>
        </p:txBody>
      </p:sp>
      <p:sp>
        <p:nvSpPr>
          <p:cNvPr id="6" name="TextBox 5">
            <a:extLst>
              <a:ext uri="{FF2B5EF4-FFF2-40B4-BE49-F238E27FC236}">
                <a16:creationId xmlns:a16="http://schemas.microsoft.com/office/drawing/2014/main" xmlns="" id="{4806568E-1D31-4BAE-A3B9-80EFA065AC12}"/>
              </a:ext>
            </a:extLst>
          </p:cNvPr>
          <p:cNvSpPr txBox="1"/>
          <p:nvPr/>
        </p:nvSpPr>
        <p:spPr>
          <a:xfrm>
            <a:off x="2622383" y="3696011"/>
            <a:ext cx="6193627" cy="1384995"/>
          </a:xfrm>
          <a:prstGeom prst="rect">
            <a:avLst/>
          </a:prstGeom>
          <a:noFill/>
        </p:spPr>
        <p:txBody>
          <a:bodyPr wrap="square" rtlCol="0">
            <a:spAutoFit/>
          </a:bodyPr>
          <a:lstStyle/>
          <a:p>
            <a:r>
              <a:rPr lang="en-US" sz="2800" dirty="0" err="1">
                <a:solidFill>
                  <a:prstClr val="black"/>
                </a:solidFill>
                <a:latin typeface="UTM Avo" panose="02040603050506020204" pitchFamily="18" charset="0"/>
                <a:cs typeface="Times New Roman" pitchFamily="18" charset="0"/>
              </a:rPr>
              <a:t>Mỗi</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cây</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có</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nhiều</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lợi</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ích</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khác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nhau</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nên</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lựa</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chọn</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đặc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điểm</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tiêu</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biểu</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nhất</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tránh</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liệt</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kê</a:t>
            </a:r>
            <a:r>
              <a:rPr lang="en-US" sz="2800" dirty="0">
                <a:solidFill>
                  <a:prstClr val="black"/>
                </a:solidFill>
                <a:latin typeface="UTM Avo" panose="02040603050506020204" pitchFamily="18" charset="0"/>
                <a:cs typeface="Times New Roman" pitchFamily="18" charset="0"/>
              </a:rPr>
              <a:t>.</a:t>
            </a:r>
          </a:p>
        </p:txBody>
      </p:sp>
      <p:grpSp>
        <p:nvGrpSpPr>
          <p:cNvPr id="8" name="Group 7">
            <a:extLst>
              <a:ext uri="{FF2B5EF4-FFF2-40B4-BE49-F238E27FC236}">
                <a16:creationId xmlns:a16="http://schemas.microsoft.com/office/drawing/2014/main" xmlns="" id="{AE6C9123-15EC-4408-B950-DF4677CA7568}"/>
              </a:ext>
            </a:extLst>
          </p:cNvPr>
          <p:cNvGrpSpPr/>
          <p:nvPr/>
        </p:nvGrpSpPr>
        <p:grpSpPr>
          <a:xfrm>
            <a:off x="513238" y="1924952"/>
            <a:ext cx="1863656" cy="2781319"/>
            <a:chOff x="684317" y="1924952"/>
            <a:chExt cx="2484874" cy="2781319"/>
          </a:xfrm>
        </p:grpSpPr>
        <p:pic>
          <p:nvPicPr>
            <p:cNvPr id="7" name="Picture 6">
              <a:extLst>
                <a:ext uri="{FF2B5EF4-FFF2-40B4-BE49-F238E27FC236}">
                  <a16:creationId xmlns:a16="http://schemas.microsoft.com/office/drawing/2014/main" xmlns="" id="{1EFA8452-3074-4FE6-81A0-E3D98A578272}"/>
                </a:ext>
              </a:extLst>
            </p:cNvPr>
            <p:cNvPicPr>
              <a:picLocks noChangeAspect="1"/>
            </p:cNvPicPr>
            <p:nvPr/>
          </p:nvPicPr>
          <p:blipFill>
            <a:blip r:embed="rId2"/>
            <a:stretch>
              <a:fillRect/>
            </a:stretch>
          </p:blipFill>
          <p:spPr>
            <a:xfrm>
              <a:off x="684317" y="1924952"/>
              <a:ext cx="2484874" cy="2484874"/>
            </a:xfrm>
            <a:prstGeom prst="rect">
              <a:avLst/>
            </a:prstGeom>
          </p:spPr>
        </p:pic>
        <p:sp>
          <p:nvSpPr>
            <p:cNvPr id="3" name="TextBox 2">
              <a:extLst>
                <a:ext uri="{FF2B5EF4-FFF2-40B4-BE49-F238E27FC236}">
                  <a16:creationId xmlns:a16="http://schemas.microsoft.com/office/drawing/2014/main" xmlns="" id="{D322FB9D-27FC-488D-8BF6-8BDE1FDE45D2}"/>
                </a:ext>
              </a:extLst>
            </p:cNvPr>
            <p:cNvSpPr txBox="1"/>
            <p:nvPr/>
          </p:nvSpPr>
          <p:spPr>
            <a:xfrm>
              <a:off x="1241120" y="2767279"/>
              <a:ext cx="1255066" cy="1938992"/>
            </a:xfrm>
            <a:prstGeom prst="rect">
              <a:avLst/>
            </a:prstGeom>
            <a:noFill/>
          </p:spPr>
          <p:txBody>
            <a:bodyPr wrap="square" rtlCol="0">
              <a:spAutoFit/>
            </a:bodyPr>
            <a:lstStyle/>
            <a:p>
              <a:pPr algn="ctr"/>
              <a:r>
                <a:rPr lang="en-US" altLang="en-US" sz="4000" b="1" dirty="0">
                  <a:solidFill>
                    <a:schemeClr val="bg2">
                      <a:lumMod val="10000"/>
                    </a:schemeClr>
                  </a:solidFill>
                  <a:latin typeface="UTM Avo" panose="02040603050506020204" pitchFamily="18" charset="0"/>
                  <a:cs typeface="Times New Roman" panose="02020603050405020304" pitchFamily="18" charset="0"/>
                </a:rPr>
                <a:t>LƯU Ý</a:t>
              </a:r>
              <a:endParaRPr lang="en-US" sz="4000" b="1" dirty="0">
                <a:solidFill>
                  <a:schemeClr val="bg2">
                    <a:lumMod val="10000"/>
                  </a:schemeClr>
                </a:solidFill>
                <a:latin typeface="UTM Avo" panose="02040603050506020204" pitchFamily="18" charset="0"/>
                <a:cs typeface="Times New Roman" pitchFamily="18" charset="0"/>
              </a:endParaRPr>
            </a:p>
          </p:txBody>
        </p:sp>
      </p:grpSp>
      <p:cxnSp>
        <p:nvCxnSpPr>
          <p:cNvPr id="9" name="Straight Arrow Connector 8">
            <a:extLst>
              <a:ext uri="{FF2B5EF4-FFF2-40B4-BE49-F238E27FC236}">
                <a16:creationId xmlns:a16="http://schemas.microsoft.com/office/drawing/2014/main" xmlns="" id="{B9AA99F1-D0D9-45BF-8BF7-0452537CAD0D}"/>
              </a:ext>
            </a:extLst>
          </p:cNvPr>
          <p:cNvCxnSpPr>
            <a:cxnSpLocks/>
            <a:endCxn id="4" idx="1"/>
          </p:cNvCxnSpPr>
          <p:nvPr/>
        </p:nvCxnSpPr>
        <p:spPr>
          <a:xfrm flipV="1">
            <a:off x="2087218" y="2377158"/>
            <a:ext cx="535165" cy="1051840"/>
          </a:xfrm>
          <a:prstGeom prst="straightConnector1">
            <a:avLst/>
          </a:prstGeom>
          <a:ln w="38100">
            <a:solidFill>
              <a:srgbClr val="6D6D6D"/>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71B8868-16F7-455A-970C-8F0B1D90A36A}"/>
              </a:ext>
            </a:extLst>
          </p:cNvPr>
          <p:cNvCxnSpPr>
            <a:cxnSpLocks/>
            <a:endCxn id="5" idx="1"/>
          </p:cNvCxnSpPr>
          <p:nvPr/>
        </p:nvCxnSpPr>
        <p:spPr>
          <a:xfrm flipV="1">
            <a:off x="2117628" y="3382833"/>
            <a:ext cx="504754" cy="87662"/>
          </a:xfrm>
          <a:prstGeom prst="straightConnector1">
            <a:avLst/>
          </a:prstGeom>
          <a:ln w="38100">
            <a:solidFill>
              <a:srgbClr val="6D6D6D"/>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19A464C9-BF2A-4102-BDDB-A12C037D25E2}"/>
              </a:ext>
            </a:extLst>
          </p:cNvPr>
          <p:cNvCxnSpPr>
            <a:cxnSpLocks/>
            <a:endCxn id="6" idx="1"/>
          </p:cNvCxnSpPr>
          <p:nvPr/>
        </p:nvCxnSpPr>
        <p:spPr>
          <a:xfrm>
            <a:off x="2087218" y="3470496"/>
            <a:ext cx="535165" cy="918013"/>
          </a:xfrm>
          <a:prstGeom prst="straightConnector1">
            <a:avLst/>
          </a:prstGeom>
          <a:ln w="38100">
            <a:solidFill>
              <a:srgbClr val="6D6D6D"/>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287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000"/>
                            </p:stCondLst>
                            <p:childTnLst>
                              <p:par>
                                <p:cTn id="33" presetID="47"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5FFB87-EF43-4CD9-81A6-42418F03A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图片 8">
            <a:extLst>
              <a:ext uri="{FF2B5EF4-FFF2-40B4-BE49-F238E27FC236}">
                <a16:creationId xmlns:a16="http://schemas.microsoft.com/office/drawing/2014/main" xmlns="" id="{4C3F36B7-4E69-4F4B-8973-A7B4ADF0E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9144000" cy="3455395"/>
          </a:xfrm>
          <a:prstGeom prst="rect">
            <a:avLst/>
          </a:prstGeom>
        </p:spPr>
      </p:pic>
      <p:pic>
        <p:nvPicPr>
          <p:cNvPr id="11" name="图片 10">
            <a:extLst>
              <a:ext uri="{FF2B5EF4-FFF2-40B4-BE49-F238E27FC236}">
                <a16:creationId xmlns:a16="http://schemas.microsoft.com/office/drawing/2014/main" xmlns="" id="{0A249A6E-B97A-43E2-9D67-28F795C3746A}"/>
              </a:ext>
            </a:extLst>
          </p:cNvPr>
          <p:cNvPicPr>
            <a:picLocks noChangeAspect="1"/>
          </p:cNvPicPr>
          <p:nvPr/>
        </p:nvPicPr>
        <p:blipFill rotWithShape="1">
          <a:blip r:embed="rId5">
            <a:extLst>
              <a:ext uri="{28A0092B-C50C-407E-A947-70E740481C1C}">
                <a14:useLocalDpi xmlns:a14="http://schemas.microsoft.com/office/drawing/2010/main" val="0"/>
              </a:ext>
            </a:extLst>
          </a:blip>
          <a:srcRect b="39076"/>
          <a:stretch/>
        </p:blipFill>
        <p:spPr>
          <a:xfrm>
            <a:off x="0" y="2679826"/>
            <a:ext cx="9144000" cy="4178174"/>
          </a:xfrm>
          <a:prstGeom prst="rect">
            <a:avLst/>
          </a:prstGeom>
        </p:spPr>
      </p:pic>
      <p:pic>
        <p:nvPicPr>
          <p:cNvPr id="15" name="图片 14">
            <a:extLst>
              <a:ext uri="{FF2B5EF4-FFF2-40B4-BE49-F238E27FC236}">
                <a16:creationId xmlns:a16="http://schemas.microsoft.com/office/drawing/2014/main" xmlns="" id="{B748FE72-9D9E-40FE-8876-DE11C312C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645535" cy="6858000"/>
          </a:xfrm>
          <a:prstGeom prst="rect">
            <a:avLst/>
          </a:prstGeom>
        </p:spPr>
      </p:pic>
      <p:pic>
        <p:nvPicPr>
          <p:cNvPr id="22" name="图片 21">
            <a:extLst>
              <a:ext uri="{FF2B5EF4-FFF2-40B4-BE49-F238E27FC236}">
                <a16:creationId xmlns:a16="http://schemas.microsoft.com/office/drawing/2014/main" xmlns="" id="{18FC546A-8CF2-4F6C-BF65-020B676E2291}"/>
              </a:ext>
            </a:extLst>
          </p:cNvPr>
          <p:cNvPicPr>
            <a:picLocks noChangeAspect="1"/>
          </p:cNvPicPr>
          <p:nvPr/>
        </p:nvPicPr>
        <p:blipFill rotWithShape="1">
          <a:blip r:embed="rId7"/>
          <a:srcRect t="20848" r="19688" b="29326"/>
          <a:stretch/>
        </p:blipFill>
        <p:spPr>
          <a:xfrm>
            <a:off x="950632" y="-59199"/>
            <a:ext cx="8017657" cy="6976398"/>
          </a:xfrm>
          <a:prstGeom prst="rect">
            <a:avLst/>
          </a:prstGeom>
        </p:spPr>
      </p:pic>
      <p:pic>
        <p:nvPicPr>
          <p:cNvPr id="19" name="图片 18">
            <a:extLst>
              <a:ext uri="{FF2B5EF4-FFF2-40B4-BE49-F238E27FC236}">
                <a16:creationId xmlns:a16="http://schemas.microsoft.com/office/drawing/2014/main" xmlns="" id="{3B0FF79B-5E8F-46E4-9F6E-A8DFD0BAC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464" y="880174"/>
            <a:ext cx="4424013" cy="6320970"/>
          </a:xfrm>
          <a:prstGeom prst="rect">
            <a:avLst/>
          </a:prstGeom>
        </p:spPr>
      </p:pic>
      <p:grpSp>
        <p:nvGrpSpPr>
          <p:cNvPr id="6" name="Group 5">
            <a:extLst>
              <a:ext uri="{FF2B5EF4-FFF2-40B4-BE49-F238E27FC236}">
                <a16:creationId xmlns:a16="http://schemas.microsoft.com/office/drawing/2014/main" xmlns="" id="{024B90C3-92C5-4288-9BCA-9B5B65A2FE44}"/>
              </a:ext>
            </a:extLst>
          </p:cNvPr>
          <p:cNvGrpSpPr/>
          <p:nvPr/>
        </p:nvGrpSpPr>
        <p:grpSpPr>
          <a:xfrm>
            <a:off x="4040576" y="1070353"/>
            <a:ext cx="4735518" cy="6885656"/>
            <a:chOff x="7028669" y="463543"/>
            <a:chExt cx="4105896" cy="6885656"/>
          </a:xfrm>
        </p:grpSpPr>
        <p:sp>
          <p:nvSpPr>
            <p:cNvPr id="5" name="TextBox 4">
              <a:extLst>
                <a:ext uri="{FF2B5EF4-FFF2-40B4-BE49-F238E27FC236}">
                  <a16:creationId xmlns:a16="http://schemas.microsoft.com/office/drawing/2014/main" xmlns="" id="{03D19B85-AA17-4B40-B070-6C9006AE88F0}"/>
                </a:ext>
              </a:extLst>
            </p:cNvPr>
            <p:cNvSpPr txBox="1"/>
            <p:nvPr/>
          </p:nvSpPr>
          <p:spPr>
            <a:xfrm>
              <a:off x="7028669" y="463543"/>
              <a:ext cx="4105896"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77800">
                    <a:solidFill>
                      <a:prstClr val="white"/>
                    </a:solidFill>
                  </a:ln>
                  <a:solidFill>
                    <a:prstClr val="white"/>
                  </a:solidFill>
                  <a:effectLst>
                    <a:outerShdw blurRad="50800" dist="38100" dir="8100000" algn="tr" rotWithShape="0">
                      <a:prstClr val="black">
                        <a:alpha val="40000"/>
                      </a:prstClr>
                    </a:outerShdw>
                  </a:effectLst>
                  <a:uLnTx/>
                  <a:uFillTx/>
                  <a:latin typeface="SVN-Lobster" panose="02040603050506020204" pitchFamily="18" charset="0"/>
                  <a:cs typeface="+mn-cs"/>
                </a:rPr>
                <a:t>CHÚC CÁC COM HỌC TỐT</a:t>
              </a:r>
            </a:p>
          </p:txBody>
        </p:sp>
        <p:sp>
          <p:nvSpPr>
            <p:cNvPr id="30" name="TextBox 29">
              <a:extLst>
                <a:ext uri="{FF2B5EF4-FFF2-40B4-BE49-F238E27FC236}">
                  <a16:creationId xmlns:a16="http://schemas.microsoft.com/office/drawing/2014/main" xmlns="" id="{16F25A6C-5D3A-4599-A59D-386CE337A030}"/>
                </a:ext>
              </a:extLst>
            </p:cNvPr>
            <p:cNvSpPr txBox="1"/>
            <p:nvPr/>
          </p:nvSpPr>
          <p:spPr>
            <a:xfrm>
              <a:off x="7099393" y="485782"/>
              <a:ext cx="3964447"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solidFill>
                    <a:srgbClr val="424242"/>
                  </a:solidFill>
                  <a:latin typeface="SVN-Lobster" panose="02040603050506020204" pitchFamily="18" charset="0"/>
                </a:rPr>
                <a:t>CHÚC CÁC CON HỌC TỐT</a:t>
              </a:r>
              <a:endParaRPr kumimoji="0" lang="en-US" sz="8800" b="0" i="0" u="none" strike="noStrike" kern="1200" cap="none" spc="0" normalizeH="0" baseline="0" noProof="0" dirty="0">
                <a:ln>
                  <a:noFill/>
                </a:ln>
                <a:solidFill>
                  <a:srgbClr val="424242"/>
                </a:solidFill>
                <a:effectLst/>
                <a:uLnTx/>
                <a:uFillTx/>
                <a:latin typeface="SVN-Lobster" panose="02040603050506020204" pitchFamily="18" charset="0"/>
                <a:cs typeface="+mn-cs"/>
              </a:endParaRPr>
            </a:p>
          </p:txBody>
        </p:sp>
      </p:grpSp>
      <p:grpSp>
        <p:nvGrpSpPr>
          <p:cNvPr id="53" name="Group 52">
            <a:extLst>
              <a:ext uri="{FF2B5EF4-FFF2-40B4-BE49-F238E27FC236}">
                <a16:creationId xmlns:a16="http://schemas.microsoft.com/office/drawing/2014/main" xmlns="" id="{CDD6C87D-9CF5-4370-84C8-AEC5352F3911}"/>
              </a:ext>
            </a:extLst>
          </p:cNvPr>
          <p:cNvGrpSpPr/>
          <p:nvPr/>
        </p:nvGrpSpPr>
        <p:grpSpPr>
          <a:xfrm>
            <a:off x="2714279" y="1100606"/>
            <a:ext cx="1093189" cy="3420736"/>
            <a:chOff x="3483226" y="1170928"/>
            <a:chExt cx="1457585" cy="3420736"/>
          </a:xfrm>
        </p:grpSpPr>
        <p:sp>
          <p:nvSpPr>
            <p:cNvPr id="54" name="TextBox 53">
              <a:extLst>
                <a:ext uri="{FF2B5EF4-FFF2-40B4-BE49-F238E27FC236}">
                  <a16:creationId xmlns:a16="http://schemas.microsoft.com/office/drawing/2014/main" xmlns="" id="{5F774D62-AE62-446D-AFAA-9C2D5B3646A5}"/>
                </a:ext>
              </a:extLst>
            </p:cNvPr>
            <p:cNvSpPr txBox="1"/>
            <p:nvPr/>
          </p:nvSpPr>
          <p:spPr>
            <a:xfrm rot="20743809">
              <a:off x="3483226" y="1175344"/>
              <a:ext cx="145758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0">
                    <a:solidFill>
                      <a:prstClr val="white"/>
                    </a:solidFill>
                  </a:ln>
                  <a:solidFill>
                    <a:prstClr val="white"/>
                  </a:solidFill>
                  <a:effectLst/>
                  <a:uLnTx/>
                  <a:uFillTx/>
                  <a:latin typeface="SVN-Rounded" panose="00000700000000000000" pitchFamily="2" charset="0"/>
                  <a:cs typeface="+mn-cs"/>
                </a:rPr>
                <a:t>TẠM BIỆT</a:t>
              </a:r>
              <a:endParaRPr kumimoji="0" lang="vi-VN" sz="5400" b="1" i="0" u="none" strike="noStrike" kern="1200" cap="none" spc="0" normalizeH="0" baseline="0" noProof="0" dirty="0">
                <a:ln w="127000">
                  <a:solidFill>
                    <a:prstClr val="white"/>
                  </a:solidFill>
                </a:ln>
                <a:solidFill>
                  <a:prstClr val="white"/>
                </a:solidFill>
                <a:effectLst/>
                <a:uLnTx/>
                <a:uFillTx/>
                <a:latin typeface="字魂100号-方方先锋体" panose="020F0502020204030204"/>
                <a:cs typeface="+mn-cs"/>
              </a:endParaRPr>
            </a:p>
          </p:txBody>
        </p:sp>
        <p:sp>
          <p:nvSpPr>
            <p:cNvPr id="55" name="TextBox 54">
              <a:extLst>
                <a:ext uri="{FF2B5EF4-FFF2-40B4-BE49-F238E27FC236}">
                  <a16:creationId xmlns:a16="http://schemas.microsoft.com/office/drawing/2014/main" xmlns="" id="{640601B6-B01E-4424-B79E-472D12F3217D}"/>
                </a:ext>
              </a:extLst>
            </p:cNvPr>
            <p:cNvSpPr txBox="1"/>
            <p:nvPr/>
          </p:nvSpPr>
          <p:spPr>
            <a:xfrm rot="20592831">
              <a:off x="3495057" y="1170928"/>
              <a:ext cx="140863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BE8557"/>
                  </a:solidFill>
                  <a:effectLst/>
                  <a:uLnTx/>
                  <a:uFillTx/>
                  <a:latin typeface="SVN-Rounded" panose="00000700000000000000" pitchFamily="2" charset="0"/>
                  <a:cs typeface="+mn-cs"/>
                </a:rPr>
                <a:t>TẠM BIỆT</a:t>
              </a:r>
              <a:endParaRPr kumimoji="0" lang="vi-VN" sz="5400" b="1" i="0" u="none" strike="noStrike" kern="1200" cap="none" spc="0" normalizeH="0" baseline="0" noProof="0" dirty="0">
                <a:ln>
                  <a:noFill/>
                </a:ln>
                <a:solidFill>
                  <a:srgbClr val="BE8557"/>
                </a:solidFill>
                <a:effectLst/>
                <a:uLnTx/>
                <a:uFillTx/>
                <a:latin typeface="字魂100号-方方先锋体" panose="020F0502020204030204"/>
                <a:cs typeface="+mn-cs"/>
              </a:endParaRPr>
            </a:p>
          </p:txBody>
        </p:sp>
      </p:grpSp>
    </p:spTree>
    <p:extLst>
      <p:ext uri="{BB962C8B-B14F-4D97-AF65-F5344CB8AC3E}">
        <p14:creationId xmlns:p14="http://schemas.microsoft.com/office/powerpoint/2010/main" val="1843940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A948F06-AA0E-4320-9103-205E36EF9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700" y="3681"/>
            <a:ext cx="1369178" cy="2033248"/>
          </a:xfrm>
          <a:prstGeom prst="rect">
            <a:avLst/>
          </a:prstGeom>
        </p:spPr>
      </p:pic>
      <p:pic>
        <p:nvPicPr>
          <p:cNvPr id="9" name="Picture 8">
            <a:extLst>
              <a:ext uri="{FF2B5EF4-FFF2-40B4-BE49-F238E27FC236}">
                <a16:creationId xmlns:a16="http://schemas.microsoft.com/office/drawing/2014/main" xmlns="" id="{6C30D2D6-9212-49BB-8A70-BB41283B6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2750">
            <a:off x="6742723" y="1231051"/>
            <a:ext cx="1582334" cy="1088416"/>
          </a:xfrm>
          <a:prstGeom prst="rect">
            <a:avLst/>
          </a:prstGeom>
        </p:spPr>
      </p:pic>
      <p:pic>
        <p:nvPicPr>
          <p:cNvPr id="19" name="Picture 18">
            <a:hlinkClick r:id="rId6" action="ppaction://hlinksldjump"/>
            <a:extLst>
              <a:ext uri="{FF2B5EF4-FFF2-40B4-BE49-F238E27FC236}">
                <a16:creationId xmlns:a16="http://schemas.microsoft.com/office/drawing/2014/main" xmlns="" id="{EB5B81DF-143D-4E16-9C7A-131315FA76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9" t="-1698" r="52145" b="70068"/>
          <a:stretch/>
        </p:blipFill>
        <p:spPr>
          <a:xfrm>
            <a:off x="3636557" y="4454763"/>
            <a:ext cx="2280804" cy="1530746"/>
          </a:xfrm>
          <a:prstGeom prst="rect">
            <a:avLst/>
          </a:prstGeom>
        </p:spPr>
      </p:pic>
      <p:pic>
        <p:nvPicPr>
          <p:cNvPr id="23" name="Picture 22">
            <a:extLst>
              <a:ext uri="{FF2B5EF4-FFF2-40B4-BE49-F238E27FC236}">
                <a16:creationId xmlns:a16="http://schemas.microsoft.com/office/drawing/2014/main" xmlns="" id="{8F8AEE6C-BB0D-4281-8E21-DE1E158E2944}"/>
              </a:ext>
            </a:extLst>
          </p:cNvPr>
          <p:cNvPicPr>
            <a:picLocks noChangeAspect="1"/>
          </p:cNvPicPr>
          <p:nvPr/>
        </p:nvPicPr>
        <p:blipFill>
          <a:blip r:embed="rId8"/>
          <a:stretch>
            <a:fillRect/>
          </a:stretch>
        </p:blipFill>
        <p:spPr>
          <a:xfrm>
            <a:off x="1781207" y="1685809"/>
            <a:ext cx="5688061" cy="2859272"/>
          </a:xfrm>
          <a:prstGeom prst="rect">
            <a:avLst/>
          </a:prstGeom>
        </p:spPr>
      </p:pic>
      <p:pic>
        <p:nvPicPr>
          <p:cNvPr id="11" name="Picture 10">
            <a:extLst>
              <a:ext uri="{FF2B5EF4-FFF2-40B4-BE49-F238E27FC236}">
                <a16:creationId xmlns:a16="http://schemas.microsoft.com/office/drawing/2014/main" xmlns="" id="{5C5500F5-2FD1-4B7B-A851-A8ADCEAA44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770719">
            <a:off x="4102782" y="752147"/>
            <a:ext cx="938436" cy="1426826"/>
          </a:xfrm>
          <a:prstGeom prst="rect">
            <a:avLst/>
          </a:prstGeom>
        </p:spPr>
      </p:pic>
      <p:pic>
        <p:nvPicPr>
          <p:cNvPr id="17" name="Picture 16">
            <a:extLst>
              <a:ext uri="{FF2B5EF4-FFF2-40B4-BE49-F238E27FC236}">
                <a16:creationId xmlns:a16="http://schemas.microsoft.com/office/drawing/2014/main" xmlns="" id="{050C6E35-B19E-4B8D-92D8-3D0CBF38CC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693" y="2965279"/>
            <a:ext cx="2384611" cy="3778514"/>
          </a:xfrm>
          <a:prstGeom prst="rect">
            <a:avLst/>
          </a:prstGeom>
        </p:spPr>
      </p:pic>
    </p:spTree>
    <p:extLst>
      <p:ext uri="{BB962C8B-B14F-4D97-AF65-F5344CB8AC3E}">
        <p14:creationId xmlns:p14="http://schemas.microsoft.com/office/powerpoint/2010/main" val="10592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C18C1FC0-05E3-47E2-A05C-14F16C6585AB}"/>
              </a:ext>
            </a:extLst>
          </p:cNvPr>
          <p:cNvGrpSpPr/>
          <p:nvPr/>
        </p:nvGrpSpPr>
        <p:grpSpPr>
          <a:xfrm>
            <a:off x="2001163" y="20609"/>
            <a:ext cx="5313125" cy="3514856"/>
            <a:chOff x="2553917" y="220131"/>
            <a:chExt cx="7084166" cy="3514856"/>
          </a:xfrm>
        </p:grpSpPr>
        <p:pic>
          <p:nvPicPr>
            <p:cNvPr id="10" name="Picture 9">
              <a:extLst>
                <a:ext uri="{FF2B5EF4-FFF2-40B4-BE49-F238E27FC236}">
                  <a16:creationId xmlns:a16="http://schemas.microsoft.com/office/drawing/2014/main" xmlns="" id="{E1EDA3FD-1C7E-4411-9F84-ED1E84E42C84}"/>
                </a:ext>
              </a:extLst>
            </p:cNvPr>
            <p:cNvPicPr>
              <a:picLocks noChangeAspect="1"/>
            </p:cNvPicPr>
            <p:nvPr/>
          </p:nvPicPr>
          <p:blipFill>
            <a:blip r:embed="rId5"/>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xmlns=""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rPr>
                <a:t> 1</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26" name="TextBox 25">
              <a:extLst>
                <a:ext uri="{FF2B5EF4-FFF2-40B4-BE49-F238E27FC236}">
                  <a16:creationId xmlns:a16="http://schemas.microsoft.com/office/drawing/2014/main" xmlns="" id="{0310E6FF-A4D2-41A8-935F-E0B1D02C8DD7}"/>
                </a:ext>
              </a:extLst>
            </p:cNvPr>
            <p:cNvSpPr txBox="1"/>
            <p:nvPr/>
          </p:nvSpPr>
          <p:spPr>
            <a:xfrm>
              <a:off x="2559584" y="1300547"/>
              <a:ext cx="66435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ambria" panose="02040503050406030204" pitchFamily="18" charset="0"/>
                </a:rPr>
                <a:t>Có</a:t>
              </a:r>
              <a:r>
                <a:rPr kumimoji="0" lang="en-US" sz="4000" b="1" i="0" u="none" strike="noStrike" kern="1200" cap="none" spc="0" normalizeH="0" baseline="0" noProof="0" dirty="0">
                  <a:ln>
                    <a:noFill/>
                  </a:ln>
                  <a:effectLst/>
                  <a:uLnTx/>
                  <a:uFillTx/>
                  <a:latin typeface="Cambria" panose="02040503050406030204" pitchFamily="18" charset="0"/>
                </a:rPr>
                <a:t> bao </a:t>
              </a:r>
              <a:r>
                <a:rPr kumimoji="0" lang="en-US" sz="4000" b="1" i="0" u="none" strike="noStrike" kern="1200" cap="none" spc="0" normalizeH="0" baseline="0" noProof="0" dirty="0" err="1">
                  <a:ln>
                    <a:noFill/>
                  </a:ln>
                  <a:effectLst/>
                  <a:uLnTx/>
                  <a:uFillTx/>
                  <a:latin typeface="Cambria" panose="02040503050406030204" pitchFamily="18" charset="0"/>
                </a:rPr>
                <a:t>nhiêu</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cách</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mở</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bài</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trong</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bài</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văn</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miêu</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tả</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cây</a:t>
              </a:r>
              <a:r>
                <a:rPr kumimoji="0" lang="en-US" sz="4000" b="1" i="0" u="none" strike="noStrike" kern="1200" cap="none" spc="0" normalizeH="0" baseline="0" noProof="0" dirty="0">
                  <a:ln>
                    <a:noFill/>
                  </a:ln>
                  <a:effectLst/>
                  <a:uLnTx/>
                  <a:uFillTx/>
                  <a:latin typeface="Cambria" panose="02040503050406030204" pitchFamily="18" charset="0"/>
                </a:rPr>
                <a:t> </a:t>
              </a:r>
              <a:r>
                <a:rPr kumimoji="0" lang="en-US" sz="4000" b="1" i="0" u="none" strike="noStrike" kern="1200" cap="none" spc="0" normalizeH="0" baseline="0" noProof="0" dirty="0" err="1">
                  <a:ln>
                    <a:noFill/>
                  </a:ln>
                  <a:effectLst/>
                  <a:uLnTx/>
                  <a:uFillTx/>
                  <a:latin typeface="Cambria" panose="02040503050406030204" pitchFamily="18" charset="0"/>
                </a:rPr>
                <a:t>cối</a:t>
              </a:r>
              <a:endParaRPr kumimoji="0" lang="vi-VN" sz="4000" b="1" i="0" u="none" strike="noStrike" kern="1200" cap="none" spc="0" normalizeH="0" baseline="0" noProof="0" dirty="0">
                <a:ln>
                  <a:noFill/>
                </a:ln>
                <a:effectLst/>
                <a:uLnTx/>
                <a:uFillTx/>
                <a:latin typeface="Cambria" panose="02040503050406030204" pitchFamily="18" charset="0"/>
              </a:endParaRPr>
            </a:p>
          </p:txBody>
        </p:sp>
      </p:grpSp>
      <p:pic>
        <p:nvPicPr>
          <p:cNvPr id="28" name="Picture 27">
            <a:extLst>
              <a:ext uri="{FF2B5EF4-FFF2-40B4-BE49-F238E27FC236}">
                <a16:creationId xmlns:a16="http://schemas.microsoft.com/office/drawing/2014/main" xmlns="" id="{EE91CA7F-BF81-442D-806E-E630943B5A31}"/>
              </a:ext>
            </a:extLst>
          </p:cNvPr>
          <p:cNvPicPr>
            <a:picLocks noChangeAspect="1"/>
          </p:cNvPicPr>
          <p:nvPr/>
        </p:nvPicPr>
        <p:blipFill>
          <a:blip r:embed="rId6"/>
          <a:stretch>
            <a:fillRect/>
          </a:stretch>
        </p:blipFill>
        <p:spPr>
          <a:xfrm>
            <a:off x="6797363" y="3438084"/>
            <a:ext cx="1595766" cy="463336"/>
          </a:xfrm>
          <a:prstGeom prst="rect">
            <a:avLst/>
          </a:prstGeom>
        </p:spPr>
      </p:pic>
      <p:pic>
        <p:nvPicPr>
          <p:cNvPr id="30" name="Picture 29">
            <a:extLst>
              <a:ext uri="{FF2B5EF4-FFF2-40B4-BE49-F238E27FC236}">
                <a16:creationId xmlns:a16="http://schemas.microsoft.com/office/drawing/2014/main" xmlns="" id="{190227E7-D8DD-4571-8FEC-2F72780DC8AD}"/>
              </a:ext>
            </a:extLst>
          </p:cNvPr>
          <p:cNvPicPr>
            <a:picLocks noChangeAspect="1"/>
          </p:cNvPicPr>
          <p:nvPr/>
        </p:nvPicPr>
        <p:blipFill>
          <a:blip r:embed="rId6"/>
          <a:stretch>
            <a:fillRect/>
          </a:stretch>
        </p:blipFill>
        <p:spPr>
          <a:xfrm>
            <a:off x="2876687" y="4812562"/>
            <a:ext cx="1595766" cy="463336"/>
          </a:xfrm>
          <a:prstGeom prst="rect">
            <a:avLst/>
          </a:prstGeom>
        </p:spPr>
      </p:pic>
      <p:pic>
        <p:nvPicPr>
          <p:cNvPr id="31" name="Picture 30">
            <a:extLst>
              <a:ext uri="{FF2B5EF4-FFF2-40B4-BE49-F238E27FC236}">
                <a16:creationId xmlns:a16="http://schemas.microsoft.com/office/drawing/2014/main" xmlns="" id="{379A7D9C-27CD-49D1-AA33-F250C9B188A8}"/>
              </a:ext>
            </a:extLst>
          </p:cNvPr>
          <p:cNvPicPr>
            <a:picLocks noChangeAspect="1"/>
          </p:cNvPicPr>
          <p:nvPr/>
        </p:nvPicPr>
        <p:blipFill>
          <a:blip r:embed="rId6"/>
          <a:stretch>
            <a:fillRect/>
          </a:stretch>
        </p:blipFill>
        <p:spPr>
          <a:xfrm>
            <a:off x="6721981" y="4812562"/>
            <a:ext cx="1595766" cy="463336"/>
          </a:xfrm>
          <a:prstGeom prst="rect">
            <a:avLst/>
          </a:prstGeom>
        </p:spPr>
      </p:pic>
      <p:grpSp>
        <p:nvGrpSpPr>
          <p:cNvPr id="33" name="Group 32">
            <a:extLst>
              <a:ext uri="{FF2B5EF4-FFF2-40B4-BE49-F238E27FC236}">
                <a16:creationId xmlns:a16="http://schemas.microsoft.com/office/drawing/2014/main" xmlns="" id="{5B66A291-1E17-4E20-B720-255272E5F40D}"/>
              </a:ext>
            </a:extLst>
          </p:cNvPr>
          <p:cNvGrpSpPr/>
          <p:nvPr/>
        </p:nvGrpSpPr>
        <p:grpSpPr>
          <a:xfrm>
            <a:off x="4826814" y="3765012"/>
            <a:ext cx="3529890" cy="1275504"/>
            <a:chOff x="6321452" y="3964533"/>
            <a:chExt cx="4706520" cy="1275504"/>
          </a:xfrm>
        </p:grpSpPr>
        <p:pic>
          <p:nvPicPr>
            <p:cNvPr id="11" name="Picture 10">
              <a:extLst>
                <a:ext uri="{FF2B5EF4-FFF2-40B4-BE49-F238E27FC236}">
                  <a16:creationId xmlns:a16="http://schemas.microsoft.com/office/drawing/2014/main" xmlns="" id="{7DEF735A-DBF4-4D73-BBEB-BC2E7DED8746}"/>
                </a:ext>
              </a:extLst>
            </p:cNvPr>
            <p:cNvPicPr>
              <a:picLocks noChangeAspect="1"/>
            </p:cNvPicPr>
            <p:nvPr/>
          </p:nvPicPr>
          <p:blipFill>
            <a:blip r:embed="rId7"/>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xmlns="" id="{1197FA70-E6AA-4189-8FE8-C7AB12073EBC}"/>
                </a:ext>
              </a:extLst>
            </p:cNvPr>
            <p:cNvSpPr txBox="1"/>
            <p:nvPr/>
          </p:nvSpPr>
          <p:spPr>
            <a:xfrm>
              <a:off x="7510395" y="4162819"/>
              <a:ext cx="29902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3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9" name="Group 38">
            <a:extLst>
              <a:ext uri="{FF2B5EF4-FFF2-40B4-BE49-F238E27FC236}">
                <a16:creationId xmlns:a16="http://schemas.microsoft.com/office/drawing/2014/main" xmlns="" id="{2316243C-C496-4DA0-B0E5-2E27086AC987}"/>
              </a:ext>
            </a:extLst>
          </p:cNvPr>
          <p:cNvGrpSpPr/>
          <p:nvPr/>
        </p:nvGrpSpPr>
        <p:grpSpPr>
          <a:xfrm>
            <a:off x="4791918" y="5149250"/>
            <a:ext cx="3529890" cy="1316639"/>
            <a:chOff x="6274924" y="5348771"/>
            <a:chExt cx="4706520" cy="1316639"/>
          </a:xfrm>
        </p:grpSpPr>
        <p:pic>
          <p:nvPicPr>
            <p:cNvPr id="14" name="Picture 13">
              <a:extLst>
                <a:ext uri="{FF2B5EF4-FFF2-40B4-BE49-F238E27FC236}">
                  <a16:creationId xmlns:a16="http://schemas.microsoft.com/office/drawing/2014/main" xmlns="" id="{A33D8DFE-6AE5-400C-B344-1C049225C3F7}"/>
                </a:ext>
              </a:extLst>
            </p:cNvPr>
            <p:cNvPicPr>
              <a:picLocks noChangeAspect="1"/>
            </p:cNvPicPr>
            <p:nvPr/>
          </p:nvPicPr>
          <p:blipFill>
            <a:blip r:embed="rId7"/>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xmlns="" id="{C5C515A6-E185-4DAB-BA9F-00A920D2C3FC}"/>
                </a:ext>
              </a:extLst>
            </p:cNvPr>
            <p:cNvSpPr txBox="1"/>
            <p:nvPr/>
          </p:nvSpPr>
          <p:spPr>
            <a:xfrm>
              <a:off x="7391920" y="5588192"/>
              <a:ext cx="29363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4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8" name="Group 37">
            <a:extLst>
              <a:ext uri="{FF2B5EF4-FFF2-40B4-BE49-F238E27FC236}">
                <a16:creationId xmlns:a16="http://schemas.microsoft.com/office/drawing/2014/main" xmlns="" id="{72171258-B02E-4561-9A08-B55DC4F4418D}"/>
              </a:ext>
            </a:extLst>
          </p:cNvPr>
          <p:cNvGrpSpPr/>
          <p:nvPr/>
        </p:nvGrpSpPr>
        <p:grpSpPr>
          <a:xfrm>
            <a:off x="958748" y="5177689"/>
            <a:ext cx="3529890" cy="1330215"/>
            <a:chOff x="1164030" y="5377210"/>
            <a:chExt cx="4706520" cy="1330215"/>
          </a:xfrm>
        </p:grpSpPr>
        <p:pic>
          <p:nvPicPr>
            <p:cNvPr id="13" name="Picture 12">
              <a:extLst>
                <a:ext uri="{FF2B5EF4-FFF2-40B4-BE49-F238E27FC236}">
                  <a16:creationId xmlns:a16="http://schemas.microsoft.com/office/drawing/2014/main" xmlns="" id="{A37E5D0B-B8A5-4B72-8925-E09B75013137}"/>
                </a:ext>
              </a:extLst>
            </p:cNvPr>
            <p:cNvPicPr>
              <a:picLocks noChangeAspect="1"/>
            </p:cNvPicPr>
            <p:nvPr/>
          </p:nvPicPr>
          <p:blipFill>
            <a:blip r:embed="rId7"/>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xmlns="" id="{541CAE31-3519-4806-B6B5-B11461075737}"/>
                </a:ext>
              </a:extLst>
            </p:cNvPr>
            <p:cNvSpPr txBox="1"/>
            <p:nvPr/>
          </p:nvSpPr>
          <p:spPr>
            <a:xfrm>
              <a:off x="2092469" y="5630207"/>
              <a:ext cx="29568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1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7" name="Group 36">
            <a:extLst>
              <a:ext uri="{FF2B5EF4-FFF2-40B4-BE49-F238E27FC236}">
                <a16:creationId xmlns:a16="http://schemas.microsoft.com/office/drawing/2014/main" xmlns="" id="{43B75CBD-8172-48DF-99AA-A0C9206DCAB8}"/>
              </a:ext>
            </a:extLst>
          </p:cNvPr>
          <p:cNvGrpSpPr/>
          <p:nvPr/>
        </p:nvGrpSpPr>
        <p:grpSpPr>
          <a:xfrm>
            <a:off x="958748" y="3730249"/>
            <a:ext cx="3529890" cy="1261269"/>
            <a:chOff x="1164030" y="3929770"/>
            <a:chExt cx="4706520" cy="1261269"/>
          </a:xfrm>
        </p:grpSpPr>
        <p:pic>
          <p:nvPicPr>
            <p:cNvPr id="12" name="Picture 11">
              <a:extLst>
                <a:ext uri="{FF2B5EF4-FFF2-40B4-BE49-F238E27FC236}">
                  <a16:creationId xmlns:a16="http://schemas.microsoft.com/office/drawing/2014/main" xmlns="" id="{CD26672A-B76E-4B7D-BDCA-61DFA088775F}"/>
                </a:ext>
              </a:extLst>
            </p:cNvPr>
            <p:cNvPicPr>
              <a:picLocks noChangeAspect="1"/>
            </p:cNvPicPr>
            <p:nvPr/>
          </p:nvPicPr>
          <p:blipFill>
            <a:blip r:embed="rId7"/>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xmlns="" id="{CC0C34A7-AF97-4891-82B8-AF70DE3C0CC0}"/>
                </a:ext>
              </a:extLst>
            </p:cNvPr>
            <p:cNvSpPr txBox="1"/>
            <p:nvPr/>
          </p:nvSpPr>
          <p:spPr>
            <a:xfrm>
              <a:off x="2092469" y="4113821"/>
              <a:ext cx="308454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2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pic>
        <p:nvPicPr>
          <p:cNvPr id="46" name="Picture 45">
            <a:extLst>
              <a:ext uri="{FF2B5EF4-FFF2-40B4-BE49-F238E27FC236}">
                <a16:creationId xmlns:a16="http://schemas.microsoft.com/office/drawing/2014/main" xmlns="" id="{ED1A25A6-672E-4FF0-8597-D123341BDF47}"/>
              </a:ext>
            </a:extLst>
          </p:cNvPr>
          <p:cNvPicPr>
            <a:picLocks noChangeAspect="1"/>
          </p:cNvPicPr>
          <p:nvPr/>
        </p:nvPicPr>
        <p:blipFill>
          <a:blip r:embed="rId8"/>
          <a:stretch>
            <a:fillRect/>
          </a:stretch>
        </p:blipFill>
        <p:spPr>
          <a:xfrm>
            <a:off x="3706592" y="3395442"/>
            <a:ext cx="1897544" cy="5627096"/>
          </a:xfrm>
          <a:prstGeom prst="rect">
            <a:avLst/>
          </a:prstGeom>
        </p:spPr>
      </p:pic>
    </p:spTree>
    <p:extLst>
      <p:ext uri="{BB962C8B-B14F-4D97-AF65-F5344CB8AC3E}">
        <p14:creationId xmlns:p14="http://schemas.microsoft.com/office/powerpoint/2010/main" val="16254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9"/>
                  </p:tgtEl>
                </p:cond>
              </p:nextCondLst>
            </p:seq>
            <p:seq concurrent="1" nextAc="seek">
              <p:cTn id="36" restart="whenNotActive" fill="hold" evtFilter="cancelBubble" nodeType="interactiveSeq">
                <p:stCondLst>
                  <p:cond evt="onClick" delay="0">
                    <p:tgtEl>
                      <p:spTgt spid="38"/>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C18C1FC0-05E3-47E2-A05C-14F16C6585AB}"/>
              </a:ext>
            </a:extLst>
          </p:cNvPr>
          <p:cNvGrpSpPr/>
          <p:nvPr/>
        </p:nvGrpSpPr>
        <p:grpSpPr>
          <a:xfrm>
            <a:off x="606287" y="20609"/>
            <a:ext cx="7613374" cy="3609664"/>
            <a:chOff x="2553917" y="220131"/>
            <a:chExt cx="7084166" cy="3555555"/>
          </a:xfrm>
        </p:grpSpPr>
        <p:pic>
          <p:nvPicPr>
            <p:cNvPr id="10" name="Picture 9">
              <a:extLst>
                <a:ext uri="{FF2B5EF4-FFF2-40B4-BE49-F238E27FC236}">
                  <a16:creationId xmlns:a16="http://schemas.microsoft.com/office/drawing/2014/main" xmlns="" id="{E1EDA3FD-1C7E-4411-9F84-ED1E84E42C84}"/>
                </a:ext>
              </a:extLst>
            </p:cNvPr>
            <p:cNvPicPr>
              <a:picLocks noChangeAspect="1"/>
            </p:cNvPicPr>
            <p:nvPr/>
          </p:nvPicPr>
          <p:blipFill>
            <a:blip r:embed="rId5"/>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xmlns="" id="{8EED010D-7BF9-4520-B33F-6AAB9F2F78A2}"/>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UVN Banh Mi" pitchFamily="2"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UVN Banh Mi" pitchFamily="2" charset="0"/>
                  <a:ea typeface="+mn-ea"/>
                  <a:cs typeface="+mn-cs"/>
                </a:rPr>
                <a:t> 2</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xmlns="" id="{0310E6FF-A4D2-41A8-935F-E0B1D02C8DD7}"/>
                </a:ext>
              </a:extLst>
            </p:cNvPr>
            <p:cNvSpPr txBox="1"/>
            <p:nvPr/>
          </p:nvSpPr>
          <p:spPr>
            <a:xfrm>
              <a:off x="2844860" y="1016903"/>
              <a:ext cx="6273679" cy="2758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effectLst/>
                  <a:latin typeface="arial" panose="020B0604020202020204" pitchFamily="34" charset="0"/>
                </a:rPr>
                <a:t>   “</a:t>
              </a:r>
              <a:r>
                <a:rPr lang="vi-VN" sz="2400" b="0" i="0" dirty="0">
                  <a:effectLst/>
                  <a:latin typeface="arial" panose="020B0604020202020204" pitchFamily="34" charset="0"/>
                </a:rPr>
                <a:t>Xuân đến, nắng xuân ấm áp lấp lánh ánh vàng, cây cối đâm chồi nảy lộc, muôn hoa khoe sắc thắm làm rực rỡ cả vườn cây nhà em. Hoa nào cũng đẹp, mỗi loài hoa đều có hương sắc riêng nhưng đặc biệt và em yêu quý hơn cả là cây hoa hồng</a:t>
              </a:r>
              <a:r>
                <a:rPr lang="en-US" sz="2400" b="0" i="0" dirty="0">
                  <a:effectLst/>
                  <a:latin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uLnTx/>
                  <a:uFillTx/>
                  <a:latin typeface="Arial" panose="020B0604020202020204" pitchFamily="34" charset="0"/>
                  <a:cs typeface="Arial" panose="020B0604020202020204" pitchFamily="34" charset="0"/>
                </a:rPr>
                <a:t>Đ</a:t>
              </a:r>
              <a:r>
                <a:rPr lang="en-US" sz="3200" b="1" dirty="0" err="1">
                  <a:latin typeface="Arial" panose="020B0604020202020204" pitchFamily="34" charset="0"/>
                  <a:cs typeface="Arial" panose="020B0604020202020204" pitchFamily="34" charset="0"/>
                </a:rPr>
                <a:t>ây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kiểu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mở</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gì</a:t>
              </a:r>
              <a:r>
                <a:rPr lang="en-US" sz="3200" b="1" dirty="0">
                  <a:latin typeface="Arial" panose="020B0604020202020204" pitchFamily="34" charset="0"/>
                  <a:cs typeface="Arial" panose="020B0604020202020204" pitchFamily="34" charset="0"/>
                </a:rPr>
                <a:t>?</a:t>
              </a:r>
              <a:endParaRPr kumimoji="0" lang="en-US" sz="3200" u="none" strike="noStrike" kern="1200" cap="none" spc="0" normalizeH="0" baseline="0" noProof="0" dirty="0">
                <a:ln>
                  <a:noFill/>
                </a:ln>
                <a:uLnTx/>
                <a:uFillTx/>
                <a:latin typeface="Arial" panose="020B0604020202020204" pitchFamily="34" charset="0"/>
                <a:cs typeface="Arial" panose="020B0604020202020204" pitchFamily="34" charset="0"/>
              </a:endParaRPr>
            </a:p>
          </p:txBody>
        </p:sp>
      </p:grpSp>
      <p:pic>
        <p:nvPicPr>
          <p:cNvPr id="28" name="Picture 27">
            <a:extLst>
              <a:ext uri="{FF2B5EF4-FFF2-40B4-BE49-F238E27FC236}">
                <a16:creationId xmlns:a16="http://schemas.microsoft.com/office/drawing/2014/main" xmlns="" id="{EE91CA7F-BF81-442D-806E-E630943B5A31}"/>
              </a:ext>
            </a:extLst>
          </p:cNvPr>
          <p:cNvPicPr>
            <a:picLocks noChangeAspect="1"/>
          </p:cNvPicPr>
          <p:nvPr/>
        </p:nvPicPr>
        <p:blipFill>
          <a:blip r:embed="rId6"/>
          <a:stretch>
            <a:fillRect/>
          </a:stretch>
        </p:blipFill>
        <p:spPr>
          <a:xfrm>
            <a:off x="2929297" y="3533545"/>
            <a:ext cx="1595766" cy="463336"/>
          </a:xfrm>
          <a:prstGeom prst="rect">
            <a:avLst/>
          </a:prstGeom>
        </p:spPr>
      </p:pic>
      <p:pic>
        <p:nvPicPr>
          <p:cNvPr id="30" name="Picture 29">
            <a:extLst>
              <a:ext uri="{FF2B5EF4-FFF2-40B4-BE49-F238E27FC236}">
                <a16:creationId xmlns:a16="http://schemas.microsoft.com/office/drawing/2014/main" xmlns="" id="{190227E7-D8DD-4571-8FEC-2F72780DC8AD}"/>
              </a:ext>
            </a:extLst>
          </p:cNvPr>
          <p:cNvPicPr>
            <a:picLocks noChangeAspect="1"/>
          </p:cNvPicPr>
          <p:nvPr/>
        </p:nvPicPr>
        <p:blipFill>
          <a:blip r:embed="rId6"/>
          <a:stretch>
            <a:fillRect/>
          </a:stretch>
        </p:blipFill>
        <p:spPr>
          <a:xfrm>
            <a:off x="2876687" y="4812562"/>
            <a:ext cx="1595766" cy="463336"/>
          </a:xfrm>
          <a:prstGeom prst="rect">
            <a:avLst/>
          </a:prstGeom>
        </p:spPr>
      </p:pic>
      <p:pic>
        <p:nvPicPr>
          <p:cNvPr id="31" name="Picture 30">
            <a:extLst>
              <a:ext uri="{FF2B5EF4-FFF2-40B4-BE49-F238E27FC236}">
                <a16:creationId xmlns:a16="http://schemas.microsoft.com/office/drawing/2014/main" xmlns="" id="{379A7D9C-27CD-49D1-AA33-F250C9B188A8}"/>
              </a:ext>
            </a:extLst>
          </p:cNvPr>
          <p:cNvPicPr>
            <a:picLocks noChangeAspect="1"/>
          </p:cNvPicPr>
          <p:nvPr/>
        </p:nvPicPr>
        <p:blipFill>
          <a:blip r:embed="rId6"/>
          <a:stretch>
            <a:fillRect/>
          </a:stretch>
        </p:blipFill>
        <p:spPr>
          <a:xfrm>
            <a:off x="6721981" y="4812562"/>
            <a:ext cx="1595766" cy="463336"/>
          </a:xfrm>
          <a:prstGeom prst="rect">
            <a:avLst/>
          </a:prstGeom>
        </p:spPr>
      </p:pic>
      <p:grpSp>
        <p:nvGrpSpPr>
          <p:cNvPr id="33" name="Group 32">
            <a:extLst>
              <a:ext uri="{FF2B5EF4-FFF2-40B4-BE49-F238E27FC236}">
                <a16:creationId xmlns:a16="http://schemas.microsoft.com/office/drawing/2014/main" xmlns="" id="{5B66A291-1E17-4E20-B720-255272E5F40D}"/>
              </a:ext>
            </a:extLst>
          </p:cNvPr>
          <p:cNvGrpSpPr/>
          <p:nvPr/>
        </p:nvGrpSpPr>
        <p:grpSpPr>
          <a:xfrm>
            <a:off x="958748" y="3860473"/>
            <a:ext cx="3529890" cy="1153791"/>
            <a:chOff x="6321452" y="3964533"/>
            <a:chExt cx="4706520" cy="1153791"/>
          </a:xfrm>
        </p:grpSpPr>
        <p:pic>
          <p:nvPicPr>
            <p:cNvPr id="11" name="Picture 10">
              <a:extLst>
                <a:ext uri="{FF2B5EF4-FFF2-40B4-BE49-F238E27FC236}">
                  <a16:creationId xmlns:a16="http://schemas.microsoft.com/office/drawing/2014/main" xmlns="" id="{7DEF735A-DBF4-4D73-BBEB-BC2E7DED8746}"/>
                </a:ext>
              </a:extLst>
            </p:cNvPr>
            <p:cNvPicPr>
              <a:picLocks noChangeAspect="1"/>
            </p:cNvPicPr>
            <p:nvPr/>
          </p:nvPicPr>
          <p:blipFill>
            <a:blip r:embed="rId7"/>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xmlns="" id="{1197FA70-E6AA-4189-8FE8-C7AB12073EBC}"/>
                </a:ext>
              </a:extLst>
            </p:cNvPr>
            <p:cNvSpPr txBox="1"/>
            <p:nvPr/>
          </p:nvSpPr>
          <p:spPr>
            <a:xfrm>
              <a:off x="6893547" y="4164217"/>
              <a:ext cx="31902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trực</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tiếp</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9" name="Group 38">
            <a:extLst>
              <a:ext uri="{FF2B5EF4-FFF2-40B4-BE49-F238E27FC236}">
                <a16:creationId xmlns:a16="http://schemas.microsoft.com/office/drawing/2014/main" xmlns="" id="{2316243C-C496-4DA0-B0E5-2E27086AC987}"/>
              </a:ext>
            </a:extLst>
          </p:cNvPr>
          <p:cNvGrpSpPr/>
          <p:nvPr/>
        </p:nvGrpSpPr>
        <p:grpSpPr>
          <a:xfrm>
            <a:off x="4852871" y="5120728"/>
            <a:ext cx="3529890" cy="1171879"/>
            <a:chOff x="6274924" y="5348771"/>
            <a:chExt cx="4706520" cy="1171879"/>
          </a:xfrm>
        </p:grpSpPr>
        <p:pic>
          <p:nvPicPr>
            <p:cNvPr id="14" name="Picture 13">
              <a:extLst>
                <a:ext uri="{FF2B5EF4-FFF2-40B4-BE49-F238E27FC236}">
                  <a16:creationId xmlns:a16="http://schemas.microsoft.com/office/drawing/2014/main" xmlns="" id="{A33D8DFE-6AE5-400C-B344-1C049225C3F7}"/>
                </a:ext>
              </a:extLst>
            </p:cNvPr>
            <p:cNvPicPr>
              <a:picLocks noChangeAspect="1"/>
            </p:cNvPicPr>
            <p:nvPr/>
          </p:nvPicPr>
          <p:blipFill>
            <a:blip r:embed="rId7"/>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xmlns="" id="{C5C515A6-E185-4DAB-BA9F-00A920D2C3FC}"/>
                </a:ext>
              </a:extLst>
            </p:cNvPr>
            <p:cNvSpPr txBox="1"/>
            <p:nvPr/>
          </p:nvSpPr>
          <p:spPr>
            <a:xfrm>
              <a:off x="6527784" y="5566543"/>
              <a:ext cx="4319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không</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rộng</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8" name="Group 37">
            <a:extLst>
              <a:ext uri="{FF2B5EF4-FFF2-40B4-BE49-F238E27FC236}">
                <a16:creationId xmlns:a16="http://schemas.microsoft.com/office/drawing/2014/main" xmlns="" id="{72171258-B02E-4561-9A08-B55DC4F4418D}"/>
              </a:ext>
            </a:extLst>
          </p:cNvPr>
          <p:cNvGrpSpPr/>
          <p:nvPr/>
        </p:nvGrpSpPr>
        <p:grpSpPr>
          <a:xfrm>
            <a:off x="958748" y="5156130"/>
            <a:ext cx="3529890" cy="1115665"/>
            <a:chOff x="1164030" y="5377210"/>
            <a:chExt cx="4706520" cy="1115665"/>
          </a:xfrm>
        </p:grpSpPr>
        <p:pic>
          <p:nvPicPr>
            <p:cNvPr id="13" name="Picture 12">
              <a:extLst>
                <a:ext uri="{FF2B5EF4-FFF2-40B4-BE49-F238E27FC236}">
                  <a16:creationId xmlns:a16="http://schemas.microsoft.com/office/drawing/2014/main" xmlns="" id="{A37E5D0B-B8A5-4B72-8925-E09B75013137}"/>
                </a:ext>
              </a:extLst>
            </p:cNvPr>
            <p:cNvPicPr>
              <a:picLocks noChangeAspect="1"/>
            </p:cNvPicPr>
            <p:nvPr/>
          </p:nvPicPr>
          <p:blipFill>
            <a:blip r:embed="rId7"/>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xmlns="" id="{541CAE31-3519-4806-B6B5-B11461075737}"/>
                </a:ext>
              </a:extLst>
            </p:cNvPr>
            <p:cNvSpPr txBox="1"/>
            <p:nvPr/>
          </p:nvSpPr>
          <p:spPr>
            <a:xfrm>
              <a:off x="1885209" y="5574388"/>
              <a:ext cx="38712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rộng</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7" name="Group 36">
            <a:extLst>
              <a:ext uri="{FF2B5EF4-FFF2-40B4-BE49-F238E27FC236}">
                <a16:creationId xmlns:a16="http://schemas.microsoft.com/office/drawing/2014/main" xmlns="" id="{43B75CBD-8172-48DF-99AA-A0C9206DCAB8}"/>
              </a:ext>
            </a:extLst>
          </p:cNvPr>
          <p:cNvGrpSpPr/>
          <p:nvPr/>
        </p:nvGrpSpPr>
        <p:grpSpPr>
          <a:xfrm>
            <a:off x="4832530" y="3860472"/>
            <a:ext cx="3529890" cy="1145837"/>
            <a:chOff x="1164030" y="3929770"/>
            <a:chExt cx="4706520" cy="1145837"/>
          </a:xfrm>
        </p:grpSpPr>
        <p:pic>
          <p:nvPicPr>
            <p:cNvPr id="12" name="Picture 11">
              <a:extLst>
                <a:ext uri="{FF2B5EF4-FFF2-40B4-BE49-F238E27FC236}">
                  <a16:creationId xmlns:a16="http://schemas.microsoft.com/office/drawing/2014/main" xmlns="" id="{CD26672A-B76E-4B7D-BDCA-61DFA088775F}"/>
                </a:ext>
              </a:extLst>
            </p:cNvPr>
            <p:cNvPicPr>
              <a:picLocks noChangeAspect="1"/>
            </p:cNvPicPr>
            <p:nvPr/>
          </p:nvPicPr>
          <p:blipFill>
            <a:blip r:embed="rId7"/>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xmlns="" id="{CC0C34A7-AF97-4891-82B8-AF70DE3C0CC0}"/>
                </a:ext>
              </a:extLst>
            </p:cNvPr>
            <p:cNvSpPr txBox="1"/>
            <p:nvPr/>
          </p:nvSpPr>
          <p:spPr>
            <a:xfrm>
              <a:off x="1776945" y="4121500"/>
              <a:ext cx="3196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Mở</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gián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rPr>
                <a:t>tiếp</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pic>
        <p:nvPicPr>
          <p:cNvPr id="46" name="Picture 45">
            <a:extLst>
              <a:ext uri="{FF2B5EF4-FFF2-40B4-BE49-F238E27FC236}">
                <a16:creationId xmlns:a16="http://schemas.microsoft.com/office/drawing/2014/main" xmlns="" id="{ED1A25A6-672E-4FF0-8597-D123341BDF47}"/>
              </a:ext>
            </a:extLst>
          </p:cNvPr>
          <p:cNvPicPr>
            <a:picLocks noChangeAspect="1"/>
          </p:cNvPicPr>
          <p:nvPr/>
        </p:nvPicPr>
        <p:blipFill>
          <a:blip r:embed="rId8"/>
          <a:stretch>
            <a:fillRect/>
          </a:stretch>
        </p:blipFill>
        <p:spPr>
          <a:xfrm>
            <a:off x="3670167" y="3356100"/>
            <a:ext cx="1897544" cy="5627096"/>
          </a:xfrm>
          <a:prstGeom prst="rect">
            <a:avLst/>
          </a:prstGeom>
        </p:spPr>
      </p:pic>
    </p:spTree>
    <p:extLst>
      <p:ext uri="{BB962C8B-B14F-4D97-AF65-F5344CB8AC3E}">
        <p14:creationId xmlns:p14="http://schemas.microsoft.com/office/powerpoint/2010/main" val="169749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9"/>
                  </p:tgtEl>
                </p:cond>
              </p:nextCondLst>
            </p:seq>
            <p:seq concurrent="1" nextAc="seek">
              <p:cTn id="36" restart="whenNotActive" fill="hold" evtFilter="cancelBubble" nodeType="interactiveSeq">
                <p:stCondLst>
                  <p:cond evt="onClick" delay="0">
                    <p:tgtEl>
                      <p:spTgt spid="38"/>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C18C1FC0-05E3-47E2-A05C-14F16C6585AB}"/>
              </a:ext>
            </a:extLst>
          </p:cNvPr>
          <p:cNvGrpSpPr/>
          <p:nvPr/>
        </p:nvGrpSpPr>
        <p:grpSpPr>
          <a:xfrm>
            <a:off x="2001163" y="20609"/>
            <a:ext cx="5313125" cy="3514856"/>
            <a:chOff x="2553917" y="220131"/>
            <a:chExt cx="7084166" cy="3514856"/>
          </a:xfrm>
        </p:grpSpPr>
        <p:pic>
          <p:nvPicPr>
            <p:cNvPr id="10" name="Picture 9">
              <a:extLst>
                <a:ext uri="{FF2B5EF4-FFF2-40B4-BE49-F238E27FC236}">
                  <a16:creationId xmlns:a16="http://schemas.microsoft.com/office/drawing/2014/main" xmlns="" id="{E1EDA3FD-1C7E-4411-9F84-ED1E84E42C84}"/>
                </a:ext>
              </a:extLst>
            </p:cNvPr>
            <p:cNvPicPr>
              <a:picLocks noChangeAspect="1"/>
            </p:cNvPicPr>
            <p:nvPr/>
          </p:nvPicPr>
          <p:blipFill>
            <a:blip r:embed="rId6"/>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xmlns=""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26" name="TextBox 25">
              <a:extLst>
                <a:ext uri="{FF2B5EF4-FFF2-40B4-BE49-F238E27FC236}">
                  <a16:creationId xmlns:a16="http://schemas.microsoft.com/office/drawing/2014/main" xmlns="" id="{0310E6FF-A4D2-41A8-935F-E0B1D02C8DD7}"/>
                </a:ext>
              </a:extLst>
            </p:cNvPr>
            <p:cNvSpPr txBox="1"/>
            <p:nvPr/>
          </p:nvSpPr>
          <p:spPr>
            <a:xfrm>
              <a:off x="2966396" y="1666250"/>
              <a:ext cx="64325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mbria" panose="02040503050406030204" pitchFamily="18" charset="0"/>
                </a:rPr>
                <a:t>C</a:t>
              </a:r>
              <a:r>
                <a:rPr lang="en-US" sz="4000" b="1" dirty="0">
                  <a:latin typeface="Cambria" panose="02040503050406030204" pitchFamily="18" charset="0"/>
                </a:rPr>
                <a:t>ó bao </a:t>
              </a:r>
              <a:r>
                <a:rPr lang="en-US" sz="4000" b="1" dirty="0" err="1">
                  <a:latin typeface="Cambria" panose="02040503050406030204" pitchFamily="18" charset="0"/>
                </a:rPr>
                <a:t>nhiêu</a:t>
              </a:r>
              <a:r>
                <a:rPr lang="en-US" sz="4000" b="1" dirty="0">
                  <a:latin typeface="Cambria" panose="02040503050406030204" pitchFamily="18" charset="0"/>
                </a:rPr>
                <a:t> </a:t>
              </a:r>
              <a:r>
                <a:rPr lang="en-US" sz="4000" b="1" dirty="0" err="1">
                  <a:latin typeface="Cambria" panose="02040503050406030204" pitchFamily="18" charset="0"/>
                </a:rPr>
                <a:t>kiểu</a:t>
              </a:r>
              <a:r>
                <a:rPr lang="en-US" sz="4000" b="1" dirty="0">
                  <a:latin typeface="Cambria" panose="02040503050406030204" pitchFamily="18" charset="0"/>
                </a:rPr>
                <a:t> </a:t>
              </a:r>
              <a:r>
                <a:rPr lang="en-US" sz="4000" b="1" dirty="0" err="1">
                  <a:latin typeface="Cambria" panose="02040503050406030204" pitchFamily="18" charset="0"/>
                </a:rPr>
                <a:t>kết</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a:t>
              </a:r>
              <a:endParaRPr kumimoji="0" lang="vi-VN" sz="4000" b="1" i="0" u="none" strike="noStrike" kern="1200" cap="none" spc="0" normalizeH="0" baseline="0" noProof="0" dirty="0">
                <a:ln>
                  <a:noFill/>
                </a:ln>
                <a:effectLst/>
                <a:uLnTx/>
                <a:uFillTx/>
                <a:latin typeface="Cambria" panose="02040503050406030204" pitchFamily="18" charset="0"/>
              </a:endParaRPr>
            </a:p>
          </p:txBody>
        </p:sp>
      </p:grpSp>
      <p:pic>
        <p:nvPicPr>
          <p:cNvPr id="28" name="Picture 27">
            <a:extLst>
              <a:ext uri="{FF2B5EF4-FFF2-40B4-BE49-F238E27FC236}">
                <a16:creationId xmlns:a16="http://schemas.microsoft.com/office/drawing/2014/main" xmlns="" id="{EE91CA7F-BF81-442D-806E-E630943B5A31}"/>
              </a:ext>
            </a:extLst>
          </p:cNvPr>
          <p:cNvPicPr>
            <a:picLocks noChangeAspect="1"/>
          </p:cNvPicPr>
          <p:nvPr/>
        </p:nvPicPr>
        <p:blipFill>
          <a:blip r:embed="rId7"/>
          <a:stretch>
            <a:fillRect/>
          </a:stretch>
        </p:blipFill>
        <p:spPr>
          <a:xfrm>
            <a:off x="6797363" y="3438084"/>
            <a:ext cx="1595766" cy="463336"/>
          </a:xfrm>
          <a:prstGeom prst="rect">
            <a:avLst/>
          </a:prstGeom>
        </p:spPr>
      </p:pic>
      <p:pic>
        <p:nvPicPr>
          <p:cNvPr id="31" name="Picture 30">
            <a:extLst>
              <a:ext uri="{FF2B5EF4-FFF2-40B4-BE49-F238E27FC236}">
                <a16:creationId xmlns:a16="http://schemas.microsoft.com/office/drawing/2014/main" xmlns="" id="{379A7D9C-27CD-49D1-AA33-F250C9B188A8}"/>
              </a:ext>
            </a:extLst>
          </p:cNvPr>
          <p:cNvPicPr>
            <a:picLocks noChangeAspect="1"/>
          </p:cNvPicPr>
          <p:nvPr/>
        </p:nvPicPr>
        <p:blipFill>
          <a:blip r:embed="rId7"/>
          <a:stretch>
            <a:fillRect/>
          </a:stretch>
        </p:blipFill>
        <p:spPr>
          <a:xfrm>
            <a:off x="2860502" y="3494943"/>
            <a:ext cx="1595766" cy="463336"/>
          </a:xfrm>
          <a:prstGeom prst="rect">
            <a:avLst/>
          </a:prstGeom>
        </p:spPr>
      </p:pic>
      <p:grpSp>
        <p:nvGrpSpPr>
          <p:cNvPr id="33" name="Group 32">
            <a:extLst>
              <a:ext uri="{FF2B5EF4-FFF2-40B4-BE49-F238E27FC236}">
                <a16:creationId xmlns:a16="http://schemas.microsoft.com/office/drawing/2014/main" xmlns="" id="{5B66A291-1E17-4E20-B720-255272E5F40D}"/>
              </a:ext>
            </a:extLst>
          </p:cNvPr>
          <p:cNvGrpSpPr/>
          <p:nvPr/>
        </p:nvGrpSpPr>
        <p:grpSpPr>
          <a:xfrm>
            <a:off x="4840943" y="3818558"/>
            <a:ext cx="3529890" cy="1275504"/>
            <a:chOff x="6321452" y="3964533"/>
            <a:chExt cx="4706520" cy="1275504"/>
          </a:xfrm>
        </p:grpSpPr>
        <p:pic>
          <p:nvPicPr>
            <p:cNvPr id="11" name="Picture 10">
              <a:extLst>
                <a:ext uri="{FF2B5EF4-FFF2-40B4-BE49-F238E27FC236}">
                  <a16:creationId xmlns:a16="http://schemas.microsoft.com/office/drawing/2014/main" xmlns="" id="{7DEF735A-DBF4-4D73-BBEB-BC2E7DED8746}"/>
                </a:ext>
              </a:extLst>
            </p:cNvPr>
            <p:cNvPicPr>
              <a:picLocks noChangeAspect="1"/>
            </p:cNvPicPr>
            <p:nvPr/>
          </p:nvPicPr>
          <p:blipFill>
            <a:blip r:embed="rId8"/>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xmlns="" id="{1197FA70-E6AA-4189-8FE8-C7AB12073EBC}"/>
                </a:ext>
              </a:extLst>
            </p:cNvPr>
            <p:cNvSpPr txBox="1"/>
            <p:nvPr/>
          </p:nvSpPr>
          <p:spPr>
            <a:xfrm>
              <a:off x="7510395" y="4162819"/>
              <a:ext cx="30234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5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kiểu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9" name="Group 38">
            <a:extLst>
              <a:ext uri="{FF2B5EF4-FFF2-40B4-BE49-F238E27FC236}">
                <a16:creationId xmlns:a16="http://schemas.microsoft.com/office/drawing/2014/main" xmlns="" id="{2316243C-C496-4DA0-B0E5-2E27086AC987}"/>
              </a:ext>
            </a:extLst>
          </p:cNvPr>
          <p:cNvGrpSpPr/>
          <p:nvPr/>
        </p:nvGrpSpPr>
        <p:grpSpPr>
          <a:xfrm>
            <a:off x="903219" y="3807747"/>
            <a:ext cx="3529890" cy="1298813"/>
            <a:chOff x="6274924" y="5348771"/>
            <a:chExt cx="4706520" cy="1298813"/>
          </a:xfrm>
        </p:grpSpPr>
        <p:pic>
          <p:nvPicPr>
            <p:cNvPr id="14" name="Picture 13">
              <a:extLst>
                <a:ext uri="{FF2B5EF4-FFF2-40B4-BE49-F238E27FC236}">
                  <a16:creationId xmlns:a16="http://schemas.microsoft.com/office/drawing/2014/main" xmlns="" id="{A33D8DFE-6AE5-400C-B344-1C049225C3F7}"/>
                </a:ext>
              </a:extLst>
            </p:cNvPr>
            <p:cNvPicPr>
              <a:picLocks noChangeAspect="1"/>
            </p:cNvPicPr>
            <p:nvPr/>
          </p:nvPicPr>
          <p:blipFill>
            <a:blip r:embed="rId8"/>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xmlns="" id="{C5C515A6-E185-4DAB-BA9F-00A920D2C3FC}"/>
                </a:ext>
              </a:extLst>
            </p:cNvPr>
            <p:cNvSpPr txBox="1"/>
            <p:nvPr/>
          </p:nvSpPr>
          <p:spPr>
            <a:xfrm>
              <a:off x="7257812" y="5570366"/>
              <a:ext cx="27096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4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kiểu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8" name="Group 37">
            <a:extLst>
              <a:ext uri="{FF2B5EF4-FFF2-40B4-BE49-F238E27FC236}">
                <a16:creationId xmlns:a16="http://schemas.microsoft.com/office/drawing/2014/main" xmlns="" id="{72171258-B02E-4561-9A08-B55DC4F4418D}"/>
              </a:ext>
            </a:extLst>
          </p:cNvPr>
          <p:cNvGrpSpPr/>
          <p:nvPr/>
        </p:nvGrpSpPr>
        <p:grpSpPr>
          <a:xfrm>
            <a:off x="860237" y="5231976"/>
            <a:ext cx="3529890" cy="1260201"/>
            <a:chOff x="1164030" y="5377210"/>
            <a:chExt cx="4706520" cy="1260201"/>
          </a:xfrm>
        </p:grpSpPr>
        <p:pic>
          <p:nvPicPr>
            <p:cNvPr id="13" name="Picture 12">
              <a:extLst>
                <a:ext uri="{FF2B5EF4-FFF2-40B4-BE49-F238E27FC236}">
                  <a16:creationId xmlns:a16="http://schemas.microsoft.com/office/drawing/2014/main" xmlns="" id="{A37E5D0B-B8A5-4B72-8925-E09B75013137}"/>
                </a:ext>
              </a:extLst>
            </p:cNvPr>
            <p:cNvPicPr>
              <a:picLocks noChangeAspect="1"/>
            </p:cNvPicPr>
            <p:nvPr/>
          </p:nvPicPr>
          <p:blipFill>
            <a:blip r:embed="rId8"/>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xmlns="" id="{541CAE31-3519-4806-B6B5-B11461075737}"/>
                </a:ext>
              </a:extLst>
            </p:cNvPr>
            <p:cNvSpPr txBox="1"/>
            <p:nvPr/>
          </p:nvSpPr>
          <p:spPr>
            <a:xfrm>
              <a:off x="2273421" y="5560193"/>
              <a:ext cx="29761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3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kiểu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grpSp>
        <p:nvGrpSpPr>
          <p:cNvPr id="37" name="Group 36">
            <a:extLst>
              <a:ext uri="{FF2B5EF4-FFF2-40B4-BE49-F238E27FC236}">
                <a16:creationId xmlns:a16="http://schemas.microsoft.com/office/drawing/2014/main" xmlns="" id="{43B75CBD-8172-48DF-99AA-A0C9206DCAB8}"/>
              </a:ext>
            </a:extLst>
          </p:cNvPr>
          <p:cNvGrpSpPr/>
          <p:nvPr/>
        </p:nvGrpSpPr>
        <p:grpSpPr>
          <a:xfrm>
            <a:off x="4863239" y="5231976"/>
            <a:ext cx="3529890" cy="1311884"/>
            <a:chOff x="1164030" y="3929770"/>
            <a:chExt cx="4706520" cy="1311884"/>
          </a:xfrm>
        </p:grpSpPr>
        <p:pic>
          <p:nvPicPr>
            <p:cNvPr id="12" name="Picture 11">
              <a:extLst>
                <a:ext uri="{FF2B5EF4-FFF2-40B4-BE49-F238E27FC236}">
                  <a16:creationId xmlns:a16="http://schemas.microsoft.com/office/drawing/2014/main" xmlns="" id="{CD26672A-B76E-4B7D-BDCA-61DFA088775F}"/>
                </a:ext>
              </a:extLst>
            </p:cNvPr>
            <p:cNvPicPr>
              <a:picLocks noChangeAspect="1"/>
            </p:cNvPicPr>
            <p:nvPr/>
          </p:nvPicPr>
          <p:blipFill>
            <a:blip r:embed="rId8"/>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xmlns="" id="{CC0C34A7-AF97-4891-82B8-AF70DE3C0CC0}"/>
                </a:ext>
              </a:extLst>
            </p:cNvPr>
            <p:cNvSpPr txBox="1"/>
            <p:nvPr/>
          </p:nvSpPr>
          <p:spPr>
            <a:xfrm>
              <a:off x="2152301" y="4164436"/>
              <a:ext cx="32191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2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kiểu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kết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rPr>
                <a:t>bài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ndParaRPr>
            </a:p>
          </p:txBody>
        </p:sp>
      </p:grpSp>
      <p:pic>
        <p:nvPicPr>
          <p:cNvPr id="46" name="Picture 45">
            <a:extLst>
              <a:ext uri="{FF2B5EF4-FFF2-40B4-BE49-F238E27FC236}">
                <a16:creationId xmlns:a16="http://schemas.microsoft.com/office/drawing/2014/main" xmlns="" id="{ED1A25A6-672E-4FF0-8597-D123341BDF47}"/>
              </a:ext>
            </a:extLst>
          </p:cNvPr>
          <p:cNvPicPr>
            <a:picLocks noChangeAspect="1"/>
          </p:cNvPicPr>
          <p:nvPr/>
        </p:nvPicPr>
        <p:blipFill>
          <a:blip r:embed="rId9"/>
          <a:stretch>
            <a:fillRect/>
          </a:stretch>
        </p:blipFill>
        <p:spPr>
          <a:xfrm>
            <a:off x="3411352" y="3299424"/>
            <a:ext cx="1897544" cy="5627096"/>
          </a:xfrm>
          <a:prstGeom prst="rect">
            <a:avLst/>
          </a:prstGeom>
        </p:spPr>
      </p:pic>
      <p:pic>
        <p:nvPicPr>
          <p:cNvPr id="3" name="Picture 2">
            <a:hlinkClick r:id="rId10" action="ppaction://hlinksldjump"/>
            <a:extLst>
              <a:ext uri="{FF2B5EF4-FFF2-40B4-BE49-F238E27FC236}">
                <a16:creationId xmlns:a16="http://schemas.microsoft.com/office/drawing/2014/main" xmlns="" id="{A821C9E7-630F-45EE-8C73-EA430E8623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7708" y="5856660"/>
            <a:ext cx="746292" cy="1001340"/>
          </a:xfrm>
          <a:prstGeom prst="rect">
            <a:avLst/>
          </a:prstGeom>
        </p:spPr>
      </p:pic>
      <p:pic>
        <p:nvPicPr>
          <p:cNvPr id="30" name="Picture 29">
            <a:extLst>
              <a:ext uri="{FF2B5EF4-FFF2-40B4-BE49-F238E27FC236}">
                <a16:creationId xmlns:a16="http://schemas.microsoft.com/office/drawing/2014/main" xmlns="" id="{190227E7-D8DD-4571-8FEC-2F72780DC8AD}"/>
              </a:ext>
            </a:extLst>
          </p:cNvPr>
          <p:cNvPicPr>
            <a:picLocks noChangeAspect="1"/>
          </p:cNvPicPr>
          <p:nvPr/>
        </p:nvPicPr>
        <p:blipFill>
          <a:blip r:embed="rId7"/>
          <a:stretch>
            <a:fillRect/>
          </a:stretch>
        </p:blipFill>
        <p:spPr>
          <a:xfrm>
            <a:off x="2801652" y="4907443"/>
            <a:ext cx="1595766" cy="463336"/>
          </a:xfrm>
          <a:prstGeom prst="rect">
            <a:avLst/>
          </a:prstGeom>
        </p:spPr>
      </p:pic>
    </p:spTree>
    <p:extLst>
      <p:ext uri="{BB962C8B-B14F-4D97-AF65-F5344CB8AC3E}">
        <p14:creationId xmlns:p14="http://schemas.microsoft.com/office/powerpoint/2010/main" val="208097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9"/>
                  </p:tgtEl>
                </p:cond>
              </p:nextCondLst>
            </p:seq>
            <p:seq concurrent="1" nextAc="seek">
              <p:cTn id="36" restart="whenNotActive" fill="hold" evtFilter="cancelBubble" nodeType="interactiveSeq">
                <p:stCondLst>
                  <p:cond evt="onClick" delay="0">
                    <p:tgtEl>
                      <p:spTgt spid="38"/>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A948F06-AA0E-4320-9103-205E36EF9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700" y="3681"/>
            <a:ext cx="1369178" cy="2033248"/>
          </a:xfrm>
          <a:prstGeom prst="rect">
            <a:avLst/>
          </a:prstGeom>
        </p:spPr>
      </p:pic>
      <p:pic>
        <p:nvPicPr>
          <p:cNvPr id="9" name="Picture 8">
            <a:extLst>
              <a:ext uri="{FF2B5EF4-FFF2-40B4-BE49-F238E27FC236}">
                <a16:creationId xmlns:a16="http://schemas.microsoft.com/office/drawing/2014/main" xmlns="" id="{6C30D2D6-9212-49BB-8A70-BB41283B6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2750">
            <a:off x="6813985" y="631123"/>
            <a:ext cx="1582334" cy="1088416"/>
          </a:xfrm>
          <a:prstGeom prst="rect">
            <a:avLst/>
          </a:prstGeom>
        </p:spPr>
      </p:pic>
      <p:grpSp>
        <p:nvGrpSpPr>
          <p:cNvPr id="22" name="Group 21">
            <a:extLst>
              <a:ext uri="{FF2B5EF4-FFF2-40B4-BE49-F238E27FC236}">
                <a16:creationId xmlns:a16="http://schemas.microsoft.com/office/drawing/2014/main" xmlns="" id="{C633A07D-DE34-4DD8-87CC-AE63E1759B80}"/>
              </a:ext>
            </a:extLst>
          </p:cNvPr>
          <p:cNvGrpSpPr/>
          <p:nvPr/>
        </p:nvGrpSpPr>
        <p:grpSpPr>
          <a:xfrm>
            <a:off x="205866" y="1852810"/>
            <a:ext cx="9367739" cy="2320972"/>
            <a:chOff x="2424332" y="2027326"/>
            <a:chExt cx="7507459" cy="2320972"/>
          </a:xfrm>
        </p:grpSpPr>
        <p:sp>
          <p:nvSpPr>
            <p:cNvPr id="20" name="TextBox 19">
              <a:extLst>
                <a:ext uri="{FF2B5EF4-FFF2-40B4-BE49-F238E27FC236}">
                  <a16:creationId xmlns:a16="http://schemas.microsoft.com/office/drawing/2014/main" xmlns="" id="{2CA9EDEE-8B38-4C4A-B95B-C6C29C3FEACC}"/>
                </a:ext>
              </a:extLst>
            </p:cNvPr>
            <p:cNvSpPr txBox="1"/>
            <p:nvPr/>
          </p:nvSpPr>
          <p:spPr>
            <a:xfrm>
              <a:off x="2424332" y="2027326"/>
              <a:ext cx="750745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F308FCDE-7044-4553-993E-8CD31F0986C5}"/>
                </a:ext>
              </a:extLst>
            </p:cNvPr>
            <p:cNvSpPr txBox="1"/>
            <p:nvPr/>
          </p:nvSpPr>
          <p:spPr>
            <a:xfrm>
              <a:off x="2424332" y="2039974"/>
              <a:ext cx="750745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xmlns="" id="{FF183298-CCD7-4FA5-A4F3-4A12CFDF85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3605" y="3005868"/>
            <a:ext cx="2448401" cy="3852132"/>
          </a:xfrm>
          <a:prstGeom prst="rect">
            <a:avLst/>
          </a:prstGeom>
        </p:spPr>
      </p:pic>
      <p:pic>
        <p:nvPicPr>
          <p:cNvPr id="11" name="Picture 10">
            <a:extLst>
              <a:ext uri="{FF2B5EF4-FFF2-40B4-BE49-F238E27FC236}">
                <a16:creationId xmlns:a16="http://schemas.microsoft.com/office/drawing/2014/main" xmlns="" id="{5C5500F5-2FD1-4B7B-A851-A8ADCEAA44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770719">
            <a:off x="4313912" y="658475"/>
            <a:ext cx="938436" cy="1426826"/>
          </a:xfrm>
          <a:prstGeom prst="rect">
            <a:avLst/>
          </a:prstGeom>
        </p:spPr>
      </p:pic>
    </p:spTree>
    <p:extLst>
      <p:ext uri="{BB962C8B-B14F-4D97-AF65-F5344CB8AC3E}">
        <p14:creationId xmlns:p14="http://schemas.microsoft.com/office/powerpoint/2010/main" val="8226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7BD45E5-D5A4-49A9-AC22-AC7389446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95"/>
            <a:ext cx="9144000" cy="6858000"/>
          </a:xfrm>
          <a:prstGeom prst="rect">
            <a:avLst/>
          </a:prstGeom>
        </p:spPr>
      </p:pic>
      <p:pic>
        <p:nvPicPr>
          <p:cNvPr id="6" name="图片 5">
            <a:extLst>
              <a:ext uri="{FF2B5EF4-FFF2-40B4-BE49-F238E27FC236}">
                <a16:creationId xmlns:a16="http://schemas.microsoft.com/office/drawing/2014/main" xmlns="" id="{413560EE-F623-451C-A8BA-831633A21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9372"/>
            <a:ext cx="9144000" cy="1908629"/>
          </a:xfrm>
          <a:prstGeom prst="rect">
            <a:avLst/>
          </a:prstGeom>
        </p:spPr>
      </p:pic>
      <p:pic>
        <p:nvPicPr>
          <p:cNvPr id="4" name="图片 3">
            <a:extLst>
              <a:ext uri="{FF2B5EF4-FFF2-40B4-BE49-F238E27FC236}">
                <a16:creationId xmlns:a16="http://schemas.microsoft.com/office/drawing/2014/main" xmlns="" id="{6A6B93F3-5D79-4C2D-94AD-A9600E23C223}"/>
              </a:ext>
            </a:extLst>
          </p:cNvPr>
          <p:cNvPicPr>
            <a:picLocks noChangeAspect="1"/>
          </p:cNvPicPr>
          <p:nvPr/>
        </p:nvPicPr>
        <p:blipFill rotWithShape="1">
          <a:blip r:embed="rId5">
            <a:extLst>
              <a:ext uri="{28A0092B-C50C-407E-A947-70E740481C1C}">
                <a14:useLocalDpi xmlns:a14="http://schemas.microsoft.com/office/drawing/2010/main" val="0"/>
              </a:ext>
            </a:extLst>
          </a:blip>
          <a:srcRect b="39076"/>
          <a:stretch/>
        </p:blipFill>
        <p:spPr>
          <a:xfrm>
            <a:off x="0" y="2541317"/>
            <a:ext cx="9144000" cy="4303486"/>
          </a:xfrm>
          <a:prstGeom prst="rect">
            <a:avLst/>
          </a:prstGeom>
        </p:spPr>
      </p:pic>
      <p:pic>
        <p:nvPicPr>
          <p:cNvPr id="7" name="图片 6">
            <a:extLst>
              <a:ext uri="{FF2B5EF4-FFF2-40B4-BE49-F238E27FC236}">
                <a16:creationId xmlns:a16="http://schemas.microsoft.com/office/drawing/2014/main" xmlns="" id="{C718C281-860C-429B-8643-3F475E10A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4477"/>
            <a:ext cx="3645535" cy="6858000"/>
          </a:xfrm>
          <a:prstGeom prst="rect">
            <a:avLst/>
          </a:prstGeom>
        </p:spPr>
      </p:pic>
      <p:pic>
        <p:nvPicPr>
          <p:cNvPr id="9" name="图片 8">
            <a:extLst>
              <a:ext uri="{FF2B5EF4-FFF2-40B4-BE49-F238E27FC236}">
                <a16:creationId xmlns:a16="http://schemas.microsoft.com/office/drawing/2014/main" xmlns="" id="{7D4B09E7-7D5E-49C3-A4DD-E97491FFD7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0702" y="-39593"/>
            <a:ext cx="5879551" cy="6588232"/>
          </a:xfrm>
          <a:prstGeom prst="rect">
            <a:avLst/>
          </a:prstGeom>
        </p:spPr>
      </p:pic>
      <p:grpSp>
        <p:nvGrpSpPr>
          <p:cNvPr id="15" name="Group 14">
            <a:extLst>
              <a:ext uri="{FF2B5EF4-FFF2-40B4-BE49-F238E27FC236}">
                <a16:creationId xmlns:a16="http://schemas.microsoft.com/office/drawing/2014/main" xmlns="" id="{AA9DA1F1-2605-428A-BAD8-4476BCDBD70F}"/>
              </a:ext>
            </a:extLst>
          </p:cNvPr>
          <p:cNvGrpSpPr/>
          <p:nvPr/>
        </p:nvGrpSpPr>
        <p:grpSpPr>
          <a:xfrm>
            <a:off x="3017525" y="2119232"/>
            <a:ext cx="3211203" cy="7187389"/>
            <a:chOff x="7463022" y="409027"/>
            <a:chExt cx="5505829" cy="7187389"/>
          </a:xfrm>
        </p:grpSpPr>
        <p:sp>
          <p:nvSpPr>
            <p:cNvPr id="16" name="TextBox 15">
              <a:extLst>
                <a:ext uri="{FF2B5EF4-FFF2-40B4-BE49-F238E27FC236}">
                  <a16:creationId xmlns:a16="http://schemas.microsoft.com/office/drawing/2014/main" xmlns="" id="{05E685D1-A170-4632-9121-1F0766704B83}"/>
                </a:ext>
              </a:extLst>
            </p:cNvPr>
            <p:cNvSpPr txBox="1"/>
            <p:nvPr/>
          </p:nvSpPr>
          <p:spPr>
            <a:xfrm>
              <a:off x="7463022" y="425222"/>
              <a:ext cx="5505829" cy="7171194"/>
            </a:xfrm>
            <a:prstGeom prst="rect">
              <a:avLst/>
            </a:prstGeom>
            <a:noFill/>
          </p:spPr>
          <p:txBody>
            <a:bodyPr wrap="square" rtlCol="0">
              <a:spAutoFit/>
            </a:bodyPr>
            <a:lstStyle/>
            <a:p>
              <a:pPr algn="ctr"/>
              <a:r>
                <a:rPr lang="en-US" sz="11500" spc="300" dirty="0">
                  <a:ln w="177800">
                    <a:solidFill>
                      <a:schemeClr val="bg1"/>
                    </a:solidFill>
                  </a:ln>
                  <a:solidFill>
                    <a:schemeClr val="bg1"/>
                  </a:solidFill>
                  <a:effectLst>
                    <a:outerShdw blurRad="50800" dist="38100" dir="8100000" algn="tr" rotWithShape="0">
                      <a:prstClr val="black">
                        <a:alpha val="40000"/>
                      </a:prstClr>
                    </a:outerShdw>
                  </a:effectLst>
                  <a:latin typeface="SVN-Lobster" panose="02040603050506020204" pitchFamily="18" charset="0"/>
                </a:rPr>
                <a:t>KHÁMPHÁ</a:t>
              </a:r>
            </a:p>
          </p:txBody>
        </p:sp>
        <p:sp>
          <p:nvSpPr>
            <p:cNvPr id="17" name="TextBox 16">
              <a:extLst>
                <a:ext uri="{FF2B5EF4-FFF2-40B4-BE49-F238E27FC236}">
                  <a16:creationId xmlns:a16="http://schemas.microsoft.com/office/drawing/2014/main" xmlns="" id="{1AD2E42A-5A00-49F1-99B7-543EDA6BEE57}"/>
                </a:ext>
              </a:extLst>
            </p:cNvPr>
            <p:cNvSpPr txBox="1"/>
            <p:nvPr/>
          </p:nvSpPr>
          <p:spPr>
            <a:xfrm>
              <a:off x="7499203" y="409027"/>
              <a:ext cx="5437445" cy="7171194"/>
            </a:xfrm>
            <a:prstGeom prst="rect">
              <a:avLst/>
            </a:prstGeom>
            <a:noFill/>
          </p:spPr>
          <p:txBody>
            <a:bodyPr wrap="square" rtlCol="0">
              <a:spAutoFit/>
            </a:bodyPr>
            <a:lstStyle/>
            <a:p>
              <a:pPr algn="ctr"/>
              <a:r>
                <a:rPr lang="en-US" sz="11500" spc="300" dirty="0">
                  <a:solidFill>
                    <a:srgbClr val="F8AD1C"/>
                  </a:solidFill>
                  <a:latin typeface="SVN-Lobster" panose="02040603050506020204" pitchFamily="18" charset="0"/>
                </a:rPr>
                <a:t>KHÁM PHÁ</a:t>
              </a:r>
            </a:p>
          </p:txBody>
        </p:sp>
      </p:grpSp>
      <p:pic>
        <p:nvPicPr>
          <p:cNvPr id="3" name="Picture 2">
            <a:extLst>
              <a:ext uri="{FF2B5EF4-FFF2-40B4-BE49-F238E27FC236}">
                <a16:creationId xmlns:a16="http://schemas.microsoft.com/office/drawing/2014/main" xmlns="" id="{9962B223-6A29-4245-BB8E-E23326EB86C4}"/>
              </a:ext>
            </a:extLst>
          </p:cNvPr>
          <p:cNvPicPr>
            <a:picLocks noChangeAspect="1"/>
          </p:cNvPicPr>
          <p:nvPr/>
        </p:nvPicPr>
        <p:blipFill>
          <a:blip r:embed="rId8"/>
          <a:stretch>
            <a:fillRect/>
          </a:stretch>
        </p:blipFill>
        <p:spPr>
          <a:xfrm>
            <a:off x="6179169" y="194655"/>
            <a:ext cx="2308258" cy="6468691"/>
          </a:xfrm>
          <a:prstGeom prst="rect">
            <a:avLst/>
          </a:prstGeom>
        </p:spPr>
      </p:pic>
    </p:spTree>
    <p:extLst>
      <p:ext uri="{BB962C8B-B14F-4D97-AF65-F5344CB8AC3E}">
        <p14:creationId xmlns:p14="http://schemas.microsoft.com/office/powerpoint/2010/main" val="571986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0340E72-E746-4A92-A375-5FD91B5C9F40}"/>
              </a:ext>
            </a:extLst>
          </p:cNvPr>
          <p:cNvSpPr txBox="1"/>
          <p:nvPr/>
        </p:nvSpPr>
        <p:spPr>
          <a:xfrm>
            <a:off x="591378" y="556592"/>
            <a:ext cx="7961244" cy="954107"/>
          </a:xfrm>
          <a:prstGeom prst="rect">
            <a:avLst/>
          </a:prstGeom>
          <a:noFill/>
        </p:spPr>
        <p:txBody>
          <a:bodyPr wrap="square" rtlCol="0">
            <a:spAutoFit/>
          </a:bodyPr>
          <a:lstStyle/>
          <a:p>
            <a:r>
              <a:rPr lang="en-US" sz="2800" b="1" dirty="0">
                <a:latin typeface="UTM Avo" panose="02040603050506020204" pitchFamily="18" charset="0"/>
              </a:rPr>
              <a:t>1.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thể</a:t>
            </a:r>
            <a:r>
              <a:rPr lang="en-US" sz="2800" b="1" dirty="0">
                <a:latin typeface="UTM Avo" panose="02040603050506020204" pitchFamily="18" charset="0"/>
              </a:rPr>
              <a:t> </a:t>
            </a:r>
            <a:r>
              <a:rPr lang="en-US" sz="2800" b="1" dirty="0" err="1">
                <a:latin typeface="UTM Avo" panose="02040603050506020204" pitchFamily="18" charset="0"/>
              </a:rPr>
              <a:t>dùng</a:t>
            </a:r>
            <a:r>
              <a:rPr lang="en-US" sz="2800" b="1" dirty="0">
                <a:latin typeface="UTM Avo" panose="02040603050506020204" pitchFamily="18" charset="0"/>
              </a:rPr>
              <a:t> </a:t>
            </a:r>
            <a:r>
              <a:rPr lang="en-US" sz="2800" b="1" dirty="0" err="1">
                <a:latin typeface="UTM Avo" panose="02040603050506020204" pitchFamily="18" charset="0"/>
              </a:rPr>
              <a:t>các</a:t>
            </a:r>
            <a:r>
              <a:rPr lang="en-US" sz="2800" b="1" dirty="0">
                <a:latin typeface="UTM Avo" panose="02040603050506020204" pitchFamily="18" charset="0"/>
              </a:rPr>
              <a:t>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sau</a:t>
            </a:r>
            <a:r>
              <a:rPr lang="en-US" sz="2800" b="1" dirty="0">
                <a:latin typeface="UTM Avo" panose="02040603050506020204" pitchFamily="18" charset="0"/>
              </a:rPr>
              <a:t> </a:t>
            </a:r>
            <a:r>
              <a:rPr lang="en-US" sz="2800" b="1" dirty="0" err="1">
                <a:latin typeface="UTM Avo" panose="02040603050506020204" pitchFamily="18" charset="0"/>
              </a:rPr>
              <a:t>để</a:t>
            </a:r>
            <a:r>
              <a:rPr lang="en-US" sz="2800" b="1" dirty="0">
                <a:latin typeface="UTM Avo" panose="02040603050506020204" pitchFamily="18" charset="0"/>
              </a:rPr>
              <a:t> </a:t>
            </a:r>
            <a:r>
              <a:rPr lang="en-US" sz="2800" b="1" dirty="0" err="1">
                <a:latin typeface="UTM Avo" panose="02040603050506020204" pitchFamily="18" charset="0"/>
              </a:rPr>
              <a:t>kết</a:t>
            </a:r>
            <a:r>
              <a:rPr lang="en-US" sz="2800" b="1" dirty="0">
                <a:latin typeface="UTM Avo" panose="02040603050506020204" pitchFamily="18" charset="0"/>
              </a:rPr>
              <a:t> </a:t>
            </a:r>
            <a:r>
              <a:rPr lang="en-US" sz="2800" b="1" dirty="0" err="1">
                <a:latin typeface="UTM Avo" panose="02040603050506020204" pitchFamily="18" charset="0"/>
              </a:rPr>
              <a:t>bài</a:t>
            </a:r>
            <a:r>
              <a:rPr lang="en-US" sz="2800" b="1" dirty="0">
                <a:latin typeface="UTM Avo" panose="02040603050506020204" pitchFamily="18" charset="0"/>
              </a:rPr>
              <a:t>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Vì</a:t>
            </a:r>
            <a:r>
              <a:rPr lang="en-US" sz="2800" b="1" dirty="0">
                <a:latin typeface="UTM Avo" panose="02040603050506020204" pitchFamily="18" charset="0"/>
              </a:rPr>
              <a:t> </a:t>
            </a:r>
            <a:r>
              <a:rPr lang="en-US" sz="2800" b="1" dirty="0" err="1">
                <a:latin typeface="UTM Avo" panose="02040603050506020204" pitchFamily="18" charset="0"/>
              </a:rPr>
              <a:t>sao</a:t>
            </a:r>
            <a:r>
              <a:rPr lang="en-US" sz="2800" b="1" dirty="0">
                <a:latin typeface="UTM Avo" panose="02040603050506020204" pitchFamily="18" charset="0"/>
              </a:rPr>
              <a:t>?</a:t>
            </a:r>
            <a:endParaRPr lang="vi-VN" sz="2800" b="1" dirty="0"/>
          </a:p>
        </p:txBody>
      </p:sp>
      <p:grpSp>
        <p:nvGrpSpPr>
          <p:cNvPr id="6" name="Group 5">
            <a:extLst>
              <a:ext uri="{FF2B5EF4-FFF2-40B4-BE49-F238E27FC236}">
                <a16:creationId xmlns:a16="http://schemas.microsoft.com/office/drawing/2014/main" xmlns="" id="{A1436EF4-79F5-4EE1-ADB0-1C130E659C86}"/>
              </a:ext>
            </a:extLst>
          </p:cNvPr>
          <p:cNvGrpSpPr/>
          <p:nvPr/>
        </p:nvGrpSpPr>
        <p:grpSpPr>
          <a:xfrm>
            <a:off x="583923" y="1153927"/>
            <a:ext cx="5526158" cy="2051025"/>
            <a:chOff x="596347" y="1229055"/>
            <a:chExt cx="7368210" cy="2051025"/>
          </a:xfrm>
        </p:grpSpPr>
        <p:sp>
          <p:nvSpPr>
            <p:cNvPr id="5" name="Rectangle: Rounded Corners 4">
              <a:extLst>
                <a:ext uri="{FF2B5EF4-FFF2-40B4-BE49-F238E27FC236}">
                  <a16:creationId xmlns:a16="http://schemas.microsoft.com/office/drawing/2014/main" xmlns="" id="{FF31E7D3-2998-43D6-AE59-0F73ED1704D9}"/>
                </a:ext>
              </a:extLst>
            </p:cNvPr>
            <p:cNvSpPr/>
            <p:nvPr/>
          </p:nvSpPr>
          <p:spPr>
            <a:xfrm>
              <a:off x="596347" y="1229055"/>
              <a:ext cx="7368210" cy="2051025"/>
            </a:xfrm>
            <a:prstGeom prst="roundRect">
              <a:avLst/>
            </a:prstGeom>
            <a:solidFill>
              <a:schemeClr val="bg1"/>
            </a:solidFill>
            <a:ln w="38100">
              <a:solidFill>
                <a:srgbClr val="0F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4AB546D1-22B1-4B64-A3D0-EB0EA93837CB}"/>
                </a:ext>
              </a:extLst>
            </p:cNvPr>
            <p:cNvSpPr txBox="1"/>
            <p:nvPr/>
          </p:nvSpPr>
          <p:spPr>
            <a:xfrm>
              <a:off x="788503" y="1346626"/>
              <a:ext cx="7050157"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a)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Rồi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đây</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đến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ngày</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xa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mái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trường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thân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yêu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em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sẽ</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mang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theo</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nhiều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kỉ</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niệm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của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thời</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thơ</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ấu</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bên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gốc</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bàng</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thân</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thuộc</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của</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r>
                <a:rPr kumimoji="0" lang="en-US" altLang="en-US" sz="2800" i="0" u="none" strike="noStrike" kern="1200" cap="none" spc="0" normalizeH="0" baseline="0" noProof="0" dirty="0" err="1">
                  <a:ln>
                    <a:noFill/>
                  </a:ln>
                  <a:solidFill>
                    <a:prstClr val="black"/>
                  </a:solidFill>
                  <a:effectLst/>
                  <a:uLnTx/>
                  <a:uFillTx/>
                  <a:latin typeface="UTM Avo" panose="02040603050506020204" pitchFamily="18" charset="0"/>
                </a:rPr>
                <a:t>em</a:t>
              </a:r>
              <a:r>
                <a:rPr kumimoji="0" lang="en-US" altLang="en-US" sz="2800" i="0" u="none" strike="noStrike" kern="1200" cap="none" spc="0" normalizeH="0" baseline="0" noProof="0" dirty="0">
                  <a:ln>
                    <a:noFill/>
                  </a:ln>
                  <a:solidFill>
                    <a:prstClr val="black"/>
                  </a:solidFill>
                  <a:effectLst/>
                  <a:uLnTx/>
                  <a:uFillTx/>
                  <a:latin typeface="UTM Avo" panose="02040603050506020204" pitchFamily="18" charset="0"/>
                </a:rPr>
                <a:t>. </a:t>
              </a:r>
            </a:p>
          </p:txBody>
        </p:sp>
      </p:grpSp>
      <p:grpSp>
        <p:nvGrpSpPr>
          <p:cNvPr id="12" name="Group 11">
            <a:extLst>
              <a:ext uri="{FF2B5EF4-FFF2-40B4-BE49-F238E27FC236}">
                <a16:creationId xmlns:a16="http://schemas.microsoft.com/office/drawing/2014/main" xmlns="" id="{89776374-F0FD-44BB-90F5-693F3EC8F9DF}"/>
              </a:ext>
            </a:extLst>
          </p:cNvPr>
          <p:cNvGrpSpPr/>
          <p:nvPr/>
        </p:nvGrpSpPr>
        <p:grpSpPr>
          <a:xfrm>
            <a:off x="3260034" y="3513775"/>
            <a:ext cx="5526158" cy="2051025"/>
            <a:chOff x="3703982" y="3753594"/>
            <a:chExt cx="7368210" cy="2051025"/>
          </a:xfrm>
        </p:grpSpPr>
        <p:sp>
          <p:nvSpPr>
            <p:cNvPr id="8" name="Rectangle: Rounded Corners 7">
              <a:extLst>
                <a:ext uri="{FF2B5EF4-FFF2-40B4-BE49-F238E27FC236}">
                  <a16:creationId xmlns:a16="http://schemas.microsoft.com/office/drawing/2014/main" xmlns="" id="{0749E640-2DCE-412E-8D8E-2B449DC5140E}"/>
                </a:ext>
              </a:extLst>
            </p:cNvPr>
            <p:cNvSpPr/>
            <p:nvPr/>
          </p:nvSpPr>
          <p:spPr>
            <a:xfrm>
              <a:off x="3703982" y="3753594"/>
              <a:ext cx="7368210" cy="2051025"/>
            </a:xfrm>
            <a:prstGeom prst="roundRect">
              <a:avLst/>
            </a:prstGeom>
            <a:solidFill>
              <a:schemeClr val="bg1"/>
            </a:solidFill>
            <a:ln w="38100">
              <a:solidFill>
                <a:srgbClr val="0F8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xmlns="" id="{92791E6F-CABE-42C2-8867-3CEC7BDBEC87}"/>
                </a:ext>
              </a:extLst>
            </p:cNvPr>
            <p:cNvSpPr txBox="1"/>
            <p:nvPr/>
          </p:nvSpPr>
          <p:spPr>
            <a:xfrm>
              <a:off x="3819939" y="3871165"/>
              <a:ext cx="7136296" cy="1815882"/>
            </a:xfrm>
            <a:prstGeom prst="rect">
              <a:avLst/>
            </a:prstGeom>
            <a:noFill/>
          </p:spPr>
          <p:txBody>
            <a:bodyPr wrap="square">
              <a:spAutoFit/>
            </a:bodyPr>
            <a:lstStyle/>
            <a:p>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b)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rất</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thích</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cây</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phượng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vì</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phượng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chẳng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những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cho</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chúng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bóng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mát</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để</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vui</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chơi</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mà</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còn</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làm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tăng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thêm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vẻ</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đẹp</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của</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trường</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1200" cap="none" spc="0" normalizeH="0" baseline="0" noProof="0" dirty="0" err="1">
                  <a:ln>
                    <a:noFill/>
                  </a:ln>
                  <a:solidFill>
                    <a:prstClr val="black"/>
                  </a:solidFill>
                  <a:effectLst/>
                  <a:uLnTx/>
                  <a:uFillTx/>
                  <a:latin typeface="UTM Avo" panose="02040603050506020204" pitchFamily="18" charset="0"/>
                  <a:cs typeface="Times New Roman" pitchFamily="18" charset="0"/>
                </a:rPr>
                <a:t>em</a:t>
              </a:r>
              <a:r>
                <a:rPr kumimoji="0" lang="en-US" sz="2800" i="0" u="none" strike="noStrike" kern="1200" cap="none" spc="0" normalizeH="0" baseline="0" noProof="0" dirty="0">
                  <a:ln>
                    <a:noFill/>
                  </a:ln>
                  <a:solidFill>
                    <a:prstClr val="black"/>
                  </a:solidFill>
                  <a:effectLst/>
                  <a:uLnTx/>
                  <a:uFillTx/>
                  <a:latin typeface="UTM Avo" panose="02040603050506020204" pitchFamily="18" charset="0"/>
                  <a:cs typeface="Times New Roman" pitchFamily="18" charset="0"/>
                </a:rPr>
                <a:t>.</a:t>
              </a:r>
              <a:endParaRPr lang="vi-VN" dirty="0"/>
            </a:p>
          </p:txBody>
        </p:sp>
      </p:grpSp>
      <p:sp>
        <p:nvSpPr>
          <p:cNvPr id="13" name="TextBox 12">
            <a:extLst>
              <a:ext uri="{FF2B5EF4-FFF2-40B4-BE49-F238E27FC236}">
                <a16:creationId xmlns:a16="http://schemas.microsoft.com/office/drawing/2014/main" xmlns="" id="{EEF07F94-BAA3-4007-9CAB-EC122141B81B}"/>
              </a:ext>
            </a:extLst>
          </p:cNvPr>
          <p:cNvSpPr txBox="1"/>
          <p:nvPr/>
        </p:nvSpPr>
        <p:spPr>
          <a:xfrm>
            <a:off x="6254198" y="1433147"/>
            <a:ext cx="2141882" cy="1815882"/>
          </a:xfrm>
          <a:prstGeom prst="rect">
            <a:avLst/>
          </a:prstGeom>
          <a:noFill/>
        </p:spPr>
        <p:txBody>
          <a:bodyPr wrap="square" rtlCol="0">
            <a:spAutoFit/>
          </a:bodyPr>
          <a:lstStyle/>
          <a:p>
            <a:pPr algn="ctr"/>
            <a:r>
              <a:rPr lang="en-US" sz="2800" b="1" dirty="0" err="1">
                <a:solidFill>
                  <a:srgbClr val="0F8931"/>
                </a:solidFill>
                <a:latin typeface="UTM Avo" panose="02040603050506020204" pitchFamily="18" charset="0"/>
              </a:rPr>
              <a:t>Đề</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bài</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Tả</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cây</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bàng</a:t>
            </a:r>
            <a:r>
              <a:rPr lang="en-US" sz="2800" b="1" dirty="0">
                <a:solidFill>
                  <a:srgbClr val="0F8931"/>
                </a:solidFill>
                <a:latin typeface="UTM Avo" panose="02040603050506020204" pitchFamily="18" charset="0"/>
              </a:rPr>
              <a:t> ở </a:t>
            </a:r>
            <a:r>
              <a:rPr lang="en-US" sz="2800" b="1" dirty="0" err="1">
                <a:solidFill>
                  <a:srgbClr val="0F8931"/>
                </a:solidFill>
                <a:latin typeface="UTM Avo" panose="02040603050506020204" pitchFamily="18" charset="0"/>
              </a:rPr>
              <a:t>sân</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trường</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em</a:t>
            </a:r>
            <a:r>
              <a:rPr lang="en-US" sz="2800" b="1" dirty="0">
                <a:solidFill>
                  <a:srgbClr val="0F8931"/>
                </a:solidFill>
                <a:latin typeface="UTM Avo" panose="02040603050506020204" pitchFamily="18" charset="0"/>
              </a:rPr>
              <a:t>.</a:t>
            </a:r>
            <a:endParaRPr lang="vi-VN" sz="2800" b="1" dirty="0">
              <a:solidFill>
                <a:srgbClr val="0F8931"/>
              </a:solidFill>
            </a:endParaRPr>
          </a:p>
        </p:txBody>
      </p:sp>
      <p:sp>
        <p:nvSpPr>
          <p:cNvPr id="14" name="TextBox 13">
            <a:extLst>
              <a:ext uri="{FF2B5EF4-FFF2-40B4-BE49-F238E27FC236}">
                <a16:creationId xmlns:a16="http://schemas.microsoft.com/office/drawing/2014/main" xmlns="" id="{EB42AB78-4F87-4F42-B0DE-F594C3286017}"/>
              </a:ext>
            </a:extLst>
          </p:cNvPr>
          <p:cNvSpPr txBox="1"/>
          <p:nvPr/>
        </p:nvSpPr>
        <p:spPr>
          <a:xfrm>
            <a:off x="941735" y="3846789"/>
            <a:ext cx="2141882" cy="1815882"/>
          </a:xfrm>
          <a:prstGeom prst="rect">
            <a:avLst/>
          </a:prstGeom>
          <a:solidFill>
            <a:schemeClr val="bg1"/>
          </a:solidFill>
        </p:spPr>
        <p:txBody>
          <a:bodyPr wrap="square" rtlCol="0">
            <a:spAutoFit/>
          </a:bodyPr>
          <a:lstStyle/>
          <a:p>
            <a:pPr algn="ctr"/>
            <a:r>
              <a:rPr lang="en-US" sz="2800" b="1" dirty="0" err="1">
                <a:solidFill>
                  <a:srgbClr val="0F8931"/>
                </a:solidFill>
                <a:latin typeface="UTM Avo" panose="02040603050506020204" pitchFamily="18" charset="0"/>
              </a:rPr>
              <a:t>Đề</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bài</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Tả</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cây</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phượng</a:t>
            </a:r>
            <a:r>
              <a:rPr lang="en-US" sz="2800" b="1" dirty="0">
                <a:solidFill>
                  <a:srgbClr val="0F8931"/>
                </a:solidFill>
                <a:latin typeface="UTM Avo" panose="02040603050506020204" pitchFamily="18" charset="0"/>
              </a:rPr>
              <a:t> ở </a:t>
            </a:r>
            <a:r>
              <a:rPr lang="en-US" sz="2800" b="1" dirty="0" err="1">
                <a:solidFill>
                  <a:srgbClr val="0F8931"/>
                </a:solidFill>
                <a:latin typeface="UTM Avo" panose="02040603050506020204" pitchFamily="18" charset="0"/>
              </a:rPr>
              <a:t>sân</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trường</a:t>
            </a:r>
            <a:r>
              <a:rPr lang="en-US" sz="2800" b="1" dirty="0">
                <a:solidFill>
                  <a:srgbClr val="0F8931"/>
                </a:solidFill>
                <a:latin typeface="UTM Avo" panose="02040603050506020204" pitchFamily="18" charset="0"/>
              </a:rPr>
              <a:t> </a:t>
            </a:r>
            <a:r>
              <a:rPr lang="en-US" sz="2800" b="1" dirty="0" err="1">
                <a:solidFill>
                  <a:srgbClr val="0F8931"/>
                </a:solidFill>
                <a:latin typeface="UTM Avo" panose="02040603050506020204" pitchFamily="18" charset="0"/>
              </a:rPr>
              <a:t>em</a:t>
            </a:r>
            <a:endParaRPr lang="vi-VN" sz="2800" b="1" dirty="0">
              <a:solidFill>
                <a:srgbClr val="0F8931"/>
              </a:solidFill>
            </a:endParaRPr>
          </a:p>
        </p:txBody>
      </p:sp>
    </p:spTree>
    <p:extLst>
      <p:ext uri="{BB962C8B-B14F-4D97-AF65-F5344CB8AC3E}">
        <p14:creationId xmlns:p14="http://schemas.microsoft.com/office/powerpoint/2010/main" val="3547980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Lst>
  </p:timing>
</p:sld>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1297</Words>
  <Application>Microsoft Office PowerPoint</Application>
  <PresentationFormat>Trình chiếu trên màn hình (4:3)</PresentationFormat>
  <Paragraphs>127</Paragraphs>
  <Slides>26</Slides>
  <Notes>8</Notes>
  <HiddenSlides>0</HiddenSlides>
  <MMClips>0</MMClips>
  <ScaleCrop>false</ScaleCrop>
  <HeadingPairs>
    <vt:vector size="4" baseType="variant">
      <vt:variant>
        <vt:lpstr>Chủ đề</vt:lpstr>
      </vt:variant>
      <vt:variant>
        <vt:i4>1</vt:i4>
      </vt:variant>
      <vt:variant>
        <vt:lpstr>Tiêu đề Bản chiếu</vt:lpstr>
      </vt:variant>
      <vt:variant>
        <vt:i4>26</vt:i4>
      </vt:variant>
    </vt:vector>
  </HeadingPairs>
  <TitlesOfParts>
    <vt:vector size="27" baseType="lpstr">
      <vt:lpstr>Chủ đề của Office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Windows User</dc:creator>
  <cp:lastModifiedBy>Windows User</cp:lastModifiedBy>
  <cp:revision>1</cp:revision>
  <dcterms:created xsi:type="dcterms:W3CDTF">2022-03-12T08:50:53Z</dcterms:created>
  <dcterms:modified xsi:type="dcterms:W3CDTF">2022-03-12T08:57:36Z</dcterms:modified>
</cp:coreProperties>
</file>