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7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16323-DC1B-4180-89EC-F7D1A6BC3726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4" name="Chỗ dành sẵn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B1AD92-CC90-4740-90E4-CAC1B9EA99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5806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34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Google Shape;2177;ge4b7ac326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8" name="Google Shape;2178;ge4b7ac326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826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665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e4b7ac326b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e4b7ac326b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ge4b7ac326b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1" name="Google Shape;1531;ge4b7ac326b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ge4b7ac326b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1" name="Google Shape;1531;ge4b7ac326b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7459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ge4b7ac326b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1" name="Google Shape;1531;ge4b7ac326b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3135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97F2-AA4E-46CE-AFD8-BC41074E362B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BABE-1D47-4FFE-A84F-522E4CBADA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3656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97F2-AA4E-46CE-AFD8-BC41074E362B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BABE-1D47-4FFE-A84F-522E4CBADA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490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97F2-AA4E-46CE-AFD8-BC41074E362B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BABE-1D47-4FFE-A84F-522E4CBADA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2823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5"/>
          <p:cNvSpPr txBox="1">
            <a:spLocks noGrp="1"/>
          </p:cNvSpPr>
          <p:nvPr>
            <p:ph type="subTitle" idx="1"/>
          </p:nvPr>
        </p:nvSpPr>
        <p:spPr>
          <a:xfrm>
            <a:off x="720000" y="1867367"/>
            <a:ext cx="3240600" cy="3987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6" name="Google Shape;256;p1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4984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7704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9629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720000" y="2439333"/>
            <a:ext cx="2336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250550" y="1840433"/>
            <a:ext cx="12753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720000" y="3050477"/>
            <a:ext cx="2336400" cy="836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/>
          </p:nvPr>
        </p:nvSpPr>
        <p:spPr>
          <a:xfrm>
            <a:off x="3403800" y="2439333"/>
            <a:ext cx="2336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5" hasCustomPrompt="1"/>
          </p:nvPr>
        </p:nvSpPr>
        <p:spPr>
          <a:xfrm>
            <a:off x="3934350" y="1840433"/>
            <a:ext cx="12753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6"/>
          </p:nvPr>
        </p:nvSpPr>
        <p:spPr>
          <a:xfrm>
            <a:off x="3403800" y="3050477"/>
            <a:ext cx="2336400" cy="836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/>
          </p:nvPr>
        </p:nvSpPr>
        <p:spPr>
          <a:xfrm>
            <a:off x="6087600" y="2439333"/>
            <a:ext cx="2336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title" idx="8" hasCustomPrompt="1"/>
          </p:nvPr>
        </p:nvSpPr>
        <p:spPr>
          <a:xfrm>
            <a:off x="6618150" y="1840433"/>
            <a:ext cx="12753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9" name="Google Shape;209;p13"/>
          <p:cNvSpPr txBox="1">
            <a:spLocks noGrp="1"/>
          </p:cNvSpPr>
          <p:nvPr>
            <p:ph type="subTitle" idx="9"/>
          </p:nvPr>
        </p:nvSpPr>
        <p:spPr>
          <a:xfrm>
            <a:off x="6087600" y="3050477"/>
            <a:ext cx="2336400" cy="836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/>
          </p:nvPr>
        </p:nvSpPr>
        <p:spPr>
          <a:xfrm>
            <a:off x="720000" y="4661355"/>
            <a:ext cx="2336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title" idx="14" hasCustomPrompt="1"/>
          </p:nvPr>
        </p:nvSpPr>
        <p:spPr>
          <a:xfrm>
            <a:off x="1250550" y="4062455"/>
            <a:ext cx="12753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2" name="Google Shape;212;p13"/>
          <p:cNvSpPr txBox="1">
            <a:spLocks noGrp="1"/>
          </p:cNvSpPr>
          <p:nvPr>
            <p:ph type="subTitle" idx="15"/>
          </p:nvPr>
        </p:nvSpPr>
        <p:spPr>
          <a:xfrm>
            <a:off x="720000" y="5285177"/>
            <a:ext cx="2336400" cy="841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/>
          </p:nvPr>
        </p:nvSpPr>
        <p:spPr>
          <a:xfrm>
            <a:off x="3403800" y="4661355"/>
            <a:ext cx="2336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 idx="17" hasCustomPrompt="1"/>
          </p:nvPr>
        </p:nvSpPr>
        <p:spPr>
          <a:xfrm>
            <a:off x="3934350" y="4062455"/>
            <a:ext cx="12753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5" name="Google Shape;215;p13"/>
          <p:cNvSpPr txBox="1">
            <a:spLocks noGrp="1"/>
          </p:cNvSpPr>
          <p:nvPr>
            <p:ph type="subTitle" idx="18"/>
          </p:nvPr>
        </p:nvSpPr>
        <p:spPr>
          <a:xfrm>
            <a:off x="3403800" y="5285177"/>
            <a:ext cx="2336400" cy="841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/>
          </p:nvPr>
        </p:nvSpPr>
        <p:spPr>
          <a:xfrm>
            <a:off x="6087600" y="4661355"/>
            <a:ext cx="2336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 idx="20" hasCustomPrompt="1"/>
          </p:nvPr>
        </p:nvSpPr>
        <p:spPr>
          <a:xfrm>
            <a:off x="6618150" y="4062455"/>
            <a:ext cx="12753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21"/>
          </p:nvPr>
        </p:nvSpPr>
        <p:spPr>
          <a:xfrm>
            <a:off x="6087600" y="5285177"/>
            <a:ext cx="2336400" cy="841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4525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 userDrawn="1">
  <p:cSld name="Numbers and text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2"/>
          <p:cNvSpPr txBox="1">
            <a:spLocks noGrp="1"/>
          </p:cNvSpPr>
          <p:nvPr>
            <p:ph type="title" idx="4" hasCustomPrompt="1"/>
          </p:nvPr>
        </p:nvSpPr>
        <p:spPr>
          <a:xfrm>
            <a:off x="6481294" y="4207167"/>
            <a:ext cx="1508700" cy="74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98477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5"/>
          <p:cNvSpPr txBox="1">
            <a:spLocks noGrp="1"/>
          </p:cNvSpPr>
          <p:nvPr>
            <p:ph type="title"/>
          </p:nvPr>
        </p:nvSpPr>
        <p:spPr>
          <a:xfrm>
            <a:off x="3973600" y="593367"/>
            <a:ext cx="4455300" cy="20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25"/>
          <p:cNvSpPr txBox="1">
            <a:spLocks noGrp="1"/>
          </p:cNvSpPr>
          <p:nvPr>
            <p:ph type="body" idx="1"/>
          </p:nvPr>
        </p:nvSpPr>
        <p:spPr>
          <a:xfrm>
            <a:off x="4890775" y="3070700"/>
            <a:ext cx="3545400" cy="16236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408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97F2-AA4E-46CE-AFD8-BC41074E362B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BABE-1D47-4FFE-A84F-522E4CBADA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2266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97F2-AA4E-46CE-AFD8-BC41074E362B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BABE-1D47-4FFE-A84F-522E4CBADA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9408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97F2-AA4E-46CE-AFD8-BC41074E362B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BABE-1D47-4FFE-A84F-522E4CBADA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3264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97F2-AA4E-46CE-AFD8-BC41074E362B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BABE-1D47-4FFE-A84F-522E4CBADA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9135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97F2-AA4E-46CE-AFD8-BC41074E362B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BABE-1D47-4FFE-A84F-522E4CBADA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6711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97F2-AA4E-46CE-AFD8-BC41074E362B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BABE-1D47-4FFE-A84F-522E4CBADA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3112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97F2-AA4E-46CE-AFD8-BC41074E362B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BABE-1D47-4FFE-A84F-522E4CBADA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5781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97F2-AA4E-46CE-AFD8-BC41074E362B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1BABE-1D47-4FFE-A84F-522E4CBADA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9112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697F2-AA4E-46CE-AFD8-BC41074E362B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1BABE-1D47-4FFE-A84F-522E4CBADA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028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emf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12.wdp"/><Relationship Id="rId5" Type="http://schemas.openxmlformats.org/officeDocument/2006/relationships/image" Target="../media/image35.png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.xml"/><Relationship Id="rId6" Type="http://schemas.microsoft.com/office/2007/relationships/hdphoto" Target="../media/hdphoto14.wdp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6A0CBC3-50EC-420F-9AD3-564B5A26F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6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8749"/>
            <a:ext cx="9144000" cy="50144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7500" y1="60833" x2="25556" y2="66667"/>
                        <a14:foregroundMark x1="38333" y1="60000" x2="36944" y2="64444"/>
                        <a14:foregroundMark x1="32778" y1="72778" x2="32500" y2="77222"/>
                        <a14:foregroundMark x1="19444" y1="59444" x2="18333" y2="63333"/>
                        <a14:foregroundMark x1="48333" y1="59167" x2="47222" y2="63889"/>
                        <a14:foregroundMark x1="55000" y1="60833" x2="54167" y2="65278"/>
                        <a14:foregroundMark x1="56944" y1="71389" x2="55000" y2="74722"/>
                        <a14:foregroundMark x1="66389" y1="61389" x2="65000" y2="66944"/>
                        <a14:foregroundMark x1="75833" y1="59722" x2="75278" y2="63333"/>
                        <a14:foregroundMark x1="68611" y1="69722" x2="68611" y2="71389"/>
                        <a14:foregroundMark x1="45556" y1="68611" x2="44167" y2="73889"/>
                        <a14:foregroundMark x1="47778" y1="79167" x2="48056" y2="8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1" y="-248857"/>
            <a:ext cx="2685622" cy="34893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7500" y1="60833" x2="25556" y2="66667"/>
                        <a14:foregroundMark x1="38333" y1="60000" x2="36944" y2="64444"/>
                        <a14:foregroundMark x1="32778" y1="72778" x2="32500" y2="77222"/>
                        <a14:foregroundMark x1="19444" y1="59444" x2="18333" y2="63333"/>
                        <a14:foregroundMark x1="48333" y1="59167" x2="47222" y2="63889"/>
                        <a14:foregroundMark x1="55000" y1="60833" x2="54167" y2="65278"/>
                        <a14:foregroundMark x1="56944" y1="71389" x2="55000" y2="74722"/>
                        <a14:foregroundMark x1="66389" y1="61389" x2="65000" y2="66944"/>
                        <a14:foregroundMark x1="75833" y1="59722" x2="75278" y2="63333"/>
                        <a14:foregroundMark x1="68611" y1="69722" x2="68611" y2="71389"/>
                        <a14:foregroundMark x1="45556" y1="68611" x2="44167" y2="73889"/>
                        <a14:foregroundMark x1="47778" y1="79167" x2="48056" y2="8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72" y="-683485"/>
            <a:ext cx="3778454" cy="3088245"/>
          </a:xfrm>
          <a:prstGeom prst="rect">
            <a:avLst/>
          </a:prstGeom>
        </p:spPr>
      </p:pic>
      <p:grpSp>
        <p:nvGrpSpPr>
          <p:cNvPr id="744" name="Google Shape;744;p36"/>
          <p:cNvGrpSpPr/>
          <p:nvPr/>
        </p:nvGrpSpPr>
        <p:grpSpPr>
          <a:xfrm>
            <a:off x="2174532" y="5240720"/>
            <a:ext cx="448034" cy="597275"/>
            <a:chOff x="10333025" y="2667100"/>
            <a:chExt cx="191100" cy="191075"/>
          </a:xfrm>
        </p:grpSpPr>
        <p:sp>
          <p:nvSpPr>
            <p:cNvPr id="745" name="Google Shape;745;p36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746" name="Google Shape;746;p36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747" name="Google Shape;747;p36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748" name="Google Shape;748;p36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300" l="1067" r="97500">
                        <a14:foregroundMark x1="52167" y1="48767" x2="59000" y2="53667"/>
                        <a14:foregroundMark x1="54067" y1="7467" x2="70200" y2="8833"/>
                        <a14:foregroundMark x1="18833" y1="25800" x2="18833" y2="25800"/>
                        <a14:foregroundMark x1="51333" y1="16233" x2="50533" y2="18967"/>
                        <a14:foregroundMark x1="52167" y1="24700" x2="52167" y2="26333"/>
                        <a14:foregroundMark x1="75133" y1="38100" x2="73200" y2="43300"/>
                        <a14:foregroundMark x1="8167" y1="70067" x2="9267" y2="64333"/>
                        <a14:foregroundMark x1="4067" y1="46033" x2="4600" y2="42200"/>
                        <a14:foregroundMark x1="83333" y1="70633" x2="84700" y2="68167"/>
                        <a14:foregroundMark x1="45600" y1="23333" x2="45600" y2="24967"/>
                        <a14:foregroundMark x1="73500" y1="17333" x2="73200" y2="2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18" y="2492791"/>
            <a:ext cx="3402056" cy="49088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F4439CE-B3B2-4AFA-B220-6EFA028EDC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0" y="-147384"/>
            <a:ext cx="7939939" cy="6051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2567" y="238423"/>
            <a:ext cx="1355375" cy="1338828"/>
          </a:xfrm>
          <a:custGeom>
            <a:avLst/>
            <a:gdLst>
              <a:gd name="connsiteX0" fmla="*/ 0 w 1355375"/>
              <a:gd name="connsiteY0" fmla="*/ 0 h 1338828"/>
              <a:gd name="connsiteX1" fmla="*/ 465345 w 1355375"/>
              <a:gd name="connsiteY1" fmla="*/ 0 h 1338828"/>
              <a:gd name="connsiteX2" fmla="*/ 890030 w 1355375"/>
              <a:gd name="connsiteY2" fmla="*/ 0 h 1338828"/>
              <a:gd name="connsiteX3" fmla="*/ 1355375 w 1355375"/>
              <a:gd name="connsiteY3" fmla="*/ 0 h 1338828"/>
              <a:gd name="connsiteX4" fmla="*/ 1355375 w 1355375"/>
              <a:gd name="connsiteY4" fmla="*/ 446276 h 1338828"/>
              <a:gd name="connsiteX5" fmla="*/ 1355375 w 1355375"/>
              <a:gd name="connsiteY5" fmla="*/ 852387 h 1338828"/>
              <a:gd name="connsiteX6" fmla="*/ 1355375 w 1355375"/>
              <a:gd name="connsiteY6" fmla="*/ 1338828 h 1338828"/>
              <a:gd name="connsiteX7" fmla="*/ 930691 w 1355375"/>
              <a:gd name="connsiteY7" fmla="*/ 1338828 h 1338828"/>
              <a:gd name="connsiteX8" fmla="*/ 519560 w 1355375"/>
              <a:gd name="connsiteY8" fmla="*/ 1338828 h 1338828"/>
              <a:gd name="connsiteX9" fmla="*/ 0 w 1355375"/>
              <a:gd name="connsiteY9" fmla="*/ 1338828 h 1338828"/>
              <a:gd name="connsiteX10" fmla="*/ 0 w 1355375"/>
              <a:gd name="connsiteY10" fmla="*/ 919329 h 1338828"/>
              <a:gd name="connsiteX11" fmla="*/ 0 w 1355375"/>
              <a:gd name="connsiteY11" fmla="*/ 499829 h 1338828"/>
              <a:gd name="connsiteX12" fmla="*/ 0 w 1355375"/>
              <a:gd name="connsiteY12" fmla="*/ 0 h 133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55375" h="1338828" fill="none" extrusionOk="0">
                <a:moveTo>
                  <a:pt x="0" y="0"/>
                </a:moveTo>
                <a:cubicBezTo>
                  <a:pt x="157971" y="-33071"/>
                  <a:pt x="287142" y="45970"/>
                  <a:pt x="465345" y="0"/>
                </a:cubicBezTo>
                <a:cubicBezTo>
                  <a:pt x="643548" y="-45970"/>
                  <a:pt x="681608" y="29088"/>
                  <a:pt x="890030" y="0"/>
                </a:cubicBezTo>
                <a:cubicBezTo>
                  <a:pt x="1098453" y="-29088"/>
                  <a:pt x="1137969" y="36303"/>
                  <a:pt x="1355375" y="0"/>
                </a:cubicBezTo>
                <a:cubicBezTo>
                  <a:pt x="1391979" y="177461"/>
                  <a:pt x="1306096" y="296280"/>
                  <a:pt x="1355375" y="446276"/>
                </a:cubicBezTo>
                <a:cubicBezTo>
                  <a:pt x="1404654" y="596272"/>
                  <a:pt x="1315808" y="738020"/>
                  <a:pt x="1355375" y="852387"/>
                </a:cubicBezTo>
                <a:cubicBezTo>
                  <a:pt x="1394942" y="966754"/>
                  <a:pt x="1316106" y="1176367"/>
                  <a:pt x="1355375" y="1338828"/>
                </a:cubicBezTo>
                <a:cubicBezTo>
                  <a:pt x="1248074" y="1379613"/>
                  <a:pt x="1122486" y="1304908"/>
                  <a:pt x="930691" y="1338828"/>
                </a:cubicBezTo>
                <a:cubicBezTo>
                  <a:pt x="738896" y="1372748"/>
                  <a:pt x="610672" y="1321200"/>
                  <a:pt x="519560" y="1338828"/>
                </a:cubicBezTo>
                <a:cubicBezTo>
                  <a:pt x="428448" y="1356456"/>
                  <a:pt x="247546" y="1311698"/>
                  <a:pt x="0" y="1338828"/>
                </a:cubicBezTo>
                <a:cubicBezTo>
                  <a:pt x="-26818" y="1163829"/>
                  <a:pt x="28211" y="1103171"/>
                  <a:pt x="0" y="919329"/>
                </a:cubicBezTo>
                <a:cubicBezTo>
                  <a:pt x="-28211" y="735487"/>
                  <a:pt x="25340" y="682644"/>
                  <a:pt x="0" y="499829"/>
                </a:cubicBezTo>
                <a:cubicBezTo>
                  <a:pt x="-25340" y="317014"/>
                  <a:pt x="54642" y="194402"/>
                  <a:pt x="0" y="0"/>
                </a:cubicBezTo>
                <a:close/>
              </a:path>
              <a:path w="1355375" h="1338828" stroke="0" extrusionOk="0">
                <a:moveTo>
                  <a:pt x="0" y="0"/>
                </a:moveTo>
                <a:cubicBezTo>
                  <a:pt x="220926" y="-19378"/>
                  <a:pt x="312115" y="53429"/>
                  <a:pt x="465345" y="0"/>
                </a:cubicBezTo>
                <a:cubicBezTo>
                  <a:pt x="618575" y="-53429"/>
                  <a:pt x="671669" y="3143"/>
                  <a:pt x="876476" y="0"/>
                </a:cubicBezTo>
                <a:cubicBezTo>
                  <a:pt x="1081283" y="-3143"/>
                  <a:pt x="1213156" y="53741"/>
                  <a:pt x="1355375" y="0"/>
                </a:cubicBezTo>
                <a:cubicBezTo>
                  <a:pt x="1356301" y="188853"/>
                  <a:pt x="1312163" y="255331"/>
                  <a:pt x="1355375" y="419499"/>
                </a:cubicBezTo>
                <a:cubicBezTo>
                  <a:pt x="1398587" y="583667"/>
                  <a:pt x="1334707" y="628563"/>
                  <a:pt x="1355375" y="825611"/>
                </a:cubicBezTo>
                <a:cubicBezTo>
                  <a:pt x="1376043" y="1022659"/>
                  <a:pt x="1307350" y="1168143"/>
                  <a:pt x="1355375" y="1338828"/>
                </a:cubicBezTo>
                <a:cubicBezTo>
                  <a:pt x="1214477" y="1348183"/>
                  <a:pt x="1069231" y="1307343"/>
                  <a:pt x="890030" y="1338828"/>
                </a:cubicBezTo>
                <a:cubicBezTo>
                  <a:pt x="710829" y="1370313"/>
                  <a:pt x="670418" y="1314368"/>
                  <a:pt x="465345" y="1338828"/>
                </a:cubicBezTo>
                <a:cubicBezTo>
                  <a:pt x="260272" y="1363288"/>
                  <a:pt x="99631" y="1299472"/>
                  <a:pt x="0" y="1338828"/>
                </a:cubicBezTo>
                <a:cubicBezTo>
                  <a:pt x="-3893" y="1206733"/>
                  <a:pt x="11629" y="1054389"/>
                  <a:pt x="0" y="932717"/>
                </a:cubicBezTo>
                <a:cubicBezTo>
                  <a:pt x="-11629" y="811045"/>
                  <a:pt x="1925" y="638075"/>
                  <a:pt x="0" y="526606"/>
                </a:cubicBezTo>
                <a:cubicBezTo>
                  <a:pt x="-1925" y="415137"/>
                  <a:pt x="14615" y="111285"/>
                  <a:pt x="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395949948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4050" err="1">
                <a:solidFill>
                  <a:srgbClr val="40475D">
                    <a:lumMod val="50000"/>
                  </a:srgbClr>
                </a:solidFill>
                <a:latin typeface="#9Slide06 Southern Aire " panose="02000000000000000000" pitchFamily="2" charset="0"/>
                <a:ea typeface="+mn-ea"/>
              </a:rPr>
              <a:t>Tập</a:t>
            </a:r>
            <a:r>
              <a:rPr lang="en-US" sz="4050">
                <a:solidFill>
                  <a:srgbClr val="40475D">
                    <a:lumMod val="50000"/>
                  </a:srgbClr>
                </a:solidFill>
                <a:latin typeface="#9Slide06 Southern Aire " panose="02000000000000000000" pitchFamily="2" charset="0"/>
                <a:ea typeface="+mn-ea"/>
              </a:rPr>
              <a:t> </a:t>
            </a:r>
          </a:p>
          <a:p>
            <a:pPr algn="ctr" defTabSz="914378"/>
            <a:r>
              <a:rPr lang="en-US" sz="4050">
                <a:solidFill>
                  <a:srgbClr val="40475D">
                    <a:lumMod val="50000"/>
                  </a:srgbClr>
                </a:solidFill>
                <a:latin typeface="#9Slide06 Southern Aire " panose="02000000000000000000" pitchFamily="2" charset="0"/>
                <a:ea typeface="+mn-ea"/>
              </a:rPr>
              <a:t>đọc</a:t>
            </a:r>
            <a:endParaRPr lang="en-US" sz="4050" dirty="0">
              <a:solidFill>
                <a:srgbClr val="40475D">
                  <a:lumMod val="50000"/>
                </a:srgbClr>
              </a:solidFill>
              <a:latin typeface="#9Slide06 Southern Aire " panose="02000000000000000000" pitchFamily="2" charset="0"/>
              <a:ea typeface="+mn-ea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9C40D0C-0867-4B23-95E9-3F3750893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47" y="706309"/>
            <a:ext cx="7939939" cy="60515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2EEDDB7-1592-4B58-BD7E-CCDFD492C35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7500" y1="60833" x2="25556" y2="66667"/>
                        <a14:foregroundMark x1="38333" y1="60000" x2="36944" y2="64444"/>
                        <a14:foregroundMark x1="32778" y1="72778" x2="32500" y2="77222"/>
                        <a14:foregroundMark x1="19444" y1="59444" x2="18333" y2="63333"/>
                        <a14:foregroundMark x1="48333" y1="59167" x2="47222" y2="63889"/>
                        <a14:foregroundMark x1="55000" y1="60833" x2="54167" y2="65278"/>
                        <a14:foregroundMark x1="56944" y1="71389" x2="55000" y2="74722"/>
                        <a14:foregroundMark x1="66389" y1="61389" x2="65000" y2="66944"/>
                        <a14:foregroundMark x1="75833" y1="59722" x2="75278" y2="63333"/>
                        <a14:foregroundMark x1="68611" y1="69722" x2="68611" y2="71389"/>
                        <a14:foregroundMark x1="45556" y1="68611" x2="44167" y2="73889"/>
                        <a14:foregroundMark x1="47778" y1="79167" x2="48056" y2="8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4" y="1100920"/>
            <a:ext cx="2162438" cy="2492589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F0547230-4BE5-459D-8DA8-15B62598F336}"/>
              </a:ext>
            </a:extLst>
          </p:cNvPr>
          <p:cNvSpPr txBox="1"/>
          <p:nvPr/>
        </p:nvSpPr>
        <p:spPr>
          <a:xfrm>
            <a:off x="3518204" y="1176773"/>
            <a:ext cx="580371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914378"/>
            <a:r>
              <a:rPr lang="en-US" sz="6000" dirty="0">
                <a:ln w="76200">
                  <a:solidFill>
                    <a:srgbClr val="40475D">
                      <a:lumMod val="50000"/>
                    </a:srgbClr>
                  </a:solidFill>
                  <a:prstDash val="solid"/>
                </a:ln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reflection blurRad="6350" stA="60000" endA="900" endPos="60000" dist="60007" dir="5400000" sy="-100000" algn="bl" rotWithShape="0"/>
                </a:effectLst>
                <a:latin typeface="#9Slide07 IcielStormtrooper" panose="020B0500000000000000" pitchFamily="34" charset="0"/>
                <a:ea typeface="+mn-ea"/>
              </a:rPr>
              <a:t>THẮNG BIỂN</a:t>
            </a:r>
            <a:endParaRPr lang="en-PH" sz="6000" dirty="0">
              <a:ln w="76200">
                <a:solidFill>
                  <a:srgbClr val="40475D">
                    <a:lumMod val="50000"/>
                  </a:srgbClr>
                </a:solidFill>
                <a:prstDash val="solid"/>
              </a:ln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reflection blurRad="6350" stA="60000" endA="900" endPos="60000" dist="60007" dir="5400000" sy="-100000" algn="bl" rotWithShape="0"/>
              </a:effectLst>
              <a:latin typeface="#9Slide07 IcielStormtrooper" panose="020B0500000000000000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871" y="4840387"/>
            <a:ext cx="1027877" cy="233056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627E7B08-B6CD-46B2-843B-0A6E610723D7}"/>
              </a:ext>
            </a:extLst>
          </p:cNvPr>
          <p:cNvGrpSpPr/>
          <p:nvPr/>
        </p:nvGrpSpPr>
        <p:grpSpPr>
          <a:xfrm>
            <a:off x="1778308" y="-2877855"/>
            <a:ext cx="9740418" cy="10450139"/>
            <a:chOff x="-9501750" y="-7549793"/>
            <a:chExt cx="9736217" cy="9933940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512CEF9E-A87C-4DEE-A394-769124397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9288310" y="-4473791"/>
              <a:ext cx="9522777" cy="5145470"/>
            </a:xfrm>
            <a:prstGeom prst="rect">
              <a:avLst/>
            </a:prstGeom>
          </p:spPr>
        </p:pic>
        <p:pic>
          <p:nvPicPr>
            <p:cNvPr id="31" name="图片 29">
              <a:extLst>
                <a:ext uri="{FF2B5EF4-FFF2-40B4-BE49-F238E27FC236}">
                  <a16:creationId xmlns:a16="http://schemas.microsoft.com/office/drawing/2014/main" xmlns="" id="{42C2A136-63D0-45C6-8B02-F053283BE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4045462">
              <a:off x="-11690403" y="-4949977"/>
              <a:ext cx="9522777" cy="5145471"/>
            </a:xfrm>
            <a:prstGeom prst="rect">
              <a:avLst/>
            </a:prstGeom>
          </p:spPr>
        </p:pic>
        <p:pic>
          <p:nvPicPr>
            <p:cNvPr id="32" name="图片 29">
              <a:extLst>
                <a:ext uri="{FF2B5EF4-FFF2-40B4-BE49-F238E27FC236}">
                  <a16:creationId xmlns:a16="http://schemas.microsoft.com/office/drawing/2014/main" xmlns="" id="{37FFF5B3-E765-4002-AE1D-5C15B7E6F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7224693">
              <a:off x="-7272010" y="-5361139"/>
              <a:ext cx="9522777" cy="5145470"/>
            </a:xfrm>
            <a:prstGeom prst="rect">
              <a:avLst/>
            </a:prstGeom>
          </p:spPr>
        </p:pic>
      </p:grpSp>
      <p:pic>
        <p:nvPicPr>
          <p:cNvPr id="28" name="图片 30">
            <a:extLst>
              <a:ext uri="{FF2B5EF4-FFF2-40B4-BE49-F238E27FC236}">
                <a16:creationId xmlns:a16="http://schemas.microsoft.com/office/drawing/2014/main" xmlns="" id="{402E2DDD-BAAD-491F-A054-41086F2EFC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39088" y="-532731"/>
            <a:ext cx="1203009" cy="160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324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86200" y="108388"/>
            <a:ext cx="61404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Broadway" panose="04040905080B02020502" pitchFamily="82" charset="0"/>
              </a:rPr>
              <a:t>LUYỆN ĐỌC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Broadway" panose="04040905080B02020502" pitchFamily="82" charset="0"/>
              </a:rPr>
              <a:t>CÂU DÀI</a:t>
            </a:r>
          </a:p>
        </p:txBody>
      </p:sp>
      <p:sp>
        <p:nvSpPr>
          <p:cNvPr id="5" name="Rectangle: Rounded Corners 24">
            <a:extLst>
              <a:ext uri="{FF2B5EF4-FFF2-40B4-BE49-F238E27FC236}">
                <a16:creationId xmlns:a16="http://schemas.microsoft.com/office/drawing/2014/main" xmlns="" id="{D5FBC9CB-6671-4B04-9E8C-13BF0B12B85F}"/>
              </a:ext>
            </a:extLst>
          </p:cNvPr>
          <p:cNvSpPr/>
          <p:nvPr/>
        </p:nvSpPr>
        <p:spPr>
          <a:xfrm>
            <a:off x="1147227" y="2459014"/>
            <a:ext cx="7251793" cy="3657492"/>
          </a:xfrm>
          <a:custGeom>
            <a:avLst/>
            <a:gdLst>
              <a:gd name="connsiteX0" fmla="*/ 0 w 7251793"/>
              <a:gd name="connsiteY0" fmla="*/ 457195 h 2743119"/>
              <a:gd name="connsiteX1" fmla="*/ 367037 w 7251793"/>
              <a:gd name="connsiteY1" fmla="*/ 0 h 2743119"/>
              <a:gd name="connsiteX2" fmla="*/ 750432 w 7251793"/>
              <a:gd name="connsiteY2" fmla="*/ 0 h 2743119"/>
              <a:gd name="connsiteX3" fmla="*/ 1264182 w 7251793"/>
              <a:gd name="connsiteY3" fmla="*/ 0 h 2743119"/>
              <a:gd name="connsiteX4" fmla="*/ 1517222 w 7251793"/>
              <a:gd name="connsiteY4" fmla="*/ 0 h 2743119"/>
              <a:gd name="connsiteX5" fmla="*/ 1900617 w 7251793"/>
              <a:gd name="connsiteY5" fmla="*/ 0 h 2743119"/>
              <a:gd name="connsiteX6" fmla="*/ 2414367 w 7251793"/>
              <a:gd name="connsiteY6" fmla="*/ 0 h 2743119"/>
              <a:gd name="connsiteX7" fmla="*/ 2732585 w 7251793"/>
              <a:gd name="connsiteY7" fmla="*/ 0 h 2743119"/>
              <a:gd name="connsiteX8" fmla="*/ 2920449 w 7251793"/>
              <a:gd name="connsiteY8" fmla="*/ 0 h 2743119"/>
              <a:gd name="connsiteX9" fmla="*/ 3173490 w 7251793"/>
              <a:gd name="connsiteY9" fmla="*/ 0 h 2743119"/>
              <a:gd name="connsiteX10" fmla="*/ 3361353 w 7251793"/>
              <a:gd name="connsiteY10" fmla="*/ 0 h 2743119"/>
              <a:gd name="connsiteX11" fmla="*/ 3744749 w 7251793"/>
              <a:gd name="connsiteY11" fmla="*/ 0 h 2743119"/>
              <a:gd name="connsiteX12" fmla="*/ 4062966 w 7251793"/>
              <a:gd name="connsiteY12" fmla="*/ 0 h 2743119"/>
              <a:gd name="connsiteX13" fmla="*/ 4576716 w 7251793"/>
              <a:gd name="connsiteY13" fmla="*/ 0 h 2743119"/>
              <a:gd name="connsiteX14" fmla="*/ 5090466 w 7251793"/>
              <a:gd name="connsiteY14" fmla="*/ 0 h 2743119"/>
              <a:gd name="connsiteX15" fmla="*/ 5539038 w 7251793"/>
              <a:gd name="connsiteY15" fmla="*/ 0 h 2743119"/>
              <a:gd name="connsiteX16" fmla="*/ 6052788 w 7251793"/>
              <a:gd name="connsiteY16" fmla="*/ 0 h 2743119"/>
              <a:gd name="connsiteX17" fmla="*/ 6305829 w 7251793"/>
              <a:gd name="connsiteY17" fmla="*/ 0 h 2743119"/>
              <a:gd name="connsiteX18" fmla="*/ 6884755 w 7251793"/>
              <a:gd name="connsiteY18" fmla="*/ 0 h 2743119"/>
              <a:gd name="connsiteX19" fmla="*/ 7251793 w 7251793"/>
              <a:gd name="connsiteY19" fmla="*/ 457195 h 2743119"/>
              <a:gd name="connsiteX20" fmla="*/ 7251793 w 7251793"/>
              <a:gd name="connsiteY20" fmla="*/ 896090 h 2743119"/>
              <a:gd name="connsiteX21" fmla="*/ 7251793 w 7251793"/>
              <a:gd name="connsiteY21" fmla="*/ 1316697 h 2743119"/>
              <a:gd name="connsiteX22" fmla="*/ 7251793 w 7251793"/>
              <a:gd name="connsiteY22" fmla="*/ 1810454 h 2743119"/>
              <a:gd name="connsiteX23" fmla="*/ 7251793 w 7251793"/>
              <a:gd name="connsiteY23" fmla="*/ 2285923 h 2743119"/>
              <a:gd name="connsiteX24" fmla="*/ 6884755 w 7251793"/>
              <a:gd name="connsiteY24" fmla="*/ 2743119 h 2743119"/>
              <a:gd name="connsiteX25" fmla="*/ 6501360 w 7251793"/>
              <a:gd name="connsiteY25" fmla="*/ 2743119 h 2743119"/>
              <a:gd name="connsiteX26" fmla="*/ 6313497 w 7251793"/>
              <a:gd name="connsiteY26" fmla="*/ 2743119 h 2743119"/>
              <a:gd name="connsiteX27" fmla="*/ 6125632 w 7251793"/>
              <a:gd name="connsiteY27" fmla="*/ 2743119 h 2743119"/>
              <a:gd name="connsiteX28" fmla="*/ 5611883 w 7251793"/>
              <a:gd name="connsiteY28" fmla="*/ 2743119 h 2743119"/>
              <a:gd name="connsiteX29" fmla="*/ 5098134 w 7251793"/>
              <a:gd name="connsiteY29" fmla="*/ 2743119 h 2743119"/>
              <a:gd name="connsiteX30" fmla="*/ 4649562 w 7251793"/>
              <a:gd name="connsiteY30" fmla="*/ 2743119 h 2743119"/>
              <a:gd name="connsiteX31" fmla="*/ 4135812 w 7251793"/>
              <a:gd name="connsiteY31" fmla="*/ 2743119 h 2743119"/>
              <a:gd name="connsiteX32" fmla="*/ 3622062 w 7251793"/>
              <a:gd name="connsiteY32" fmla="*/ 2743119 h 2743119"/>
              <a:gd name="connsiteX33" fmla="*/ 3108312 w 7251793"/>
              <a:gd name="connsiteY33" fmla="*/ 2743119 h 2743119"/>
              <a:gd name="connsiteX34" fmla="*/ 2724917 w 7251793"/>
              <a:gd name="connsiteY34" fmla="*/ 2743119 h 2743119"/>
              <a:gd name="connsiteX35" fmla="*/ 2537054 w 7251793"/>
              <a:gd name="connsiteY35" fmla="*/ 2743119 h 2743119"/>
              <a:gd name="connsiteX36" fmla="*/ 2349190 w 7251793"/>
              <a:gd name="connsiteY36" fmla="*/ 2743119 h 2743119"/>
              <a:gd name="connsiteX37" fmla="*/ 1835440 w 7251793"/>
              <a:gd name="connsiteY37" fmla="*/ 2743119 h 2743119"/>
              <a:gd name="connsiteX38" fmla="*/ 1517222 w 7251793"/>
              <a:gd name="connsiteY38" fmla="*/ 2743119 h 2743119"/>
              <a:gd name="connsiteX39" fmla="*/ 1133827 w 7251793"/>
              <a:gd name="connsiteY39" fmla="*/ 2743119 h 2743119"/>
              <a:gd name="connsiteX40" fmla="*/ 750432 w 7251793"/>
              <a:gd name="connsiteY40" fmla="*/ 2743119 h 2743119"/>
              <a:gd name="connsiteX41" fmla="*/ 367037 w 7251793"/>
              <a:gd name="connsiteY41" fmla="*/ 2743119 h 2743119"/>
              <a:gd name="connsiteX42" fmla="*/ 0 w 7251793"/>
              <a:gd name="connsiteY42" fmla="*/ 2285923 h 2743119"/>
              <a:gd name="connsiteX43" fmla="*/ 0 w 7251793"/>
              <a:gd name="connsiteY43" fmla="*/ 1828741 h 2743119"/>
              <a:gd name="connsiteX44" fmla="*/ 0 w 7251793"/>
              <a:gd name="connsiteY44" fmla="*/ 1334985 h 2743119"/>
              <a:gd name="connsiteX45" fmla="*/ 0 w 7251793"/>
              <a:gd name="connsiteY45" fmla="*/ 877802 h 2743119"/>
              <a:gd name="connsiteX46" fmla="*/ 0 w 7251793"/>
              <a:gd name="connsiteY46" fmla="*/ 457195 h 2743119"/>
              <a:gd name="connsiteX0" fmla="*/ 0 w 7251793"/>
              <a:gd name="connsiteY0" fmla="*/ 457195 h 2743119"/>
              <a:gd name="connsiteX1" fmla="*/ 367037 w 7251793"/>
              <a:gd name="connsiteY1" fmla="*/ 0 h 2743119"/>
              <a:gd name="connsiteX2" fmla="*/ 554900 w 7251793"/>
              <a:gd name="connsiteY2" fmla="*/ 0 h 2743119"/>
              <a:gd name="connsiteX3" fmla="*/ 807941 w 7251793"/>
              <a:gd name="connsiteY3" fmla="*/ 0 h 2743119"/>
              <a:gd name="connsiteX4" fmla="*/ 1321691 w 7251793"/>
              <a:gd name="connsiteY4" fmla="*/ 0 h 2743119"/>
              <a:gd name="connsiteX5" fmla="*/ 1770263 w 7251793"/>
              <a:gd name="connsiteY5" fmla="*/ 0 h 2743119"/>
              <a:gd name="connsiteX6" fmla="*/ 2284013 w 7251793"/>
              <a:gd name="connsiteY6" fmla="*/ 0 h 2743119"/>
              <a:gd name="connsiteX7" fmla="*/ 2537054 w 7251793"/>
              <a:gd name="connsiteY7" fmla="*/ 0 h 2743119"/>
              <a:gd name="connsiteX8" fmla="*/ 3050803 w 7251793"/>
              <a:gd name="connsiteY8" fmla="*/ 0 h 2743119"/>
              <a:gd name="connsiteX9" fmla="*/ 3238667 w 7251793"/>
              <a:gd name="connsiteY9" fmla="*/ 0 h 2743119"/>
              <a:gd name="connsiteX10" fmla="*/ 3687239 w 7251793"/>
              <a:gd name="connsiteY10" fmla="*/ 0 h 2743119"/>
              <a:gd name="connsiteX11" fmla="*/ 3940280 w 7251793"/>
              <a:gd name="connsiteY11" fmla="*/ 0 h 2743119"/>
              <a:gd name="connsiteX12" fmla="*/ 4193321 w 7251793"/>
              <a:gd name="connsiteY12" fmla="*/ 0 h 2743119"/>
              <a:gd name="connsiteX13" fmla="*/ 4511539 w 7251793"/>
              <a:gd name="connsiteY13" fmla="*/ 0 h 2743119"/>
              <a:gd name="connsiteX14" fmla="*/ 4960111 w 7251793"/>
              <a:gd name="connsiteY14" fmla="*/ 0 h 2743119"/>
              <a:gd name="connsiteX15" fmla="*/ 5473861 w 7251793"/>
              <a:gd name="connsiteY15" fmla="*/ 0 h 2743119"/>
              <a:gd name="connsiteX16" fmla="*/ 5857256 w 7251793"/>
              <a:gd name="connsiteY16" fmla="*/ 0 h 2743119"/>
              <a:gd name="connsiteX17" fmla="*/ 6371006 w 7251793"/>
              <a:gd name="connsiteY17" fmla="*/ 0 h 2743119"/>
              <a:gd name="connsiteX18" fmla="*/ 6884755 w 7251793"/>
              <a:gd name="connsiteY18" fmla="*/ 0 h 2743119"/>
              <a:gd name="connsiteX19" fmla="*/ 7251793 w 7251793"/>
              <a:gd name="connsiteY19" fmla="*/ 457195 h 2743119"/>
              <a:gd name="connsiteX20" fmla="*/ 7251793 w 7251793"/>
              <a:gd name="connsiteY20" fmla="*/ 877802 h 2743119"/>
              <a:gd name="connsiteX21" fmla="*/ 7251793 w 7251793"/>
              <a:gd name="connsiteY21" fmla="*/ 1371559 h 2743119"/>
              <a:gd name="connsiteX22" fmla="*/ 7251793 w 7251793"/>
              <a:gd name="connsiteY22" fmla="*/ 1828741 h 2743119"/>
              <a:gd name="connsiteX23" fmla="*/ 7251793 w 7251793"/>
              <a:gd name="connsiteY23" fmla="*/ 2285923 h 2743119"/>
              <a:gd name="connsiteX24" fmla="*/ 6884755 w 7251793"/>
              <a:gd name="connsiteY24" fmla="*/ 2743119 h 2743119"/>
              <a:gd name="connsiteX25" fmla="*/ 6631714 w 7251793"/>
              <a:gd name="connsiteY25" fmla="*/ 2743119 h 2743119"/>
              <a:gd name="connsiteX26" fmla="*/ 6248319 w 7251793"/>
              <a:gd name="connsiteY26" fmla="*/ 2743119 h 2743119"/>
              <a:gd name="connsiteX27" fmla="*/ 5734570 w 7251793"/>
              <a:gd name="connsiteY27" fmla="*/ 2743119 h 2743119"/>
              <a:gd name="connsiteX28" fmla="*/ 5351175 w 7251793"/>
              <a:gd name="connsiteY28" fmla="*/ 2743119 h 2743119"/>
              <a:gd name="connsiteX29" fmla="*/ 5032956 w 7251793"/>
              <a:gd name="connsiteY29" fmla="*/ 2743119 h 2743119"/>
              <a:gd name="connsiteX30" fmla="*/ 4845093 w 7251793"/>
              <a:gd name="connsiteY30" fmla="*/ 2743119 h 2743119"/>
              <a:gd name="connsiteX31" fmla="*/ 4657229 w 7251793"/>
              <a:gd name="connsiteY31" fmla="*/ 2743119 h 2743119"/>
              <a:gd name="connsiteX32" fmla="*/ 4208657 w 7251793"/>
              <a:gd name="connsiteY32" fmla="*/ 2743119 h 2743119"/>
              <a:gd name="connsiteX33" fmla="*/ 3760084 w 7251793"/>
              <a:gd name="connsiteY33" fmla="*/ 2743119 h 2743119"/>
              <a:gd name="connsiteX34" fmla="*/ 3572221 w 7251793"/>
              <a:gd name="connsiteY34" fmla="*/ 2743119 h 2743119"/>
              <a:gd name="connsiteX35" fmla="*/ 3058471 w 7251793"/>
              <a:gd name="connsiteY35" fmla="*/ 2743119 h 2743119"/>
              <a:gd name="connsiteX36" fmla="*/ 2805430 w 7251793"/>
              <a:gd name="connsiteY36" fmla="*/ 2743119 h 2743119"/>
              <a:gd name="connsiteX37" fmla="*/ 2617567 w 7251793"/>
              <a:gd name="connsiteY37" fmla="*/ 2743119 h 2743119"/>
              <a:gd name="connsiteX38" fmla="*/ 2299348 w 7251793"/>
              <a:gd name="connsiteY38" fmla="*/ 2743119 h 2743119"/>
              <a:gd name="connsiteX39" fmla="*/ 1785599 w 7251793"/>
              <a:gd name="connsiteY39" fmla="*/ 2743119 h 2743119"/>
              <a:gd name="connsiteX40" fmla="*/ 1467381 w 7251793"/>
              <a:gd name="connsiteY40" fmla="*/ 2743119 h 2743119"/>
              <a:gd name="connsiteX41" fmla="*/ 1279518 w 7251793"/>
              <a:gd name="connsiteY41" fmla="*/ 2743119 h 2743119"/>
              <a:gd name="connsiteX42" fmla="*/ 896122 w 7251793"/>
              <a:gd name="connsiteY42" fmla="*/ 2743119 h 2743119"/>
              <a:gd name="connsiteX43" fmla="*/ 367037 w 7251793"/>
              <a:gd name="connsiteY43" fmla="*/ 2743119 h 2743119"/>
              <a:gd name="connsiteX44" fmla="*/ 0 w 7251793"/>
              <a:gd name="connsiteY44" fmla="*/ 2285923 h 2743119"/>
              <a:gd name="connsiteX45" fmla="*/ 0 w 7251793"/>
              <a:gd name="connsiteY45" fmla="*/ 1865316 h 2743119"/>
              <a:gd name="connsiteX46" fmla="*/ 0 w 7251793"/>
              <a:gd name="connsiteY46" fmla="*/ 1426421 h 2743119"/>
              <a:gd name="connsiteX47" fmla="*/ 0 w 7251793"/>
              <a:gd name="connsiteY47" fmla="*/ 1005814 h 2743119"/>
              <a:gd name="connsiteX48" fmla="*/ 0 w 7251793"/>
              <a:gd name="connsiteY48" fmla="*/ 457195 h 274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251793" h="2743119" fill="none" extrusionOk="0">
                <a:moveTo>
                  <a:pt x="0" y="457195"/>
                </a:moveTo>
                <a:cubicBezTo>
                  <a:pt x="-41187" y="149838"/>
                  <a:pt x="183727" y="31560"/>
                  <a:pt x="367037" y="0"/>
                </a:cubicBezTo>
                <a:cubicBezTo>
                  <a:pt x="474434" y="-25473"/>
                  <a:pt x="577243" y="69816"/>
                  <a:pt x="750432" y="0"/>
                </a:cubicBezTo>
                <a:cubicBezTo>
                  <a:pt x="894675" y="-39904"/>
                  <a:pt x="1031563" y="11866"/>
                  <a:pt x="1264182" y="0"/>
                </a:cubicBezTo>
                <a:cubicBezTo>
                  <a:pt x="1515932" y="-30800"/>
                  <a:pt x="1404450" y="39821"/>
                  <a:pt x="1517222" y="0"/>
                </a:cubicBezTo>
                <a:cubicBezTo>
                  <a:pt x="1632359" y="-35960"/>
                  <a:pt x="1758708" y="-14192"/>
                  <a:pt x="1900617" y="0"/>
                </a:cubicBezTo>
                <a:cubicBezTo>
                  <a:pt x="2021216" y="3626"/>
                  <a:pt x="2279293" y="30779"/>
                  <a:pt x="2414367" y="0"/>
                </a:cubicBezTo>
                <a:cubicBezTo>
                  <a:pt x="2574341" y="-44969"/>
                  <a:pt x="2645953" y="15794"/>
                  <a:pt x="2732585" y="0"/>
                </a:cubicBezTo>
                <a:cubicBezTo>
                  <a:pt x="2822499" y="-10908"/>
                  <a:pt x="2874366" y="7245"/>
                  <a:pt x="2920449" y="0"/>
                </a:cubicBezTo>
                <a:cubicBezTo>
                  <a:pt x="2977883" y="8707"/>
                  <a:pt x="3083986" y="31676"/>
                  <a:pt x="3173490" y="0"/>
                </a:cubicBezTo>
                <a:cubicBezTo>
                  <a:pt x="3258856" y="-32807"/>
                  <a:pt x="3295247" y="7583"/>
                  <a:pt x="3361353" y="0"/>
                </a:cubicBezTo>
                <a:cubicBezTo>
                  <a:pt x="3426911" y="-12407"/>
                  <a:pt x="3625075" y="34543"/>
                  <a:pt x="3744749" y="0"/>
                </a:cubicBezTo>
                <a:cubicBezTo>
                  <a:pt x="3872370" y="-16027"/>
                  <a:pt x="3931121" y="33371"/>
                  <a:pt x="4062966" y="0"/>
                </a:cubicBezTo>
                <a:cubicBezTo>
                  <a:pt x="4203220" y="-34187"/>
                  <a:pt x="4449649" y="37826"/>
                  <a:pt x="4576716" y="0"/>
                </a:cubicBezTo>
                <a:cubicBezTo>
                  <a:pt x="4649899" y="-89721"/>
                  <a:pt x="4857379" y="57837"/>
                  <a:pt x="5090466" y="0"/>
                </a:cubicBezTo>
                <a:cubicBezTo>
                  <a:pt x="5270444" y="-30124"/>
                  <a:pt x="5424037" y="68013"/>
                  <a:pt x="5539038" y="0"/>
                </a:cubicBezTo>
                <a:cubicBezTo>
                  <a:pt x="5635716" y="-22615"/>
                  <a:pt x="5845398" y="74499"/>
                  <a:pt x="6052788" y="0"/>
                </a:cubicBezTo>
                <a:cubicBezTo>
                  <a:pt x="6298944" y="-71473"/>
                  <a:pt x="6234490" y="21026"/>
                  <a:pt x="6305829" y="0"/>
                </a:cubicBezTo>
                <a:cubicBezTo>
                  <a:pt x="6422193" y="-31671"/>
                  <a:pt x="6720690" y="56998"/>
                  <a:pt x="6884755" y="0"/>
                </a:cubicBezTo>
                <a:cubicBezTo>
                  <a:pt x="7121133" y="30840"/>
                  <a:pt x="7291352" y="214475"/>
                  <a:pt x="7251793" y="457195"/>
                </a:cubicBezTo>
                <a:cubicBezTo>
                  <a:pt x="7278581" y="620303"/>
                  <a:pt x="7254791" y="707614"/>
                  <a:pt x="7251793" y="896090"/>
                </a:cubicBezTo>
                <a:cubicBezTo>
                  <a:pt x="7277707" y="1099238"/>
                  <a:pt x="7230157" y="1246106"/>
                  <a:pt x="7251793" y="1316697"/>
                </a:cubicBezTo>
                <a:cubicBezTo>
                  <a:pt x="7301738" y="1429017"/>
                  <a:pt x="7262169" y="1695465"/>
                  <a:pt x="7251793" y="1810454"/>
                </a:cubicBezTo>
                <a:cubicBezTo>
                  <a:pt x="7247714" y="1921595"/>
                  <a:pt x="7243372" y="2199484"/>
                  <a:pt x="7251793" y="2285923"/>
                </a:cubicBezTo>
                <a:cubicBezTo>
                  <a:pt x="7267788" y="2626478"/>
                  <a:pt x="7107242" y="2736765"/>
                  <a:pt x="6884755" y="2743119"/>
                </a:cubicBezTo>
                <a:cubicBezTo>
                  <a:pt x="6720800" y="2777529"/>
                  <a:pt x="6658787" y="2686217"/>
                  <a:pt x="6501360" y="2743119"/>
                </a:cubicBezTo>
                <a:cubicBezTo>
                  <a:pt x="6337616" y="2793909"/>
                  <a:pt x="6395572" y="2724817"/>
                  <a:pt x="6313497" y="2743119"/>
                </a:cubicBezTo>
                <a:cubicBezTo>
                  <a:pt x="6244892" y="2759515"/>
                  <a:pt x="6194974" y="2731379"/>
                  <a:pt x="6125632" y="2743119"/>
                </a:cubicBezTo>
                <a:cubicBezTo>
                  <a:pt x="6051177" y="2746707"/>
                  <a:pt x="5857632" y="2720281"/>
                  <a:pt x="5611883" y="2743119"/>
                </a:cubicBezTo>
                <a:cubicBezTo>
                  <a:pt x="5410886" y="2809247"/>
                  <a:pt x="5255376" y="2727948"/>
                  <a:pt x="5098134" y="2743119"/>
                </a:cubicBezTo>
                <a:cubicBezTo>
                  <a:pt x="4910443" y="2769644"/>
                  <a:pt x="4838263" y="2712058"/>
                  <a:pt x="4649562" y="2743119"/>
                </a:cubicBezTo>
                <a:cubicBezTo>
                  <a:pt x="4427911" y="2768064"/>
                  <a:pt x="4249836" y="2735063"/>
                  <a:pt x="4135812" y="2743119"/>
                </a:cubicBezTo>
                <a:cubicBezTo>
                  <a:pt x="4040771" y="2757502"/>
                  <a:pt x="3741375" y="2652766"/>
                  <a:pt x="3622062" y="2743119"/>
                </a:cubicBezTo>
                <a:cubicBezTo>
                  <a:pt x="3482718" y="2793684"/>
                  <a:pt x="3222566" y="2727583"/>
                  <a:pt x="3108312" y="2743119"/>
                </a:cubicBezTo>
                <a:cubicBezTo>
                  <a:pt x="2968117" y="2776556"/>
                  <a:pt x="2858825" y="2740141"/>
                  <a:pt x="2724917" y="2743119"/>
                </a:cubicBezTo>
                <a:cubicBezTo>
                  <a:pt x="2588146" y="2761610"/>
                  <a:pt x="2604365" y="2734878"/>
                  <a:pt x="2537054" y="2743119"/>
                </a:cubicBezTo>
                <a:cubicBezTo>
                  <a:pt x="2460282" y="2749086"/>
                  <a:pt x="2434373" y="2714636"/>
                  <a:pt x="2349190" y="2743119"/>
                </a:cubicBezTo>
                <a:cubicBezTo>
                  <a:pt x="2293524" y="2791835"/>
                  <a:pt x="2072901" y="2688133"/>
                  <a:pt x="1835440" y="2743119"/>
                </a:cubicBezTo>
                <a:cubicBezTo>
                  <a:pt x="1625174" y="2772242"/>
                  <a:pt x="1610404" y="2745855"/>
                  <a:pt x="1517222" y="2743119"/>
                </a:cubicBezTo>
                <a:cubicBezTo>
                  <a:pt x="1442322" y="2759813"/>
                  <a:pt x="1299971" y="2729107"/>
                  <a:pt x="1133827" y="2743119"/>
                </a:cubicBezTo>
                <a:cubicBezTo>
                  <a:pt x="991202" y="2740361"/>
                  <a:pt x="881368" y="2711198"/>
                  <a:pt x="750432" y="2743119"/>
                </a:cubicBezTo>
                <a:cubicBezTo>
                  <a:pt x="632227" y="2794380"/>
                  <a:pt x="467205" y="2734932"/>
                  <a:pt x="367037" y="2743119"/>
                </a:cubicBezTo>
                <a:cubicBezTo>
                  <a:pt x="174681" y="2730319"/>
                  <a:pt x="-6267" y="2590984"/>
                  <a:pt x="0" y="2285923"/>
                </a:cubicBezTo>
                <a:cubicBezTo>
                  <a:pt x="-44696" y="2098143"/>
                  <a:pt x="28060" y="2036673"/>
                  <a:pt x="0" y="1828741"/>
                </a:cubicBezTo>
                <a:cubicBezTo>
                  <a:pt x="-32849" y="1622358"/>
                  <a:pt x="6043" y="1468553"/>
                  <a:pt x="0" y="1334985"/>
                </a:cubicBezTo>
                <a:cubicBezTo>
                  <a:pt x="360" y="1213372"/>
                  <a:pt x="-15181" y="1008161"/>
                  <a:pt x="0" y="877802"/>
                </a:cubicBezTo>
                <a:cubicBezTo>
                  <a:pt x="-32770" y="751734"/>
                  <a:pt x="-756" y="625198"/>
                  <a:pt x="0" y="457195"/>
                </a:cubicBezTo>
                <a:close/>
              </a:path>
              <a:path w="7251793" h="2743119" stroke="0" extrusionOk="0">
                <a:moveTo>
                  <a:pt x="0" y="457195"/>
                </a:moveTo>
                <a:cubicBezTo>
                  <a:pt x="-19303" y="193326"/>
                  <a:pt x="136259" y="-22802"/>
                  <a:pt x="367037" y="0"/>
                </a:cubicBezTo>
                <a:cubicBezTo>
                  <a:pt x="425998" y="-13074"/>
                  <a:pt x="489955" y="12138"/>
                  <a:pt x="554900" y="0"/>
                </a:cubicBezTo>
                <a:cubicBezTo>
                  <a:pt x="601219" y="-8471"/>
                  <a:pt x="758011" y="-7315"/>
                  <a:pt x="807941" y="0"/>
                </a:cubicBezTo>
                <a:cubicBezTo>
                  <a:pt x="856351" y="-42794"/>
                  <a:pt x="1161837" y="28402"/>
                  <a:pt x="1321691" y="0"/>
                </a:cubicBezTo>
                <a:cubicBezTo>
                  <a:pt x="1452451" y="-19611"/>
                  <a:pt x="1596042" y="31413"/>
                  <a:pt x="1770263" y="0"/>
                </a:cubicBezTo>
                <a:cubicBezTo>
                  <a:pt x="1954286" y="-25385"/>
                  <a:pt x="2050509" y="42993"/>
                  <a:pt x="2284013" y="0"/>
                </a:cubicBezTo>
                <a:cubicBezTo>
                  <a:pt x="2512262" y="-32085"/>
                  <a:pt x="2478275" y="44117"/>
                  <a:pt x="2537054" y="0"/>
                </a:cubicBezTo>
                <a:cubicBezTo>
                  <a:pt x="2591699" y="-86647"/>
                  <a:pt x="2817067" y="-8560"/>
                  <a:pt x="3050803" y="0"/>
                </a:cubicBezTo>
                <a:cubicBezTo>
                  <a:pt x="3302942" y="19903"/>
                  <a:pt x="3152030" y="-4248"/>
                  <a:pt x="3238667" y="0"/>
                </a:cubicBezTo>
                <a:cubicBezTo>
                  <a:pt x="3288791" y="1310"/>
                  <a:pt x="3490851" y="12061"/>
                  <a:pt x="3687239" y="0"/>
                </a:cubicBezTo>
                <a:cubicBezTo>
                  <a:pt x="3849211" y="-9482"/>
                  <a:pt x="3828685" y="33161"/>
                  <a:pt x="3940280" y="0"/>
                </a:cubicBezTo>
                <a:cubicBezTo>
                  <a:pt x="4054166" y="-34545"/>
                  <a:pt x="4122657" y="-12106"/>
                  <a:pt x="4193321" y="0"/>
                </a:cubicBezTo>
                <a:cubicBezTo>
                  <a:pt x="4286852" y="-1207"/>
                  <a:pt x="4406819" y="-6588"/>
                  <a:pt x="4511539" y="0"/>
                </a:cubicBezTo>
                <a:cubicBezTo>
                  <a:pt x="4610492" y="-7237"/>
                  <a:pt x="4748739" y="27096"/>
                  <a:pt x="4960111" y="0"/>
                </a:cubicBezTo>
                <a:cubicBezTo>
                  <a:pt x="5174105" y="-37376"/>
                  <a:pt x="5392287" y="38156"/>
                  <a:pt x="5473861" y="0"/>
                </a:cubicBezTo>
                <a:cubicBezTo>
                  <a:pt x="5563724" y="-15554"/>
                  <a:pt x="5691775" y="58057"/>
                  <a:pt x="5857256" y="0"/>
                </a:cubicBezTo>
                <a:cubicBezTo>
                  <a:pt x="6035985" y="-55787"/>
                  <a:pt x="6169157" y="45538"/>
                  <a:pt x="6371006" y="0"/>
                </a:cubicBezTo>
                <a:cubicBezTo>
                  <a:pt x="6597449" y="-68914"/>
                  <a:pt x="6660106" y="23151"/>
                  <a:pt x="6884755" y="0"/>
                </a:cubicBezTo>
                <a:cubicBezTo>
                  <a:pt x="7125284" y="21443"/>
                  <a:pt x="7284410" y="214804"/>
                  <a:pt x="7251793" y="457195"/>
                </a:cubicBezTo>
                <a:cubicBezTo>
                  <a:pt x="7247982" y="528224"/>
                  <a:pt x="7221442" y="764925"/>
                  <a:pt x="7251793" y="877802"/>
                </a:cubicBezTo>
                <a:cubicBezTo>
                  <a:pt x="7292276" y="977169"/>
                  <a:pt x="7235370" y="1215459"/>
                  <a:pt x="7251793" y="1371559"/>
                </a:cubicBezTo>
                <a:cubicBezTo>
                  <a:pt x="7245921" y="1506994"/>
                  <a:pt x="7240906" y="1671894"/>
                  <a:pt x="7251793" y="1828741"/>
                </a:cubicBezTo>
                <a:cubicBezTo>
                  <a:pt x="7288082" y="2003118"/>
                  <a:pt x="7228337" y="2123781"/>
                  <a:pt x="7251793" y="2285923"/>
                </a:cubicBezTo>
                <a:cubicBezTo>
                  <a:pt x="7245024" y="2550988"/>
                  <a:pt x="7083120" y="2696820"/>
                  <a:pt x="6884755" y="2743119"/>
                </a:cubicBezTo>
                <a:cubicBezTo>
                  <a:pt x="6821949" y="2755746"/>
                  <a:pt x="6704389" y="2712774"/>
                  <a:pt x="6631714" y="2743119"/>
                </a:cubicBezTo>
                <a:cubicBezTo>
                  <a:pt x="6562528" y="2759127"/>
                  <a:pt x="6339154" y="2694792"/>
                  <a:pt x="6248319" y="2743119"/>
                </a:cubicBezTo>
                <a:cubicBezTo>
                  <a:pt x="6152478" y="2763971"/>
                  <a:pt x="6001181" y="2729200"/>
                  <a:pt x="5734570" y="2743119"/>
                </a:cubicBezTo>
                <a:cubicBezTo>
                  <a:pt x="5476660" y="2766895"/>
                  <a:pt x="5462455" y="2691781"/>
                  <a:pt x="5351175" y="2743119"/>
                </a:cubicBezTo>
                <a:cubicBezTo>
                  <a:pt x="5263895" y="2791460"/>
                  <a:pt x="5146468" y="2713879"/>
                  <a:pt x="5032956" y="2743119"/>
                </a:cubicBezTo>
                <a:cubicBezTo>
                  <a:pt x="4935973" y="2755733"/>
                  <a:pt x="4937066" y="2719763"/>
                  <a:pt x="4845093" y="2743119"/>
                </a:cubicBezTo>
                <a:cubicBezTo>
                  <a:pt x="4753852" y="2758046"/>
                  <a:pt x="4708673" y="2736368"/>
                  <a:pt x="4657229" y="2743119"/>
                </a:cubicBezTo>
                <a:cubicBezTo>
                  <a:pt x="4612731" y="2748871"/>
                  <a:pt x="4388156" y="2743287"/>
                  <a:pt x="4208657" y="2743119"/>
                </a:cubicBezTo>
                <a:cubicBezTo>
                  <a:pt x="4024120" y="2743819"/>
                  <a:pt x="3927886" y="2719893"/>
                  <a:pt x="3760084" y="2743119"/>
                </a:cubicBezTo>
                <a:cubicBezTo>
                  <a:pt x="3594407" y="2801407"/>
                  <a:pt x="3626162" y="2732851"/>
                  <a:pt x="3572221" y="2743119"/>
                </a:cubicBezTo>
                <a:cubicBezTo>
                  <a:pt x="3526659" y="2751197"/>
                  <a:pt x="3317407" y="2696158"/>
                  <a:pt x="3058471" y="2743119"/>
                </a:cubicBezTo>
                <a:cubicBezTo>
                  <a:pt x="2780633" y="2812174"/>
                  <a:pt x="2914943" y="2738931"/>
                  <a:pt x="2805430" y="2743119"/>
                </a:cubicBezTo>
                <a:cubicBezTo>
                  <a:pt x="2699286" y="2746902"/>
                  <a:pt x="2655792" y="2737737"/>
                  <a:pt x="2617567" y="2743119"/>
                </a:cubicBezTo>
                <a:cubicBezTo>
                  <a:pt x="2548791" y="2736368"/>
                  <a:pt x="2452027" y="2731512"/>
                  <a:pt x="2299348" y="2743119"/>
                </a:cubicBezTo>
                <a:cubicBezTo>
                  <a:pt x="2159601" y="2792752"/>
                  <a:pt x="1936376" y="2697882"/>
                  <a:pt x="1785599" y="2743119"/>
                </a:cubicBezTo>
                <a:cubicBezTo>
                  <a:pt x="1645334" y="2836798"/>
                  <a:pt x="1602006" y="2715580"/>
                  <a:pt x="1467381" y="2743119"/>
                </a:cubicBezTo>
                <a:cubicBezTo>
                  <a:pt x="1332852" y="2785769"/>
                  <a:pt x="1318439" y="2738916"/>
                  <a:pt x="1279518" y="2743119"/>
                </a:cubicBezTo>
                <a:cubicBezTo>
                  <a:pt x="1278917" y="2747427"/>
                  <a:pt x="1067983" y="2699932"/>
                  <a:pt x="896122" y="2743119"/>
                </a:cubicBezTo>
                <a:cubicBezTo>
                  <a:pt x="764063" y="2778392"/>
                  <a:pt x="595163" y="2693725"/>
                  <a:pt x="367037" y="2743119"/>
                </a:cubicBezTo>
                <a:cubicBezTo>
                  <a:pt x="149687" y="2745504"/>
                  <a:pt x="20981" y="2545683"/>
                  <a:pt x="0" y="2285923"/>
                </a:cubicBezTo>
                <a:cubicBezTo>
                  <a:pt x="-28346" y="2168083"/>
                  <a:pt x="34951" y="2015541"/>
                  <a:pt x="0" y="1865316"/>
                </a:cubicBezTo>
                <a:cubicBezTo>
                  <a:pt x="-32047" y="1759915"/>
                  <a:pt x="13135" y="1578892"/>
                  <a:pt x="0" y="1426421"/>
                </a:cubicBezTo>
                <a:cubicBezTo>
                  <a:pt x="425" y="1272484"/>
                  <a:pt x="27648" y="1128317"/>
                  <a:pt x="0" y="1005814"/>
                </a:cubicBezTo>
                <a:cubicBezTo>
                  <a:pt x="-12446" y="872226"/>
                  <a:pt x="22088" y="582601"/>
                  <a:pt x="0" y="457195"/>
                </a:cubicBezTo>
                <a:close/>
              </a:path>
              <a:path w="7251793" h="2743119" fill="none" stroke="0" extrusionOk="0">
                <a:moveTo>
                  <a:pt x="0" y="457195"/>
                </a:moveTo>
                <a:cubicBezTo>
                  <a:pt x="-83562" y="123349"/>
                  <a:pt x="117653" y="9580"/>
                  <a:pt x="367037" y="0"/>
                </a:cubicBezTo>
                <a:cubicBezTo>
                  <a:pt x="499140" y="-38675"/>
                  <a:pt x="546183" y="38351"/>
                  <a:pt x="750432" y="0"/>
                </a:cubicBezTo>
                <a:cubicBezTo>
                  <a:pt x="902304" y="-62363"/>
                  <a:pt x="997562" y="371"/>
                  <a:pt x="1264182" y="0"/>
                </a:cubicBezTo>
                <a:cubicBezTo>
                  <a:pt x="1497683" y="-16031"/>
                  <a:pt x="1430398" y="29150"/>
                  <a:pt x="1517222" y="0"/>
                </a:cubicBezTo>
                <a:cubicBezTo>
                  <a:pt x="1655036" y="-23026"/>
                  <a:pt x="1759036" y="-2649"/>
                  <a:pt x="1900617" y="0"/>
                </a:cubicBezTo>
                <a:cubicBezTo>
                  <a:pt x="2011806" y="-19986"/>
                  <a:pt x="2293851" y="-2144"/>
                  <a:pt x="2414367" y="0"/>
                </a:cubicBezTo>
                <a:cubicBezTo>
                  <a:pt x="2578439" y="-36823"/>
                  <a:pt x="2631022" y="-7739"/>
                  <a:pt x="2732585" y="0"/>
                </a:cubicBezTo>
                <a:cubicBezTo>
                  <a:pt x="2828523" y="-22216"/>
                  <a:pt x="2880277" y="14316"/>
                  <a:pt x="2920449" y="0"/>
                </a:cubicBezTo>
                <a:cubicBezTo>
                  <a:pt x="2945688" y="-5663"/>
                  <a:pt x="3072716" y="51828"/>
                  <a:pt x="3173490" y="0"/>
                </a:cubicBezTo>
                <a:cubicBezTo>
                  <a:pt x="3260716" y="-32143"/>
                  <a:pt x="3298841" y="1564"/>
                  <a:pt x="3361353" y="0"/>
                </a:cubicBezTo>
                <a:cubicBezTo>
                  <a:pt x="3429139" y="-13189"/>
                  <a:pt x="3658785" y="32603"/>
                  <a:pt x="3744749" y="0"/>
                </a:cubicBezTo>
                <a:cubicBezTo>
                  <a:pt x="3849700" y="-16331"/>
                  <a:pt x="3923011" y="40170"/>
                  <a:pt x="4062966" y="0"/>
                </a:cubicBezTo>
                <a:cubicBezTo>
                  <a:pt x="4173990" y="-36122"/>
                  <a:pt x="4479568" y="48673"/>
                  <a:pt x="4576716" y="0"/>
                </a:cubicBezTo>
                <a:cubicBezTo>
                  <a:pt x="4683227" y="13772"/>
                  <a:pt x="4877969" y="50846"/>
                  <a:pt x="5090466" y="0"/>
                </a:cubicBezTo>
                <a:cubicBezTo>
                  <a:pt x="5309990" y="-51457"/>
                  <a:pt x="5420972" y="56331"/>
                  <a:pt x="5539038" y="0"/>
                </a:cubicBezTo>
                <a:cubicBezTo>
                  <a:pt x="5618411" y="-67527"/>
                  <a:pt x="5780207" y="103796"/>
                  <a:pt x="6052788" y="0"/>
                </a:cubicBezTo>
                <a:cubicBezTo>
                  <a:pt x="6279260" y="-57385"/>
                  <a:pt x="6250265" y="12652"/>
                  <a:pt x="6305829" y="0"/>
                </a:cubicBezTo>
                <a:cubicBezTo>
                  <a:pt x="6388883" y="-51354"/>
                  <a:pt x="6668876" y="40024"/>
                  <a:pt x="6884755" y="0"/>
                </a:cubicBezTo>
                <a:cubicBezTo>
                  <a:pt x="7074098" y="61673"/>
                  <a:pt x="7256352" y="200422"/>
                  <a:pt x="7251793" y="457195"/>
                </a:cubicBezTo>
                <a:cubicBezTo>
                  <a:pt x="7287631" y="600277"/>
                  <a:pt x="7225644" y="715474"/>
                  <a:pt x="7251793" y="896090"/>
                </a:cubicBezTo>
                <a:cubicBezTo>
                  <a:pt x="7274251" y="1074724"/>
                  <a:pt x="7215177" y="1225608"/>
                  <a:pt x="7251793" y="1316697"/>
                </a:cubicBezTo>
                <a:cubicBezTo>
                  <a:pt x="7295513" y="1416568"/>
                  <a:pt x="7271845" y="1651560"/>
                  <a:pt x="7251793" y="1810454"/>
                </a:cubicBezTo>
                <a:cubicBezTo>
                  <a:pt x="7257525" y="1961666"/>
                  <a:pt x="7206796" y="2170711"/>
                  <a:pt x="7251793" y="2285923"/>
                </a:cubicBezTo>
                <a:cubicBezTo>
                  <a:pt x="7196780" y="2593295"/>
                  <a:pt x="7089669" y="2752414"/>
                  <a:pt x="6884755" y="2743119"/>
                </a:cubicBezTo>
                <a:cubicBezTo>
                  <a:pt x="6722189" y="2796560"/>
                  <a:pt x="6647422" y="2694136"/>
                  <a:pt x="6501360" y="2743119"/>
                </a:cubicBezTo>
                <a:cubicBezTo>
                  <a:pt x="6349384" y="2780790"/>
                  <a:pt x="6371063" y="2733686"/>
                  <a:pt x="6313497" y="2743119"/>
                </a:cubicBezTo>
                <a:cubicBezTo>
                  <a:pt x="6242488" y="2751566"/>
                  <a:pt x="6184749" y="2728124"/>
                  <a:pt x="6125632" y="2743119"/>
                </a:cubicBezTo>
                <a:cubicBezTo>
                  <a:pt x="6070138" y="2783038"/>
                  <a:pt x="5848590" y="2736828"/>
                  <a:pt x="5611883" y="2743119"/>
                </a:cubicBezTo>
                <a:cubicBezTo>
                  <a:pt x="5390766" y="2818837"/>
                  <a:pt x="5275733" y="2710305"/>
                  <a:pt x="5098134" y="2743119"/>
                </a:cubicBezTo>
                <a:cubicBezTo>
                  <a:pt x="4919843" y="2748494"/>
                  <a:pt x="4845417" y="2696477"/>
                  <a:pt x="4649562" y="2743119"/>
                </a:cubicBezTo>
                <a:cubicBezTo>
                  <a:pt x="4440241" y="2751179"/>
                  <a:pt x="4244982" y="2729116"/>
                  <a:pt x="4135812" y="2743119"/>
                </a:cubicBezTo>
                <a:cubicBezTo>
                  <a:pt x="4019854" y="2750345"/>
                  <a:pt x="3748238" y="2690212"/>
                  <a:pt x="3622062" y="2743119"/>
                </a:cubicBezTo>
                <a:cubicBezTo>
                  <a:pt x="3496815" y="2775592"/>
                  <a:pt x="3222339" y="2733195"/>
                  <a:pt x="3108312" y="2743119"/>
                </a:cubicBezTo>
                <a:cubicBezTo>
                  <a:pt x="2965396" y="2780901"/>
                  <a:pt x="2861863" y="2736408"/>
                  <a:pt x="2724917" y="2743119"/>
                </a:cubicBezTo>
                <a:cubicBezTo>
                  <a:pt x="2597247" y="2766643"/>
                  <a:pt x="2613084" y="2734819"/>
                  <a:pt x="2537054" y="2743119"/>
                </a:cubicBezTo>
                <a:cubicBezTo>
                  <a:pt x="2460457" y="2747666"/>
                  <a:pt x="2437665" y="2707418"/>
                  <a:pt x="2349190" y="2743119"/>
                </a:cubicBezTo>
                <a:cubicBezTo>
                  <a:pt x="2308518" y="2749845"/>
                  <a:pt x="2080328" y="2713111"/>
                  <a:pt x="1835440" y="2743119"/>
                </a:cubicBezTo>
                <a:cubicBezTo>
                  <a:pt x="1627424" y="2786633"/>
                  <a:pt x="1601327" y="2731085"/>
                  <a:pt x="1517222" y="2743119"/>
                </a:cubicBezTo>
                <a:cubicBezTo>
                  <a:pt x="1422130" y="2748359"/>
                  <a:pt x="1283394" y="2704842"/>
                  <a:pt x="1133827" y="2743119"/>
                </a:cubicBezTo>
                <a:cubicBezTo>
                  <a:pt x="977486" y="2727629"/>
                  <a:pt x="858521" y="2712703"/>
                  <a:pt x="750432" y="2743119"/>
                </a:cubicBezTo>
                <a:cubicBezTo>
                  <a:pt x="649779" y="2801869"/>
                  <a:pt x="430962" y="2721823"/>
                  <a:pt x="367037" y="2743119"/>
                </a:cubicBezTo>
                <a:cubicBezTo>
                  <a:pt x="197366" y="2787272"/>
                  <a:pt x="24841" y="2547909"/>
                  <a:pt x="0" y="2285923"/>
                </a:cubicBezTo>
                <a:cubicBezTo>
                  <a:pt x="-27517" y="2067094"/>
                  <a:pt x="47203" y="2026034"/>
                  <a:pt x="0" y="1828741"/>
                </a:cubicBezTo>
                <a:cubicBezTo>
                  <a:pt x="-20912" y="1610028"/>
                  <a:pt x="-15051" y="1470707"/>
                  <a:pt x="0" y="1334985"/>
                </a:cubicBezTo>
                <a:cubicBezTo>
                  <a:pt x="-27299" y="1193796"/>
                  <a:pt x="28502" y="998400"/>
                  <a:pt x="0" y="877802"/>
                </a:cubicBezTo>
                <a:cubicBezTo>
                  <a:pt x="-7235" y="730704"/>
                  <a:pt x="-15961" y="614722"/>
                  <a:pt x="0" y="45719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78000"/>
            </a:schemeClr>
          </a:solidFill>
          <a:ln w="381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09113242">
                  <a:custGeom>
                    <a:avLst/>
                    <a:gdLst>
                      <a:gd name="connsiteX0" fmla="*/ 0 w 10781414"/>
                      <a:gd name="connsiteY0" fmla="*/ 545683 h 3274032"/>
                      <a:gd name="connsiteX1" fmla="*/ 545683 w 10781414"/>
                      <a:gd name="connsiteY1" fmla="*/ 0 h 3274032"/>
                      <a:gd name="connsiteX2" fmla="*/ 1115686 w 10781414"/>
                      <a:gd name="connsiteY2" fmla="*/ 0 h 3274032"/>
                      <a:gd name="connsiteX3" fmla="*/ 1879490 w 10781414"/>
                      <a:gd name="connsiteY3" fmla="*/ 0 h 3274032"/>
                      <a:gd name="connsiteX4" fmla="*/ 2255691 w 10781414"/>
                      <a:gd name="connsiteY4" fmla="*/ 0 h 3274032"/>
                      <a:gd name="connsiteX5" fmla="*/ 2825694 w 10781414"/>
                      <a:gd name="connsiteY5" fmla="*/ 0 h 3274032"/>
                      <a:gd name="connsiteX6" fmla="*/ 3589498 w 10781414"/>
                      <a:gd name="connsiteY6" fmla="*/ 0 h 3274032"/>
                      <a:gd name="connsiteX7" fmla="*/ 4062600 w 10781414"/>
                      <a:gd name="connsiteY7" fmla="*/ 0 h 3274032"/>
                      <a:gd name="connsiteX8" fmla="*/ 4341902 w 10781414"/>
                      <a:gd name="connsiteY8" fmla="*/ 0 h 3274032"/>
                      <a:gd name="connsiteX9" fmla="*/ 4718104 w 10781414"/>
                      <a:gd name="connsiteY9" fmla="*/ 0 h 3274032"/>
                      <a:gd name="connsiteX10" fmla="*/ 4997405 w 10781414"/>
                      <a:gd name="connsiteY10" fmla="*/ 0 h 3274032"/>
                      <a:gd name="connsiteX11" fmla="*/ 5567408 w 10781414"/>
                      <a:gd name="connsiteY11" fmla="*/ 0 h 3274032"/>
                      <a:gd name="connsiteX12" fmla="*/ 6040510 w 10781414"/>
                      <a:gd name="connsiteY12" fmla="*/ 0 h 3274032"/>
                      <a:gd name="connsiteX13" fmla="*/ 6804314 w 10781414"/>
                      <a:gd name="connsiteY13" fmla="*/ 0 h 3274032"/>
                      <a:gd name="connsiteX14" fmla="*/ 7568118 w 10781414"/>
                      <a:gd name="connsiteY14" fmla="*/ 0 h 3274032"/>
                      <a:gd name="connsiteX15" fmla="*/ 8235021 w 10781414"/>
                      <a:gd name="connsiteY15" fmla="*/ 0 h 3274032"/>
                      <a:gd name="connsiteX16" fmla="*/ 8998825 w 10781414"/>
                      <a:gd name="connsiteY16" fmla="*/ 0 h 3274032"/>
                      <a:gd name="connsiteX17" fmla="*/ 9375027 w 10781414"/>
                      <a:gd name="connsiteY17" fmla="*/ 0 h 3274032"/>
                      <a:gd name="connsiteX18" fmla="*/ 10235731 w 10781414"/>
                      <a:gd name="connsiteY18" fmla="*/ 0 h 3274032"/>
                      <a:gd name="connsiteX19" fmla="*/ 10781414 w 10781414"/>
                      <a:gd name="connsiteY19" fmla="*/ 545683 h 3274032"/>
                      <a:gd name="connsiteX20" fmla="*/ 10781414 w 10781414"/>
                      <a:gd name="connsiteY20" fmla="*/ 1069523 h 3274032"/>
                      <a:gd name="connsiteX21" fmla="*/ 10781414 w 10781414"/>
                      <a:gd name="connsiteY21" fmla="*/ 1571536 h 3274032"/>
                      <a:gd name="connsiteX22" fmla="*/ 10781414 w 10781414"/>
                      <a:gd name="connsiteY22" fmla="*/ 2160856 h 3274032"/>
                      <a:gd name="connsiteX23" fmla="*/ 10781414 w 10781414"/>
                      <a:gd name="connsiteY23" fmla="*/ 2728349 h 3274032"/>
                      <a:gd name="connsiteX24" fmla="*/ 10235731 w 10781414"/>
                      <a:gd name="connsiteY24" fmla="*/ 3274032 h 3274032"/>
                      <a:gd name="connsiteX25" fmla="*/ 9665728 w 10781414"/>
                      <a:gd name="connsiteY25" fmla="*/ 3274032 h 3274032"/>
                      <a:gd name="connsiteX26" fmla="*/ 9386427 w 10781414"/>
                      <a:gd name="connsiteY26" fmla="*/ 3274032 h 3274032"/>
                      <a:gd name="connsiteX27" fmla="*/ 9107125 w 10781414"/>
                      <a:gd name="connsiteY27" fmla="*/ 3274032 h 3274032"/>
                      <a:gd name="connsiteX28" fmla="*/ 8343322 w 10781414"/>
                      <a:gd name="connsiteY28" fmla="*/ 3274032 h 3274032"/>
                      <a:gd name="connsiteX29" fmla="*/ 7579518 w 10781414"/>
                      <a:gd name="connsiteY29" fmla="*/ 3274032 h 3274032"/>
                      <a:gd name="connsiteX30" fmla="*/ 6912615 w 10781414"/>
                      <a:gd name="connsiteY30" fmla="*/ 3274032 h 3274032"/>
                      <a:gd name="connsiteX31" fmla="*/ 6148811 w 10781414"/>
                      <a:gd name="connsiteY31" fmla="*/ 3274032 h 3274032"/>
                      <a:gd name="connsiteX32" fmla="*/ 5385007 w 10781414"/>
                      <a:gd name="connsiteY32" fmla="*/ 3274032 h 3274032"/>
                      <a:gd name="connsiteX33" fmla="*/ 4621203 w 10781414"/>
                      <a:gd name="connsiteY33" fmla="*/ 3274032 h 3274032"/>
                      <a:gd name="connsiteX34" fmla="*/ 4051200 w 10781414"/>
                      <a:gd name="connsiteY34" fmla="*/ 3274032 h 3274032"/>
                      <a:gd name="connsiteX35" fmla="*/ 3771899 w 10781414"/>
                      <a:gd name="connsiteY35" fmla="*/ 3274032 h 3274032"/>
                      <a:gd name="connsiteX36" fmla="*/ 3492598 w 10781414"/>
                      <a:gd name="connsiteY36" fmla="*/ 3274032 h 3274032"/>
                      <a:gd name="connsiteX37" fmla="*/ 2728794 w 10781414"/>
                      <a:gd name="connsiteY37" fmla="*/ 3274032 h 3274032"/>
                      <a:gd name="connsiteX38" fmla="*/ 2255691 w 10781414"/>
                      <a:gd name="connsiteY38" fmla="*/ 3274032 h 3274032"/>
                      <a:gd name="connsiteX39" fmla="*/ 1685689 w 10781414"/>
                      <a:gd name="connsiteY39" fmla="*/ 3274032 h 3274032"/>
                      <a:gd name="connsiteX40" fmla="*/ 1115686 w 10781414"/>
                      <a:gd name="connsiteY40" fmla="*/ 3274032 h 3274032"/>
                      <a:gd name="connsiteX41" fmla="*/ 545683 w 10781414"/>
                      <a:gd name="connsiteY41" fmla="*/ 3274032 h 3274032"/>
                      <a:gd name="connsiteX42" fmla="*/ 0 w 10781414"/>
                      <a:gd name="connsiteY42" fmla="*/ 2728349 h 3274032"/>
                      <a:gd name="connsiteX43" fmla="*/ 0 w 10781414"/>
                      <a:gd name="connsiteY43" fmla="*/ 2182683 h 3274032"/>
                      <a:gd name="connsiteX44" fmla="*/ 0 w 10781414"/>
                      <a:gd name="connsiteY44" fmla="*/ 1593363 h 3274032"/>
                      <a:gd name="connsiteX45" fmla="*/ 0 w 10781414"/>
                      <a:gd name="connsiteY45" fmla="*/ 1047696 h 3274032"/>
                      <a:gd name="connsiteX46" fmla="*/ 0 w 10781414"/>
                      <a:gd name="connsiteY46" fmla="*/ 545683 h 3274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10781414" h="3274032" fill="none" extrusionOk="0">
                        <a:moveTo>
                          <a:pt x="0" y="545683"/>
                        </a:moveTo>
                        <a:cubicBezTo>
                          <a:pt x="-51677" y="170584"/>
                          <a:pt x="232401" y="25814"/>
                          <a:pt x="545683" y="0"/>
                        </a:cubicBezTo>
                        <a:cubicBezTo>
                          <a:pt x="713887" y="-62783"/>
                          <a:pt x="874321" y="66418"/>
                          <a:pt x="1115686" y="0"/>
                        </a:cubicBezTo>
                        <a:cubicBezTo>
                          <a:pt x="1357051" y="-66418"/>
                          <a:pt x="1505572" y="33818"/>
                          <a:pt x="1879490" y="0"/>
                        </a:cubicBezTo>
                        <a:cubicBezTo>
                          <a:pt x="2253408" y="-33818"/>
                          <a:pt x="2090517" y="40123"/>
                          <a:pt x="2255691" y="0"/>
                        </a:cubicBezTo>
                        <a:cubicBezTo>
                          <a:pt x="2420865" y="-40123"/>
                          <a:pt x="2650362" y="7045"/>
                          <a:pt x="2825694" y="0"/>
                        </a:cubicBezTo>
                        <a:cubicBezTo>
                          <a:pt x="3001026" y="-7045"/>
                          <a:pt x="3361166" y="34022"/>
                          <a:pt x="3589498" y="0"/>
                        </a:cubicBezTo>
                        <a:cubicBezTo>
                          <a:pt x="3817830" y="-34022"/>
                          <a:pt x="3922065" y="11613"/>
                          <a:pt x="4062600" y="0"/>
                        </a:cubicBezTo>
                        <a:cubicBezTo>
                          <a:pt x="4203135" y="-11613"/>
                          <a:pt x="4278371" y="10939"/>
                          <a:pt x="4341902" y="0"/>
                        </a:cubicBezTo>
                        <a:cubicBezTo>
                          <a:pt x="4405433" y="-10939"/>
                          <a:pt x="4590227" y="37541"/>
                          <a:pt x="4718104" y="0"/>
                        </a:cubicBezTo>
                        <a:cubicBezTo>
                          <a:pt x="4845981" y="-37541"/>
                          <a:pt x="4904334" y="11582"/>
                          <a:pt x="4997405" y="0"/>
                        </a:cubicBezTo>
                        <a:cubicBezTo>
                          <a:pt x="5090476" y="-11582"/>
                          <a:pt x="5383970" y="41859"/>
                          <a:pt x="5567408" y="0"/>
                        </a:cubicBezTo>
                        <a:cubicBezTo>
                          <a:pt x="5750846" y="-41859"/>
                          <a:pt x="5845276" y="36054"/>
                          <a:pt x="6040510" y="0"/>
                        </a:cubicBezTo>
                        <a:cubicBezTo>
                          <a:pt x="6235744" y="-36054"/>
                          <a:pt x="6650241" y="54721"/>
                          <a:pt x="6804314" y="0"/>
                        </a:cubicBezTo>
                        <a:cubicBezTo>
                          <a:pt x="6958387" y="-54721"/>
                          <a:pt x="7258061" y="55127"/>
                          <a:pt x="7568118" y="0"/>
                        </a:cubicBezTo>
                        <a:cubicBezTo>
                          <a:pt x="7878175" y="-55127"/>
                          <a:pt x="8072003" y="72110"/>
                          <a:pt x="8235021" y="0"/>
                        </a:cubicBezTo>
                        <a:cubicBezTo>
                          <a:pt x="8398039" y="-72110"/>
                          <a:pt x="8653126" y="86954"/>
                          <a:pt x="8998825" y="0"/>
                        </a:cubicBezTo>
                        <a:cubicBezTo>
                          <a:pt x="9344524" y="-86954"/>
                          <a:pt x="9278505" y="16346"/>
                          <a:pt x="9375027" y="0"/>
                        </a:cubicBezTo>
                        <a:cubicBezTo>
                          <a:pt x="9471549" y="-16346"/>
                          <a:pt x="9955521" y="94619"/>
                          <a:pt x="10235731" y="0"/>
                        </a:cubicBezTo>
                        <a:cubicBezTo>
                          <a:pt x="10544540" y="19707"/>
                          <a:pt x="10774990" y="269083"/>
                          <a:pt x="10781414" y="545683"/>
                        </a:cubicBezTo>
                        <a:cubicBezTo>
                          <a:pt x="10834681" y="698005"/>
                          <a:pt x="10742266" y="836610"/>
                          <a:pt x="10781414" y="1069523"/>
                        </a:cubicBezTo>
                        <a:cubicBezTo>
                          <a:pt x="10820562" y="1302436"/>
                          <a:pt x="10748694" y="1465133"/>
                          <a:pt x="10781414" y="1571536"/>
                        </a:cubicBezTo>
                        <a:cubicBezTo>
                          <a:pt x="10814134" y="1677939"/>
                          <a:pt x="10769462" y="1997213"/>
                          <a:pt x="10781414" y="2160856"/>
                        </a:cubicBezTo>
                        <a:cubicBezTo>
                          <a:pt x="10793366" y="2324499"/>
                          <a:pt x="10735119" y="2601473"/>
                          <a:pt x="10781414" y="2728349"/>
                        </a:cubicBezTo>
                        <a:cubicBezTo>
                          <a:pt x="10740239" y="3092285"/>
                          <a:pt x="10565289" y="3279878"/>
                          <a:pt x="10235731" y="3274032"/>
                        </a:cubicBezTo>
                        <a:cubicBezTo>
                          <a:pt x="9989194" y="3339491"/>
                          <a:pt x="9899915" y="3219815"/>
                          <a:pt x="9665728" y="3274032"/>
                        </a:cubicBezTo>
                        <a:cubicBezTo>
                          <a:pt x="9431541" y="3328249"/>
                          <a:pt x="9497029" y="3255287"/>
                          <a:pt x="9386427" y="3274032"/>
                        </a:cubicBezTo>
                        <a:cubicBezTo>
                          <a:pt x="9275825" y="3292777"/>
                          <a:pt x="9196494" y="3254006"/>
                          <a:pt x="9107125" y="3274032"/>
                        </a:cubicBezTo>
                        <a:cubicBezTo>
                          <a:pt x="9017756" y="3294058"/>
                          <a:pt x="8655212" y="3213224"/>
                          <a:pt x="8343322" y="3274032"/>
                        </a:cubicBezTo>
                        <a:cubicBezTo>
                          <a:pt x="8031432" y="3334840"/>
                          <a:pt x="7860648" y="3254657"/>
                          <a:pt x="7579518" y="3274032"/>
                        </a:cubicBezTo>
                        <a:cubicBezTo>
                          <a:pt x="7298388" y="3293407"/>
                          <a:pt x="7209640" y="3235288"/>
                          <a:pt x="6912615" y="3274032"/>
                        </a:cubicBezTo>
                        <a:cubicBezTo>
                          <a:pt x="6615590" y="3312776"/>
                          <a:pt x="6314594" y="3270867"/>
                          <a:pt x="6148811" y="3274032"/>
                        </a:cubicBezTo>
                        <a:cubicBezTo>
                          <a:pt x="5983028" y="3277197"/>
                          <a:pt x="5575460" y="3213831"/>
                          <a:pt x="5385007" y="3274032"/>
                        </a:cubicBezTo>
                        <a:cubicBezTo>
                          <a:pt x="5194554" y="3334233"/>
                          <a:pt x="4796160" y="3265189"/>
                          <a:pt x="4621203" y="3274032"/>
                        </a:cubicBezTo>
                        <a:cubicBezTo>
                          <a:pt x="4446246" y="3282875"/>
                          <a:pt x="4246918" y="3246551"/>
                          <a:pt x="4051200" y="3274032"/>
                        </a:cubicBezTo>
                        <a:cubicBezTo>
                          <a:pt x="3855482" y="3301513"/>
                          <a:pt x="3884584" y="3265479"/>
                          <a:pt x="3771899" y="3274032"/>
                        </a:cubicBezTo>
                        <a:cubicBezTo>
                          <a:pt x="3659214" y="3282585"/>
                          <a:pt x="3619336" y="3244929"/>
                          <a:pt x="3492598" y="3274032"/>
                        </a:cubicBezTo>
                        <a:cubicBezTo>
                          <a:pt x="3365860" y="3303135"/>
                          <a:pt x="3035767" y="3221091"/>
                          <a:pt x="2728794" y="3274032"/>
                        </a:cubicBezTo>
                        <a:cubicBezTo>
                          <a:pt x="2421821" y="3326973"/>
                          <a:pt x="2384773" y="3271910"/>
                          <a:pt x="2255691" y="3274032"/>
                        </a:cubicBezTo>
                        <a:cubicBezTo>
                          <a:pt x="2126609" y="3276154"/>
                          <a:pt x="1898576" y="3270129"/>
                          <a:pt x="1685689" y="3274032"/>
                        </a:cubicBezTo>
                        <a:cubicBezTo>
                          <a:pt x="1472802" y="3277935"/>
                          <a:pt x="1294536" y="3206146"/>
                          <a:pt x="1115686" y="3274032"/>
                        </a:cubicBezTo>
                        <a:cubicBezTo>
                          <a:pt x="936836" y="3341918"/>
                          <a:pt x="669822" y="3249608"/>
                          <a:pt x="545683" y="3274032"/>
                        </a:cubicBezTo>
                        <a:cubicBezTo>
                          <a:pt x="255320" y="3275347"/>
                          <a:pt x="71295" y="3068644"/>
                          <a:pt x="0" y="2728349"/>
                        </a:cubicBezTo>
                        <a:cubicBezTo>
                          <a:pt x="-42768" y="2498545"/>
                          <a:pt x="48317" y="2419786"/>
                          <a:pt x="0" y="2182683"/>
                        </a:cubicBezTo>
                        <a:cubicBezTo>
                          <a:pt x="-48317" y="1945580"/>
                          <a:pt x="16497" y="1747173"/>
                          <a:pt x="0" y="1593363"/>
                        </a:cubicBezTo>
                        <a:cubicBezTo>
                          <a:pt x="-16497" y="1439553"/>
                          <a:pt x="17009" y="1218091"/>
                          <a:pt x="0" y="1047696"/>
                        </a:cubicBezTo>
                        <a:cubicBezTo>
                          <a:pt x="-17009" y="877301"/>
                          <a:pt x="8293" y="758119"/>
                          <a:pt x="0" y="545683"/>
                        </a:cubicBezTo>
                        <a:close/>
                      </a:path>
                      <a:path w="10781414" h="3274032" stroke="0" extrusionOk="0">
                        <a:moveTo>
                          <a:pt x="0" y="545683"/>
                        </a:moveTo>
                        <a:cubicBezTo>
                          <a:pt x="-21705" y="235606"/>
                          <a:pt x="209228" y="-10932"/>
                          <a:pt x="545683" y="0"/>
                        </a:cubicBezTo>
                        <a:cubicBezTo>
                          <a:pt x="643897" y="-20607"/>
                          <a:pt x="747930" y="18591"/>
                          <a:pt x="824984" y="0"/>
                        </a:cubicBezTo>
                        <a:cubicBezTo>
                          <a:pt x="902038" y="-18591"/>
                          <a:pt x="1123996" y="627"/>
                          <a:pt x="1201186" y="0"/>
                        </a:cubicBezTo>
                        <a:cubicBezTo>
                          <a:pt x="1278376" y="-627"/>
                          <a:pt x="1754878" y="21878"/>
                          <a:pt x="1964990" y="0"/>
                        </a:cubicBezTo>
                        <a:cubicBezTo>
                          <a:pt x="2175102" y="-21878"/>
                          <a:pt x="2356378" y="39164"/>
                          <a:pt x="2631893" y="0"/>
                        </a:cubicBezTo>
                        <a:cubicBezTo>
                          <a:pt x="2907408" y="-39164"/>
                          <a:pt x="3049520" y="39805"/>
                          <a:pt x="3395697" y="0"/>
                        </a:cubicBezTo>
                        <a:cubicBezTo>
                          <a:pt x="3741874" y="-39805"/>
                          <a:pt x="3667596" y="35042"/>
                          <a:pt x="3771899" y="0"/>
                        </a:cubicBezTo>
                        <a:cubicBezTo>
                          <a:pt x="3876202" y="-35042"/>
                          <a:pt x="4169765" y="3067"/>
                          <a:pt x="4535703" y="0"/>
                        </a:cubicBezTo>
                        <a:cubicBezTo>
                          <a:pt x="4901641" y="-3067"/>
                          <a:pt x="4684285" y="13925"/>
                          <a:pt x="4815004" y="0"/>
                        </a:cubicBezTo>
                        <a:cubicBezTo>
                          <a:pt x="4945723" y="-13925"/>
                          <a:pt x="5223022" y="9980"/>
                          <a:pt x="5481907" y="0"/>
                        </a:cubicBezTo>
                        <a:cubicBezTo>
                          <a:pt x="5740792" y="-9980"/>
                          <a:pt x="5711126" y="37979"/>
                          <a:pt x="5858109" y="0"/>
                        </a:cubicBezTo>
                        <a:cubicBezTo>
                          <a:pt x="6005092" y="-37979"/>
                          <a:pt x="6104979" y="2441"/>
                          <a:pt x="6234311" y="0"/>
                        </a:cubicBezTo>
                        <a:cubicBezTo>
                          <a:pt x="6363643" y="-2441"/>
                          <a:pt x="6563246" y="15854"/>
                          <a:pt x="6707414" y="0"/>
                        </a:cubicBezTo>
                        <a:cubicBezTo>
                          <a:pt x="6851582" y="-15854"/>
                          <a:pt x="7064555" y="42939"/>
                          <a:pt x="7374317" y="0"/>
                        </a:cubicBezTo>
                        <a:cubicBezTo>
                          <a:pt x="7684079" y="-42939"/>
                          <a:pt x="7968498" y="35180"/>
                          <a:pt x="8138121" y="0"/>
                        </a:cubicBezTo>
                        <a:cubicBezTo>
                          <a:pt x="8307744" y="-35180"/>
                          <a:pt x="8441442" y="61671"/>
                          <a:pt x="8708123" y="0"/>
                        </a:cubicBezTo>
                        <a:cubicBezTo>
                          <a:pt x="8974804" y="-61671"/>
                          <a:pt x="9118303" y="76016"/>
                          <a:pt x="9471927" y="0"/>
                        </a:cubicBezTo>
                        <a:cubicBezTo>
                          <a:pt x="9825551" y="-76016"/>
                          <a:pt x="9912716" y="25763"/>
                          <a:pt x="10235731" y="0"/>
                        </a:cubicBezTo>
                        <a:cubicBezTo>
                          <a:pt x="10523684" y="22628"/>
                          <a:pt x="10789780" y="266794"/>
                          <a:pt x="10781414" y="545683"/>
                        </a:cubicBezTo>
                        <a:cubicBezTo>
                          <a:pt x="10782643" y="656376"/>
                          <a:pt x="10742003" y="892544"/>
                          <a:pt x="10781414" y="1047696"/>
                        </a:cubicBezTo>
                        <a:cubicBezTo>
                          <a:pt x="10820825" y="1202848"/>
                          <a:pt x="10766658" y="1457016"/>
                          <a:pt x="10781414" y="1637016"/>
                        </a:cubicBezTo>
                        <a:cubicBezTo>
                          <a:pt x="10796170" y="1817016"/>
                          <a:pt x="10728601" y="1970453"/>
                          <a:pt x="10781414" y="2182683"/>
                        </a:cubicBezTo>
                        <a:cubicBezTo>
                          <a:pt x="10834227" y="2394913"/>
                          <a:pt x="10755359" y="2532492"/>
                          <a:pt x="10781414" y="2728349"/>
                        </a:cubicBezTo>
                        <a:cubicBezTo>
                          <a:pt x="10770187" y="3052509"/>
                          <a:pt x="10571067" y="3280808"/>
                          <a:pt x="10235731" y="3274032"/>
                        </a:cubicBezTo>
                        <a:cubicBezTo>
                          <a:pt x="10139390" y="3288866"/>
                          <a:pt x="9972154" y="3234102"/>
                          <a:pt x="9859529" y="3274032"/>
                        </a:cubicBezTo>
                        <a:cubicBezTo>
                          <a:pt x="9746904" y="3313962"/>
                          <a:pt x="9424746" y="3246762"/>
                          <a:pt x="9289526" y="3274032"/>
                        </a:cubicBezTo>
                        <a:cubicBezTo>
                          <a:pt x="9154306" y="3301302"/>
                          <a:pt x="8905441" y="3261972"/>
                          <a:pt x="8525723" y="3274032"/>
                        </a:cubicBezTo>
                        <a:cubicBezTo>
                          <a:pt x="8146005" y="3286092"/>
                          <a:pt x="8107198" y="3217591"/>
                          <a:pt x="7955720" y="3274032"/>
                        </a:cubicBezTo>
                        <a:cubicBezTo>
                          <a:pt x="7804242" y="3330473"/>
                          <a:pt x="7635112" y="3254125"/>
                          <a:pt x="7482617" y="3274032"/>
                        </a:cubicBezTo>
                        <a:cubicBezTo>
                          <a:pt x="7330122" y="3293939"/>
                          <a:pt x="7342830" y="3255059"/>
                          <a:pt x="7203316" y="3274032"/>
                        </a:cubicBezTo>
                        <a:cubicBezTo>
                          <a:pt x="7063802" y="3293005"/>
                          <a:pt x="6990895" y="3250939"/>
                          <a:pt x="6924015" y="3274032"/>
                        </a:cubicBezTo>
                        <a:cubicBezTo>
                          <a:pt x="6857135" y="3297125"/>
                          <a:pt x="6532825" y="3259753"/>
                          <a:pt x="6257111" y="3274032"/>
                        </a:cubicBezTo>
                        <a:cubicBezTo>
                          <a:pt x="5981397" y="3288311"/>
                          <a:pt x="5831716" y="3212386"/>
                          <a:pt x="5590208" y="3274032"/>
                        </a:cubicBezTo>
                        <a:cubicBezTo>
                          <a:pt x="5348700" y="3335678"/>
                          <a:pt x="5419652" y="3262746"/>
                          <a:pt x="5310907" y="3274032"/>
                        </a:cubicBezTo>
                        <a:cubicBezTo>
                          <a:pt x="5202162" y="3285318"/>
                          <a:pt x="4922461" y="3185681"/>
                          <a:pt x="4547103" y="3274032"/>
                        </a:cubicBezTo>
                        <a:cubicBezTo>
                          <a:pt x="4171745" y="3362383"/>
                          <a:pt x="4326510" y="3268414"/>
                          <a:pt x="4170901" y="3274032"/>
                        </a:cubicBezTo>
                        <a:cubicBezTo>
                          <a:pt x="4015292" y="3279650"/>
                          <a:pt x="3961103" y="3260659"/>
                          <a:pt x="3891600" y="3274032"/>
                        </a:cubicBezTo>
                        <a:cubicBezTo>
                          <a:pt x="3822097" y="3287405"/>
                          <a:pt x="3648891" y="3255868"/>
                          <a:pt x="3418497" y="3274032"/>
                        </a:cubicBezTo>
                        <a:cubicBezTo>
                          <a:pt x="3188103" y="3292196"/>
                          <a:pt x="2858022" y="3195160"/>
                          <a:pt x="2654693" y="3274032"/>
                        </a:cubicBezTo>
                        <a:cubicBezTo>
                          <a:pt x="2451364" y="3352904"/>
                          <a:pt x="2372966" y="3218567"/>
                          <a:pt x="2181591" y="3274032"/>
                        </a:cubicBezTo>
                        <a:cubicBezTo>
                          <a:pt x="1990216" y="3329497"/>
                          <a:pt x="1964853" y="3271652"/>
                          <a:pt x="1902290" y="3274032"/>
                        </a:cubicBezTo>
                        <a:cubicBezTo>
                          <a:pt x="1839727" y="3276412"/>
                          <a:pt x="1578527" y="3216199"/>
                          <a:pt x="1332287" y="3274032"/>
                        </a:cubicBezTo>
                        <a:cubicBezTo>
                          <a:pt x="1086047" y="3331865"/>
                          <a:pt x="876300" y="3217940"/>
                          <a:pt x="545683" y="3274032"/>
                        </a:cubicBezTo>
                        <a:cubicBezTo>
                          <a:pt x="253519" y="3229824"/>
                          <a:pt x="-3356" y="3018758"/>
                          <a:pt x="0" y="2728349"/>
                        </a:cubicBezTo>
                        <a:cubicBezTo>
                          <a:pt x="-19389" y="2595166"/>
                          <a:pt x="33743" y="2374025"/>
                          <a:pt x="0" y="2226336"/>
                        </a:cubicBezTo>
                        <a:cubicBezTo>
                          <a:pt x="-33743" y="2078647"/>
                          <a:pt x="10733" y="1914471"/>
                          <a:pt x="0" y="1702496"/>
                        </a:cubicBezTo>
                        <a:cubicBezTo>
                          <a:pt x="-10733" y="1490521"/>
                          <a:pt x="26679" y="1350736"/>
                          <a:pt x="0" y="1200483"/>
                        </a:cubicBezTo>
                        <a:cubicBezTo>
                          <a:pt x="-26679" y="1050230"/>
                          <a:pt x="44264" y="692245"/>
                          <a:pt x="0" y="54568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lang="en-US" dirty="0">
              <a:latin typeface="UVF TypoSlabserif" panose="02000403050000020004" pitchFamily="2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0919" y="2686963"/>
            <a:ext cx="68627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latin typeface="Nunito" panose="00000500000000000000" pitchFamily="2" charset="0"/>
                <a:cs typeface="Times New Roman" pitchFamily="18" charset="0"/>
              </a:rPr>
              <a:t>Một</a:t>
            </a:r>
            <a:r>
              <a:rPr lang="en-US" sz="3800" dirty="0"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Nunito" panose="00000500000000000000" pitchFamily="2" charset="0"/>
                <a:cs typeface="Times New Roman" pitchFamily="18" charset="0"/>
              </a:rPr>
              <a:t>bên</a:t>
            </a:r>
            <a:r>
              <a:rPr lang="en-US" sz="3800" dirty="0"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Nunito" panose="00000500000000000000" pitchFamily="2" charset="0"/>
                <a:cs typeface="Times New Roman" pitchFamily="18" charset="0"/>
              </a:rPr>
              <a:t>là</a:t>
            </a:r>
            <a:r>
              <a:rPr lang="en-US" sz="3800" dirty="0"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Nunito" panose="00000500000000000000" pitchFamily="2" charset="0"/>
                <a:cs typeface="Times New Roman" pitchFamily="18" charset="0"/>
              </a:rPr>
              <a:t>hàng</a:t>
            </a:r>
            <a:r>
              <a:rPr lang="en-US" sz="3800" dirty="0"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Nunito" panose="00000500000000000000" pitchFamily="2" charset="0"/>
                <a:cs typeface="Times New Roman" pitchFamily="18" charset="0"/>
              </a:rPr>
              <a:t>ngàn</a:t>
            </a:r>
            <a:r>
              <a:rPr lang="en-US" sz="3800" dirty="0"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Nunito" panose="00000500000000000000" pitchFamily="2" charset="0"/>
                <a:cs typeface="Times New Roman" pitchFamily="18" charset="0"/>
              </a:rPr>
              <a:t>người</a:t>
            </a:r>
            <a:r>
              <a:rPr lang="en-US" sz="3800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/ </a:t>
            </a:r>
            <a:r>
              <a:rPr lang="en-US" sz="3800" dirty="0" err="1">
                <a:latin typeface="Nunito" panose="00000500000000000000" pitchFamily="2" charset="0"/>
                <a:cs typeface="Times New Roman" pitchFamily="18" charset="0"/>
              </a:rPr>
              <a:t>với</a:t>
            </a:r>
            <a:r>
              <a:rPr lang="en-US" sz="3800" dirty="0"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Nunito" panose="00000500000000000000" pitchFamily="2" charset="0"/>
                <a:cs typeface="Times New Roman" pitchFamily="18" charset="0"/>
              </a:rPr>
              <a:t>hai</a:t>
            </a:r>
            <a:r>
              <a:rPr lang="en-US" sz="3800" dirty="0"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Nunito" panose="00000500000000000000" pitchFamily="2" charset="0"/>
                <a:cs typeface="Times New Roman" pitchFamily="18" charset="0"/>
              </a:rPr>
              <a:t>bàn</a:t>
            </a:r>
            <a:r>
              <a:rPr lang="en-US" sz="3800" dirty="0"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Nunito" panose="00000500000000000000" pitchFamily="2" charset="0"/>
                <a:cs typeface="Times New Roman" pitchFamily="18" charset="0"/>
              </a:rPr>
              <a:t>tay</a:t>
            </a:r>
            <a:r>
              <a:rPr lang="en-US" sz="3800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/</a:t>
            </a:r>
            <a:r>
              <a:rPr lang="en-US" sz="3800" dirty="0" err="1">
                <a:latin typeface="Nunito" panose="00000500000000000000" pitchFamily="2" charset="0"/>
                <a:cs typeface="Times New Roman" pitchFamily="18" charset="0"/>
              </a:rPr>
              <a:t>và</a:t>
            </a:r>
            <a:r>
              <a:rPr lang="en-US" sz="3800" dirty="0"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Nunito" panose="00000500000000000000" pitchFamily="2" charset="0"/>
                <a:cs typeface="Times New Roman" pitchFamily="18" charset="0"/>
              </a:rPr>
              <a:t>những</a:t>
            </a:r>
            <a:r>
              <a:rPr lang="en-US" sz="3800" dirty="0"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Nunito" panose="00000500000000000000" pitchFamily="2" charset="0"/>
                <a:cs typeface="Times New Roman" pitchFamily="18" charset="0"/>
              </a:rPr>
              <a:t>dụng</a:t>
            </a:r>
            <a:r>
              <a:rPr lang="en-US" sz="3800" dirty="0"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Nunito" panose="00000500000000000000" pitchFamily="2" charset="0"/>
                <a:cs typeface="Times New Roman" pitchFamily="18" charset="0"/>
              </a:rPr>
              <a:t>cụ</a:t>
            </a:r>
            <a:r>
              <a:rPr lang="en-US" sz="3800" dirty="0"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Nunito" panose="00000500000000000000" pitchFamily="2" charset="0"/>
                <a:cs typeface="Times New Roman" pitchFamily="18" charset="0"/>
              </a:rPr>
              <a:t>thô</a:t>
            </a:r>
            <a:r>
              <a:rPr lang="en-US" sz="3800" dirty="0"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Nunito" panose="00000500000000000000" pitchFamily="2" charset="0"/>
                <a:cs typeface="Times New Roman" pitchFamily="18" charset="0"/>
              </a:rPr>
              <a:t>sơ</a:t>
            </a:r>
            <a:r>
              <a:rPr lang="en-US" sz="3800" dirty="0"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3800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/</a:t>
            </a:r>
            <a:r>
              <a:rPr lang="en-US" sz="3800" dirty="0" err="1">
                <a:latin typeface="Nunito" panose="00000500000000000000" pitchFamily="2" charset="0"/>
                <a:cs typeface="Times New Roman" pitchFamily="18" charset="0"/>
              </a:rPr>
              <a:t>với</a:t>
            </a:r>
            <a:r>
              <a:rPr lang="en-US" sz="3800" dirty="0"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Nunito" panose="00000500000000000000" pitchFamily="2" charset="0"/>
                <a:cs typeface="Times New Roman" pitchFamily="18" charset="0"/>
              </a:rPr>
              <a:t>tinh</a:t>
            </a:r>
            <a:r>
              <a:rPr lang="en-US" sz="3800" dirty="0"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Nunito" panose="00000500000000000000" pitchFamily="2" charset="0"/>
                <a:cs typeface="Times New Roman" pitchFamily="18" charset="0"/>
              </a:rPr>
              <a:t>thần</a:t>
            </a:r>
            <a:r>
              <a:rPr lang="en-US" sz="3800" dirty="0"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Nunito" panose="00000500000000000000" pitchFamily="2" charset="0"/>
                <a:cs typeface="Times New Roman" pitchFamily="18" charset="0"/>
              </a:rPr>
              <a:t>quyết</a:t>
            </a:r>
            <a:r>
              <a:rPr lang="en-US" sz="3800" dirty="0"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Nunito" panose="00000500000000000000" pitchFamily="2" charset="0"/>
                <a:cs typeface="Times New Roman" pitchFamily="18" charset="0"/>
              </a:rPr>
              <a:t>tâm</a:t>
            </a:r>
            <a:r>
              <a:rPr lang="en-US" sz="3800" dirty="0"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Nunito" panose="00000500000000000000" pitchFamily="2" charset="0"/>
                <a:cs typeface="Times New Roman" pitchFamily="18" charset="0"/>
              </a:rPr>
              <a:t>chống</a:t>
            </a:r>
            <a:r>
              <a:rPr lang="en-US" sz="3800" dirty="0"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Nunito" panose="00000500000000000000" pitchFamily="2" charset="0"/>
                <a:cs typeface="Times New Roman" pitchFamily="18" charset="0"/>
              </a:rPr>
              <a:t>giữ</a:t>
            </a:r>
            <a:r>
              <a:rPr lang="en-US" sz="3800" dirty="0">
                <a:latin typeface="Nunito" panose="00000500000000000000" pitchFamily="2" charset="0"/>
                <a:cs typeface="Times New Roman" pitchFamily="18" charset="0"/>
              </a:rPr>
              <a:t>.</a:t>
            </a:r>
            <a:r>
              <a:rPr lang="en-US" sz="3800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//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4918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173906" y="765867"/>
            <a:ext cx="3251488" cy="438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Google Shape;1258;p43"/>
          <p:cNvSpPr txBox="1">
            <a:spLocks noGrp="1"/>
          </p:cNvSpPr>
          <p:nvPr>
            <p:ph type="title"/>
          </p:nvPr>
        </p:nvSpPr>
        <p:spPr>
          <a:xfrm>
            <a:off x="4572000" y="2338800"/>
            <a:ext cx="4455300" cy="20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Giải</a:t>
            </a:r>
            <a:r>
              <a:rPr lang="en-US" sz="65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5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nghĩa</a:t>
            </a:r>
            <a:r>
              <a:rPr lang="en-US" sz="65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5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tư</a:t>
            </a:r>
            <a:r>
              <a:rPr lang="en-US" sz="65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̀</a:t>
            </a:r>
            <a:endParaRPr sz="65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1" y="1386884"/>
            <a:ext cx="3963095" cy="601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1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标注 11">
            <a:extLst>
              <a:ext uri="{FF2B5EF4-FFF2-40B4-BE49-F238E27FC236}">
                <a16:creationId xmlns:a16="http://schemas.microsoft.com/office/drawing/2014/main" xmlns="" id="{D7B069D1-1DB4-4829-B4B5-866459A0325B}"/>
              </a:ext>
            </a:extLst>
          </p:cNvPr>
          <p:cNvSpPr/>
          <p:nvPr/>
        </p:nvSpPr>
        <p:spPr>
          <a:xfrm>
            <a:off x="393810" y="1540933"/>
            <a:ext cx="3697037" cy="1541175"/>
          </a:xfrm>
          <a:prstGeom prst="wedgeRoundRectCallout">
            <a:avLst>
              <a:gd name="adj1" fmla="val 27701"/>
              <a:gd name="adj2" fmla="val 8548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FFAFA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b="1" dirty="0">
              <a:solidFill>
                <a:srgbClr val="02736A"/>
              </a:solidFill>
              <a:latin typeface="UTM Seagull" panose="020406030505060202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 descr="Cá Mập, Quai Hàm, Hàm Ră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1171" flipH="1">
            <a:off x="2933144" y="2357260"/>
            <a:ext cx="6105544" cy="443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1261" y="1714621"/>
            <a:ext cx="35221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UVF TypoSlabserif" panose="02000403050000020004" pitchFamily="2" charset="0"/>
              </a:rPr>
              <a:t>Mập</a:t>
            </a:r>
            <a:r>
              <a:rPr lang="en-US" sz="4500" b="1" dirty="0">
                <a:solidFill>
                  <a:srgbClr val="FF0000"/>
                </a:solidFill>
                <a:latin typeface="UVF TypoSlabserif" panose="02000403050000020004" pitchFamily="2" charset="0"/>
              </a:rPr>
              <a:t>: Cá </a:t>
            </a:r>
            <a:r>
              <a:rPr lang="en-US" sz="4500" b="1" dirty="0" err="1">
                <a:solidFill>
                  <a:srgbClr val="FF0000"/>
                </a:solidFill>
                <a:latin typeface="UVF TypoSlabserif" panose="02000403050000020004" pitchFamily="2" charset="0"/>
              </a:rPr>
              <a:t>mập</a:t>
            </a:r>
            <a:endParaRPr lang="en-US" sz="4500" b="1" dirty="0">
              <a:solidFill>
                <a:srgbClr val="FF0000"/>
              </a:solidFill>
              <a:latin typeface="UVF TypoSlabserif" panose="02000403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29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21" y="3171826"/>
            <a:ext cx="9144000" cy="3686175"/>
          </a:xfrm>
          <a:prstGeom prst="rect">
            <a:avLst/>
          </a:prstGeom>
        </p:spPr>
      </p:pic>
      <p:pic>
        <p:nvPicPr>
          <p:cNvPr id="4" name="Picture 4" descr="California shark attack: surfer survives great white bite near San  Francisco | Sharks | The Guardi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521" y="2912833"/>
            <a:ext cx="4148013" cy="3635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Rare shark attack in Maine may be linked to marine protection efforts |  Sharks | The Guard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6" y="860927"/>
            <a:ext cx="4080934" cy="3779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082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对角圆角 7">
            <a:extLst>
              <a:ext uri="{FF2B5EF4-FFF2-40B4-BE49-F238E27FC236}">
                <a16:creationId xmlns:a16="http://schemas.microsoft.com/office/drawing/2014/main" xmlns="" id="{AAF6E6F0-8A8A-4602-B96C-E999DC22E97B}"/>
              </a:ext>
            </a:extLst>
          </p:cNvPr>
          <p:cNvSpPr/>
          <p:nvPr/>
        </p:nvSpPr>
        <p:spPr>
          <a:xfrm>
            <a:off x="114300" y="406401"/>
            <a:ext cx="8915400" cy="6028265"/>
          </a:xfrm>
          <a:prstGeom prst="round2DiagRect">
            <a:avLst>
              <a:gd name="adj1" fmla="val 16667"/>
              <a:gd name="adj2" fmla="val 0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516466" y="578909"/>
            <a:ext cx="839893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UVF TypoSlabserif" panose="02000403050000020004" pitchFamily="2" charset="0"/>
              </a:rPr>
              <a:t>Cây</a:t>
            </a:r>
            <a:r>
              <a:rPr lang="en-US" sz="3600" b="1" dirty="0">
                <a:solidFill>
                  <a:srgbClr val="C00000"/>
                </a:solidFill>
                <a:latin typeface="UVF TypoSlabserif" panose="02000403050000020004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VF TypoSlabserif" panose="02000403050000020004" pitchFamily="2" charset="0"/>
              </a:rPr>
              <a:t>vẹt</a:t>
            </a:r>
            <a:r>
              <a:rPr lang="en-US" sz="3600" b="1" dirty="0">
                <a:solidFill>
                  <a:srgbClr val="C00000"/>
                </a:solidFill>
                <a:latin typeface="UVF TypoSlabserif" panose="02000403050000020004" pitchFamily="2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UVF TypoSlabserif" panose="02000403050000020004" pitchFamily="2" charset="0"/>
              </a:rPr>
              <a:t>cây</a:t>
            </a:r>
            <a:r>
              <a:rPr lang="en-US" sz="3600" b="1" dirty="0">
                <a:solidFill>
                  <a:srgbClr val="C00000"/>
                </a:solidFill>
                <a:latin typeface="UVF TypoSlabserif" panose="02000403050000020004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VF TypoSlabserif" panose="02000403050000020004" pitchFamily="2" charset="0"/>
              </a:rPr>
              <a:t>sống</a:t>
            </a:r>
            <a:r>
              <a:rPr lang="en-US" sz="3600" b="1" dirty="0">
                <a:solidFill>
                  <a:srgbClr val="C00000"/>
                </a:solidFill>
                <a:latin typeface="UVF TypoSlabserif" panose="02000403050000020004" pitchFamily="2" charset="0"/>
              </a:rPr>
              <a:t> ở </a:t>
            </a:r>
            <a:r>
              <a:rPr lang="en-US" sz="3600" b="1" dirty="0" err="1">
                <a:solidFill>
                  <a:srgbClr val="C00000"/>
                </a:solidFill>
                <a:latin typeface="UVF TypoSlabserif" panose="02000403050000020004" pitchFamily="2" charset="0"/>
              </a:rPr>
              <a:t>rừng</a:t>
            </a:r>
            <a:r>
              <a:rPr lang="en-US" sz="3600" b="1" dirty="0">
                <a:solidFill>
                  <a:srgbClr val="C00000"/>
                </a:solidFill>
                <a:latin typeface="UVF TypoSlabserif" panose="02000403050000020004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VF TypoSlabserif" panose="02000403050000020004" pitchFamily="2" charset="0"/>
              </a:rPr>
              <a:t>nước</a:t>
            </a:r>
            <a:r>
              <a:rPr lang="en-US" sz="3600" b="1" dirty="0">
                <a:solidFill>
                  <a:srgbClr val="C00000"/>
                </a:solidFill>
                <a:latin typeface="UVF TypoSlabserif" panose="02000403050000020004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VF TypoSlabserif" panose="02000403050000020004" pitchFamily="2" charset="0"/>
              </a:rPr>
              <a:t>mặn</a:t>
            </a:r>
            <a:r>
              <a:rPr lang="en-US" sz="3600" b="1" dirty="0">
                <a:solidFill>
                  <a:srgbClr val="C00000"/>
                </a:solidFill>
                <a:latin typeface="UVF TypoSlabserif" panose="02000403050000020004" pitchFamily="2" charset="0"/>
              </a:rPr>
              <a:t>, </a:t>
            </a:r>
            <a:r>
              <a:rPr lang="en-US" sz="3600" b="1">
                <a:solidFill>
                  <a:srgbClr val="C00000"/>
                </a:solidFill>
                <a:latin typeface="UVF TypoSlabserif" panose="02000403050000020004" pitchFamily="2" charset="0"/>
              </a:rPr>
              <a:t>lá dày và nhẵn</a:t>
            </a:r>
            <a:r>
              <a:rPr lang="en-US" sz="3600" b="1" dirty="0">
                <a:solidFill>
                  <a:srgbClr val="C00000"/>
                </a:solidFill>
                <a:latin typeface="UVF TypoSlabserif" panose="02000403050000020004" pitchFamily="2" charset="0"/>
              </a:rPr>
              <a:t>. </a:t>
            </a:r>
          </a:p>
        </p:txBody>
      </p:sp>
      <p:pic>
        <p:nvPicPr>
          <p:cNvPr id="4098" name="Picture 2" descr="Cây vẹt vùng ngập mặn có thể dùng làm thuốc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82" y="2478507"/>
            <a:ext cx="4124576" cy="3506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Plenary mangrove forest grow beside the river. Premium 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691777"/>
            <a:ext cx="4076199" cy="3629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803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对角圆角 7">
            <a:extLst>
              <a:ext uri="{FF2B5EF4-FFF2-40B4-BE49-F238E27FC236}">
                <a16:creationId xmlns:a16="http://schemas.microsoft.com/office/drawing/2014/main" xmlns="" id="{AAF6E6F0-8A8A-4602-B96C-E999DC22E97B}"/>
              </a:ext>
            </a:extLst>
          </p:cNvPr>
          <p:cNvSpPr/>
          <p:nvPr/>
        </p:nvSpPr>
        <p:spPr>
          <a:xfrm>
            <a:off x="114299" y="429047"/>
            <a:ext cx="8915400" cy="6423675"/>
          </a:xfrm>
          <a:prstGeom prst="round2DiagRect">
            <a:avLst>
              <a:gd name="adj1" fmla="val 16667"/>
              <a:gd name="adj2" fmla="val 0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550189" y="573331"/>
            <a:ext cx="839893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anose="00000500000000000000" pitchFamily="2" charset="0"/>
                <a:cs typeface="Arial"/>
                <a:sym typeface="Arial"/>
              </a:rPr>
              <a:t>Xung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anose="00000500000000000000" pitchFamily="2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anose="00000500000000000000" pitchFamily="2" charset="0"/>
                <a:cs typeface="Arial"/>
                <a:sym typeface="Arial"/>
              </a:rPr>
              <a:t>kích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anose="00000500000000000000" pitchFamily="2" charset="0"/>
                <a:cs typeface="Arial"/>
                <a:sym typeface="Arial"/>
              </a:rPr>
              <a:t>: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anose="00000500000000000000" pitchFamily="2" charset="0"/>
                <a:cs typeface="Arial"/>
                <a:sym typeface="Arial"/>
              </a:rPr>
              <a:t>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anose="00000500000000000000" pitchFamily="2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anose="00000500000000000000" pitchFamily="2" charset="0"/>
                <a:cs typeface="Arial"/>
                <a:sym typeface="Arial"/>
              </a:rPr>
              <a:t>đầu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anose="00000500000000000000" pitchFamily="2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anose="00000500000000000000" pitchFamily="2" charset="0"/>
                <a:cs typeface="Arial"/>
                <a:sym typeface="Arial"/>
              </a:rPr>
              <a:t>làm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anose="00000500000000000000" pitchFamily="2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anose="00000500000000000000" pitchFamily="2" charset="0"/>
                <a:cs typeface="Arial"/>
                <a:sym typeface="Arial"/>
              </a:rPr>
              <a:t>những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anose="00000500000000000000" pitchFamily="2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anose="00000500000000000000" pitchFamily="2" charset="0"/>
                <a:cs typeface="Arial"/>
                <a:sym typeface="Arial"/>
              </a:rPr>
              <a:t>nhiệm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anose="00000500000000000000" pitchFamily="2" charset="0"/>
                <a:cs typeface="Arial"/>
                <a:sym typeface="Arial"/>
              </a:rPr>
              <a:t> vụ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anose="00000500000000000000" pitchFamily="2" charset="0"/>
                <a:cs typeface="Arial"/>
                <a:sym typeface="Arial"/>
              </a:rPr>
              <a:t>kho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anose="00000500000000000000" pitchFamily="2" charset="0"/>
                <a:cs typeface="Arial"/>
                <a:sym typeface="Arial"/>
              </a:rPr>
              <a:t>́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anose="00000500000000000000" pitchFamily="2" charset="0"/>
                <a:cs typeface="Arial"/>
                <a:sym typeface="Arial"/>
              </a:rPr>
              <a:t>khăn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anose="00000500000000000000" pitchFamily="2" charset="0"/>
                <a:cs typeface="Arial"/>
                <a:sym typeface="Arial"/>
              </a:rPr>
              <a:t>, gay go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anose="00000500000000000000" pitchFamily="2" charset="0"/>
                <a:cs typeface="Arial"/>
                <a:sym typeface="Arial"/>
              </a:rPr>
              <a:t>nhất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" panose="00000500000000000000" pitchFamily="2" charset="0"/>
                <a:cs typeface="Arial"/>
                <a:sym typeface="Arial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" panose="00000500000000000000" pitchFamily="2" charset="0"/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70" t="30947" r="6170" b="12428"/>
          <a:stretch/>
        </p:blipFill>
        <p:spPr>
          <a:xfrm>
            <a:off x="516466" y="2620509"/>
            <a:ext cx="2881513" cy="3883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87" b="98670" l="854" r="98780">
                        <a14:foregroundMark x1="49512" y1="82262" x2="49512" y2="82262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53" y="153177"/>
            <a:ext cx="8593095" cy="2743200"/>
          </a:xfrm>
          <a:prstGeom prst="rect">
            <a:avLst/>
          </a:prstGeom>
        </p:spPr>
      </p:pic>
      <p:pic>
        <p:nvPicPr>
          <p:cNvPr id="10" name="图片 24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779967">
            <a:off x="3759861" y="3227497"/>
            <a:ext cx="4357495" cy="36261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750823">
            <a:off x="3845745" y="4149103"/>
            <a:ext cx="44477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Nunito" panose="00000500000000000000" pitchFamily="2" charset="0"/>
              </a:rPr>
              <a:t>Em</a:t>
            </a:r>
            <a:r>
              <a:rPr lang="en-US" sz="3500" b="1" dirty="0">
                <a:solidFill>
                  <a:srgbClr val="002060"/>
                </a:solidFill>
                <a:latin typeface="Nunito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Nunito" panose="00000500000000000000" pitchFamily="2" charset="0"/>
              </a:rPr>
              <a:t>hãy</a:t>
            </a:r>
            <a:r>
              <a:rPr lang="en-US" sz="3500" b="1" dirty="0">
                <a:solidFill>
                  <a:srgbClr val="002060"/>
                </a:solidFill>
                <a:latin typeface="Nunito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Nunito" panose="00000500000000000000" pitchFamily="2" charset="0"/>
              </a:rPr>
              <a:t>đặt</a:t>
            </a:r>
            <a:r>
              <a:rPr lang="en-US" sz="3500" b="1" dirty="0">
                <a:solidFill>
                  <a:srgbClr val="002060"/>
                </a:solidFill>
                <a:latin typeface="Nunito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Nunito" panose="00000500000000000000" pitchFamily="2" charset="0"/>
              </a:rPr>
              <a:t>câu</a:t>
            </a:r>
            <a:r>
              <a:rPr lang="en-US" sz="3500" b="1" dirty="0">
                <a:solidFill>
                  <a:srgbClr val="002060"/>
                </a:solidFill>
                <a:latin typeface="Nunito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Nunito" panose="00000500000000000000" pitchFamily="2" charset="0"/>
              </a:rPr>
              <a:t>với</a:t>
            </a:r>
            <a:r>
              <a:rPr lang="en-US" sz="3500" b="1" dirty="0">
                <a:solidFill>
                  <a:srgbClr val="002060"/>
                </a:solidFill>
                <a:latin typeface="Nunito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Nunito" panose="00000500000000000000" pitchFamily="2" charset="0"/>
              </a:rPr>
              <a:t>tư</a:t>
            </a:r>
            <a:r>
              <a:rPr lang="en-US" sz="3500" b="1" dirty="0">
                <a:solidFill>
                  <a:srgbClr val="002060"/>
                </a:solidFill>
                <a:latin typeface="Nunito" panose="00000500000000000000" pitchFamily="2" charset="0"/>
              </a:rPr>
              <a:t>̀ “</a:t>
            </a:r>
            <a:r>
              <a:rPr lang="en-US" sz="3500" b="1" dirty="0" err="1">
                <a:solidFill>
                  <a:srgbClr val="002060"/>
                </a:solidFill>
                <a:latin typeface="Nunito" panose="00000500000000000000" pitchFamily="2" charset="0"/>
              </a:rPr>
              <a:t>xung</a:t>
            </a:r>
            <a:r>
              <a:rPr lang="en-US" sz="3500" b="1" dirty="0">
                <a:solidFill>
                  <a:srgbClr val="002060"/>
                </a:solidFill>
                <a:latin typeface="Nunito" panose="00000500000000000000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Nunito" panose="00000500000000000000" pitchFamily="2" charset="0"/>
              </a:rPr>
              <a:t>kích</a:t>
            </a:r>
            <a:r>
              <a:rPr lang="en-US" sz="3500" b="1" dirty="0">
                <a:solidFill>
                  <a:srgbClr val="002060"/>
                </a:solidFill>
                <a:latin typeface="Nunito" panose="00000500000000000000" pitchFamily="2" charset="0"/>
              </a:rPr>
              <a:t>”.</a:t>
            </a:r>
          </a:p>
        </p:txBody>
      </p:sp>
      <p:sp>
        <p:nvSpPr>
          <p:cNvPr id="2" name="TextBox 1"/>
          <p:cNvSpPr txBox="1"/>
          <p:nvPr/>
        </p:nvSpPr>
        <p:spPr>
          <a:xfrm rot="666324">
            <a:off x="3882520" y="3969991"/>
            <a:ext cx="43277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2060"/>
                </a:solidFill>
                <a:latin typeface="Nunito" panose="00000500000000000000" pitchFamily="2" charset="0"/>
              </a:rPr>
              <a:t>Thanh</a:t>
            </a:r>
            <a:r>
              <a:rPr lang="en-US" sz="3200" b="1" i="1" dirty="0">
                <a:solidFill>
                  <a:srgbClr val="002060"/>
                </a:solidFill>
                <a:latin typeface="Nunito" panose="00000500000000000000" pitchFamily="2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Nunito" panose="00000500000000000000" pitchFamily="2" charset="0"/>
              </a:rPr>
              <a:t>niên</a:t>
            </a:r>
            <a:r>
              <a:rPr lang="en-US" sz="3200" b="1" i="1" dirty="0">
                <a:solidFill>
                  <a:srgbClr val="002060"/>
                </a:solidFill>
                <a:latin typeface="Nunito" panose="00000500000000000000" pitchFamily="2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Nunito" panose="00000500000000000000" pitchFamily="2" charset="0"/>
              </a:rPr>
              <a:t>xung</a:t>
            </a:r>
            <a:r>
              <a:rPr lang="en-US" sz="3200" b="1" i="1" dirty="0">
                <a:solidFill>
                  <a:srgbClr val="002060"/>
                </a:solidFill>
                <a:latin typeface="Nunito" panose="00000500000000000000" pitchFamily="2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Nunito" panose="00000500000000000000" pitchFamily="2" charset="0"/>
              </a:rPr>
              <a:t>kích</a:t>
            </a:r>
            <a:r>
              <a:rPr lang="en-US" sz="3200" b="1" i="1" dirty="0">
                <a:solidFill>
                  <a:srgbClr val="002060"/>
                </a:solidFill>
                <a:latin typeface="Nunito" panose="00000500000000000000" pitchFamily="2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Nunito" panose="00000500000000000000" pitchFamily="2" charset="0"/>
              </a:rPr>
              <a:t>xây</a:t>
            </a:r>
            <a:r>
              <a:rPr lang="en-US" sz="3200" b="1" i="1" dirty="0">
                <a:solidFill>
                  <a:srgbClr val="002060"/>
                </a:solidFill>
                <a:latin typeface="Nunito" panose="00000500000000000000" pitchFamily="2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Nunito" panose="00000500000000000000" pitchFamily="2" charset="0"/>
              </a:rPr>
              <a:t>dựng</a:t>
            </a:r>
            <a:r>
              <a:rPr lang="en-US" sz="3200" b="1" i="1" dirty="0">
                <a:solidFill>
                  <a:srgbClr val="002060"/>
                </a:solidFill>
                <a:latin typeface="Nunito" panose="00000500000000000000" pitchFamily="2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Nunito" panose="00000500000000000000" pitchFamily="2" charset="0"/>
              </a:rPr>
              <a:t>và</a:t>
            </a:r>
            <a:r>
              <a:rPr lang="en-US" sz="3200" b="1" i="1" dirty="0">
                <a:solidFill>
                  <a:srgbClr val="002060"/>
                </a:solidFill>
                <a:latin typeface="Nunito" panose="00000500000000000000" pitchFamily="2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Nunito" panose="00000500000000000000" pitchFamily="2" charset="0"/>
              </a:rPr>
              <a:t>bảo</a:t>
            </a:r>
            <a:r>
              <a:rPr lang="en-US" sz="3200" b="1" i="1" dirty="0">
                <a:solidFill>
                  <a:srgbClr val="002060"/>
                </a:solidFill>
                <a:latin typeface="Nunito" panose="00000500000000000000" pitchFamily="2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Nunito" panose="00000500000000000000" pitchFamily="2" charset="0"/>
              </a:rPr>
              <a:t>vệ</a:t>
            </a:r>
            <a:r>
              <a:rPr lang="en-US" sz="3200" b="1" i="1" dirty="0">
                <a:solidFill>
                  <a:srgbClr val="002060"/>
                </a:solidFill>
                <a:latin typeface="Nunito" panose="00000500000000000000" pitchFamily="2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Nunito" panose="00000500000000000000" pitchFamily="2" charset="0"/>
              </a:rPr>
              <a:t>Tổ</a:t>
            </a:r>
            <a:r>
              <a:rPr lang="en-US" sz="3200" b="1" i="1" dirty="0">
                <a:solidFill>
                  <a:srgbClr val="002060"/>
                </a:solidFill>
                <a:latin typeface="Nunito" panose="00000500000000000000" pitchFamily="2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Nunito" panose="00000500000000000000" pitchFamily="2" charset="0"/>
              </a:rPr>
              <a:t>quốc</a:t>
            </a:r>
            <a:r>
              <a:rPr lang="en-US" sz="3200" b="1" i="1" dirty="0">
                <a:solidFill>
                  <a:srgbClr val="002060"/>
                </a:solidFill>
                <a:latin typeface="Nunito" panose="00000500000000000000" pitchFamily="2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Nuni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536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3" grpId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xmlns="" id="{D5FBC9CB-6671-4B04-9E8C-13BF0B12B85F}"/>
              </a:ext>
            </a:extLst>
          </p:cNvPr>
          <p:cNvSpPr/>
          <p:nvPr/>
        </p:nvSpPr>
        <p:spPr>
          <a:xfrm>
            <a:off x="4606243" y="91484"/>
            <a:ext cx="4019973" cy="1424496"/>
          </a:xfrm>
          <a:custGeom>
            <a:avLst/>
            <a:gdLst>
              <a:gd name="connsiteX0" fmla="*/ 0 w 4019973"/>
              <a:gd name="connsiteY0" fmla="*/ 178065 h 1068372"/>
              <a:gd name="connsiteX1" fmla="*/ 203464 w 4019973"/>
              <a:gd name="connsiteY1" fmla="*/ 0 h 1068372"/>
              <a:gd name="connsiteX2" fmla="*/ 415996 w 4019973"/>
              <a:gd name="connsiteY2" fmla="*/ 0 h 1068372"/>
              <a:gd name="connsiteX3" fmla="*/ 700789 w 4019973"/>
              <a:gd name="connsiteY3" fmla="*/ 0 h 1068372"/>
              <a:gd name="connsiteX4" fmla="*/ 841060 w 4019973"/>
              <a:gd name="connsiteY4" fmla="*/ 0 h 1068372"/>
              <a:gd name="connsiteX5" fmla="*/ 1053592 w 4019973"/>
              <a:gd name="connsiteY5" fmla="*/ 0 h 1068372"/>
              <a:gd name="connsiteX6" fmla="*/ 1338385 w 4019973"/>
              <a:gd name="connsiteY6" fmla="*/ 0 h 1068372"/>
              <a:gd name="connsiteX7" fmla="*/ 1514786 w 4019973"/>
              <a:gd name="connsiteY7" fmla="*/ 0 h 1068372"/>
              <a:gd name="connsiteX8" fmla="*/ 1618927 w 4019973"/>
              <a:gd name="connsiteY8" fmla="*/ 0 h 1068372"/>
              <a:gd name="connsiteX9" fmla="*/ 1759198 w 4019973"/>
              <a:gd name="connsiteY9" fmla="*/ 0 h 1068372"/>
              <a:gd name="connsiteX10" fmla="*/ 1863339 w 4019973"/>
              <a:gd name="connsiteY10" fmla="*/ 0 h 1068372"/>
              <a:gd name="connsiteX11" fmla="*/ 2075871 w 4019973"/>
              <a:gd name="connsiteY11" fmla="*/ 0 h 1068372"/>
              <a:gd name="connsiteX12" fmla="*/ 2252272 w 4019973"/>
              <a:gd name="connsiteY12" fmla="*/ 0 h 1068372"/>
              <a:gd name="connsiteX13" fmla="*/ 2537065 w 4019973"/>
              <a:gd name="connsiteY13" fmla="*/ 0 h 1068372"/>
              <a:gd name="connsiteX14" fmla="*/ 2821858 w 4019973"/>
              <a:gd name="connsiteY14" fmla="*/ 0 h 1068372"/>
              <a:gd name="connsiteX15" fmla="*/ 3070521 w 4019973"/>
              <a:gd name="connsiteY15" fmla="*/ 0 h 1068372"/>
              <a:gd name="connsiteX16" fmla="*/ 3355314 w 4019973"/>
              <a:gd name="connsiteY16" fmla="*/ 0 h 1068372"/>
              <a:gd name="connsiteX17" fmla="*/ 3495585 w 4019973"/>
              <a:gd name="connsiteY17" fmla="*/ 0 h 1068372"/>
              <a:gd name="connsiteX18" fmla="*/ 3816508 w 4019973"/>
              <a:gd name="connsiteY18" fmla="*/ 0 h 1068372"/>
              <a:gd name="connsiteX19" fmla="*/ 4019973 w 4019973"/>
              <a:gd name="connsiteY19" fmla="*/ 178065 h 1068372"/>
              <a:gd name="connsiteX20" fmla="*/ 4019973 w 4019973"/>
              <a:gd name="connsiteY20" fmla="*/ 349003 h 1068372"/>
              <a:gd name="connsiteX21" fmla="*/ 4019973 w 4019973"/>
              <a:gd name="connsiteY21" fmla="*/ 512818 h 1068372"/>
              <a:gd name="connsiteX22" fmla="*/ 4019973 w 4019973"/>
              <a:gd name="connsiteY22" fmla="*/ 705123 h 1068372"/>
              <a:gd name="connsiteX23" fmla="*/ 4019973 w 4019973"/>
              <a:gd name="connsiteY23" fmla="*/ 890306 h 1068372"/>
              <a:gd name="connsiteX24" fmla="*/ 3816508 w 4019973"/>
              <a:gd name="connsiteY24" fmla="*/ 1068372 h 1068372"/>
              <a:gd name="connsiteX25" fmla="*/ 3603976 w 4019973"/>
              <a:gd name="connsiteY25" fmla="*/ 1068372 h 1068372"/>
              <a:gd name="connsiteX26" fmla="*/ 3499836 w 4019973"/>
              <a:gd name="connsiteY26" fmla="*/ 1068372 h 1068372"/>
              <a:gd name="connsiteX27" fmla="*/ 3395695 w 4019973"/>
              <a:gd name="connsiteY27" fmla="*/ 1068372 h 1068372"/>
              <a:gd name="connsiteX28" fmla="*/ 3110902 w 4019973"/>
              <a:gd name="connsiteY28" fmla="*/ 1068372 h 1068372"/>
              <a:gd name="connsiteX29" fmla="*/ 2826109 w 4019973"/>
              <a:gd name="connsiteY29" fmla="*/ 1068372 h 1068372"/>
              <a:gd name="connsiteX30" fmla="*/ 2577447 w 4019973"/>
              <a:gd name="connsiteY30" fmla="*/ 1068372 h 1068372"/>
              <a:gd name="connsiteX31" fmla="*/ 2292654 w 4019973"/>
              <a:gd name="connsiteY31" fmla="*/ 1068372 h 1068372"/>
              <a:gd name="connsiteX32" fmla="*/ 2007861 w 4019973"/>
              <a:gd name="connsiteY32" fmla="*/ 1068372 h 1068372"/>
              <a:gd name="connsiteX33" fmla="*/ 1723068 w 4019973"/>
              <a:gd name="connsiteY33" fmla="*/ 1068372 h 1068372"/>
              <a:gd name="connsiteX34" fmla="*/ 1510536 w 4019973"/>
              <a:gd name="connsiteY34" fmla="*/ 1068372 h 1068372"/>
              <a:gd name="connsiteX35" fmla="*/ 1406395 w 4019973"/>
              <a:gd name="connsiteY35" fmla="*/ 1068372 h 1068372"/>
              <a:gd name="connsiteX36" fmla="*/ 1302254 w 4019973"/>
              <a:gd name="connsiteY36" fmla="*/ 1068372 h 1068372"/>
              <a:gd name="connsiteX37" fmla="*/ 1017461 w 4019973"/>
              <a:gd name="connsiteY37" fmla="*/ 1068372 h 1068372"/>
              <a:gd name="connsiteX38" fmla="*/ 841060 w 4019973"/>
              <a:gd name="connsiteY38" fmla="*/ 1068372 h 1068372"/>
              <a:gd name="connsiteX39" fmla="*/ 628528 w 4019973"/>
              <a:gd name="connsiteY39" fmla="*/ 1068372 h 1068372"/>
              <a:gd name="connsiteX40" fmla="*/ 415996 w 4019973"/>
              <a:gd name="connsiteY40" fmla="*/ 1068372 h 1068372"/>
              <a:gd name="connsiteX41" fmla="*/ 203464 w 4019973"/>
              <a:gd name="connsiteY41" fmla="*/ 1068372 h 1068372"/>
              <a:gd name="connsiteX42" fmla="*/ 0 w 4019973"/>
              <a:gd name="connsiteY42" fmla="*/ 890306 h 1068372"/>
              <a:gd name="connsiteX43" fmla="*/ 0 w 4019973"/>
              <a:gd name="connsiteY43" fmla="*/ 712246 h 1068372"/>
              <a:gd name="connsiteX44" fmla="*/ 0 w 4019973"/>
              <a:gd name="connsiteY44" fmla="*/ 519941 h 1068372"/>
              <a:gd name="connsiteX45" fmla="*/ 0 w 4019973"/>
              <a:gd name="connsiteY45" fmla="*/ 341880 h 1068372"/>
              <a:gd name="connsiteX46" fmla="*/ 0 w 4019973"/>
              <a:gd name="connsiteY46" fmla="*/ 178065 h 1068372"/>
              <a:gd name="connsiteX0" fmla="*/ 0 w 4019973"/>
              <a:gd name="connsiteY0" fmla="*/ 178065 h 1068372"/>
              <a:gd name="connsiteX1" fmla="*/ 203464 w 4019973"/>
              <a:gd name="connsiteY1" fmla="*/ 0 h 1068372"/>
              <a:gd name="connsiteX2" fmla="*/ 307604 w 4019973"/>
              <a:gd name="connsiteY2" fmla="*/ 0 h 1068372"/>
              <a:gd name="connsiteX3" fmla="*/ 447875 w 4019973"/>
              <a:gd name="connsiteY3" fmla="*/ 0 h 1068372"/>
              <a:gd name="connsiteX4" fmla="*/ 732668 w 4019973"/>
              <a:gd name="connsiteY4" fmla="*/ 0 h 1068372"/>
              <a:gd name="connsiteX5" fmla="*/ 981331 w 4019973"/>
              <a:gd name="connsiteY5" fmla="*/ 0 h 1068372"/>
              <a:gd name="connsiteX6" fmla="*/ 1266124 w 4019973"/>
              <a:gd name="connsiteY6" fmla="*/ 0 h 1068372"/>
              <a:gd name="connsiteX7" fmla="*/ 1406395 w 4019973"/>
              <a:gd name="connsiteY7" fmla="*/ 0 h 1068372"/>
              <a:gd name="connsiteX8" fmla="*/ 1691188 w 4019973"/>
              <a:gd name="connsiteY8" fmla="*/ 0 h 1068372"/>
              <a:gd name="connsiteX9" fmla="*/ 1795329 w 4019973"/>
              <a:gd name="connsiteY9" fmla="*/ 0 h 1068372"/>
              <a:gd name="connsiteX10" fmla="*/ 2043991 w 4019973"/>
              <a:gd name="connsiteY10" fmla="*/ 0 h 1068372"/>
              <a:gd name="connsiteX11" fmla="*/ 2184262 w 4019973"/>
              <a:gd name="connsiteY11" fmla="*/ 0 h 1068372"/>
              <a:gd name="connsiteX12" fmla="*/ 2324533 w 4019973"/>
              <a:gd name="connsiteY12" fmla="*/ 0 h 1068372"/>
              <a:gd name="connsiteX13" fmla="*/ 2500935 w 4019973"/>
              <a:gd name="connsiteY13" fmla="*/ 0 h 1068372"/>
              <a:gd name="connsiteX14" fmla="*/ 2749598 w 4019973"/>
              <a:gd name="connsiteY14" fmla="*/ 0 h 1068372"/>
              <a:gd name="connsiteX15" fmla="*/ 3034391 w 4019973"/>
              <a:gd name="connsiteY15" fmla="*/ 0 h 1068372"/>
              <a:gd name="connsiteX16" fmla="*/ 3246922 w 4019973"/>
              <a:gd name="connsiteY16" fmla="*/ 0 h 1068372"/>
              <a:gd name="connsiteX17" fmla="*/ 3531715 w 4019973"/>
              <a:gd name="connsiteY17" fmla="*/ 0 h 1068372"/>
              <a:gd name="connsiteX18" fmla="*/ 3816508 w 4019973"/>
              <a:gd name="connsiteY18" fmla="*/ 0 h 1068372"/>
              <a:gd name="connsiteX19" fmla="*/ 4019973 w 4019973"/>
              <a:gd name="connsiteY19" fmla="*/ 178065 h 1068372"/>
              <a:gd name="connsiteX20" fmla="*/ 4019973 w 4019973"/>
              <a:gd name="connsiteY20" fmla="*/ 341880 h 1068372"/>
              <a:gd name="connsiteX21" fmla="*/ 4019973 w 4019973"/>
              <a:gd name="connsiteY21" fmla="*/ 534186 h 1068372"/>
              <a:gd name="connsiteX22" fmla="*/ 4019973 w 4019973"/>
              <a:gd name="connsiteY22" fmla="*/ 712246 h 1068372"/>
              <a:gd name="connsiteX23" fmla="*/ 4019973 w 4019973"/>
              <a:gd name="connsiteY23" fmla="*/ 890306 h 1068372"/>
              <a:gd name="connsiteX24" fmla="*/ 3816508 w 4019973"/>
              <a:gd name="connsiteY24" fmla="*/ 1068372 h 1068372"/>
              <a:gd name="connsiteX25" fmla="*/ 3676237 w 4019973"/>
              <a:gd name="connsiteY25" fmla="*/ 1068372 h 1068372"/>
              <a:gd name="connsiteX26" fmla="*/ 3463705 w 4019973"/>
              <a:gd name="connsiteY26" fmla="*/ 1068372 h 1068372"/>
              <a:gd name="connsiteX27" fmla="*/ 3178912 w 4019973"/>
              <a:gd name="connsiteY27" fmla="*/ 1068372 h 1068372"/>
              <a:gd name="connsiteX28" fmla="*/ 2966380 w 4019973"/>
              <a:gd name="connsiteY28" fmla="*/ 1068372 h 1068372"/>
              <a:gd name="connsiteX29" fmla="*/ 2789978 w 4019973"/>
              <a:gd name="connsiteY29" fmla="*/ 1068372 h 1068372"/>
              <a:gd name="connsiteX30" fmla="*/ 2685838 w 4019973"/>
              <a:gd name="connsiteY30" fmla="*/ 1068372 h 1068372"/>
              <a:gd name="connsiteX31" fmla="*/ 2581697 w 4019973"/>
              <a:gd name="connsiteY31" fmla="*/ 1068372 h 1068372"/>
              <a:gd name="connsiteX32" fmla="*/ 2333035 w 4019973"/>
              <a:gd name="connsiteY32" fmla="*/ 1068372 h 1068372"/>
              <a:gd name="connsiteX33" fmla="*/ 2084372 w 4019973"/>
              <a:gd name="connsiteY33" fmla="*/ 1068372 h 1068372"/>
              <a:gd name="connsiteX34" fmla="*/ 1980232 w 4019973"/>
              <a:gd name="connsiteY34" fmla="*/ 1068372 h 1068372"/>
              <a:gd name="connsiteX35" fmla="*/ 1695439 w 4019973"/>
              <a:gd name="connsiteY35" fmla="*/ 1068372 h 1068372"/>
              <a:gd name="connsiteX36" fmla="*/ 1555167 w 4019973"/>
              <a:gd name="connsiteY36" fmla="*/ 1068372 h 1068372"/>
              <a:gd name="connsiteX37" fmla="*/ 1451027 w 4019973"/>
              <a:gd name="connsiteY37" fmla="*/ 1068372 h 1068372"/>
              <a:gd name="connsiteX38" fmla="*/ 1274625 w 4019973"/>
              <a:gd name="connsiteY38" fmla="*/ 1068372 h 1068372"/>
              <a:gd name="connsiteX39" fmla="*/ 989832 w 4019973"/>
              <a:gd name="connsiteY39" fmla="*/ 1068372 h 1068372"/>
              <a:gd name="connsiteX40" fmla="*/ 813431 w 4019973"/>
              <a:gd name="connsiteY40" fmla="*/ 1068372 h 1068372"/>
              <a:gd name="connsiteX41" fmla="*/ 709290 w 4019973"/>
              <a:gd name="connsiteY41" fmla="*/ 1068372 h 1068372"/>
              <a:gd name="connsiteX42" fmla="*/ 496758 w 4019973"/>
              <a:gd name="connsiteY42" fmla="*/ 1068372 h 1068372"/>
              <a:gd name="connsiteX43" fmla="*/ 203464 w 4019973"/>
              <a:gd name="connsiteY43" fmla="*/ 1068372 h 1068372"/>
              <a:gd name="connsiteX44" fmla="*/ 0 w 4019973"/>
              <a:gd name="connsiteY44" fmla="*/ 890306 h 1068372"/>
              <a:gd name="connsiteX45" fmla="*/ 0 w 4019973"/>
              <a:gd name="connsiteY45" fmla="*/ 726491 h 1068372"/>
              <a:gd name="connsiteX46" fmla="*/ 0 w 4019973"/>
              <a:gd name="connsiteY46" fmla="*/ 555553 h 1068372"/>
              <a:gd name="connsiteX47" fmla="*/ 0 w 4019973"/>
              <a:gd name="connsiteY47" fmla="*/ 391737 h 1068372"/>
              <a:gd name="connsiteX48" fmla="*/ 0 w 4019973"/>
              <a:gd name="connsiteY48" fmla="*/ 178065 h 1068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4019973" h="1068372" fill="none" extrusionOk="0">
                <a:moveTo>
                  <a:pt x="0" y="178065"/>
                </a:moveTo>
                <a:cubicBezTo>
                  <a:pt x="-27374" y="64385"/>
                  <a:pt x="102538" y="14179"/>
                  <a:pt x="203464" y="0"/>
                </a:cubicBezTo>
                <a:cubicBezTo>
                  <a:pt x="262153" y="-1454"/>
                  <a:pt x="323625" y="24777"/>
                  <a:pt x="415996" y="0"/>
                </a:cubicBezTo>
                <a:cubicBezTo>
                  <a:pt x="504414" y="-20303"/>
                  <a:pt x="573883" y="124"/>
                  <a:pt x="700789" y="0"/>
                </a:cubicBezTo>
                <a:cubicBezTo>
                  <a:pt x="840729" y="-16265"/>
                  <a:pt x="778688" y="16004"/>
                  <a:pt x="841060" y="0"/>
                </a:cubicBezTo>
                <a:cubicBezTo>
                  <a:pt x="906093" y="-15093"/>
                  <a:pt x="978266" y="-6041"/>
                  <a:pt x="1053592" y="0"/>
                </a:cubicBezTo>
                <a:cubicBezTo>
                  <a:pt x="1123594" y="14235"/>
                  <a:pt x="1278040" y="14147"/>
                  <a:pt x="1338385" y="0"/>
                </a:cubicBezTo>
                <a:cubicBezTo>
                  <a:pt x="1424484" y="-13581"/>
                  <a:pt x="1463955" y="4994"/>
                  <a:pt x="1514786" y="0"/>
                </a:cubicBezTo>
                <a:cubicBezTo>
                  <a:pt x="1560825" y="-5415"/>
                  <a:pt x="1593120" y="2354"/>
                  <a:pt x="1618927" y="0"/>
                </a:cubicBezTo>
                <a:cubicBezTo>
                  <a:pt x="1648891" y="4060"/>
                  <a:pt x="1698668" y="13073"/>
                  <a:pt x="1759198" y="0"/>
                </a:cubicBezTo>
                <a:cubicBezTo>
                  <a:pt x="1804730" y="-16752"/>
                  <a:pt x="1826762" y="2645"/>
                  <a:pt x="1863339" y="0"/>
                </a:cubicBezTo>
                <a:cubicBezTo>
                  <a:pt x="1905659" y="-10747"/>
                  <a:pt x="2013812" y="12757"/>
                  <a:pt x="2075871" y="0"/>
                </a:cubicBezTo>
                <a:cubicBezTo>
                  <a:pt x="2145836" y="-6613"/>
                  <a:pt x="2179075" y="14174"/>
                  <a:pt x="2252272" y="0"/>
                </a:cubicBezTo>
                <a:cubicBezTo>
                  <a:pt x="2336010" y="-16638"/>
                  <a:pt x="2470573" y="14760"/>
                  <a:pt x="2537065" y="0"/>
                </a:cubicBezTo>
                <a:cubicBezTo>
                  <a:pt x="2574947" y="-46047"/>
                  <a:pt x="2681780" y="29606"/>
                  <a:pt x="2821858" y="0"/>
                </a:cubicBezTo>
                <a:cubicBezTo>
                  <a:pt x="2936147" y="-17247"/>
                  <a:pt x="3007003" y="27412"/>
                  <a:pt x="3070521" y="0"/>
                </a:cubicBezTo>
                <a:cubicBezTo>
                  <a:pt x="3127502" y="-12450"/>
                  <a:pt x="3250478" y="29950"/>
                  <a:pt x="3355314" y="0"/>
                </a:cubicBezTo>
                <a:cubicBezTo>
                  <a:pt x="3486228" y="-28171"/>
                  <a:pt x="3453417" y="12393"/>
                  <a:pt x="3495585" y="0"/>
                </a:cubicBezTo>
                <a:cubicBezTo>
                  <a:pt x="3562162" y="-16022"/>
                  <a:pt x="3714765" y="28378"/>
                  <a:pt x="3816508" y="0"/>
                </a:cubicBezTo>
                <a:cubicBezTo>
                  <a:pt x="3952062" y="16632"/>
                  <a:pt x="4022947" y="86463"/>
                  <a:pt x="4019973" y="178065"/>
                </a:cubicBezTo>
                <a:cubicBezTo>
                  <a:pt x="4037600" y="236540"/>
                  <a:pt x="4019901" y="276301"/>
                  <a:pt x="4019973" y="349003"/>
                </a:cubicBezTo>
                <a:cubicBezTo>
                  <a:pt x="4034289" y="430371"/>
                  <a:pt x="4007860" y="482474"/>
                  <a:pt x="4019973" y="512818"/>
                </a:cubicBezTo>
                <a:cubicBezTo>
                  <a:pt x="4037663" y="552093"/>
                  <a:pt x="4018516" y="655327"/>
                  <a:pt x="4019973" y="705123"/>
                </a:cubicBezTo>
                <a:cubicBezTo>
                  <a:pt x="4021628" y="752522"/>
                  <a:pt x="4011314" y="856426"/>
                  <a:pt x="4019973" y="890306"/>
                </a:cubicBezTo>
                <a:cubicBezTo>
                  <a:pt x="4023928" y="1024812"/>
                  <a:pt x="3940311" y="1057592"/>
                  <a:pt x="3816508" y="1068372"/>
                </a:cubicBezTo>
                <a:cubicBezTo>
                  <a:pt x="3725616" y="1078459"/>
                  <a:pt x="3691268" y="1047229"/>
                  <a:pt x="3603976" y="1068372"/>
                </a:cubicBezTo>
                <a:cubicBezTo>
                  <a:pt x="3513385" y="1088883"/>
                  <a:pt x="3544946" y="1060947"/>
                  <a:pt x="3499836" y="1068372"/>
                </a:cubicBezTo>
                <a:cubicBezTo>
                  <a:pt x="3463759" y="1075105"/>
                  <a:pt x="3435371" y="1065306"/>
                  <a:pt x="3395695" y="1068372"/>
                </a:cubicBezTo>
                <a:cubicBezTo>
                  <a:pt x="3357418" y="1070349"/>
                  <a:pt x="3243845" y="1061544"/>
                  <a:pt x="3110902" y="1068372"/>
                </a:cubicBezTo>
                <a:cubicBezTo>
                  <a:pt x="3004659" y="1105576"/>
                  <a:pt x="2915885" y="1062551"/>
                  <a:pt x="2826109" y="1068372"/>
                </a:cubicBezTo>
                <a:cubicBezTo>
                  <a:pt x="2721403" y="1075547"/>
                  <a:pt x="2682885" y="1056400"/>
                  <a:pt x="2577447" y="1068372"/>
                </a:cubicBezTo>
                <a:cubicBezTo>
                  <a:pt x="2463092" y="1079775"/>
                  <a:pt x="2357933" y="1059893"/>
                  <a:pt x="2292654" y="1068372"/>
                </a:cubicBezTo>
                <a:cubicBezTo>
                  <a:pt x="2238138" y="1074603"/>
                  <a:pt x="2078381" y="1046491"/>
                  <a:pt x="2007861" y="1068372"/>
                </a:cubicBezTo>
                <a:cubicBezTo>
                  <a:pt x="1927929" y="1088117"/>
                  <a:pt x="1784863" y="1057329"/>
                  <a:pt x="1723068" y="1068372"/>
                </a:cubicBezTo>
                <a:cubicBezTo>
                  <a:pt x="1648633" y="1081893"/>
                  <a:pt x="1585892" y="1080488"/>
                  <a:pt x="1510536" y="1068372"/>
                </a:cubicBezTo>
                <a:cubicBezTo>
                  <a:pt x="1436708" y="1076585"/>
                  <a:pt x="1445260" y="1065182"/>
                  <a:pt x="1406395" y="1068372"/>
                </a:cubicBezTo>
                <a:cubicBezTo>
                  <a:pt x="1363536" y="1070126"/>
                  <a:pt x="1349434" y="1054030"/>
                  <a:pt x="1302254" y="1068372"/>
                </a:cubicBezTo>
                <a:cubicBezTo>
                  <a:pt x="1257858" y="1080220"/>
                  <a:pt x="1159459" y="1041649"/>
                  <a:pt x="1017461" y="1068372"/>
                </a:cubicBezTo>
                <a:cubicBezTo>
                  <a:pt x="901435" y="1079344"/>
                  <a:pt x="894304" y="1071310"/>
                  <a:pt x="841060" y="1068372"/>
                </a:cubicBezTo>
                <a:cubicBezTo>
                  <a:pt x="801691" y="1080024"/>
                  <a:pt x="719207" y="1061809"/>
                  <a:pt x="628528" y="1068372"/>
                </a:cubicBezTo>
                <a:cubicBezTo>
                  <a:pt x="549770" y="1063058"/>
                  <a:pt x="485225" y="1052185"/>
                  <a:pt x="415996" y="1068372"/>
                </a:cubicBezTo>
                <a:cubicBezTo>
                  <a:pt x="354162" y="1077502"/>
                  <a:pt x="255345" y="1064523"/>
                  <a:pt x="203464" y="1068372"/>
                </a:cubicBezTo>
                <a:cubicBezTo>
                  <a:pt x="95840" y="1065775"/>
                  <a:pt x="23139" y="1002617"/>
                  <a:pt x="0" y="890306"/>
                </a:cubicBezTo>
                <a:cubicBezTo>
                  <a:pt x="-22992" y="817422"/>
                  <a:pt x="14745" y="796452"/>
                  <a:pt x="0" y="712246"/>
                </a:cubicBezTo>
                <a:cubicBezTo>
                  <a:pt x="-18245" y="629816"/>
                  <a:pt x="606" y="575290"/>
                  <a:pt x="0" y="519941"/>
                </a:cubicBezTo>
                <a:cubicBezTo>
                  <a:pt x="-4094" y="471053"/>
                  <a:pt x="-4283" y="392532"/>
                  <a:pt x="0" y="341880"/>
                </a:cubicBezTo>
                <a:cubicBezTo>
                  <a:pt x="-14301" y="292508"/>
                  <a:pt x="1449" y="244796"/>
                  <a:pt x="0" y="178065"/>
                </a:cubicBezTo>
                <a:close/>
              </a:path>
              <a:path w="4019973" h="1068372" stroke="0" extrusionOk="0">
                <a:moveTo>
                  <a:pt x="0" y="178065"/>
                </a:moveTo>
                <a:cubicBezTo>
                  <a:pt x="-27883" y="59740"/>
                  <a:pt x="76728" y="-7488"/>
                  <a:pt x="203464" y="0"/>
                </a:cubicBezTo>
                <a:cubicBezTo>
                  <a:pt x="239070" y="-6126"/>
                  <a:pt x="275693" y="5232"/>
                  <a:pt x="307604" y="0"/>
                </a:cubicBezTo>
                <a:cubicBezTo>
                  <a:pt x="331812" y="-233"/>
                  <a:pt x="419712" y="-2232"/>
                  <a:pt x="447875" y="0"/>
                </a:cubicBezTo>
                <a:cubicBezTo>
                  <a:pt x="476469" y="-2469"/>
                  <a:pt x="651234" y="8820"/>
                  <a:pt x="732668" y="0"/>
                </a:cubicBezTo>
                <a:cubicBezTo>
                  <a:pt x="803190" y="-8088"/>
                  <a:pt x="890717" y="11251"/>
                  <a:pt x="981331" y="0"/>
                </a:cubicBezTo>
                <a:cubicBezTo>
                  <a:pt x="1082950" y="-6410"/>
                  <a:pt x="1136769" y="17080"/>
                  <a:pt x="1266124" y="0"/>
                </a:cubicBezTo>
                <a:cubicBezTo>
                  <a:pt x="1384917" y="-10158"/>
                  <a:pt x="1369550" y="14088"/>
                  <a:pt x="1406395" y="0"/>
                </a:cubicBezTo>
                <a:cubicBezTo>
                  <a:pt x="1443854" y="-16725"/>
                  <a:pt x="1561928" y="-5448"/>
                  <a:pt x="1691188" y="0"/>
                </a:cubicBezTo>
                <a:cubicBezTo>
                  <a:pt x="1830010" y="7903"/>
                  <a:pt x="1747107" y="-1864"/>
                  <a:pt x="1795329" y="0"/>
                </a:cubicBezTo>
                <a:cubicBezTo>
                  <a:pt x="1834347" y="-1206"/>
                  <a:pt x="1944643" y="3725"/>
                  <a:pt x="2043991" y="0"/>
                </a:cubicBezTo>
                <a:cubicBezTo>
                  <a:pt x="2139703" y="-3332"/>
                  <a:pt x="2125759" y="12783"/>
                  <a:pt x="2184262" y="0"/>
                </a:cubicBezTo>
                <a:cubicBezTo>
                  <a:pt x="2246646" y="-13768"/>
                  <a:pt x="2278132" y="-783"/>
                  <a:pt x="2324533" y="0"/>
                </a:cubicBezTo>
                <a:cubicBezTo>
                  <a:pt x="2387674" y="1118"/>
                  <a:pt x="2443708" y="-3732"/>
                  <a:pt x="2500935" y="0"/>
                </a:cubicBezTo>
                <a:cubicBezTo>
                  <a:pt x="2556339" y="-144"/>
                  <a:pt x="2633249" y="11511"/>
                  <a:pt x="2749598" y="0"/>
                </a:cubicBezTo>
                <a:cubicBezTo>
                  <a:pt x="2866851" y="-14447"/>
                  <a:pt x="2988321" y="16065"/>
                  <a:pt x="3034391" y="0"/>
                </a:cubicBezTo>
                <a:cubicBezTo>
                  <a:pt x="3084830" y="-4122"/>
                  <a:pt x="3155024" y="23589"/>
                  <a:pt x="3246922" y="0"/>
                </a:cubicBezTo>
                <a:cubicBezTo>
                  <a:pt x="3344126" y="-34332"/>
                  <a:pt x="3409877" y="19757"/>
                  <a:pt x="3531715" y="0"/>
                </a:cubicBezTo>
                <a:cubicBezTo>
                  <a:pt x="3654008" y="-29182"/>
                  <a:pt x="3689090" y="9886"/>
                  <a:pt x="3816508" y="0"/>
                </a:cubicBezTo>
                <a:cubicBezTo>
                  <a:pt x="3945776" y="8545"/>
                  <a:pt x="4048582" y="78817"/>
                  <a:pt x="4019973" y="178065"/>
                </a:cubicBezTo>
                <a:cubicBezTo>
                  <a:pt x="4019701" y="210769"/>
                  <a:pt x="4003432" y="299476"/>
                  <a:pt x="4019973" y="341880"/>
                </a:cubicBezTo>
                <a:cubicBezTo>
                  <a:pt x="4035222" y="391292"/>
                  <a:pt x="4006704" y="469125"/>
                  <a:pt x="4019973" y="534186"/>
                </a:cubicBezTo>
                <a:cubicBezTo>
                  <a:pt x="4021863" y="589408"/>
                  <a:pt x="4003392" y="645640"/>
                  <a:pt x="4019973" y="712246"/>
                </a:cubicBezTo>
                <a:cubicBezTo>
                  <a:pt x="4040546" y="777541"/>
                  <a:pt x="3996956" y="830780"/>
                  <a:pt x="4019973" y="890306"/>
                </a:cubicBezTo>
                <a:cubicBezTo>
                  <a:pt x="4019371" y="966209"/>
                  <a:pt x="3940190" y="1067998"/>
                  <a:pt x="3816508" y="1068372"/>
                </a:cubicBezTo>
                <a:cubicBezTo>
                  <a:pt x="3793503" y="1074500"/>
                  <a:pt x="3712147" y="1061490"/>
                  <a:pt x="3676237" y="1068372"/>
                </a:cubicBezTo>
                <a:cubicBezTo>
                  <a:pt x="3637301" y="1073280"/>
                  <a:pt x="3514086" y="1051399"/>
                  <a:pt x="3463705" y="1068372"/>
                </a:cubicBezTo>
                <a:cubicBezTo>
                  <a:pt x="3393214" y="1069081"/>
                  <a:pt x="3326744" y="1062309"/>
                  <a:pt x="3178912" y="1068372"/>
                </a:cubicBezTo>
                <a:cubicBezTo>
                  <a:pt x="3036613" y="1076219"/>
                  <a:pt x="3026268" y="1048485"/>
                  <a:pt x="2966380" y="1068372"/>
                </a:cubicBezTo>
                <a:cubicBezTo>
                  <a:pt x="2926755" y="1088005"/>
                  <a:pt x="2848709" y="1059728"/>
                  <a:pt x="2789978" y="1068372"/>
                </a:cubicBezTo>
                <a:cubicBezTo>
                  <a:pt x="2734781" y="1073658"/>
                  <a:pt x="2737023" y="1058848"/>
                  <a:pt x="2685838" y="1068372"/>
                </a:cubicBezTo>
                <a:cubicBezTo>
                  <a:pt x="2638152" y="1072948"/>
                  <a:pt x="2608033" y="1063564"/>
                  <a:pt x="2581697" y="1068372"/>
                </a:cubicBezTo>
                <a:cubicBezTo>
                  <a:pt x="2557110" y="1066125"/>
                  <a:pt x="2429032" y="1077586"/>
                  <a:pt x="2333035" y="1068372"/>
                </a:cubicBezTo>
                <a:cubicBezTo>
                  <a:pt x="2231641" y="1055646"/>
                  <a:pt x="2174783" y="1050177"/>
                  <a:pt x="2084372" y="1068372"/>
                </a:cubicBezTo>
                <a:cubicBezTo>
                  <a:pt x="1990698" y="1095932"/>
                  <a:pt x="2016414" y="1064505"/>
                  <a:pt x="1980232" y="1068372"/>
                </a:cubicBezTo>
                <a:cubicBezTo>
                  <a:pt x="1946083" y="1071734"/>
                  <a:pt x="1838003" y="1050463"/>
                  <a:pt x="1695439" y="1068372"/>
                </a:cubicBezTo>
                <a:cubicBezTo>
                  <a:pt x="1548801" y="1095893"/>
                  <a:pt x="1617931" y="1067046"/>
                  <a:pt x="1555167" y="1068372"/>
                </a:cubicBezTo>
                <a:cubicBezTo>
                  <a:pt x="1495922" y="1069441"/>
                  <a:pt x="1472738" y="1066880"/>
                  <a:pt x="1451027" y="1068372"/>
                </a:cubicBezTo>
                <a:cubicBezTo>
                  <a:pt x="1411983" y="1062033"/>
                  <a:pt x="1354785" y="1071512"/>
                  <a:pt x="1274625" y="1068372"/>
                </a:cubicBezTo>
                <a:cubicBezTo>
                  <a:pt x="1190589" y="1078524"/>
                  <a:pt x="1078835" y="1062253"/>
                  <a:pt x="989832" y="1068372"/>
                </a:cubicBezTo>
                <a:cubicBezTo>
                  <a:pt x="913066" y="1101613"/>
                  <a:pt x="887745" y="1059760"/>
                  <a:pt x="813431" y="1068372"/>
                </a:cubicBezTo>
                <a:cubicBezTo>
                  <a:pt x="737687" y="1083585"/>
                  <a:pt x="729218" y="1065220"/>
                  <a:pt x="709290" y="1068372"/>
                </a:cubicBezTo>
                <a:cubicBezTo>
                  <a:pt x="692741" y="1069526"/>
                  <a:pt x="596101" y="1055862"/>
                  <a:pt x="496758" y="1068372"/>
                </a:cubicBezTo>
                <a:cubicBezTo>
                  <a:pt x="415475" y="1083108"/>
                  <a:pt x="328811" y="1049203"/>
                  <a:pt x="203464" y="1068372"/>
                </a:cubicBezTo>
                <a:cubicBezTo>
                  <a:pt x="88138" y="1066036"/>
                  <a:pt x="5972" y="990182"/>
                  <a:pt x="0" y="890306"/>
                </a:cubicBezTo>
                <a:cubicBezTo>
                  <a:pt x="-11860" y="844954"/>
                  <a:pt x="14204" y="778192"/>
                  <a:pt x="0" y="726491"/>
                </a:cubicBezTo>
                <a:cubicBezTo>
                  <a:pt x="-13708" y="680506"/>
                  <a:pt x="6454" y="614305"/>
                  <a:pt x="0" y="555553"/>
                </a:cubicBezTo>
                <a:cubicBezTo>
                  <a:pt x="-1358" y="494565"/>
                  <a:pt x="19151" y="437557"/>
                  <a:pt x="0" y="391737"/>
                </a:cubicBezTo>
                <a:cubicBezTo>
                  <a:pt x="-8492" y="340668"/>
                  <a:pt x="7507" y="228947"/>
                  <a:pt x="0" y="178065"/>
                </a:cubicBezTo>
                <a:close/>
              </a:path>
              <a:path w="4019973" h="1068372" fill="none" stroke="0" extrusionOk="0">
                <a:moveTo>
                  <a:pt x="0" y="178065"/>
                </a:moveTo>
                <a:cubicBezTo>
                  <a:pt x="-35210" y="49271"/>
                  <a:pt x="77786" y="5660"/>
                  <a:pt x="203464" y="0"/>
                </a:cubicBezTo>
                <a:cubicBezTo>
                  <a:pt x="281216" y="-9446"/>
                  <a:pt x="308436" y="14423"/>
                  <a:pt x="415996" y="0"/>
                </a:cubicBezTo>
                <a:cubicBezTo>
                  <a:pt x="497628" y="-27035"/>
                  <a:pt x="553403" y="-3702"/>
                  <a:pt x="700789" y="0"/>
                </a:cubicBezTo>
                <a:cubicBezTo>
                  <a:pt x="839113" y="-10288"/>
                  <a:pt x="781872" y="12651"/>
                  <a:pt x="841060" y="0"/>
                </a:cubicBezTo>
                <a:cubicBezTo>
                  <a:pt x="918301" y="-6887"/>
                  <a:pt x="981317" y="-197"/>
                  <a:pt x="1053592" y="0"/>
                </a:cubicBezTo>
                <a:cubicBezTo>
                  <a:pt x="1114778" y="-11046"/>
                  <a:pt x="1261600" y="3360"/>
                  <a:pt x="1338385" y="0"/>
                </a:cubicBezTo>
                <a:cubicBezTo>
                  <a:pt x="1425667" y="-12803"/>
                  <a:pt x="1459001" y="-4615"/>
                  <a:pt x="1514786" y="0"/>
                </a:cubicBezTo>
                <a:cubicBezTo>
                  <a:pt x="1567950" y="-10550"/>
                  <a:pt x="1597685" y="8490"/>
                  <a:pt x="1618927" y="0"/>
                </a:cubicBezTo>
                <a:cubicBezTo>
                  <a:pt x="1637206" y="-2487"/>
                  <a:pt x="1709762" y="14674"/>
                  <a:pt x="1759198" y="0"/>
                </a:cubicBezTo>
                <a:cubicBezTo>
                  <a:pt x="1811692" y="-14983"/>
                  <a:pt x="1828670" y="696"/>
                  <a:pt x="1863339" y="0"/>
                </a:cubicBezTo>
                <a:cubicBezTo>
                  <a:pt x="1915337" y="-15406"/>
                  <a:pt x="2025991" y="12438"/>
                  <a:pt x="2075871" y="0"/>
                </a:cubicBezTo>
                <a:cubicBezTo>
                  <a:pt x="2140038" y="-9360"/>
                  <a:pt x="2174928" y="17013"/>
                  <a:pt x="2252272" y="0"/>
                </a:cubicBezTo>
                <a:cubicBezTo>
                  <a:pt x="2323178" y="-12317"/>
                  <a:pt x="2484080" y="19801"/>
                  <a:pt x="2537065" y="0"/>
                </a:cubicBezTo>
                <a:cubicBezTo>
                  <a:pt x="2594793" y="-12052"/>
                  <a:pt x="2699579" y="25866"/>
                  <a:pt x="2821858" y="0"/>
                </a:cubicBezTo>
                <a:cubicBezTo>
                  <a:pt x="2944393" y="-21314"/>
                  <a:pt x="3003684" y="20592"/>
                  <a:pt x="3070521" y="0"/>
                </a:cubicBezTo>
                <a:cubicBezTo>
                  <a:pt x="3121152" y="-25915"/>
                  <a:pt x="3201456" y="47655"/>
                  <a:pt x="3355314" y="0"/>
                </a:cubicBezTo>
                <a:cubicBezTo>
                  <a:pt x="3480920" y="-19962"/>
                  <a:pt x="3464966" y="4734"/>
                  <a:pt x="3495585" y="0"/>
                </a:cubicBezTo>
                <a:cubicBezTo>
                  <a:pt x="3537825" y="-18316"/>
                  <a:pt x="3702185" y="16775"/>
                  <a:pt x="3816508" y="0"/>
                </a:cubicBezTo>
                <a:cubicBezTo>
                  <a:pt x="3928324" y="14610"/>
                  <a:pt x="4025718" y="64862"/>
                  <a:pt x="4019973" y="178065"/>
                </a:cubicBezTo>
                <a:cubicBezTo>
                  <a:pt x="4039840" y="236410"/>
                  <a:pt x="4005576" y="288879"/>
                  <a:pt x="4019973" y="349003"/>
                </a:cubicBezTo>
                <a:cubicBezTo>
                  <a:pt x="4033478" y="420355"/>
                  <a:pt x="4005267" y="477764"/>
                  <a:pt x="4019973" y="512818"/>
                </a:cubicBezTo>
                <a:cubicBezTo>
                  <a:pt x="4034876" y="548874"/>
                  <a:pt x="4028104" y="641961"/>
                  <a:pt x="4019973" y="705123"/>
                </a:cubicBezTo>
                <a:cubicBezTo>
                  <a:pt x="4022338" y="771309"/>
                  <a:pt x="3999397" y="846773"/>
                  <a:pt x="4019973" y="890306"/>
                </a:cubicBezTo>
                <a:cubicBezTo>
                  <a:pt x="3998264" y="1009634"/>
                  <a:pt x="3933433" y="1071842"/>
                  <a:pt x="3816508" y="1068372"/>
                </a:cubicBezTo>
                <a:cubicBezTo>
                  <a:pt x="3736689" y="1084522"/>
                  <a:pt x="3678928" y="1046840"/>
                  <a:pt x="3603976" y="1068372"/>
                </a:cubicBezTo>
                <a:cubicBezTo>
                  <a:pt x="3519008" y="1082774"/>
                  <a:pt x="3532994" y="1065268"/>
                  <a:pt x="3499836" y="1068372"/>
                </a:cubicBezTo>
                <a:cubicBezTo>
                  <a:pt x="3458990" y="1073643"/>
                  <a:pt x="3426053" y="1067153"/>
                  <a:pt x="3395695" y="1068372"/>
                </a:cubicBezTo>
                <a:cubicBezTo>
                  <a:pt x="3363115" y="1078624"/>
                  <a:pt x="3240855" y="1071189"/>
                  <a:pt x="3110902" y="1068372"/>
                </a:cubicBezTo>
                <a:cubicBezTo>
                  <a:pt x="2987288" y="1104216"/>
                  <a:pt x="2922043" y="1049226"/>
                  <a:pt x="2826109" y="1068372"/>
                </a:cubicBezTo>
                <a:cubicBezTo>
                  <a:pt x="2728364" y="1067580"/>
                  <a:pt x="2686498" y="1049599"/>
                  <a:pt x="2577447" y="1068372"/>
                </a:cubicBezTo>
                <a:cubicBezTo>
                  <a:pt x="2462989" y="1071522"/>
                  <a:pt x="2352030" y="1055510"/>
                  <a:pt x="2292654" y="1068372"/>
                </a:cubicBezTo>
                <a:cubicBezTo>
                  <a:pt x="2220835" y="1079691"/>
                  <a:pt x="2075397" y="1044275"/>
                  <a:pt x="2007861" y="1068372"/>
                </a:cubicBezTo>
                <a:cubicBezTo>
                  <a:pt x="1939168" y="1073417"/>
                  <a:pt x="1774560" y="1056029"/>
                  <a:pt x="1723068" y="1068372"/>
                </a:cubicBezTo>
                <a:cubicBezTo>
                  <a:pt x="1647678" y="1083478"/>
                  <a:pt x="1587793" y="1072580"/>
                  <a:pt x="1510536" y="1068372"/>
                </a:cubicBezTo>
                <a:cubicBezTo>
                  <a:pt x="1439805" y="1077622"/>
                  <a:pt x="1448850" y="1063475"/>
                  <a:pt x="1406395" y="1068372"/>
                </a:cubicBezTo>
                <a:cubicBezTo>
                  <a:pt x="1362885" y="1066282"/>
                  <a:pt x="1350159" y="1056599"/>
                  <a:pt x="1302254" y="1068372"/>
                </a:cubicBezTo>
                <a:cubicBezTo>
                  <a:pt x="1268032" y="1072706"/>
                  <a:pt x="1136695" y="1052880"/>
                  <a:pt x="1017461" y="1068372"/>
                </a:cubicBezTo>
                <a:cubicBezTo>
                  <a:pt x="900384" y="1084215"/>
                  <a:pt x="888162" y="1063805"/>
                  <a:pt x="841060" y="1068372"/>
                </a:cubicBezTo>
                <a:cubicBezTo>
                  <a:pt x="770996" y="1078250"/>
                  <a:pt x="711215" y="1048926"/>
                  <a:pt x="628528" y="1068372"/>
                </a:cubicBezTo>
                <a:cubicBezTo>
                  <a:pt x="548242" y="1068350"/>
                  <a:pt x="475953" y="1060803"/>
                  <a:pt x="415996" y="1068372"/>
                </a:cubicBezTo>
                <a:cubicBezTo>
                  <a:pt x="356450" y="1091205"/>
                  <a:pt x="239550" y="1059969"/>
                  <a:pt x="203464" y="1068372"/>
                </a:cubicBezTo>
                <a:cubicBezTo>
                  <a:pt x="103320" y="1082442"/>
                  <a:pt x="18704" y="993466"/>
                  <a:pt x="0" y="890306"/>
                </a:cubicBezTo>
                <a:cubicBezTo>
                  <a:pt x="-15572" y="807421"/>
                  <a:pt x="22954" y="789160"/>
                  <a:pt x="0" y="712246"/>
                </a:cubicBezTo>
                <a:cubicBezTo>
                  <a:pt x="-12062" y="624568"/>
                  <a:pt x="1633" y="571316"/>
                  <a:pt x="0" y="519941"/>
                </a:cubicBezTo>
                <a:cubicBezTo>
                  <a:pt x="-15280" y="462809"/>
                  <a:pt x="12522" y="389453"/>
                  <a:pt x="0" y="341880"/>
                </a:cubicBezTo>
                <a:cubicBezTo>
                  <a:pt x="-1456" y="281243"/>
                  <a:pt x="-1031" y="243471"/>
                  <a:pt x="0" y="17806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09113242">
                  <a:custGeom>
                    <a:avLst/>
                    <a:gdLst>
                      <a:gd name="connsiteX0" fmla="*/ 0 w 10781414"/>
                      <a:gd name="connsiteY0" fmla="*/ 545683 h 3274032"/>
                      <a:gd name="connsiteX1" fmla="*/ 545683 w 10781414"/>
                      <a:gd name="connsiteY1" fmla="*/ 0 h 3274032"/>
                      <a:gd name="connsiteX2" fmla="*/ 1115686 w 10781414"/>
                      <a:gd name="connsiteY2" fmla="*/ 0 h 3274032"/>
                      <a:gd name="connsiteX3" fmla="*/ 1879490 w 10781414"/>
                      <a:gd name="connsiteY3" fmla="*/ 0 h 3274032"/>
                      <a:gd name="connsiteX4" fmla="*/ 2255691 w 10781414"/>
                      <a:gd name="connsiteY4" fmla="*/ 0 h 3274032"/>
                      <a:gd name="connsiteX5" fmla="*/ 2825694 w 10781414"/>
                      <a:gd name="connsiteY5" fmla="*/ 0 h 3274032"/>
                      <a:gd name="connsiteX6" fmla="*/ 3589498 w 10781414"/>
                      <a:gd name="connsiteY6" fmla="*/ 0 h 3274032"/>
                      <a:gd name="connsiteX7" fmla="*/ 4062600 w 10781414"/>
                      <a:gd name="connsiteY7" fmla="*/ 0 h 3274032"/>
                      <a:gd name="connsiteX8" fmla="*/ 4341902 w 10781414"/>
                      <a:gd name="connsiteY8" fmla="*/ 0 h 3274032"/>
                      <a:gd name="connsiteX9" fmla="*/ 4718104 w 10781414"/>
                      <a:gd name="connsiteY9" fmla="*/ 0 h 3274032"/>
                      <a:gd name="connsiteX10" fmla="*/ 4997405 w 10781414"/>
                      <a:gd name="connsiteY10" fmla="*/ 0 h 3274032"/>
                      <a:gd name="connsiteX11" fmla="*/ 5567408 w 10781414"/>
                      <a:gd name="connsiteY11" fmla="*/ 0 h 3274032"/>
                      <a:gd name="connsiteX12" fmla="*/ 6040510 w 10781414"/>
                      <a:gd name="connsiteY12" fmla="*/ 0 h 3274032"/>
                      <a:gd name="connsiteX13" fmla="*/ 6804314 w 10781414"/>
                      <a:gd name="connsiteY13" fmla="*/ 0 h 3274032"/>
                      <a:gd name="connsiteX14" fmla="*/ 7568118 w 10781414"/>
                      <a:gd name="connsiteY14" fmla="*/ 0 h 3274032"/>
                      <a:gd name="connsiteX15" fmla="*/ 8235021 w 10781414"/>
                      <a:gd name="connsiteY15" fmla="*/ 0 h 3274032"/>
                      <a:gd name="connsiteX16" fmla="*/ 8998825 w 10781414"/>
                      <a:gd name="connsiteY16" fmla="*/ 0 h 3274032"/>
                      <a:gd name="connsiteX17" fmla="*/ 9375027 w 10781414"/>
                      <a:gd name="connsiteY17" fmla="*/ 0 h 3274032"/>
                      <a:gd name="connsiteX18" fmla="*/ 10235731 w 10781414"/>
                      <a:gd name="connsiteY18" fmla="*/ 0 h 3274032"/>
                      <a:gd name="connsiteX19" fmla="*/ 10781414 w 10781414"/>
                      <a:gd name="connsiteY19" fmla="*/ 545683 h 3274032"/>
                      <a:gd name="connsiteX20" fmla="*/ 10781414 w 10781414"/>
                      <a:gd name="connsiteY20" fmla="*/ 1069523 h 3274032"/>
                      <a:gd name="connsiteX21" fmla="*/ 10781414 w 10781414"/>
                      <a:gd name="connsiteY21" fmla="*/ 1571536 h 3274032"/>
                      <a:gd name="connsiteX22" fmla="*/ 10781414 w 10781414"/>
                      <a:gd name="connsiteY22" fmla="*/ 2160856 h 3274032"/>
                      <a:gd name="connsiteX23" fmla="*/ 10781414 w 10781414"/>
                      <a:gd name="connsiteY23" fmla="*/ 2728349 h 3274032"/>
                      <a:gd name="connsiteX24" fmla="*/ 10235731 w 10781414"/>
                      <a:gd name="connsiteY24" fmla="*/ 3274032 h 3274032"/>
                      <a:gd name="connsiteX25" fmla="*/ 9665728 w 10781414"/>
                      <a:gd name="connsiteY25" fmla="*/ 3274032 h 3274032"/>
                      <a:gd name="connsiteX26" fmla="*/ 9386427 w 10781414"/>
                      <a:gd name="connsiteY26" fmla="*/ 3274032 h 3274032"/>
                      <a:gd name="connsiteX27" fmla="*/ 9107125 w 10781414"/>
                      <a:gd name="connsiteY27" fmla="*/ 3274032 h 3274032"/>
                      <a:gd name="connsiteX28" fmla="*/ 8343322 w 10781414"/>
                      <a:gd name="connsiteY28" fmla="*/ 3274032 h 3274032"/>
                      <a:gd name="connsiteX29" fmla="*/ 7579518 w 10781414"/>
                      <a:gd name="connsiteY29" fmla="*/ 3274032 h 3274032"/>
                      <a:gd name="connsiteX30" fmla="*/ 6912615 w 10781414"/>
                      <a:gd name="connsiteY30" fmla="*/ 3274032 h 3274032"/>
                      <a:gd name="connsiteX31" fmla="*/ 6148811 w 10781414"/>
                      <a:gd name="connsiteY31" fmla="*/ 3274032 h 3274032"/>
                      <a:gd name="connsiteX32" fmla="*/ 5385007 w 10781414"/>
                      <a:gd name="connsiteY32" fmla="*/ 3274032 h 3274032"/>
                      <a:gd name="connsiteX33" fmla="*/ 4621203 w 10781414"/>
                      <a:gd name="connsiteY33" fmla="*/ 3274032 h 3274032"/>
                      <a:gd name="connsiteX34" fmla="*/ 4051200 w 10781414"/>
                      <a:gd name="connsiteY34" fmla="*/ 3274032 h 3274032"/>
                      <a:gd name="connsiteX35" fmla="*/ 3771899 w 10781414"/>
                      <a:gd name="connsiteY35" fmla="*/ 3274032 h 3274032"/>
                      <a:gd name="connsiteX36" fmla="*/ 3492598 w 10781414"/>
                      <a:gd name="connsiteY36" fmla="*/ 3274032 h 3274032"/>
                      <a:gd name="connsiteX37" fmla="*/ 2728794 w 10781414"/>
                      <a:gd name="connsiteY37" fmla="*/ 3274032 h 3274032"/>
                      <a:gd name="connsiteX38" fmla="*/ 2255691 w 10781414"/>
                      <a:gd name="connsiteY38" fmla="*/ 3274032 h 3274032"/>
                      <a:gd name="connsiteX39" fmla="*/ 1685689 w 10781414"/>
                      <a:gd name="connsiteY39" fmla="*/ 3274032 h 3274032"/>
                      <a:gd name="connsiteX40" fmla="*/ 1115686 w 10781414"/>
                      <a:gd name="connsiteY40" fmla="*/ 3274032 h 3274032"/>
                      <a:gd name="connsiteX41" fmla="*/ 545683 w 10781414"/>
                      <a:gd name="connsiteY41" fmla="*/ 3274032 h 3274032"/>
                      <a:gd name="connsiteX42" fmla="*/ 0 w 10781414"/>
                      <a:gd name="connsiteY42" fmla="*/ 2728349 h 3274032"/>
                      <a:gd name="connsiteX43" fmla="*/ 0 w 10781414"/>
                      <a:gd name="connsiteY43" fmla="*/ 2182683 h 3274032"/>
                      <a:gd name="connsiteX44" fmla="*/ 0 w 10781414"/>
                      <a:gd name="connsiteY44" fmla="*/ 1593363 h 3274032"/>
                      <a:gd name="connsiteX45" fmla="*/ 0 w 10781414"/>
                      <a:gd name="connsiteY45" fmla="*/ 1047696 h 3274032"/>
                      <a:gd name="connsiteX46" fmla="*/ 0 w 10781414"/>
                      <a:gd name="connsiteY46" fmla="*/ 545683 h 3274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10781414" h="3274032" fill="none" extrusionOk="0">
                        <a:moveTo>
                          <a:pt x="0" y="545683"/>
                        </a:moveTo>
                        <a:cubicBezTo>
                          <a:pt x="-51677" y="170584"/>
                          <a:pt x="232401" y="25814"/>
                          <a:pt x="545683" y="0"/>
                        </a:cubicBezTo>
                        <a:cubicBezTo>
                          <a:pt x="713887" y="-62783"/>
                          <a:pt x="874321" y="66418"/>
                          <a:pt x="1115686" y="0"/>
                        </a:cubicBezTo>
                        <a:cubicBezTo>
                          <a:pt x="1357051" y="-66418"/>
                          <a:pt x="1505572" y="33818"/>
                          <a:pt x="1879490" y="0"/>
                        </a:cubicBezTo>
                        <a:cubicBezTo>
                          <a:pt x="2253408" y="-33818"/>
                          <a:pt x="2090517" y="40123"/>
                          <a:pt x="2255691" y="0"/>
                        </a:cubicBezTo>
                        <a:cubicBezTo>
                          <a:pt x="2420865" y="-40123"/>
                          <a:pt x="2650362" y="7045"/>
                          <a:pt x="2825694" y="0"/>
                        </a:cubicBezTo>
                        <a:cubicBezTo>
                          <a:pt x="3001026" y="-7045"/>
                          <a:pt x="3361166" y="34022"/>
                          <a:pt x="3589498" y="0"/>
                        </a:cubicBezTo>
                        <a:cubicBezTo>
                          <a:pt x="3817830" y="-34022"/>
                          <a:pt x="3922065" y="11613"/>
                          <a:pt x="4062600" y="0"/>
                        </a:cubicBezTo>
                        <a:cubicBezTo>
                          <a:pt x="4203135" y="-11613"/>
                          <a:pt x="4278371" y="10939"/>
                          <a:pt x="4341902" y="0"/>
                        </a:cubicBezTo>
                        <a:cubicBezTo>
                          <a:pt x="4405433" y="-10939"/>
                          <a:pt x="4590227" y="37541"/>
                          <a:pt x="4718104" y="0"/>
                        </a:cubicBezTo>
                        <a:cubicBezTo>
                          <a:pt x="4845981" y="-37541"/>
                          <a:pt x="4904334" y="11582"/>
                          <a:pt x="4997405" y="0"/>
                        </a:cubicBezTo>
                        <a:cubicBezTo>
                          <a:pt x="5090476" y="-11582"/>
                          <a:pt x="5383970" y="41859"/>
                          <a:pt x="5567408" y="0"/>
                        </a:cubicBezTo>
                        <a:cubicBezTo>
                          <a:pt x="5750846" y="-41859"/>
                          <a:pt x="5845276" y="36054"/>
                          <a:pt x="6040510" y="0"/>
                        </a:cubicBezTo>
                        <a:cubicBezTo>
                          <a:pt x="6235744" y="-36054"/>
                          <a:pt x="6650241" y="54721"/>
                          <a:pt x="6804314" y="0"/>
                        </a:cubicBezTo>
                        <a:cubicBezTo>
                          <a:pt x="6958387" y="-54721"/>
                          <a:pt x="7258061" y="55127"/>
                          <a:pt x="7568118" y="0"/>
                        </a:cubicBezTo>
                        <a:cubicBezTo>
                          <a:pt x="7878175" y="-55127"/>
                          <a:pt x="8072003" y="72110"/>
                          <a:pt x="8235021" y="0"/>
                        </a:cubicBezTo>
                        <a:cubicBezTo>
                          <a:pt x="8398039" y="-72110"/>
                          <a:pt x="8653126" y="86954"/>
                          <a:pt x="8998825" y="0"/>
                        </a:cubicBezTo>
                        <a:cubicBezTo>
                          <a:pt x="9344524" y="-86954"/>
                          <a:pt x="9278505" y="16346"/>
                          <a:pt x="9375027" y="0"/>
                        </a:cubicBezTo>
                        <a:cubicBezTo>
                          <a:pt x="9471549" y="-16346"/>
                          <a:pt x="9955521" y="94619"/>
                          <a:pt x="10235731" y="0"/>
                        </a:cubicBezTo>
                        <a:cubicBezTo>
                          <a:pt x="10544540" y="19707"/>
                          <a:pt x="10774990" y="269083"/>
                          <a:pt x="10781414" y="545683"/>
                        </a:cubicBezTo>
                        <a:cubicBezTo>
                          <a:pt x="10834681" y="698005"/>
                          <a:pt x="10742266" y="836610"/>
                          <a:pt x="10781414" y="1069523"/>
                        </a:cubicBezTo>
                        <a:cubicBezTo>
                          <a:pt x="10820562" y="1302436"/>
                          <a:pt x="10748694" y="1465133"/>
                          <a:pt x="10781414" y="1571536"/>
                        </a:cubicBezTo>
                        <a:cubicBezTo>
                          <a:pt x="10814134" y="1677939"/>
                          <a:pt x="10769462" y="1997213"/>
                          <a:pt x="10781414" y="2160856"/>
                        </a:cubicBezTo>
                        <a:cubicBezTo>
                          <a:pt x="10793366" y="2324499"/>
                          <a:pt x="10735119" y="2601473"/>
                          <a:pt x="10781414" y="2728349"/>
                        </a:cubicBezTo>
                        <a:cubicBezTo>
                          <a:pt x="10740239" y="3092285"/>
                          <a:pt x="10565289" y="3279878"/>
                          <a:pt x="10235731" y="3274032"/>
                        </a:cubicBezTo>
                        <a:cubicBezTo>
                          <a:pt x="9989194" y="3339491"/>
                          <a:pt x="9899915" y="3219815"/>
                          <a:pt x="9665728" y="3274032"/>
                        </a:cubicBezTo>
                        <a:cubicBezTo>
                          <a:pt x="9431541" y="3328249"/>
                          <a:pt x="9497029" y="3255287"/>
                          <a:pt x="9386427" y="3274032"/>
                        </a:cubicBezTo>
                        <a:cubicBezTo>
                          <a:pt x="9275825" y="3292777"/>
                          <a:pt x="9196494" y="3254006"/>
                          <a:pt x="9107125" y="3274032"/>
                        </a:cubicBezTo>
                        <a:cubicBezTo>
                          <a:pt x="9017756" y="3294058"/>
                          <a:pt x="8655212" y="3213224"/>
                          <a:pt x="8343322" y="3274032"/>
                        </a:cubicBezTo>
                        <a:cubicBezTo>
                          <a:pt x="8031432" y="3334840"/>
                          <a:pt x="7860648" y="3254657"/>
                          <a:pt x="7579518" y="3274032"/>
                        </a:cubicBezTo>
                        <a:cubicBezTo>
                          <a:pt x="7298388" y="3293407"/>
                          <a:pt x="7209640" y="3235288"/>
                          <a:pt x="6912615" y="3274032"/>
                        </a:cubicBezTo>
                        <a:cubicBezTo>
                          <a:pt x="6615590" y="3312776"/>
                          <a:pt x="6314594" y="3270867"/>
                          <a:pt x="6148811" y="3274032"/>
                        </a:cubicBezTo>
                        <a:cubicBezTo>
                          <a:pt x="5983028" y="3277197"/>
                          <a:pt x="5575460" y="3213831"/>
                          <a:pt x="5385007" y="3274032"/>
                        </a:cubicBezTo>
                        <a:cubicBezTo>
                          <a:pt x="5194554" y="3334233"/>
                          <a:pt x="4796160" y="3265189"/>
                          <a:pt x="4621203" y="3274032"/>
                        </a:cubicBezTo>
                        <a:cubicBezTo>
                          <a:pt x="4446246" y="3282875"/>
                          <a:pt x="4246918" y="3246551"/>
                          <a:pt x="4051200" y="3274032"/>
                        </a:cubicBezTo>
                        <a:cubicBezTo>
                          <a:pt x="3855482" y="3301513"/>
                          <a:pt x="3884584" y="3265479"/>
                          <a:pt x="3771899" y="3274032"/>
                        </a:cubicBezTo>
                        <a:cubicBezTo>
                          <a:pt x="3659214" y="3282585"/>
                          <a:pt x="3619336" y="3244929"/>
                          <a:pt x="3492598" y="3274032"/>
                        </a:cubicBezTo>
                        <a:cubicBezTo>
                          <a:pt x="3365860" y="3303135"/>
                          <a:pt x="3035767" y="3221091"/>
                          <a:pt x="2728794" y="3274032"/>
                        </a:cubicBezTo>
                        <a:cubicBezTo>
                          <a:pt x="2421821" y="3326973"/>
                          <a:pt x="2384773" y="3271910"/>
                          <a:pt x="2255691" y="3274032"/>
                        </a:cubicBezTo>
                        <a:cubicBezTo>
                          <a:pt x="2126609" y="3276154"/>
                          <a:pt x="1898576" y="3270129"/>
                          <a:pt x="1685689" y="3274032"/>
                        </a:cubicBezTo>
                        <a:cubicBezTo>
                          <a:pt x="1472802" y="3277935"/>
                          <a:pt x="1294536" y="3206146"/>
                          <a:pt x="1115686" y="3274032"/>
                        </a:cubicBezTo>
                        <a:cubicBezTo>
                          <a:pt x="936836" y="3341918"/>
                          <a:pt x="669822" y="3249608"/>
                          <a:pt x="545683" y="3274032"/>
                        </a:cubicBezTo>
                        <a:cubicBezTo>
                          <a:pt x="255320" y="3275347"/>
                          <a:pt x="71295" y="3068644"/>
                          <a:pt x="0" y="2728349"/>
                        </a:cubicBezTo>
                        <a:cubicBezTo>
                          <a:pt x="-42768" y="2498545"/>
                          <a:pt x="48317" y="2419786"/>
                          <a:pt x="0" y="2182683"/>
                        </a:cubicBezTo>
                        <a:cubicBezTo>
                          <a:pt x="-48317" y="1945580"/>
                          <a:pt x="16497" y="1747173"/>
                          <a:pt x="0" y="1593363"/>
                        </a:cubicBezTo>
                        <a:cubicBezTo>
                          <a:pt x="-16497" y="1439553"/>
                          <a:pt x="17009" y="1218091"/>
                          <a:pt x="0" y="1047696"/>
                        </a:cubicBezTo>
                        <a:cubicBezTo>
                          <a:pt x="-17009" y="877301"/>
                          <a:pt x="8293" y="758119"/>
                          <a:pt x="0" y="545683"/>
                        </a:cubicBezTo>
                        <a:close/>
                      </a:path>
                      <a:path w="10781414" h="3274032" stroke="0" extrusionOk="0">
                        <a:moveTo>
                          <a:pt x="0" y="545683"/>
                        </a:moveTo>
                        <a:cubicBezTo>
                          <a:pt x="-21705" y="235606"/>
                          <a:pt x="209228" y="-10932"/>
                          <a:pt x="545683" y="0"/>
                        </a:cubicBezTo>
                        <a:cubicBezTo>
                          <a:pt x="643897" y="-20607"/>
                          <a:pt x="747930" y="18591"/>
                          <a:pt x="824984" y="0"/>
                        </a:cubicBezTo>
                        <a:cubicBezTo>
                          <a:pt x="902038" y="-18591"/>
                          <a:pt x="1123996" y="627"/>
                          <a:pt x="1201186" y="0"/>
                        </a:cubicBezTo>
                        <a:cubicBezTo>
                          <a:pt x="1278376" y="-627"/>
                          <a:pt x="1754878" y="21878"/>
                          <a:pt x="1964990" y="0"/>
                        </a:cubicBezTo>
                        <a:cubicBezTo>
                          <a:pt x="2175102" y="-21878"/>
                          <a:pt x="2356378" y="39164"/>
                          <a:pt x="2631893" y="0"/>
                        </a:cubicBezTo>
                        <a:cubicBezTo>
                          <a:pt x="2907408" y="-39164"/>
                          <a:pt x="3049520" y="39805"/>
                          <a:pt x="3395697" y="0"/>
                        </a:cubicBezTo>
                        <a:cubicBezTo>
                          <a:pt x="3741874" y="-39805"/>
                          <a:pt x="3667596" y="35042"/>
                          <a:pt x="3771899" y="0"/>
                        </a:cubicBezTo>
                        <a:cubicBezTo>
                          <a:pt x="3876202" y="-35042"/>
                          <a:pt x="4169765" y="3067"/>
                          <a:pt x="4535703" y="0"/>
                        </a:cubicBezTo>
                        <a:cubicBezTo>
                          <a:pt x="4901641" y="-3067"/>
                          <a:pt x="4684285" y="13925"/>
                          <a:pt x="4815004" y="0"/>
                        </a:cubicBezTo>
                        <a:cubicBezTo>
                          <a:pt x="4945723" y="-13925"/>
                          <a:pt x="5223022" y="9980"/>
                          <a:pt x="5481907" y="0"/>
                        </a:cubicBezTo>
                        <a:cubicBezTo>
                          <a:pt x="5740792" y="-9980"/>
                          <a:pt x="5711126" y="37979"/>
                          <a:pt x="5858109" y="0"/>
                        </a:cubicBezTo>
                        <a:cubicBezTo>
                          <a:pt x="6005092" y="-37979"/>
                          <a:pt x="6104979" y="2441"/>
                          <a:pt x="6234311" y="0"/>
                        </a:cubicBezTo>
                        <a:cubicBezTo>
                          <a:pt x="6363643" y="-2441"/>
                          <a:pt x="6563246" y="15854"/>
                          <a:pt x="6707414" y="0"/>
                        </a:cubicBezTo>
                        <a:cubicBezTo>
                          <a:pt x="6851582" y="-15854"/>
                          <a:pt x="7064555" y="42939"/>
                          <a:pt x="7374317" y="0"/>
                        </a:cubicBezTo>
                        <a:cubicBezTo>
                          <a:pt x="7684079" y="-42939"/>
                          <a:pt x="7968498" y="35180"/>
                          <a:pt x="8138121" y="0"/>
                        </a:cubicBezTo>
                        <a:cubicBezTo>
                          <a:pt x="8307744" y="-35180"/>
                          <a:pt x="8441442" y="61671"/>
                          <a:pt x="8708123" y="0"/>
                        </a:cubicBezTo>
                        <a:cubicBezTo>
                          <a:pt x="8974804" y="-61671"/>
                          <a:pt x="9118303" y="76016"/>
                          <a:pt x="9471927" y="0"/>
                        </a:cubicBezTo>
                        <a:cubicBezTo>
                          <a:pt x="9825551" y="-76016"/>
                          <a:pt x="9912716" y="25763"/>
                          <a:pt x="10235731" y="0"/>
                        </a:cubicBezTo>
                        <a:cubicBezTo>
                          <a:pt x="10523684" y="22628"/>
                          <a:pt x="10789780" y="266794"/>
                          <a:pt x="10781414" y="545683"/>
                        </a:cubicBezTo>
                        <a:cubicBezTo>
                          <a:pt x="10782643" y="656376"/>
                          <a:pt x="10742003" y="892544"/>
                          <a:pt x="10781414" y="1047696"/>
                        </a:cubicBezTo>
                        <a:cubicBezTo>
                          <a:pt x="10820825" y="1202848"/>
                          <a:pt x="10766658" y="1457016"/>
                          <a:pt x="10781414" y="1637016"/>
                        </a:cubicBezTo>
                        <a:cubicBezTo>
                          <a:pt x="10796170" y="1817016"/>
                          <a:pt x="10728601" y="1970453"/>
                          <a:pt x="10781414" y="2182683"/>
                        </a:cubicBezTo>
                        <a:cubicBezTo>
                          <a:pt x="10834227" y="2394913"/>
                          <a:pt x="10755359" y="2532492"/>
                          <a:pt x="10781414" y="2728349"/>
                        </a:cubicBezTo>
                        <a:cubicBezTo>
                          <a:pt x="10770187" y="3052509"/>
                          <a:pt x="10571067" y="3280808"/>
                          <a:pt x="10235731" y="3274032"/>
                        </a:cubicBezTo>
                        <a:cubicBezTo>
                          <a:pt x="10139390" y="3288866"/>
                          <a:pt x="9972154" y="3234102"/>
                          <a:pt x="9859529" y="3274032"/>
                        </a:cubicBezTo>
                        <a:cubicBezTo>
                          <a:pt x="9746904" y="3313962"/>
                          <a:pt x="9424746" y="3246762"/>
                          <a:pt x="9289526" y="3274032"/>
                        </a:cubicBezTo>
                        <a:cubicBezTo>
                          <a:pt x="9154306" y="3301302"/>
                          <a:pt x="8905441" y="3261972"/>
                          <a:pt x="8525723" y="3274032"/>
                        </a:cubicBezTo>
                        <a:cubicBezTo>
                          <a:pt x="8146005" y="3286092"/>
                          <a:pt x="8107198" y="3217591"/>
                          <a:pt x="7955720" y="3274032"/>
                        </a:cubicBezTo>
                        <a:cubicBezTo>
                          <a:pt x="7804242" y="3330473"/>
                          <a:pt x="7635112" y="3254125"/>
                          <a:pt x="7482617" y="3274032"/>
                        </a:cubicBezTo>
                        <a:cubicBezTo>
                          <a:pt x="7330122" y="3293939"/>
                          <a:pt x="7342830" y="3255059"/>
                          <a:pt x="7203316" y="3274032"/>
                        </a:cubicBezTo>
                        <a:cubicBezTo>
                          <a:pt x="7063802" y="3293005"/>
                          <a:pt x="6990895" y="3250939"/>
                          <a:pt x="6924015" y="3274032"/>
                        </a:cubicBezTo>
                        <a:cubicBezTo>
                          <a:pt x="6857135" y="3297125"/>
                          <a:pt x="6532825" y="3259753"/>
                          <a:pt x="6257111" y="3274032"/>
                        </a:cubicBezTo>
                        <a:cubicBezTo>
                          <a:pt x="5981397" y="3288311"/>
                          <a:pt x="5831716" y="3212386"/>
                          <a:pt x="5590208" y="3274032"/>
                        </a:cubicBezTo>
                        <a:cubicBezTo>
                          <a:pt x="5348700" y="3335678"/>
                          <a:pt x="5419652" y="3262746"/>
                          <a:pt x="5310907" y="3274032"/>
                        </a:cubicBezTo>
                        <a:cubicBezTo>
                          <a:pt x="5202162" y="3285318"/>
                          <a:pt x="4922461" y="3185681"/>
                          <a:pt x="4547103" y="3274032"/>
                        </a:cubicBezTo>
                        <a:cubicBezTo>
                          <a:pt x="4171745" y="3362383"/>
                          <a:pt x="4326510" y="3268414"/>
                          <a:pt x="4170901" y="3274032"/>
                        </a:cubicBezTo>
                        <a:cubicBezTo>
                          <a:pt x="4015292" y="3279650"/>
                          <a:pt x="3961103" y="3260659"/>
                          <a:pt x="3891600" y="3274032"/>
                        </a:cubicBezTo>
                        <a:cubicBezTo>
                          <a:pt x="3822097" y="3287405"/>
                          <a:pt x="3648891" y="3255868"/>
                          <a:pt x="3418497" y="3274032"/>
                        </a:cubicBezTo>
                        <a:cubicBezTo>
                          <a:pt x="3188103" y="3292196"/>
                          <a:pt x="2858022" y="3195160"/>
                          <a:pt x="2654693" y="3274032"/>
                        </a:cubicBezTo>
                        <a:cubicBezTo>
                          <a:pt x="2451364" y="3352904"/>
                          <a:pt x="2372966" y="3218567"/>
                          <a:pt x="2181591" y="3274032"/>
                        </a:cubicBezTo>
                        <a:cubicBezTo>
                          <a:pt x="1990216" y="3329497"/>
                          <a:pt x="1964853" y="3271652"/>
                          <a:pt x="1902290" y="3274032"/>
                        </a:cubicBezTo>
                        <a:cubicBezTo>
                          <a:pt x="1839727" y="3276412"/>
                          <a:pt x="1578527" y="3216199"/>
                          <a:pt x="1332287" y="3274032"/>
                        </a:cubicBezTo>
                        <a:cubicBezTo>
                          <a:pt x="1086047" y="3331865"/>
                          <a:pt x="876300" y="3217940"/>
                          <a:pt x="545683" y="3274032"/>
                        </a:cubicBezTo>
                        <a:cubicBezTo>
                          <a:pt x="253519" y="3229824"/>
                          <a:pt x="-3356" y="3018758"/>
                          <a:pt x="0" y="2728349"/>
                        </a:cubicBezTo>
                        <a:cubicBezTo>
                          <a:pt x="-19389" y="2595166"/>
                          <a:pt x="33743" y="2374025"/>
                          <a:pt x="0" y="2226336"/>
                        </a:cubicBezTo>
                        <a:cubicBezTo>
                          <a:pt x="-33743" y="2078647"/>
                          <a:pt x="10733" y="1914471"/>
                          <a:pt x="0" y="1702496"/>
                        </a:cubicBezTo>
                        <a:cubicBezTo>
                          <a:pt x="-10733" y="1490521"/>
                          <a:pt x="26679" y="1350736"/>
                          <a:pt x="0" y="1200483"/>
                        </a:cubicBezTo>
                        <a:cubicBezTo>
                          <a:pt x="-26679" y="1050230"/>
                          <a:pt x="44264" y="692245"/>
                          <a:pt x="0" y="54568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lang="en-US" dirty="0">
              <a:latin typeface="Arial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8197" y="91485"/>
            <a:ext cx="45960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Nunito" panose="00000500000000000000" pitchFamily="2" charset="0"/>
              </a:rPr>
              <a:t>Chão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Nunito" panose="00000500000000000000" pitchFamily="2" charset="0"/>
              </a:rPr>
              <a:t>: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Nunito" panose="00000500000000000000" pitchFamily="2" charset="0"/>
              </a:rPr>
              <a:t>dây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Nunito" panose="00000500000000000000" pitchFamily="2" charset="0"/>
              </a:rPr>
              <a:t>thừng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Nunito" panose="00000500000000000000" pitchFamily="2" charset="0"/>
              </a:rPr>
              <a:t> to,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Nunito" panose="00000500000000000000" pitchFamily="2" charset="0"/>
              </a:rPr>
              <a:t>rất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Nunito" panose="00000500000000000000" pitchFamily="2" charset="0"/>
              </a:rPr>
              <a:t>bền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Nunito" panose="00000500000000000000" pitchFamily="2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2"/>
          <a:stretch/>
        </p:blipFill>
        <p:spPr>
          <a:xfrm>
            <a:off x="5148803" y="1619845"/>
            <a:ext cx="3213462" cy="5111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0" y="3343120"/>
            <a:ext cx="3811364" cy="3387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6" y="26208"/>
            <a:ext cx="3931679" cy="3249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7906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5074"/>
            <a:ext cx="9144000" cy="3686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713" b="89336" l="5070" r="56818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7" t="34856" r="46972" b="25770"/>
          <a:stretch/>
        </p:blipFill>
        <p:spPr>
          <a:xfrm flipH="1">
            <a:off x="1350706" y="-424748"/>
            <a:ext cx="7298329" cy="52159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83177" y="1697891"/>
            <a:ext cx="474841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ungee" panose="020B0604020202020204" charset="0"/>
              </a:rPr>
              <a:t>TÌM HIỂU BÀI</a:t>
            </a:r>
            <a:endParaRPr lang="en-US" sz="5000" dirty="0">
              <a:latin typeface="Bungee" panose="020B0604020202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332" y="1309816"/>
            <a:ext cx="4216074" cy="562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30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46"/>
          <p:cNvSpPr txBox="1">
            <a:spLocks noGrp="1"/>
          </p:cNvSpPr>
          <p:nvPr>
            <p:ph type="title" idx="4294967295"/>
          </p:nvPr>
        </p:nvSpPr>
        <p:spPr>
          <a:xfrm>
            <a:off x="1155206" y="4207167"/>
            <a:ext cx="15063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15%</a:t>
            </a:r>
            <a:endParaRPr/>
          </a:p>
        </p:txBody>
      </p:sp>
      <p:sp>
        <p:nvSpPr>
          <p:cNvPr id="1598" name="Google Shape;1598;p46"/>
          <p:cNvSpPr/>
          <p:nvPr/>
        </p:nvSpPr>
        <p:spPr>
          <a:xfrm>
            <a:off x="1404250" y="2841534"/>
            <a:ext cx="1008196" cy="1259039"/>
          </a:xfrm>
          <a:custGeom>
            <a:avLst/>
            <a:gdLst/>
            <a:ahLst/>
            <a:cxnLst/>
            <a:rect l="l" t="t" r="r" b="b"/>
            <a:pathLst>
              <a:path w="48078" h="45030" extrusionOk="0">
                <a:moveTo>
                  <a:pt x="22142" y="0"/>
                </a:moveTo>
                <a:cubicBezTo>
                  <a:pt x="21320" y="0"/>
                  <a:pt x="20497" y="25"/>
                  <a:pt x="19679" y="25"/>
                </a:cubicBezTo>
                <a:cubicBezTo>
                  <a:pt x="17693" y="307"/>
                  <a:pt x="15692" y="660"/>
                  <a:pt x="13856" y="1484"/>
                </a:cubicBezTo>
                <a:cubicBezTo>
                  <a:pt x="13325" y="1753"/>
                  <a:pt x="12793" y="1998"/>
                  <a:pt x="12278" y="2279"/>
                </a:cubicBezTo>
                <a:cubicBezTo>
                  <a:pt x="11907" y="2481"/>
                  <a:pt x="11543" y="2710"/>
                  <a:pt x="11179" y="2919"/>
                </a:cubicBezTo>
                <a:cubicBezTo>
                  <a:pt x="10820" y="3163"/>
                  <a:pt x="10456" y="3391"/>
                  <a:pt x="10097" y="3629"/>
                </a:cubicBezTo>
                <a:cubicBezTo>
                  <a:pt x="9923" y="3755"/>
                  <a:pt x="9744" y="3874"/>
                  <a:pt x="9565" y="3988"/>
                </a:cubicBezTo>
                <a:cubicBezTo>
                  <a:pt x="9152" y="4293"/>
                  <a:pt x="8734" y="4592"/>
                  <a:pt x="8315" y="4879"/>
                </a:cubicBezTo>
                <a:cubicBezTo>
                  <a:pt x="8136" y="5005"/>
                  <a:pt x="7957" y="5124"/>
                  <a:pt x="7783" y="5243"/>
                </a:cubicBezTo>
                <a:cubicBezTo>
                  <a:pt x="6008" y="6421"/>
                  <a:pt x="4525" y="7976"/>
                  <a:pt x="3204" y="9626"/>
                </a:cubicBezTo>
                <a:cubicBezTo>
                  <a:pt x="2839" y="10079"/>
                  <a:pt x="2601" y="10617"/>
                  <a:pt x="2392" y="11155"/>
                </a:cubicBezTo>
                <a:cubicBezTo>
                  <a:pt x="1303" y="14424"/>
                  <a:pt x="748" y="17844"/>
                  <a:pt x="323" y="21252"/>
                </a:cubicBezTo>
                <a:cubicBezTo>
                  <a:pt x="0" y="23122"/>
                  <a:pt x="323" y="25029"/>
                  <a:pt x="665" y="26877"/>
                </a:cubicBezTo>
                <a:cubicBezTo>
                  <a:pt x="1280" y="29686"/>
                  <a:pt x="1979" y="32489"/>
                  <a:pt x="3115" y="35137"/>
                </a:cubicBezTo>
                <a:cubicBezTo>
                  <a:pt x="3258" y="35430"/>
                  <a:pt x="3396" y="35722"/>
                  <a:pt x="3551" y="36015"/>
                </a:cubicBezTo>
                <a:cubicBezTo>
                  <a:pt x="3664" y="36255"/>
                  <a:pt x="3778" y="36488"/>
                  <a:pt x="3904" y="36721"/>
                </a:cubicBezTo>
                <a:cubicBezTo>
                  <a:pt x="4997" y="38705"/>
                  <a:pt x="6743" y="40349"/>
                  <a:pt x="8883" y="41151"/>
                </a:cubicBezTo>
                <a:cubicBezTo>
                  <a:pt x="9469" y="41474"/>
                  <a:pt x="10061" y="41783"/>
                  <a:pt x="10641" y="42131"/>
                </a:cubicBezTo>
                <a:cubicBezTo>
                  <a:pt x="10879" y="42244"/>
                  <a:pt x="11113" y="42363"/>
                  <a:pt x="11352" y="42489"/>
                </a:cubicBezTo>
                <a:cubicBezTo>
                  <a:pt x="11603" y="42578"/>
                  <a:pt x="11847" y="42674"/>
                  <a:pt x="12098" y="42765"/>
                </a:cubicBezTo>
                <a:cubicBezTo>
                  <a:pt x="13461" y="43218"/>
                  <a:pt x="14890" y="43446"/>
                  <a:pt x="16289" y="43798"/>
                </a:cubicBezTo>
                <a:cubicBezTo>
                  <a:pt x="18644" y="44349"/>
                  <a:pt x="21011" y="44886"/>
                  <a:pt x="23431" y="45030"/>
                </a:cubicBezTo>
                <a:cubicBezTo>
                  <a:pt x="25530" y="44952"/>
                  <a:pt x="27628" y="44575"/>
                  <a:pt x="29607" y="43833"/>
                </a:cubicBezTo>
                <a:cubicBezTo>
                  <a:pt x="29845" y="43750"/>
                  <a:pt x="30091" y="43654"/>
                  <a:pt x="30336" y="43565"/>
                </a:cubicBezTo>
                <a:cubicBezTo>
                  <a:pt x="30748" y="43380"/>
                  <a:pt x="31167" y="43207"/>
                  <a:pt x="31586" y="43022"/>
                </a:cubicBezTo>
                <a:cubicBezTo>
                  <a:pt x="31675" y="42980"/>
                  <a:pt x="31854" y="42884"/>
                  <a:pt x="31939" y="42842"/>
                </a:cubicBezTo>
                <a:cubicBezTo>
                  <a:pt x="32231" y="42699"/>
                  <a:pt x="32518" y="42555"/>
                  <a:pt x="32811" y="42406"/>
                </a:cubicBezTo>
                <a:cubicBezTo>
                  <a:pt x="33050" y="42291"/>
                  <a:pt x="33289" y="42172"/>
                  <a:pt x="33528" y="42047"/>
                </a:cubicBezTo>
                <a:cubicBezTo>
                  <a:pt x="34066" y="41832"/>
                  <a:pt x="34598" y="41593"/>
                  <a:pt x="35118" y="41342"/>
                </a:cubicBezTo>
                <a:cubicBezTo>
                  <a:pt x="35620" y="41091"/>
                  <a:pt x="36092" y="40792"/>
                  <a:pt x="36582" y="40517"/>
                </a:cubicBezTo>
                <a:cubicBezTo>
                  <a:pt x="37096" y="40170"/>
                  <a:pt x="37622" y="39847"/>
                  <a:pt x="38166" y="39543"/>
                </a:cubicBezTo>
                <a:cubicBezTo>
                  <a:pt x="39578" y="38831"/>
                  <a:pt x="40761" y="37772"/>
                  <a:pt x="41968" y="36768"/>
                </a:cubicBezTo>
                <a:cubicBezTo>
                  <a:pt x="43140" y="35598"/>
                  <a:pt x="44431" y="34491"/>
                  <a:pt x="45190" y="32979"/>
                </a:cubicBezTo>
                <a:cubicBezTo>
                  <a:pt x="45399" y="32441"/>
                  <a:pt x="45614" y="31903"/>
                  <a:pt x="45818" y="31365"/>
                </a:cubicBezTo>
                <a:cubicBezTo>
                  <a:pt x="45943" y="31066"/>
                  <a:pt x="46062" y="30767"/>
                  <a:pt x="46170" y="30463"/>
                </a:cubicBezTo>
                <a:cubicBezTo>
                  <a:pt x="46260" y="30229"/>
                  <a:pt x="46343" y="29997"/>
                  <a:pt x="46434" y="29763"/>
                </a:cubicBezTo>
                <a:cubicBezTo>
                  <a:pt x="46523" y="29518"/>
                  <a:pt x="46613" y="29280"/>
                  <a:pt x="46702" y="29034"/>
                </a:cubicBezTo>
                <a:cubicBezTo>
                  <a:pt x="46792" y="28806"/>
                  <a:pt x="46881" y="28580"/>
                  <a:pt x="46977" y="28353"/>
                </a:cubicBezTo>
                <a:cubicBezTo>
                  <a:pt x="47066" y="28102"/>
                  <a:pt x="47157" y="27856"/>
                  <a:pt x="47253" y="27611"/>
                </a:cubicBezTo>
                <a:cubicBezTo>
                  <a:pt x="47576" y="26524"/>
                  <a:pt x="47844" y="25423"/>
                  <a:pt x="48078" y="24317"/>
                </a:cubicBezTo>
                <a:cubicBezTo>
                  <a:pt x="47898" y="22513"/>
                  <a:pt x="47419" y="20744"/>
                  <a:pt x="46792" y="19039"/>
                </a:cubicBezTo>
                <a:cubicBezTo>
                  <a:pt x="46558" y="18513"/>
                  <a:pt x="46385" y="17964"/>
                  <a:pt x="46164" y="17431"/>
                </a:cubicBezTo>
                <a:cubicBezTo>
                  <a:pt x="46141" y="17348"/>
                  <a:pt x="46105" y="17180"/>
                  <a:pt x="46086" y="17097"/>
                </a:cubicBezTo>
                <a:cubicBezTo>
                  <a:pt x="45973" y="16822"/>
                  <a:pt x="45854" y="16540"/>
                  <a:pt x="45794" y="16248"/>
                </a:cubicBezTo>
                <a:cubicBezTo>
                  <a:pt x="45752" y="15376"/>
                  <a:pt x="45237" y="14640"/>
                  <a:pt x="44927" y="13851"/>
                </a:cubicBezTo>
                <a:cubicBezTo>
                  <a:pt x="44957" y="13815"/>
                  <a:pt x="45016" y="13732"/>
                  <a:pt x="45046" y="13696"/>
                </a:cubicBezTo>
                <a:cubicBezTo>
                  <a:pt x="44879" y="13456"/>
                  <a:pt x="44718" y="13218"/>
                  <a:pt x="44550" y="12984"/>
                </a:cubicBezTo>
                <a:cubicBezTo>
                  <a:pt x="44335" y="12501"/>
                  <a:pt x="44138" y="12004"/>
                  <a:pt x="43940" y="11514"/>
                </a:cubicBezTo>
                <a:cubicBezTo>
                  <a:pt x="43319" y="10151"/>
                  <a:pt x="42662" y="8782"/>
                  <a:pt x="41711" y="7610"/>
                </a:cubicBezTo>
                <a:cubicBezTo>
                  <a:pt x="40869" y="6439"/>
                  <a:pt x="39678" y="5584"/>
                  <a:pt x="38555" y="4699"/>
                </a:cubicBezTo>
                <a:cubicBezTo>
                  <a:pt x="38256" y="4526"/>
                  <a:pt x="37957" y="4341"/>
                  <a:pt x="37658" y="4167"/>
                </a:cubicBezTo>
                <a:cubicBezTo>
                  <a:pt x="37228" y="3959"/>
                  <a:pt x="36809" y="3737"/>
                  <a:pt x="36379" y="3540"/>
                </a:cubicBezTo>
                <a:cubicBezTo>
                  <a:pt x="35907" y="3278"/>
                  <a:pt x="35446" y="3002"/>
                  <a:pt x="34980" y="2733"/>
                </a:cubicBezTo>
                <a:cubicBezTo>
                  <a:pt x="34508" y="2494"/>
                  <a:pt x="34030" y="2255"/>
                  <a:pt x="33552" y="2022"/>
                </a:cubicBezTo>
                <a:cubicBezTo>
                  <a:pt x="32847" y="1735"/>
                  <a:pt x="32118" y="1502"/>
                  <a:pt x="31376" y="1317"/>
                </a:cubicBezTo>
                <a:cubicBezTo>
                  <a:pt x="30276" y="1041"/>
                  <a:pt x="29219" y="581"/>
                  <a:pt x="28094" y="401"/>
                </a:cubicBezTo>
                <a:cubicBezTo>
                  <a:pt x="27181" y="364"/>
                  <a:pt x="26282" y="177"/>
                  <a:pt x="25371" y="177"/>
                </a:cubicBezTo>
                <a:cubicBezTo>
                  <a:pt x="25257" y="177"/>
                  <a:pt x="25143" y="180"/>
                  <a:pt x="25028" y="186"/>
                </a:cubicBezTo>
                <a:cubicBezTo>
                  <a:pt x="24073" y="35"/>
                  <a:pt x="23108" y="0"/>
                  <a:pt x="2214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46"/>
          <p:cNvSpPr/>
          <p:nvPr/>
        </p:nvSpPr>
        <p:spPr>
          <a:xfrm>
            <a:off x="1535750" y="2974251"/>
            <a:ext cx="745200" cy="993600"/>
          </a:xfrm>
          <a:prstGeom prst="pie">
            <a:avLst>
              <a:gd name="adj1" fmla="val 16150566"/>
              <a:gd name="adj2" fmla="val 1979245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矩形: 对角圆角 7">
            <a:extLst>
              <a:ext uri="{FF2B5EF4-FFF2-40B4-BE49-F238E27FC236}">
                <a16:creationId xmlns:a16="http://schemas.microsoft.com/office/drawing/2014/main" xmlns="" id="{AAF6E6F0-8A8A-4602-B96C-E999DC22E97B}"/>
              </a:ext>
            </a:extLst>
          </p:cNvPr>
          <p:cNvSpPr/>
          <p:nvPr/>
        </p:nvSpPr>
        <p:spPr>
          <a:xfrm>
            <a:off x="131446" y="415029"/>
            <a:ext cx="8657622" cy="6112043"/>
          </a:xfrm>
          <a:prstGeom prst="round2DiagRect">
            <a:avLst>
              <a:gd name="adj1" fmla="val 16667"/>
              <a:gd name="adj2" fmla="val 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6917" l="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1" y="2550774"/>
            <a:ext cx="3118374" cy="46842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3214" y="731474"/>
            <a:ext cx="7615854" cy="17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Nunito" panose="00000500000000000000" pitchFamily="2" charset="0"/>
              </a:rPr>
              <a:t>Câu</a:t>
            </a:r>
            <a:r>
              <a:rPr lang="en-US" sz="2600" b="1" dirty="0">
                <a:solidFill>
                  <a:srgbClr val="002060"/>
                </a:solidFill>
                <a:latin typeface="Nunito" panose="00000500000000000000" pitchFamily="2" charset="0"/>
              </a:rPr>
              <a:t> 1: </a:t>
            </a:r>
            <a:r>
              <a:rPr lang="nl-NL" sz="2600" b="1" i="1" dirty="0">
                <a:solidFill>
                  <a:srgbClr val="002060"/>
                </a:solidFill>
                <a:latin typeface="Nunito" panose="00000500000000000000" pitchFamily="2" charset="0"/>
              </a:rPr>
              <a:t> Cuộc chiến đấu giữa con người với cơn bão biển được miêu tả theo trình tự như thế nào?</a:t>
            </a:r>
            <a:endParaRPr lang="en-US" sz="2600" b="1" dirty="0">
              <a:solidFill>
                <a:srgbClr val="002060"/>
              </a:solidFill>
              <a:latin typeface="Nunito" panose="00000500000000000000" pitchFamily="2" charset="0"/>
            </a:endParaRPr>
          </a:p>
          <a:p>
            <a:r>
              <a:rPr lang="en-US" sz="2500" b="1" dirty="0">
                <a:solidFill>
                  <a:srgbClr val="002060"/>
                </a:solidFill>
                <a:latin typeface="Nunito" panose="00000500000000000000" pitchFamily="2" charset="0"/>
              </a:rPr>
              <a:t> </a:t>
            </a:r>
          </a:p>
        </p:txBody>
      </p:sp>
      <p:sp>
        <p:nvSpPr>
          <p:cNvPr id="86" name="Google Shape;117;p2"/>
          <p:cNvSpPr/>
          <p:nvPr/>
        </p:nvSpPr>
        <p:spPr>
          <a:xfrm>
            <a:off x="439154" y="587255"/>
            <a:ext cx="8349914" cy="150778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54" y="698789"/>
            <a:ext cx="807232" cy="1284712"/>
          </a:xfrm>
          <a:prstGeom prst="rect">
            <a:avLst/>
          </a:prstGeom>
        </p:spPr>
      </p:pic>
      <p:sp>
        <p:nvSpPr>
          <p:cNvPr id="91" name="圆角矩形 1"/>
          <p:cNvSpPr/>
          <p:nvPr/>
        </p:nvSpPr>
        <p:spPr>
          <a:xfrm>
            <a:off x="3369365" y="5169693"/>
            <a:ext cx="5279335" cy="95596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rgbClr val="FF0000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 sz="3600" b="1" dirty="0">
              <a:solidFill>
                <a:srgbClr val="002060"/>
              </a:solidFill>
              <a:latin typeface="Nunito" panose="00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1295" y="5400023"/>
            <a:ext cx="531795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500" b="1" i="1" dirty="0">
                <a:solidFill>
                  <a:srgbClr val="002060"/>
                </a:solidFill>
                <a:latin typeface="Nunito" panose="00000500000000000000" pitchFamily="2" charset="0"/>
                <a:ea typeface="Times New Roman" panose="02020603050405020304" pitchFamily="18" charset="0"/>
              </a:rPr>
              <a:t>Con người chống lại cơn bão biển.</a:t>
            </a:r>
            <a:endParaRPr lang="en-US" sz="2500" b="1" dirty="0">
              <a:solidFill>
                <a:srgbClr val="002060"/>
              </a:solidFill>
              <a:latin typeface="Nunito" panose="00000500000000000000" pitchFamily="2" charset="0"/>
            </a:endParaRPr>
          </a:p>
          <a:p>
            <a:endParaRPr lang="en-US" sz="2500" dirty="0"/>
          </a:p>
        </p:txBody>
      </p:sp>
      <p:sp>
        <p:nvSpPr>
          <p:cNvPr id="93" name="圆角矩形 1"/>
          <p:cNvSpPr/>
          <p:nvPr/>
        </p:nvSpPr>
        <p:spPr>
          <a:xfrm>
            <a:off x="2997590" y="2511154"/>
            <a:ext cx="3591428" cy="747607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rgbClr val="FF0000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 sz="3600" b="1" dirty="0">
              <a:solidFill>
                <a:srgbClr val="002060"/>
              </a:solidFill>
              <a:latin typeface="Nunito" panose="00000500000000000000" pitchFamily="2" charset="0"/>
            </a:endParaRPr>
          </a:p>
        </p:txBody>
      </p:sp>
      <p:sp>
        <p:nvSpPr>
          <p:cNvPr id="94" name="圆角矩形 1"/>
          <p:cNvSpPr/>
          <p:nvPr/>
        </p:nvSpPr>
        <p:spPr>
          <a:xfrm>
            <a:off x="4277341" y="3821357"/>
            <a:ext cx="3862022" cy="803057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rgbClr val="FF0000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 sz="3600" b="1" dirty="0">
              <a:solidFill>
                <a:srgbClr val="002060"/>
              </a:solidFill>
              <a:latin typeface="Nunito" panose="000005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4112" y="3906272"/>
            <a:ext cx="37478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i="1" dirty="0">
                <a:solidFill>
                  <a:srgbClr val="002060"/>
                </a:solidFill>
                <a:latin typeface="Nunito" panose="00000500000000000000" pitchFamily="2" charset="0"/>
                <a:ea typeface="Times New Roman" panose="02020603050405020304" pitchFamily="18" charset="0"/>
              </a:rPr>
              <a:t>Cơn bão biển tấn công.</a:t>
            </a:r>
          </a:p>
          <a:p>
            <a:endParaRPr lang="en-US" sz="2500" dirty="0"/>
          </a:p>
        </p:txBody>
      </p:sp>
      <p:sp>
        <p:nvSpPr>
          <p:cNvPr id="8" name="Rectangle 7"/>
          <p:cNvSpPr/>
          <p:nvPr/>
        </p:nvSpPr>
        <p:spPr>
          <a:xfrm>
            <a:off x="3296652" y="2578723"/>
            <a:ext cx="4572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500" b="1" i="1" dirty="0">
                <a:solidFill>
                  <a:srgbClr val="002060"/>
                </a:solidFill>
                <a:latin typeface="Nunito" panose="00000500000000000000" pitchFamily="2" charset="0"/>
                <a:ea typeface="Times New Roman" panose="02020603050405020304" pitchFamily="18" charset="0"/>
              </a:rPr>
              <a:t>Cơn bão biển đe doạ.</a:t>
            </a:r>
          </a:p>
        </p:txBody>
      </p:sp>
    </p:spTree>
    <p:extLst>
      <p:ext uri="{BB962C8B-B14F-4D97-AF65-F5344CB8AC3E}">
        <p14:creationId xmlns:p14="http://schemas.microsoft.com/office/powerpoint/2010/main" val="26424394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1" grpId="0" animBg="1"/>
      <p:bldP spid="9" grpId="0"/>
      <p:bldP spid="93" grpId="0" animBg="1"/>
      <p:bldP spid="94" grpId="0" animBg="1"/>
      <p:bldP spid="10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ó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" b="99000" l="0" r="100000">
                        <a14:foregroundMark x1="56591" y1="88333" x2="79773" y2="88000"/>
                        <a14:foregroundMark x1="81818" y1="94667" x2="96818" y2="97333"/>
                        <a14:foregroundMark x1="97727" y1="88000" x2="81591" y2="74333"/>
                        <a14:foregroundMark x1="35909" y1="76333" x2="41136" y2="75667"/>
                        <a14:foregroundMark x1="59545" y1="69333" x2="67045" y2="75667"/>
                        <a14:foregroundMark x1="85682" y1="98000" x2="1591" y2="97333"/>
                        <a14:foregroundMark x1="9773" y1="79333" x2="17500" y2="85000"/>
                        <a14:foregroundMark x1="24318" y1="67667" x2="37045" y2="81333"/>
                        <a14:foregroundMark x1="31818" y1="81667" x2="37727" y2="88333"/>
                        <a14:foregroundMark x1="12955" y1="14333" x2="13409" y2="13333"/>
                        <a14:foregroundMark x1="15682" y1="11667" x2="17273" y2="10667"/>
                        <a14:foregroundMark x1="20000" y1="8667" x2="20909" y2="10000"/>
                        <a14:foregroundMark x1="23182" y1="40667" x2="24091" y2="34667"/>
                        <a14:foregroundMark x1="23636" y1="29333" x2="24318" y2="28000"/>
                        <a14:foregroundMark x1="25455" y1="28000" x2="26364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504" y="1815635"/>
            <a:ext cx="9444788" cy="517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9" name="Google Shape;1599;p46"/>
          <p:cNvSpPr/>
          <p:nvPr/>
        </p:nvSpPr>
        <p:spPr>
          <a:xfrm>
            <a:off x="1535751" y="2974251"/>
            <a:ext cx="716339" cy="993600"/>
          </a:xfrm>
          <a:prstGeom prst="pie">
            <a:avLst>
              <a:gd name="adj1" fmla="val 16150566"/>
              <a:gd name="adj2" fmla="val 1979245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矩形: 对角圆角 7">
            <a:extLst>
              <a:ext uri="{FF2B5EF4-FFF2-40B4-BE49-F238E27FC236}">
                <a16:creationId xmlns:a16="http://schemas.microsoft.com/office/drawing/2014/main" xmlns="" id="{AAF6E6F0-8A8A-4602-B96C-E999DC22E97B}"/>
              </a:ext>
            </a:extLst>
          </p:cNvPr>
          <p:cNvSpPr/>
          <p:nvPr/>
        </p:nvSpPr>
        <p:spPr>
          <a:xfrm>
            <a:off x="218520" y="376921"/>
            <a:ext cx="8925480" cy="5005271"/>
          </a:xfrm>
          <a:prstGeom prst="round2DiagRect">
            <a:avLst>
              <a:gd name="adj1" fmla="val 16667"/>
              <a:gd name="adj2" fmla="val 0"/>
            </a:avLst>
          </a:prstGeom>
          <a:blipFill dpi="0" rotWithShape="1">
            <a:blip r:embed="rId5">
              <a:alphaModFix amt="86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4302" y="533498"/>
            <a:ext cx="7381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sym typeface="Arial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sym typeface="Arial"/>
              </a:rPr>
              <a:t> 2: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sym typeface="Arial"/>
              </a:rPr>
              <a:t> </a:t>
            </a:r>
            <a:r>
              <a:rPr lang="nl-NL" sz="3000" b="1" i="1" dirty="0">
                <a:solidFill>
                  <a:srgbClr val="002060"/>
                </a:solidFill>
                <a:latin typeface="Nunito" panose="00000500000000000000" pitchFamily="2" charset="0"/>
              </a:rPr>
              <a:t>Tìm từ ngữ, hình ảnh nói lên sự đe doạ của cơn bão biển trong đoạn 1?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anose="00000500000000000000" pitchFamily="2" charset="0"/>
              <a:sym typeface="Arial"/>
            </a:endParaRPr>
          </a:p>
        </p:txBody>
      </p:sp>
      <p:sp>
        <p:nvSpPr>
          <p:cNvPr id="86" name="Google Shape;117;p2"/>
          <p:cNvSpPr/>
          <p:nvPr/>
        </p:nvSpPr>
        <p:spPr>
          <a:xfrm>
            <a:off x="557111" y="558664"/>
            <a:ext cx="8029778" cy="119174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76B38A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91232" y="2176059"/>
            <a:ext cx="69518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charset="0"/>
              <a:buNone/>
              <a:defRPr/>
            </a:pP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trời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dần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Gió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bắt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mạnh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Gió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biển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càng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dữ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Khoảng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mênh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mông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ầm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ĩ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càng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lan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rộng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mãi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Biển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nuốt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tươi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đê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mỏng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manh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mập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đớp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chim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. 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5800818" y="2711299"/>
            <a:ext cx="272485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2147087" y="4486136"/>
            <a:ext cx="661146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2078260" y="3875432"/>
            <a:ext cx="5642711" cy="62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 flipV="1">
            <a:off x="2199781" y="3318778"/>
            <a:ext cx="3883611" cy="27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2078260" y="5034403"/>
            <a:ext cx="597710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6648985" y="3318777"/>
            <a:ext cx="210956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8118645" y="3873131"/>
            <a:ext cx="70318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78" y="623421"/>
            <a:ext cx="723941" cy="1152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2167" r="99200">
                        <a14:foregroundMark x1="26800" y1="78367" x2="15833" y2="92033"/>
                        <a14:foregroundMark x1="35000" y1="94800" x2="95700" y2="93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"/>
          <a:stretch/>
        </p:blipFill>
        <p:spPr>
          <a:xfrm>
            <a:off x="200881" y="2685839"/>
            <a:ext cx="1861985" cy="269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5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42906" y="409015"/>
            <a:ext cx="7001095" cy="53142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677" y="716625"/>
            <a:ext cx="6305550" cy="4699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75CC9DDD-7FC7-49F9-978A-73533F304552}"/>
              </a:ext>
            </a:extLst>
          </p:cNvPr>
          <p:cNvSpPr/>
          <p:nvPr/>
        </p:nvSpPr>
        <p:spPr>
          <a:xfrm>
            <a:off x="79513" y="4704944"/>
            <a:ext cx="3106168" cy="2036584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rgbClr val="EBC69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Bức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hình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ve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̃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cảnh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gi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̀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4333295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矩形: 对角圆角 7">
            <a:extLst>
              <a:ext uri="{FF2B5EF4-FFF2-40B4-BE49-F238E27FC236}">
                <a16:creationId xmlns:a16="http://schemas.microsoft.com/office/drawing/2014/main" xmlns="" id="{AAF6E6F0-8A8A-4602-B96C-E999DC22E97B}"/>
              </a:ext>
            </a:extLst>
          </p:cNvPr>
          <p:cNvSpPr/>
          <p:nvPr/>
        </p:nvSpPr>
        <p:spPr>
          <a:xfrm>
            <a:off x="90016" y="49602"/>
            <a:ext cx="8657622" cy="6440573"/>
          </a:xfrm>
          <a:prstGeom prst="round2DiagRect">
            <a:avLst>
              <a:gd name="adj1" fmla="val 16667"/>
              <a:gd name="adj2" fmla="val 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5018" y="172394"/>
            <a:ext cx="738137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sym typeface="Arial"/>
              </a:rPr>
              <a:t>Câu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sym typeface="Arial"/>
              </a:rPr>
              <a:t> 3: </a:t>
            </a:r>
            <a:r>
              <a:rPr lang="nl-NL" sz="2400" b="1" i="1" dirty="0">
                <a:solidFill>
                  <a:srgbClr val="002060"/>
                </a:solidFill>
                <a:latin typeface="Nunito" panose="00000500000000000000" pitchFamily="2" charset="0"/>
              </a:rPr>
              <a:t>Cuộc tấn công dữ dội của cơn bão biển được miêu tả như thế nào ở đoạn 2?</a:t>
            </a:r>
            <a:endParaRPr lang="en-US" sz="2400" b="1" dirty="0">
              <a:solidFill>
                <a:srgbClr val="002060"/>
              </a:solidFill>
              <a:latin typeface="Nunito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anose="00000500000000000000" pitchFamily="2" charset="0"/>
              <a:cs typeface="Arial"/>
              <a:sym typeface="Arial"/>
            </a:endParaRPr>
          </a:p>
        </p:txBody>
      </p:sp>
      <p:sp>
        <p:nvSpPr>
          <p:cNvPr id="86" name="Google Shape;117;p2"/>
          <p:cNvSpPr/>
          <p:nvPr/>
        </p:nvSpPr>
        <p:spPr>
          <a:xfrm>
            <a:off x="579522" y="153365"/>
            <a:ext cx="7818521" cy="104979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76B38A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3135" y="1356521"/>
            <a:ext cx="418869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tiếng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ào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dữ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dội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. 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Như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đàn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voi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lớn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sóng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trào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qua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những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vẹt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cao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nhất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vụt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thân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đê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rào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rào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. 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cuộc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lộn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dữ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dội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diễn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ra.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bên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biển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gió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cơn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giận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dữ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điển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cuồng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bên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hàng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ngàn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người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hai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bàn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những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dụng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cụ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thô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sơ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,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tinh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thần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quyết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tâm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chống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giữ</a:t>
            </a:r>
            <a:r>
              <a:rPr lang="en-US" sz="20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.</a:t>
            </a:r>
          </a:p>
          <a:p>
            <a:pPr algn="just"/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4418827" y="1502048"/>
            <a:ext cx="0" cy="390144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531945" y="1353169"/>
            <a:ext cx="4166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Như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một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đàn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cá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voi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lớn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sóng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trào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qua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những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cây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vẹt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cao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nhất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vụt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vào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thân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đê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rào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rào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.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20524" y="2736408"/>
            <a:ext cx="3985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Một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cuộc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vật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lộn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dữ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dội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diễn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ra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20525" y="3340265"/>
            <a:ext cx="4041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Biển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gió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-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giận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dữ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điển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cuồng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01" y="3944123"/>
            <a:ext cx="4041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Con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người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-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dụng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cụ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thô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sơ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quyết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tâm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chống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giữ</a:t>
            </a:r>
            <a:r>
              <a:rPr lang="en-US" sz="20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05056" y="5504151"/>
            <a:ext cx="78613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000" i="1" dirty="0">
                <a:solidFill>
                  <a:srgbClr val="002060"/>
                </a:solidFill>
                <a:latin typeface="SVN-The Voice Heavy" panose="02040603050506020204" pitchFamily="18" charset="0"/>
                <a:ea typeface="Times New Roman" panose="02020603050405020304" pitchFamily="18" charset="0"/>
              </a:rPr>
              <a:t>Cuộc tấn công được miêu tả rất sinh động. Cơn bão có sức phá huỷ tưởng như không gì cản nổi</a:t>
            </a:r>
            <a:r>
              <a:rPr lang="nl-NL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22" y="169141"/>
            <a:ext cx="649711" cy="103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2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3" grpId="0"/>
      <p:bldP spid="37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81524" y="486016"/>
            <a:ext cx="8346576" cy="2286000"/>
          </a:xfrm>
          <a:prstGeom prst="roundRect">
            <a:avLst/>
          </a:prstGeom>
          <a:solidFill>
            <a:schemeClr val="tx2">
              <a:lumMod val="20000"/>
              <a:lumOff val="80000"/>
              <a:alpha val="67000"/>
            </a:schemeClr>
          </a:solidFill>
          <a:ln>
            <a:solidFill>
              <a:srgbClr val="00206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1524" y="697373"/>
            <a:ext cx="8346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000" b="1" i="1" dirty="0">
                <a:solidFill>
                  <a:srgbClr val="002060"/>
                </a:solidFill>
                <a:latin typeface="Nunito" panose="00000500000000000000" pitchFamily="2" charset="0"/>
                <a:ea typeface="Times New Roman" panose="02020603050405020304" pitchFamily="18" charset="0"/>
              </a:rPr>
              <a:t>Câu 4: Những từ ngữ, hình ảnh nào thể hiện lòng dũng cảm sức mạnh và chiến thắng của con người trước cơn bão biển?</a:t>
            </a:r>
            <a:endParaRPr lang="en-US" sz="3000" b="1" dirty="0">
              <a:solidFill>
                <a:srgbClr val="002060"/>
              </a:solidFill>
              <a:effectLst/>
              <a:latin typeface="Nunito" panose="000005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43" y="3301221"/>
            <a:ext cx="9144000" cy="36861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300" l="1067" r="97500">
                        <a14:foregroundMark x1="52167" y1="48767" x2="59000" y2="53667"/>
                        <a14:foregroundMark x1="54067" y1="7467" x2="70200" y2="8833"/>
                        <a14:foregroundMark x1="18833" y1="25800" x2="18833" y2="25800"/>
                        <a14:foregroundMark x1="51333" y1="16233" x2="50533" y2="18967"/>
                        <a14:foregroundMark x1="52167" y1="24700" x2="52167" y2="26333"/>
                        <a14:foregroundMark x1="75133" y1="38100" x2="73200" y2="43300"/>
                        <a14:foregroundMark x1="8167" y1="70067" x2="9267" y2="64333"/>
                        <a14:foregroundMark x1="4067" y1="46033" x2="4600" y2="42200"/>
                        <a14:foregroundMark x1="83333" y1="70633" x2="84700" y2="68167"/>
                        <a14:foregroundMark x1="45600" y1="23333" x2="45600" y2="24967"/>
                        <a14:foregroundMark x1="73500" y1="17333" x2="73200" y2="2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" y="2931745"/>
            <a:ext cx="3194384" cy="42591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9302" y1="72025" x2="16860" y2="75365"/>
                        <a14:foregroundMark x1="33256" y1="19415" x2="26744" y2="18163"/>
                        <a14:foregroundMark x1="10465" y1="73695" x2="5814" y2="76931"/>
                        <a14:foregroundMark x1="39419" y1="78810" x2="67907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46" y="2576781"/>
            <a:ext cx="3035022" cy="450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256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94970" y="69582"/>
            <a:ext cx="7188870" cy="4876799"/>
          </a:xfrm>
          <a:prstGeom prst="roundRect">
            <a:avLst/>
          </a:prstGeom>
          <a:solidFill>
            <a:schemeClr val="tx2">
              <a:lumMod val="20000"/>
              <a:lumOff val="80000"/>
              <a:alpha val="64000"/>
            </a:schemeClr>
          </a:solidFill>
          <a:ln>
            <a:solidFill>
              <a:schemeClr val="accent5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43" y="3301221"/>
            <a:ext cx="9144000" cy="36861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40116" y="114803"/>
            <a:ext cx="70038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Hơn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hai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chục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thanh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niên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cả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nam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lẫn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nữ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mỗi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người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vác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một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củi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vẹt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nhảy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xuống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dòng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nước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đang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cuốn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dữ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.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Họ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khoác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vai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nhau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thành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một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sợi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dây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dài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lấy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thân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mình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ngăn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dòng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nước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mặn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.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Nước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quật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vào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mặt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vào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ngực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trào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qua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đầu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hàng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rào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sống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.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Họ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ngụp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xuống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trồi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lên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ngụp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xuống.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Trong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đám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thanh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niên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xung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kích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có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người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ngã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có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người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ngạt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.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Nhưng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những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bàn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tay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khoác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vai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nhau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vẫn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cứng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như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sắt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và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thân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hình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họ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cột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chặt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lấy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những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cọc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tre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đóng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chắc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dẻo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như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chão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.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Tóc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dài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các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cô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quấn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chặt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vào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cổ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các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cậu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con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trai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mồ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hôi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như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suối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hòa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lẫn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với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nước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chát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mặn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.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Đám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người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không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sợ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chết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đã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cứu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được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quãng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đê</a:t>
            </a:r>
            <a:r>
              <a:rPr lang="en-US" sz="18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sống</a:t>
            </a:r>
            <a:r>
              <a:rPr lang="en-US" sz="20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Nunito" panose="00000500000000000000" pitchFamily="2" charset="0"/>
                <a:cs typeface="Times New Roman" pitchFamily="18" charset="0"/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2" b="93669" l="9985" r="89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12" y="3353159"/>
            <a:ext cx="3311836" cy="391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691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0">
            <a:extLst>
              <a:ext uri="{FF2B5EF4-FFF2-40B4-BE49-F238E27FC236}">
                <a16:creationId xmlns:a16="http://schemas.microsoft.com/office/drawing/2014/main" xmlns="" id="{C028BB85-8ED2-44F8-B134-EAA3BE6A68F3}"/>
              </a:ext>
            </a:extLst>
          </p:cNvPr>
          <p:cNvSpPr/>
          <p:nvPr/>
        </p:nvSpPr>
        <p:spPr>
          <a:xfrm>
            <a:off x="3055791" y="2185171"/>
            <a:ext cx="5881815" cy="3677603"/>
          </a:xfrm>
          <a:prstGeom prst="roundRect">
            <a:avLst/>
          </a:prstGeom>
          <a:solidFill>
            <a:srgbClr val="00B0F0">
              <a:alpha val="44000"/>
            </a:srgbClr>
          </a:solidFill>
          <a:ln w="38100">
            <a:solidFill>
              <a:srgbClr val="92D050"/>
            </a:solidFill>
            <a:prstDash val="lgDashDot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nl-NL" sz="3500" b="1" i="1" dirty="0">
                <a:latin typeface="Nunito" panose="00000500000000000000" pitchFamily="2" charset="0"/>
              </a:rPr>
              <a:t>Bài văn ca ngợi lòng dũng cảm, ý chí quyết thắng của con người trong cuộc đấu tranh chống thiên tai, bảo vệ đê biển.</a:t>
            </a:r>
            <a:endParaRPr kumimoji="0" lang="vi-VN" sz="3500" b="1" i="0" u="none" strike="noStrike" kern="0" cap="none" spc="50" normalizeH="0" baseline="0" noProof="0" dirty="0">
              <a:ln w="9525" cmpd="sng">
                <a:solidFill>
                  <a:srgbClr val="B1523D">
                    <a:lumMod val="75000"/>
                  </a:srgbClr>
                </a:solidFill>
                <a:prstDash val="solid"/>
              </a:ln>
              <a:solidFill>
                <a:srgbClr val="92D050"/>
              </a:solidFill>
              <a:effectLst>
                <a:glow rad="38100">
                  <a:srgbClr val="16151A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Nunito" panose="00000500000000000000" pitchFamily="2" charset="0"/>
              <a:cs typeface="#9Slide03 AmpleSoft Bold" panose="020B060402020202020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6222FD2-EE2D-4D24-B68E-A8BE8C9D7BBD}"/>
              </a:ext>
            </a:extLst>
          </p:cNvPr>
          <p:cNvSpPr txBox="1"/>
          <p:nvPr/>
        </p:nvSpPr>
        <p:spPr>
          <a:xfrm>
            <a:off x="4572001" y="369070"/>
            <a:ext cx="37906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7200" b="1" kern="1200" dirty="0" err="1">
                <a:solidFill>
                  <a:schemeClr val="bg2">
                    <a:lumMod val="10000"/>
                  </a:schemeClr>
                </a:solidFill>
                <a:effectLst>
                  <a:outerShdw blurRad="12700" dist="38100" dir="2700000" algn="tl">
                    <a:prstClr val="white"/>
                  </a:outerShdw>
                </a:effectLst>
                <a:latin typeface="UTM Aquarelle" panose="020406030505060202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lang="en-US" sz="7200" b="1" kern="1200" dirty="0">
                <a:solidFill>
                  <a:schemeClr val="bg2">
                    <a:lumMod val="10000"/>
                  </a:schemeClr>
                </a:solidFill>
                <a:effectLst>
                  <a:outerShdw blurRad="12700" dist="38100" dir="2700000" algn="tl">
                    <a:prstClr val="white"/>
                  </a:outerShdw>
                </a:effectLst>
                <a:latin typeface="UTM Aquarelle" panose="02040603050506020204" pitchFamily="18" charset="0"/>
                <a:ea typeface="+mn-ea"/>
                <a:cs typeface="Times New Roman" panose="02020603050405020304" pitchFamily="18" charset="0"/>
              </a:rPr>
              <a:t> dung </a:t>
            </a:r>
            <a:endParaRPr lang="en-US" sz="7200" b="1" kern="1200" dirty="0">
              <a:solidFill>
                <a:schemeClr val="bg2">
                  <a:lumMod val="10000"/>
                </a:schemeClr>
              </a:solidFill>
              <a:effectLst>
                <a:outerShdw blurRad="12700" dist="38100" dir="2700000" algn="tl">
                  <a:prstClr val="white"/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233" y="1364038"/>
            <a:ext cx="4665425" cy="622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2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57386" y="130432"/>
            <a:ext cx="378661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kern="1200" dirty="0">
                <a:solidFill>
                  <a:schemeClr val="bg2">
                    <a:lumMod val="1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UVN Thang Vu" panose="03090702030407020404" pitchFamily="66" charset="0"/>
                <a:ea typeface="方正汉真广标简体" panose="02000000000000000000" pitchFamily="2" charset="-122"/>
              </a:rPr>
              <a:t>LUYỆN ĐỌC</a:t>
            </a:r>
          </a:p>
          <a:p>
            <a:r>
              <a:rPr lang="en-US" sz="6000" kern="1200" dirty="0">
                <a:solidFill>
                  <a:schemeClr val="bg2">
                    <a:lumMod val="1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UVN Thang Vu" panose="03090702030407020404" pitchFamily="66" charset="0"/>
                <a:ea typeface="方正汉真广标简体" panose="02000000000000000000" pitchFamily="2" charset="-122"/>
              </a:rPr>
              <a:t> DIỄN CẢM</a:t>
            </a:r>
            <a:endParaRPr lang="en-US" sz="6000" dirty="0">
              <a:solidFill>
                <a:schemeClr val="bg2">
                  <a:lumMod val="10000"/>
                </a:schemeClr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702" y="983036"/>
            <a:ext cx="4462064" cy="594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: Rounded Corners 10">
            <a:extLst>
              <a:ext uri="{FF2B5EF4-FFF2-40B4-BE49-F238E27FC236}">
                <a16:creationId xmlns:a16="http://schemas.microsoft.com/office/drawing/2014/main" xmlns="" id="{F07FC7A0-2BE3-40C7-9319-4D3BC62FC0CA}"/>
              </a:ext>
            </a:extLst>
          </p:cNvPr>
          <p:cNvSpPr/>
          <p:nvPr/>
        </p:nvSpPr>
        <p:spPr>
          <a:xfrm>
            <a:off x="209223" y="3130728"/>
            <a:ext cx="8725555" cy="646986"/>
          </a:xfrm>
          <a:prstGeom prst="roundRect">
            <a:avLst/>
          </a:prstGeom>
          <a:solidFill>
            <a:schemeClr val="tx2">
              <a:lumMod val="20000"/>
              <a:lumOff val="80000"/>
              <a:alpha val="91000"/>
            </a:schemeClr>
          </a:solidFill>
          <a:ln w="38100">
            <a:solidFill>
              <a:schemeClr val="accent2"/>
            </a:solidFill>
            <a:prstDash val="lgDashDot"/>
          </a:ln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3200" b="1" i="0" u="none" strike="noStrike" kern="0" cap="none" spc="50" normalizeH="0" baseline="0" noProof="0" dirty="0" err="1">
              <a:ln w="9525" cmpd="sng">
                <a:solidFill>
                  <a:srgbClr val="B1523D">
                    <a:lumMod val="75000"/>
                  </a:srgbClr>
                </a:solidFill>
                <a:prstDash val="solid"/>
              </a:ln>
              <a:solidFill>
                <a:srgbClr val="B1523D">
                  <a:lumMod val="75000"/>
                </a:srgbClr>
              </a:solidFill>
              <a:effectLst>
                <a:glow rad="38100">
                  <a:srgbClr val="16151A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UTM Showcard" panose="02040603050506020204" pitchFamily="18" charset="0"/>
              <a:cs typeface="Arial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6538" y="740923"/>
            <a:ext cx="82356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3300" b="1" dirty="0" err="1">
                <a:latin typeface="Nunito" panose="00000500000000000000" pitchFamily="2" charset="0"/>
              </a:rPr>
              <a:t>Một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tiếng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C0000"/>
                </a:solidFill>
                <a:latin typeface="Nunito" panose="00000500000000000000" pitchFamily="2" charset="0"/>
              </a:rPr>
              <a:t>ào</a:t>
            </a:r>
            <a:r>
              <a:rPr lang="en-US" altLang="en-US" sz="3300" b="1" dirty="0">
                <a:solidFill>
                  <a:srgbClr val="CC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dữ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dội</a:t>
            </a:r>
            <a:r>
              <a:rPr lang="en-US" altLang="en-US" sz="3300" b="1" dirty="0">
                <a:latin typeface="Nunito" panose="00000500000000000000" pitchFamily="2" charset="0"/>
              </a:rPr>
              <a:t>. </a:t>
            </a:r>
            <a:r>
              <a:rPr lang="en-US" altLang="en-US" sz="3300" b="1" dirty="0" err="1">
                <a:solidFill>
                  <a:srgbClr val="CC0000"/>
                </a:solidFill>
                <a:latin typeface="Nunito" panose="00000500000000000000" pitchFamily="2" charset="0"/>
              </a:rPr>
              <a:t>Như</a:t>
            </a:r>
            <a:r>
              <a:rPr lang="en-US" altLang="en-US" sz="3300" b="1" dirty="0">
                <a:solidFill>
                  <a:srgbClr val="CC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C0000"/>
                </a:solidFill>
                <a:latin typeface="Nunito" panose="00000500000000000000" pitchFamily="2" charset="0"/>
              </a:rPr>
              <a:t>một</a:t>
            </a:r>
            <a:r>
              <a:rPr lang="en-US" altLang="en-US" sz="3300" b="1" dirty="0">
                <a:solidFill>
                  <a:srgbClr val="CC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C0000"/>
                </a:solidFill>
                <a:latin typeface="Nunito" panose="00000500000000000000" pitchFamily="2" charset="0"/>
              </a:rPr>
              <a:t>đàn</a:t>
            </a:r>
            <a:r>
              <a:rPr lang="en-US" altLang="en-US" sz="3300" b="1" dirty="0">
                <a:solidFill>
                  <a:srgbClr val="CC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C0000"/>
                </a:solidFill>
                <a:latin typeface="Nunito" panose="00000500000000000000" pitchFamily="2" charset="0"/>
              </a:rPr>
              <a:t>cá</a:t>
            </a:r>
            <a:r>
              <a:rPr lang="en-US" altLang="en-US" sz="3300" b="1" dirty="0">
                <a:solidFill>
                  <a:srgbClr val="CC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C0000"/>
                </a:solidFill>
                <a:latin typeface="Nunito" panose="00000500000000000000" pitchFamily="2" charset="0"/>
              </a:rPr>
              <a:t>voi</a:t>
            </a:r>
            <a:r>
              <a:rPr lang="en-US" altLang="en-US" sz="3300" b="1" dirty="0">
                <a:solidFill>
                  <a:srgbClr val="CC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C0000"/>
                </a:solidFill>
                <a:latin typeface="Nunito" panose="00000500000000000000" pitchFamily="2" charset="0"/>
              </a:rPr>
              <a:t>lớn</a:t>
            </a:r>
            <a:r>
              <a:rPr lang="en-US" altLang="en-US" sz="3300" b="1" dirty="0">
                <a:solidFill>
                  <a:srgbClr val="CC0000"/>
                </a:solidFill>
                <a:latin typeface="Nunito" panose="00000500000000000000" pitchFamily="2" charset="0"/>
              </a:rPr>
              <a:t>,</a:t>
            </a:r>
            <a:r>
              <a:rPr lang="en-US" altLang="en-US" sz="3300" b="1" dirty="0">
                <a:solidFill>
                  <a:srgbClr val="FF0000"/>
                </a:solidFill>
                <a:latin typeface="Nunito" panose="00000500000000000000" pitchFamily="2" charset="0"/>
              </a:rPr>
              <a:t>/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C0000"/>
                </a:solidFill>
                <a:latin typeface="Nunito" panose="00000500000000000000" pitchFamily="2" charset="0"/>
              </a:rPr>
              <a:t>sóng</a:t>
            </a:r>
            <a:r>
              <a:rPr lang="en-US" altLang="en-US" sz="3300" b="1" dirty="0">
                <a:solidFill>
                  <a:srgbClr val="CC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C0000"/>
                </a:solidFill>
                <a:latin typeface="Nunito" panose="00000500000000000000" pitchFamily="2" charset="0"/>
              </a:rPr>
              <a:t>trào</a:t>
            </a:r>
            <a:r>
              <a:rPr lang="en-US" altLang="en-US" sz="3300" b="1" dirty="0">
                <a:solidFill>
                  <a:srgbClr val="CC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3300" b="1" dirty="0">
                <a:solidFill>
                  <a:schemeClr val="accent3">
                    <a:lumMod val="10000"/>
                  </a:schemeClr>
                </a:solidFill>
                <a:latin typeface="Nunito" panose="00000500000000000000" pitchFamily="2" charset="0"/>
              </a:rPr>
              <a:t>qua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những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cây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vẹt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00000"/>
                </a:solidFill>
                <a:latin typeface="Nunito" panose="00000500000000000000" pitchFamily="2" charset="0"/>
              </a:rPr>
              <a:t>cao</a:t>
            </a:r>
            <a:r>
              <a:rPr lang="en-US" altLang="en-US" sz="3300" b="1" dirty="0">
                <a:solidFill>
                  <a:srgbClr val="C0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00000"/>
                </a:solidFill>
                <a:latin typeface="Nunito" panose="00000500000000000000" pitchFamily="2" charset="0"/>
              </a:rPr>
              <a:t>nhất</a:t>
            </a:r>
            <a:r>
              <a:rPr lang="en-US" altLang="en-US" sz="3300" b="1" dirty="0">
                <a:solidFill>
                  <a:srgbClr val="C00000"/>
                </a:solidFill>
                <a:latin typeface="Nunito" panose="00000500000000000000" pitchFamily="2" charset="0"/>
              </a:rPr>
              <a:t> /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C0000"/>
                </a:solidFill>
                <a:latin typeface="Nunito" panose="00000500000000000000" pitchFamily="2" charset="0"/>
              </a:rPr>
              <a:t>vụt</a:t>
            </a:r>
            <a:r>
              <a:rPr lang="en-US" altLang="en-US" sz="3300" b="1" dirty="0">
                <a:solidFill>
                  <a:srgbClr val="CC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C0000"/>
                </a:solidFill>
                <a:latin typeface="Nunito" panose="00000500000000000000" pitchFamily="2" charset="0"/>
              </a:rPr>
              <a:t>vào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thân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đê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00000"/>
                </a:solidFill>
                <a:latin typeface="Nunito" panose="00000500000000000000" pitchFamily="2" charset="0"/>
              </a:rPr>
              <a:t>rào</a:t>
            </a:r>
            <a:r>
              <a:rPr lang="en-US" altLang="en-US" sz="3300" b="1" dirty="0">
                <a:solidFill>
                  <a:srgbClr val="C0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00000"/>
                </a:solidFill>
                <a:latin typeface="Nunito" panose="00000500000000000000" pitchFamily="2" charset="0"/>
              </a:rPr>
              <a:t>rào</a:t>
            </a:r>
            <a:r>
              <a:rPr lang="en-US" altLang="en-US" sz="3300" b="1" dirty="0">
                <a:latin typeface="Nunito" panose="00000500000000000000" pitchFamily="2" charset="0"/>
              </a:rPr>
              <a:t>. </a:t>
            </a:r>
            <a:r>
              <a:rPr lang="en-US" altLang="en-US" sz="3300" b="1" dirty="0" err="1">
                <a:latin typeface="Nunito" panose="00000500000000000000" pitchFamily="2" charset="0"/>
              </a:rPr>
              <a:t>Một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cuộc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C0000"/>
                </a:solidFill>
                <a:latin typeface="Nunito" panose="00000500000000000000" pitchFamily="2" charset="0"/>
              </a:rPr>
              <a:t>vật</a:t>
            </a:r>
            <a:r>
              <a:rPr lang="en-US" altLang="en-US" sz="3300" b="1" dirty="0">
                <a:solidFill>
                  <a:srgbClr val="CC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C0000"/>
                </a:solidFill>
                <a:latin typeface="Nunito" panose="00000500000000000000" pitchFamily="2" charset="0"/>
              </a:rPr>
              <a:t>lộn</a:t>
            </a:r>
            <a:r>
              <a:rPr lang="en-US" altLang="en-US" sz="3300" b="1" dirty="0">
                <a:solidFill>
                  <a:srgbClr val="CC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C0000"/>
                </a:solidFill>
                <a:latin typeface="Nunito" panose="00000500000000000000" pitchFamily="2" charset="0"/>
              </a:rPr>
              <a:t>dữ</a:t>
            </a:r>
            <a:r>
              <a:rPr lang="en-US" altLang="en-US" sz="3300" b="1" dirty="0">
                <a:solidFill>
                  <a:srgbClr val="CC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C0000"/>
                </a:solidFill>
                <a:latin typeface="Nunito" panose="00000500000000000000" pitchFamily="2" charset="0"/>
              </a:rPr>
              <a:t>dội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diễn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ra.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Một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bên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là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biển</a:t>
            </a:r>
            <a:r>
              <a:rPr lang="en-US" altLang="en-US" sz="3300" b="1" dirty="0">
                <a:latin typeface="Nunito" panose="00000500000000000000" pitchFamily="2" charset="0"/>
              </a:rPr>
              <a:t>, </a:t>
            </a:r>
            <a:r>
              <a:rPr lang="en-US" altLang="en-US" sz="3300" b="1" dirty="0" err="1">
                <a:latin typeface="Nunito" panose="00000500000000000000" pitchFamily="2" charset="0"/>
              </a:rPr>
              <a:t>là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gió</a:t>
            </a:r>
            <a:r>
              <a:rPr lang="en-US" altLang="en-US" sz="3300" b="1" dirty="0">
                <a:latin typeface="Nunito" panose="00000500000000000000" pitchFamily="2" charset="0"/>
              </a:rPr>
              <a:t>, </a:t>
            </a:r>
            <a:r>
              <a:rPr lang="en-US" altLang="en-US" sz="3300" b="1" dirty="0">
                <a:solidFill>
                  <a:srgbClr val="C00000"/>
                </a:solidFill>
                <a:latin typeface="Nunito" panose="00000500000000000000" pitchFamily="2" charset="0"/>
              </a:rPr>
              <a:t>/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trong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một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cơn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C0000"/>
                </a:solidFill>
                <a:latin typeface="Nunito" panose="00000500000000000000" pitchFamily="2" charset="0"/>
              </a:rPr>
              <a:t>giận</a:t>
            </a:r>
            <a:r>
              <a:rPr lang="en-US" altLang="en-US" sz="3300" b="1" dirty="0">
                <a:solidFill>
                  <a:srgbClr val="CC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C0000"/>
                </a:solidFill>
                <a:latin typeface="Nunito" panose="00000500000000000000" pitchFamily="2" charset="0"/>
              </a:rPr>
              <a:t>dữ</a:t>
            </a:r>
            <a:r>
              <a:rPr lang="en-US" altLang="en-US" sz="3300" b="1" dirty="0">
                <a:solidFill>
                  <a:srgbClr val="CC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C0000"/>
                </a:solidFill>
                <a:latin typeface="Nunito" panose="00000500000000000000" pitchFamily="2" charset="0"/>
              </a:rPr>
              <a:t>điên</a:t>
            </a:r>
            <a:r>
              <a:rPr lang="en-US" altLang="en-US" sz="3300" b="1" dirty="0">
                <a:solidFill>
                  <a:srgbClr val="CC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C0000"/>
                </a:solidFill>
                <a:latin typeface="Nunito" panose="00000500000000000000" pitchFamily="2" charset="0"/>
              </a:rPr>
              <a:t>cuồng</a:t>
            </a:r>
            <a:r>
              <a:rPr lang="en-US" altLang="en-US" sz="3300" b="1" dirty="0">
                <a:solidFill>
                  <a:schemeClr val="accent2"/>
                </a:solidFill>
                <a:latin typeface="Nunito" panose="00000500000000000000" pitchFamily="2" charset="0"/>
              </a:rPr>
              <a:t>.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Một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bên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là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C0000"/>
                </a:solidFill>
                <a:latin typeface="Nunito" panose="00000500000000000000" pitchFamily="2" charset="0"/>
              </a:rPr>
              <a:t>hàng</a:t>
            </a:r>
            <a:r>
              <a:rPr lang="en-US" altLang="en-US" sz="3300" b="1" dirty="0">
                <a:solidFill>
                  <a:srgbClr val="CC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C0000"/>
                </a:solidFill>
                <a:latin typeface="Nunito" panose="00000500000000000000" pitchFamily="2" charset="0"/>
              </a:rPr>
              <a:t>ngàn</a:t>
            </a:r>
            <a:r>
              <a:rPr lang="en-US" altLang="en-US" sz="3300" b="1" dirty="0">
                <a:solidFill>
                  <a:srgbClr val="CC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C0000"/>
                </a:solidFill>
                <a:latin typeface="Nunito" panose="00000500000000000000" pitchFamily="2" charset="0"/>
              </a:rPr>
              <a:t>người</a:t>
            </a:r>
            <a:r>
              <a:rPr lang="en-US" altLang="en-US" sz="3300" b="1" dirty="0">
                <a:solidFill>
                  <a:srgbClr val="CC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3300" b="1" dirty="0">
                <a:solidFill>
                  <a:srgbClr val="C00000"/>
                </a:solidFill>
                <a:latin typeface="Nunito" panose="00000500000000000000" pitchFamily="2" charset="0"/>
              </a:rPr>
              <a:t>/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với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hai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bàn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tay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và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những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dụng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cụ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thô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sơ</a:t>
            </a:r>
            <a:r>
              <a:rPr lang="en-US" altLang="en-US" sz="3300" b="1" dirty="0">
                <a:latin typeface="Nunito" panose="00000500000000000000" pitchFamily="2" charset="0"/>
              </a:rPr>
              <a:t>, </a:t>
            </a:r>
            <a:r>
              <a:rPr lang="en-US" altLang="en-US" sz="3300" b="1" dirty="0">
                <a:solidFill>
                  <a:srgbClr val="C00000"/>
                </a:solidFill>
                <a:latin typeface="Nunito" panose="00000500000000000000" pitchFamily="2" charset="0"/>
              </a:rPr>
              <a:t>/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với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tinh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latin typeface="Nunito" panose="00000500000000000000" pitchFamily="2" charset="0"/>
              </a:rPr>
              <a:t>thần</a:t>
            </a:r>
            <a:r>
              <a:rPr lang="en-US" altLang="en-US" sz="3300" b="1" dirty="0"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C0000"/>
                </a:solidFill>
                <a:latin typeface="Nunito" panose="00000500000000000000" pitchFamily="2" charset="0"/>
              </a:rPr>
              <a:t>quyết</a:t>
            </a:r>
            <a:r>
              <a:rPr lang="en-US" altLang="en-US" sz="3300" b="1" dirty="0">
                <a:solidFill>
                  <a:srgbClr val="CC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C0000"/>
                </a:solidFill>
                <a:latin typeface="Nunito" panose="00000500000000000000" pitchFamily="2" charset="0"/>
              </a:rPr>
              <a:t>tâm</a:t>
            </a:r>
            <a:r>
              <a:rPr lang="en-US" altLang="en-US" sz="3300" b="1" dirty="0">
                <a:solidFill>
                  <a:srgbClr val="CC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C0000"/>
                </a:solidFill>
                <a:latin typeface="Nunito" panose="00000500000000000000" pitchFamily="2" charset="0"/>
              </a:rPr>
              <a:t>chống</a:t>
            </a:r>
            <a:r>
              <a:rPr lang="en-US" altLang="en-US" sz="3300" b="1" dirty="0">
                <a:solidFill>
                  <a:srgbClr val="CC0000"/>
                </a:solidFill>
                <a:latin typeface="Nunito" panose="00000500000000000000" pitchFamily="2" charset="0"/>
              </a:rPr>
              <a:t> </a:t>
            </a:r>
            <a:r>
              <a:rPr lang="en-US" altLang="en-US" sz="3300" b="1" dirty="0" err="1">
                <a:solidFill>
                  <a:srgbClr val="CC0000"/>
                </a:solidFill>
                <a:latin typeface="Nunito" panose="00000500000000000000" pitchFamily="2" charset="0"/>
              </a:rPr>
              <a:t>giữ</a:t>
            </a:r>
            <a:r>
              <a:rPr lang="en-US" altLang="en-US" sz="3300" b="1" dirty="0">
                <a:solidFill>
                  <a:srgbClr val="FF0000"/>
                </a:solidFill>
                <a:latin typeface="Nunito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940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9155" y="4281527"/>
            <a:ext cx="489428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Gabriola" panose="04040605051002020D02" pitchFamily="82" charset="0"/>
                <a:sym typeface="Arial"/>
              </a:rPr>
              <a:t>VẬN</a:t>
            </a:r>
            <a:r>
              <a:rPr kumimoji="0" lang="en-US" sz="10000" b="1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Gabriola" panose="04040605051002020D02" pitchFamily="82" charset="0"/>
                <a:sym typeface="Arial"/>
              </a:rPr>
              <a:t> DỤNG</a:t>
            </a:r>
            <a:endParaRPr kumimoji="0" lang="en-US" sz="100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uLnTx/>
              <a:uFillTx/>
              <a:latin typeface="Gabriola" panose="04040605051002020D02" pitchFamily="8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36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0000" y="131761"/>
            <a:ext cx="7429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chemeClr val="bg2">
                    <a:lumMod val="10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chemeClr val="bg2">
                    <a:lumMod val="10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10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chemeClr val="bg2">
                    <a:lumMod val="10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10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cần</a:t>
            </a:r>
            <a:r>
              <a:rPr lang="en-US" altLang="en-US" sz="4000" b="1" dirty="0">
                <a:solidFill>
                  <a:schemeClr val="bg2">
                    <a:lumMod val="10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10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chemeClr val="bg2">
                    <a:lumMod val="10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10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chemeClr val="bg2">
                    <a:lumMod val="10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10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altLang="en-US" sz="4000" b="1" dirty="0">
                <a:solidFill>
                  <a:schemeClr val="bg2">
                    <a:lumMod val="10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10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bảo</a:t>
            </a:r>
            <a:r>
              <a:rPr lang="en-US" altLang="en-US" sz="4000" b="1" dirty="0">
                <a:solidFill>
                  <a:schemeClr val="bg2">
                    <a:lumMod val="10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10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altLang="en-US" sz="4000" b="1" dirty="0">
                <a:solidFill>
                  <a:schemeClr val="bg2">
                    <a:lumMod val="10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10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môi</a:t>
            </a:r>
            <a:r>
              <a:rPr lang="en-US" altLang="en-US" sz="4000" b="1" dirty="0">
                <a:solidFill>
                  <a:schemeClr val="bg2">
                    <a:lumMod val="10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10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altLang="en-US" sz="4000" b="1" dirty="0">
                <a:solidFill>
                  <a:schemeClr val="bg2">
                    <a:lumMod val="10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10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biển</a:t>
            </a:r>
            <a:r>
              <a:rPr lang="en-US" altLang="en-US" sz="4000" b="1" dirty="0">
                <a:solidFill>
                  <a:schemeClr val="bg2">
                    <a:lumMod val="10000"/>
                  </a:schemeClr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40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7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 Diagonal Corner Rectangle 2"/>
          <p:cNvSpPr/>
          <p:nvPr/>
        </p:nvSpPr>
        <p:spPr>
          <a:xfrm>
            <a:off x="157549" y="90616"/>
            <a:ext cx="8828902" cy="6640384"/>
          </a:xfrm>
          <a:prstGeom prst="round2DiagRect">
            <a:avLst>
              <a:gd name="adj1" fmla="val 16667"/>
              <a:gd name="adj2" fmla="val 619"/>
            </a:avLst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23" y="154212"/>
            <a:ext cx="3622589" cy="3230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137" y="142190"/>
            <a:ext cx="3798828" cy="3314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113" y="3507888"/>
            <a:ext cx="3610233" cy="3186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417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829" r="57582"/>
          <a:stretch/>
        </p:blipFill>
        <p:spPr>
          <a:xfrm>
            <a:off x="1" y="3442656"/>
            <a:ext cx="1902567" cy="335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335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 Diagonal Corner Rectangle 2"/>
          <p:cNvSpPr/>
          <p:nvPr/>
        </p:nvSpPr>
        <p:spPr>
          <a:xfrm>
            <a:off x="80319" y="-58008"/>
            <a:ext cx="8828902" cy="6916008"/>
          </a:xfrm>
          <a:prstGeom prst="round2DiagRect">
            <a:avLst>
              <a:gd name="adj1" fmla="val 16667"/>
              <a:gd name="adj2" fmla="val 619"/>
            </a:avLst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5270"/>
          <a:stretch/>
        </p:blipFill>
        <p:spPr>
          <a:xfrm>
            <a:off x="863418" y="38436"/>
            <a:ext cx="3535588" cy="3139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448" y="3285621"/>
            <a:ext cx="4230645" cy="34266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593"/>
            <a:ext cx="3830404" cy="3113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6327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673440" y="62267"/>
            <a:ext cx="3251488" cy="438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258;p43"/>
          <p:cNvSpPr txBox="1">
            <a:spLocks noGrp="1"/>
          </p:cNvSpPr>
          <p:nvPr>
            <p:ph type="title"/>
          </p:nvPr>
        </p:nvSpPr>
        <p:spPr>
          <a:xfrm>
            <a:off x="5173906" y="1525559"/>
            <a:ext cx="4287310" cy="20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LUYỆN </a:t>
            </a:r>
            <a:br>
              <a:rPr lang="en-US" sz="65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en-US" sz="65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ĐỌC</a:t>
            </a:r>
            <a:endParaRPr sz="65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216" y="383823"/>
            <a:ext cx="5505450" cy="734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1959"/>
            <a:ext cx="91440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214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E3C754D-06DE-4133-8518-4AF6E3F36ED0}"/>
              </a:ext>
            </a:extLst>
          </p:cNvPr>
          <p:cNvGrpSpPr/>
          <p:nvPr/>
        </p:nvGrpSpPr>
        <p:grpSpPr>
          <a:xfrm>
            <a:off x="1778473" y="-2607434"/>
            <a:ext cx="9740418" cy="10450139"/>
            <a:chOff x="-9501750" y="-7549793"/>
            <a:chExt cx="9736217" cy="9933940"/>
          </a:xfrm>
        </p:grpSpPr>
        <p:pic>
          <p:nvPicPr>
            <p:cNvPr id="8" name="图片 29">
              <a:extLst>
                <a:ext uri="{FF2B5EF4-FFF2-40B4-BE49-F238E27FC236}">
                  <a16:creationId xmlns:a16="http://schemas.microsoft.com/office/drawing/2014/main" xmlns="" id="{A89B32C9-E04B-4AB2-9908-F9ADF2AF5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9288310" y="-4473791"/>
              <a:ext cx="9522777" cy="5145470"/>
            </a:xfrm>
            <a:prstGeom prst="rect">
              <a:avLst/>
            </a:prstGeom>
          </p:spPr>
        </p:pic>
        <p:pic>
          <p:nvPicPr>
            <p:cNvPr id="10" name="图片 29">
              <a:extLst>
                <a:ext uri="{FF2B5EF4-FFF2-40B4-BE49-F238E27FC236}">
                  <a16:creationId xmlns:a16="http://schemas.microsoft.com/office/drawing/2014/main" xmlns="" id="{044F0BEC-2CE1-4B7A-9F07-3E47E8020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4045462">
              <a:off x="-11690403" y="-4949977"/>
              <a:ext cx="9522777" cy="5145471"/>
            </a:xfrm>
            <a:prstGeom prst="rect">
              <a:avLst/>
            </a:prstGeom>
          </p:spPr>
        </p:pic>
        <p:pic>
          <p:nvPicPr>
            <p:cNvPr id="11" name="图片 29">
              <a:extLst>
                <a:ext uri="{FF2B5EF4-FFF2-40B4-BE49-F238E27FC236}">
                  <a16:creationId xmlns:a16="http://schemas.microsoft.com/office/drawing/2014/main" xmlns="" id="{D25DE8E4-1AB6-4511-80F4-0A3FB6E76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224693">
              <a:off x="-7272010" y="-5361139"/>
              <a:ext cx="9522777" cy="5145470"/>
            </a:xfrm>
            <a:prstGeom prst="rect">
              <a:avLst/>
            </a:prstGeom>
          </p:spPr>
        </p:pic>
      </p:grpSp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82BD6860-40FC-4DDF-B3D4-24CF2DE1B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567" y="-522557"/>
            <a:ext cx="1203009" cy="1604012"/>
          </a:xfrm>
          <a:prstGeom prst="rect">
            <a:avLst/>
          </a:prstGeom>
        </p:spPr>
      </p:pic>
      <p:grpSp>
        <p:nvGrpSpPr>
          <p:cNvPr id="4" name="组合 86"/>
          <p:cNvGrpSpPr/>
          <p:nvPr/>
        </p:nvGrpSpPr>
        <p:grpSpPr>
          <a:xfrm>
            <a:off x="2620575" y="1695149"/>
            <a:ext cx="5582491" cy="4759928"/>
            <a:chOff x="2516470" y="548138"/>
            <a:chExt cx="7443321" cy="4759928"/>
          </a:xfrm>
          <a:solidFill>
            <a:schemeClr val="tx2">
              <a:lumMod val="75000"/>
              <a:alpha val="66000"/>
            </a:schemeClr>
          </a:solidFill>
        </p:grpSpPr>
        <p:sp>
          <p:nvSpPr>
            <p:cNvPr id="5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62005" y="3192821"/>
            <a:ext cx="6868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2">
                    <a:lumMod val="10000"/>
                  </a:schemeClr>
                </a:solidFill>
                <a:latin typeface="UTM Tam Le" panose="02040603050506020204" pitchFamily="18" charset="0"/>
              </a:rPr>
              <a:t>TẠM BIỆT </a:t>
            </a:r>
          </a:p>
        </p:txBody>
      </p:sp>
    </p:spTree>
    <p:extLst>
      <p:ext uri="{BB962C8B-B14F-4D97-AF65-F5344CB8AC3E}">
        <p14:creationId xmlns:p14="http://schemas.microsoft.com/office/powerpoint/2010/main" val="2400027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56;p37"/>
          <p:cNvGrpSpPr/>
          <p:nvPr/>
        </p:nvGrpSpPr>
        <p:grpSpPr>
          <a:xfrm>
            <a:off x="8204881" y="1236885"/>
            <a:ext cx="448034" cy="597275"/>
            <a:chOff x="10333025" y="2667100"/>
            <a:chExt cx="191100" cy="191075"/>
          </a:xfrm>
        </p:grpSpPr>
        <p:sp>
          <p:nvSpPr>
            <p:cNvPr id="757" name="Google Shape;757;p3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71789" y="390872"/>
            <a:ext cx="8902700" cy="6462165"/>
          </a:xfrm>
          <a:prstGeom prst="roundRect">
            <a:avLst/>
          </a:prstGeom>
          <a:solidFill>
            <a:schemeClr val="tx2">
              <a:lumMod val="20000"/>
              <a:lumOff val="8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804" y="732833"/>
            <a:ext cx="874039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None/>
              <a:tabLst/>
              <a:defRPr/>
            </a:pPr>
            <a:r>
              <a:rPr lang="en-US" sz="1800" b="1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  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Mặt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trời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cao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dần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Gió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Gió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càng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dữ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. Khoảngmênh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mông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ầm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ĩ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càng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lan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rộng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mãi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muốn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nuốt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tươi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1800" b="1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đê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mỏng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manh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mập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đớp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cá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chim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  Một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ào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dữ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dội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đàn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cá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voi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trào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cây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vẹt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cao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vụt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thân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đê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rào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rào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lộn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dữ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dội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ra.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bên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,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gió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,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cơn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giận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dữ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điên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cuồng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bên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hàng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ngàn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tay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cụ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thô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sơ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tinh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thần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quyết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tâm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chống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giữ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charset="0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 Một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reo to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nổi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ầm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ầm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hơn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chục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thanh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niên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nam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lẫn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nữ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vác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củi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vẹt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nhảy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dòng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cuốn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dữ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khoác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vai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nhau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sợi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dây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lấy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thân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ngăn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dòng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mặn.Nước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quật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mặt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ngực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trào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hàng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rào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ngụp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trồi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ngụp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xuống.Trong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đám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thanh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niên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xung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ngã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ngạt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. Nhưng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tay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khoác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vai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nhau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vẫn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cứng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sắt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thân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cột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chặt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lấy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cọc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tre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đóng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chắc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dẻo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chão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Tóc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quấn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chặt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cổ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trai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mồ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hôi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suối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hòa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lẫn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chát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mặn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Đám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sợ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chết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cứu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quãng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đê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anose="00000500000000000000" pitchFamily="2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538EAC3-322C-4DE5-95BE-D1BF6E1077B2}"/>
              </a:ext>
            </a:extLst>
          </p:cNvPr>
          <p:cNvSpPr txBox="1"/>
          <p:nvPr/>
        </p:nvSpPr>
        <p:spPr>
          <a:xfrm>
            <a:off x="1811143" y="35205"/>
            <a:ext cx="542399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914378"/>
            <a:r>
              <a:rPr lang="en-US" sz="2800" dirty="0">
                <a:ln w="12700">
                  <a:solidFill>
                    <a:srgbClr val="40475D">
                      <a:lumMod val="50000"/>
                    </a:srgbClr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reflection blurRad="6350" stA="60000" endA="900" endPos="60000" dist="60007" dir="5400000" sy="-100000" algn="bl" rotWithShape="0"/>
                </a:effectLst>
                <a:latin typeface="#9Slide07 IcielStormtrooper" panose="020B0500000000000000" pitchFamily="34" charset="0"/>
                <a:ea typeface="+mn-ea"/>
              </a:rPr>
              <a:t>THẮNG BIỂN</a:t>
            </a:r>
            <a:endParaRPr lang="en-PH" sz="2800" dirty="0">
              <a:ln w="12700">
                <a:solidFill>
                  <a:srgbClr val="40475D">
                    <a:lumMod val="50000"/>
                  </a:srgbClr>
                </a:solidFill>
                <a:prstDash val="solid"/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reflection blurRad="6350" stA="60000" endA="900" endPos="60000" dist="60007" dir="5400000" sy="-100000" algn="bl" rotWithShape="0"/>
              </a:effectLst>
              <a:latin typeface="#9Slide07 IcielStormtrooper" panose="020B0500000000000000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540412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822450" y="1600200"/>
            <a:ext cx="6210300" cy="38946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30021A6-032D-4502-BC8F-F8FC3177B8BE}"/>
              </a:ext>
            </a:extLst>
          </p:cNvPr>
          <p:cNvGrpSpPr/>
          <p:nvPr/>
        </p:nvGrpSpPr>
        <p:grpSpPr>
          <a:xfrm>
            <a:off x="1618103" y="299242"/>
            <a:ext cx="7330519" cy="5195625"/>
            <a:chOff x="-831499" y="4063481"/>
            <a:chExt cx="7330519" cy="3896719"/>
          </a:xfrm>
        </p:grpSpPr>
        <p:pic>
          <p:nvPicPr>
            <p:cNvPr id="6" name="Picture 5" descr="A picture containing text, accessory, vector graphics&#10;&#10;Description automatically generated">
              <a:extLst>
                <a:ext uri="{FF2B5EF4-FFF2-40B4-BE49-F238E27FC236}">
                  <a16:creationId xmlns:a16="http://schemas.microsoft.com/office/drawing/2014/main" xmlns="" id="{C6A60BF2-3E1A-4F32-9B16-A4BB2C790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31499" y="4063481"/>
              <a:ext cx="7330519" cy="3896719"/>
            </a:xfrm>
            <a:prstGeom prst="rect">
              <a:avLst/>
            </a:prstGeom>
          </p:spPr>
        </p:pic>
        <p:sp>
          <p:nvSpPr>
            <p:cNvPr id="5" name="标题占位符 1">
              <a:extLst>
                <a:ext uri="{FF2B5EF4-FFF2-40B4-BE49-F238E27FC236}">
                  <a16:creationId xmlns:a16="http://schemas.microsoft.com/office/drawing/2014/main" xmlns="" id="{E497D6B7-F65E-49A8-A21C-5E099B1CD618}"/>
                </a:ext>
              </a:extLst>
            </p:cNvPr>
            <p:cNvSpPr txBox="1"/>
            <p:nvPr/>
          </p:nvSpPr>
          <p:spPr>
            <a:xfrm>
              <a:off x="73632" y="5319207"/>
              <a:ext cx="5520259" cy="1602518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kern="1200">
                  <a:solidFill>
                    <a:schemeClr val="bg1"/>
                  </a:solidFill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2D050">
                      <a:lumMod val="50000"/>
                    </a:srgbClr>
                  </a:solidFill>
                  <a:effectLst>
                    <a:glow rad="63500">
                      <a:srgbClr val="92D05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Seagull" panose="02040603050506020204" pitchFamily="18" charset="0"/>
                  <a:ea typeface="方正少儿简体" panose="03000509000000000000" pitchFamily="65" charset="-122"/>
                  <a:cs typeface="+mj-cs"/>
                </a:rPr>
                <a:t>Bài</a:t>
              </a: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>
                      <a:lumMod val="50000"/>
                    </a:srgbClr>
                  </a:solidFill>
                  <a:effectLst>
                    <a:glow rad="63500">
                      <a:srgbClr val="92D05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Seagull" panose="02040603050506020204" pitchFamily="18" charset="0"/>
                  <a:ea typeface="方正少儿简体" panose="03000509000000000000" pitchFamily="65" charset="-122"/>
                  <a:cs typeface="+mj-cs"/>
                </a:rPr>
                <a:t> </a:t>
              </a: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2D050">
                      <a:lumMod val="50000"/>
                    </a:srgbClr>
                  </a:solidFill>
                  <a:effectLst>
                    <a:glow rad="63500">
                      <a:srgbClr val="92D05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Seagull" panose="02040603050506020204" pitchFamily="18" charset="0"/>
                  <a:ea typeface="方正少儿简体" panose="03000509000000000000" pitchFamily="65" charset="-122"/>
                  <a:cs typeface="+mj-cs"/>
                </a:rPr>
                <a:t>viết</a:t>
              </a: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>
                      <a:lumMod val="50000"/>
                    </a:srgbClr>
                  </a:solidFill>
                  <a:effectLst>
                    <a:glow rad="63500">
                      <a:srgbClr val="92D05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Seagull" panose="02040603050506020204" pitchFamily="18" charset="0"/>
                  <a:ea typeface="方正少儿简体" panose="03000509000000000000" pitchFamily="65" charset="-122"/>
                  <a:cs typeface="+mj-cs"/>
                </a:rPr>
                <a:t> </a:t>
              </a: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2D050">
                      <a:lumMod val="50000"/>
                    </a:srgbClr>
                  </a:solidFill>
                  <a:effectLst>
                    <a:glow rad="63500">
                      <a:srgbClr val="92D05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Seagull" panose="02040603050506020204" pitchFamily="18" charset="0"/>
                  <a:ea typeface="方正少儿简体" panose="03000509000000000000" pitchFamily="65" charset="-122"/>
                  <a:cs typeface="+mj-cs"/>
                </a:rPr>
                <a:t>được</a:t>
              </a: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>
                      <a:lumMod val="50000"/>
                    </a:srgbClr>
                  </a:solidFill>
                  <a:effectLst>
                    <a:glow rad="63500">
                      <a:srgbClr val="92D05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Seagull" panose="02040603050506020204" pitchFamily="18" charset="0"/>
                  <a:ea typeface="方正少儿简体" panose="03000509000000000000" pitchFamily="65" charset="-122"/>
                  <a:cs typeface="+mj-cs"/>
                </a:rPr>
                <a:t> chia ra </a:t>
              </a: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2D050">
                      <a:lumMod val="50000"/>
                    </a:srgbClr>
                  </a:solidFill>
                  <a:effectLst>
                    <a:glow rad="63500">
                      <a:srgbClr val="92D05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Seagull" panose="02040603050506020204" pitchFamily="18" charset="0"/>
                  <a:ea typeface="方正少儿简体" panose="03000509000000000000" pitchFamily="65" charset="-122"/>
                  <a:cs typeface="+mj-cs"/>
                </a:rPr>
                <a:t>làm</a:t>
              </a: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>
                      <a:lumMod val="50000"/>
                    </a:srgbClr>
                  </a:solidFill>
                  <a:effectLst>
                    <a:glow rad="63500">
                      <a:srgbClr val="92D05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Seagull" panose="02040603050506020204" pitchFamily="18" charset="0"/>
                  <a:ea typeface="方正少儿简体" panose="03000509000000000000" pitchFamily="65" charset="-122"/>
                  <a:cs typeface="+mj-cs"/>
                </a:rPr>
                <a:t> </a:t>
              </a: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2D050">
                      <a:lumMod val="50000"/>
                    </a:srgbClr>
                  </a:solidFill>
                  <a:effectLst>
                    <a:glow rad="63500">
                      <a:srgbClr val="92D05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Seagull" panose="02040603050506020204" pitchFamily="18" charset="0"/>
                  <a:ea typeface="方正少儿简体" panose="03000509000000000000" pitchFamily="65" charset="-122"/>
                  <a:cs typeface="+mj-cs"/>
                </a:rPr>
                <a:t>mấy</a:t>
              </a: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>
                      <a:lumMod val="50000"/>
                    </a:srgbClr>
                  </a:solidFill>
                  <a:effectLst>
                    <a:glow rad="63500">
                      <a:srgbClr val="92D05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Seagull" panose="02040603050506020204" pitchFamily="18" charset="0"/>
                  <a:ea typeface="方正少儿简体" panose="03000509000000000000" pitchFamily="65" charset="-122"/>
                  <a:cs typeface="+mj-cs"/>
                </a:rPr>
                <a:t> </a:t>
              </a: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2D050">
                      <a:lumMod val="50000"/>
                    </a:srgbClr>
                  </a:solidFill>
                  <a:effectLst>
                    <a:glow rad="63500">
                      <a:srgbClr val="92D05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Seagull" panose="02040603050506020204" pitchFamily="18" charset="0"/>
                  <a:ea typeface="方正少儿简体" panose="03000509000000000000" pitchFamily="65" charset="-122"/>
                  <a:cs typeface="+mj-cs"/>
                </a:rPr>
                <a:t>đoạn</a:t>
              </a: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>
                      <a:lumMod val="50000"/>
                    </a:srgbClr>
                  </a:solidFill>
                  <a:effectLst>
                    <a:glow rad="63500">
                      <a:srgbClr val="92D05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Seagull" panose="02040603050506020204" pitchFamily="18" charset="0"/>
                  <a:ea typeface="方正少儿简体" panose="03000509000000000000" pitchFamily="65" charset="-122"/>
                  <a:cs typeface="+mj-cs"/>
                </a:rPr>
                <a:t>?</a:t>
              </a:r>
              <a:endParaRPr kumimoji="0" lang="zh-CN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92D050">
                    <a:lumMod val="50000"/>
                  </a:srgbClr>
                </a:solidFill>
                <a:effectLst>
                  <a:glow rad="63500">
                    <a:srgbClr val="92D05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eagull" panose="02040603050506020204" pitchFamily="18" charset="0"/>
                <a:ea typeface="方正少儿简体" panose="03000509000000000000" pitchFamily="65" charset="-122"/>
                <a:cs typeface="+mj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2" b="93669" l="9985" r="89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483" y="3547580"/>
            <a:ext cx="2939881" cy="347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1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4150" y="643467"/>
            <a:ext cx="8055700" cy="5816600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" name="任意多边形 9"/>
          <p:cNvSpPr/>
          <p:nvPr/>
        </p:nvSpPr>
        <p:spPr>
          <a:xfrm>
            <a:off x="2010536" y="977201"/>
            <a:ext cx="6180965" cy="1413524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91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任意多边形 109"/>
          <p:cNvSpPr/>
          <p:nvPr/>
        </p:nvSpPr>
        <p:spPr>
          <a:xfrm>
            <a:off x="2377076" y="2921256"/>
            <a:ext cx="6003209" cy="1704200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71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任意多边形 16"/>
          <p:cNvSpPr/>
          <p:nvPr/>
        </p:nvSpPr>
        <p:spPr>
          <a:xfrm>
            <a:off x="3722412" y="4908441"/>
            <a:ext cx="5232643" cy="1614673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  <a:alpha val="71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文本框 3"/>
          <p:cNvSpPr txBox="1"/>
          <p:nvPr/>
        </p:nvSpPr>
        <p:spPr>
          <a:xfrm>
            <a:off x="2348566" y="1327541"/>
            <a:ext cx="6031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itchFamily="18" charset="0"/>
              </a:rPr>
              <a:t>“Từ đầu..... Con cá chim bé nhỏ</a:t>
            </a:r>
            <a:r>
              <a:rPr lang="en-US" sz="3200" b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itchFamily="18" charset="0"/>
              </a:rPr>
              <a:t>.”</a:t>
            </a:r>
            <a:endParaRPr lang="en-US" sz="3200" b="1" dirty="0">
              <a:solidFill>
                <a:srgbClr val="002060"/>
              </a:solidFill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sp>
        <p:nvSpPr>
          <p:cNvPr id="18" name="文本框 3"/>
          <p:cNvSpPr txBox="1"/>
          <p:nvPr/>
        </p:nvSpPr>
        <p:spPr>
          <a:xfrm>
            <a:off x="3904034" y="5314947"/>
            <a:ext cx="47949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3200" b="1" dirty="0">
                <a:solidFill>
                  <a:srgbClr val="002060"/>
                </a:solidFill>
                <a:latin typeface="#9Slide03 AmpleSoft Bold" panose="02000000000000000000" pitchFamily="2" charset="0"/>
                <a:ea typeface="汉仪跳跳体简" panose="00020600040101010101" pitchFamily="18" charset="-122"/>
                <a:cs typeface="Times New Roman" pitchFamily="18" charset="0"/>
              </a:rPr>
              <a:t>“</a:t>
            </a:r>
            <a:r>
              <a:rPr lang="en-US" altLang="zh-CN" sz="32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汉仪跳跳体简" panose="00020600040101010101" pitchFamily="18" charset="-122"/>
                <a:cs typeface="Times New Roman" pitchFamily="18" charset="0"/>
              </a:rPr>
              <a:t>Một</a:t>
            </a:r>
            <a:r>
              <a:rPr lang="en-US" altLang="zh-CN" sz="3200" b="1" dirty="0">
                <a:solidFill>
                  <a:srgbClr val="002060"/>
                </a:solidFill>
                <a:latin typeface="#9Slide03 AmpleSoft Bold" panose="02000000000000000000" pitchFamily="2" charset="0"/>
                <a:ea typeface="汉仪跳跳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汉仪跳跳体简" panose="00020600040101010101" pitchFamily="18" charset="-122"/>
                <a:cs typeface="Times New Roman" pitchFamily="18" charset="0"/>
              </a:rPr>
              <a:t>tiếng</a:t>
            </a:r>
            <a:r>
              <a:rPr lang="en-US" altLang="zh-CN" sz="3200" b="1" dirty="0">
                <a:solidFill>
                  <a:srgbClr val="002060"/>
                </a:solidFill>
                <a:latin typeface="#9Slide03 AmpleSoft Bold" panose="02000000000000000000" pitchFamily="2" charset="0"/>
                <a:ea typeface="汉仪跳跳体简" panose="00020600040101010101" pitchFamily="18" charset="-122"/>
                <a:cs typeface="Times New Roman" pitchFamily="18" charset="0"/>
              </a:rPr>
              <a:t> reo…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汉仪跳跳体简" panose="00020600040101010101" pitchFamily="18" charset="-122"/>
                <a:cs typeface="Times New Roman" pitchFamily="18" charset="0"/>
              </a:rPr>
              <a:t>sống</a:t>
            </a:r>
            <a:r>
              <a:rPr lang="en-US" altLang="zh-CN" sz="3200" b="1" dirty="0">
                <a:solidFill>
                  <a:srgbClr val="002060"/>
                </a:solidFill>
                <a:latin typeface="#9Slide03 AmpleSoft Bold" panose="02000000000000000000" pitchFamily="2" charset="0"/>
                <a:ea typeface="汉仪跳跳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汉仪跳跳体简" panose="00020600040101010101" pitchFamily="18" charset="-122"/>
                <a:cs typeface="Times New Roman" pitchFamily="18" charset="0"/>
              </a:rPr>
              <a:t>lại</a:t>
            </a:r>
            <a:r>
              <a:rPr lang="en-US" altLang="zh-CN" sz="3200" b="1" dirty="0">
                <a:solidFill>
                  <a:srgbClr val="002060"/>
                </a:solidFill>
                <a:latin typeface="#9Slide03 AmpleSoft Bold" panose="02000000000000000000" pitchFamily="2" charset="0"/>
                <a:ea typeface="汉仪跳跳体简" panose="00020600040101010101" pitchFamily="18" charset="-122"/>
                <a:cs typeface="Times New Roman" pitchFamily="18" charset="0"/>
              </a:rPr>
              <a:t>”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Soft Bold" panose="02000000000000000000" pitchFamily="2" charset="0"/>
              <a:ea typeface="汉仪跳跳体简" panose="00020600040101010101" pitchFamily="18" charset="-122"/>
            </a:endParaRPr>
          </a:p>
        </p:txBody>
      </p:sp>
      <p:sp>
        <p:nvSpPr>
          <p:cNvPr id="5" name="椭圆 7"/>
          <p:cNvSpPr>
            <a:spLocks noChangeAspect="1"/>
          </p:cNvSpPr>
          <p:nvPr/>
        </p:nvSpPr>
        <p:spPr>
          <a:xfrm>
            <a:off x="744053" y="643467"/>
            <a:ext cx="1633022" cy="217736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10"/>
          <p:cNvSpPr>
            <a:spLocks noChangeAspect="1"/>
          </p:cNvSpPr>
          <p:nvPr/>
        </p:nvSpPr>
        <p:spPr>
          <a:xfrm>
            <a:off x="881269" y="836378"/>
            <a:ext cx="1358593" cy="181145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文本框 11"/>
          <p:cNvSpPr txBox="1"/>
          <p:nvPr/>
        </p:nvSpPr>
        <p:spPr>
          <a:xfrm>
            <a:off x="1151774" y="1133994"/>
            <a:ext cx="771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  <a:lumOff val="9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01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10000"/>
                  <a:lumOff val="90000"/>
                </a:scheme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107"/>
          <p:cNvSpPr>
            <a:spLocks noChangeAspect="1"/>
          </p:cNvSpPr>
          <p:nvPr/>
        </p:nvSpPr>
        <p:spPr>
          <a:xfrm>
            <a:off x="1707072" y="2788658"/>
            <a:ext cx="1506028" cy="2008037"/>
          </a:xfrm>
          <a:prstGeom prst="ellipse">
            <a:avLst/>
          </a:prstGeom>
          <a:solidFill>
            <a:srgbClr val="009900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0"/>
          <p:cNvSpPr>
            <a:spLocks noChangeAspect="1"/>
          </p:cNvSpPr>
          <p:nvPr/>
        </p:nvSpPr>
        <p:spPr>
          <a:xfrm>
            <a:off x="1801845" y="2919006"/>
            <a:ext cx="1316482" cy="175530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5"/>
          <p:cNvSpPr>
            <a:spLocks noChangeAspect="1"/>
          </p:cNvSpPr>
          <p:nvPr/>
        </p:nvSpPr>
        <p:spPr>
          <a:xfrm>
            <a:off x="2491465" y="4689111"/>
            <a:ext cx="1498862" cy="199848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7"/>
          <p:cNvSpPr>
            <a:spLocks noChangeAspect="1"/>
          </p:cNvSpPr>
          <p:nvPr/>
        </p:nvSpPr>
        <p:spPr>
          <a:xfrm>
            <a:off x="2632643" y="4872785"/>
            <a:ext cx="1271391" cy="165032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89852" y="3329048"/>
            <a:ext cx="3749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文本框 3"/>
          <p:cNvSpPr txBox="1"/>
          <p:nvPr/>
        </p:nvSpPr>
        <p:spPr>
          <a:xfrm>
            <a:off x="3112282" y="3427165"/>
            <a:ext cx="6031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itchFamily="18" charset="0"/>
              </a:rPr>
              <a:t>“Một tiếng ào...chống giữ”</a:t>
            </a:r>
            <a:endParaRPr lang="en-US" sz="3200" b="1" dirty="0">
              <a:solidFill>
                <a:srgbClr val="002060"/>
              </a:solidFill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2003096" y="3242327"/>
            <a:ext cx="1162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  <a:lumOff val="9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02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10000"/>
                  <a:lumOff val="90000"/>
                </a:scheme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文本框 11"/>
          <p:cNvSpPr txBox="1"/>
          <p:nvPr/>
        </p:nvSpPr>
        <p:spPr>
          <a:xfrm>
            <a:off x="2882275" y="5168751"/>
            <a:ext cx="1135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  <a:lumOff val="9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03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10000"/>
                  <a:lumOff val="90000"/>
                </a:scheme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82" y="3178673"/>
            <a:ext cx="3129315" cy="41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4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5" grpId="0" animBg="1"/>
      <p:bldP spid="17" grpId="0"/>
      <p:bldP spid="18" grpId="0"/>
      <p:bldP spid="5" grpId="0" animBg="1"/>
      <p:bldP spid="7" grpId="0" animBg="1"/>
      <p:bldP spid="7" grpId="1" animBg="1"/>
      <p:bldP spid="8" grpId="0"/>
      <p:bldP spid="9" grpId="0" animBg="1"/>
      <p:bldP spid="12" grpId="0" animBg="1"/>
      <p:bldP spid="12" grpId="1" animBg="1"/>
      <p:bldP spid="14" grpId="0" animBg="1"/>
      <p:bldP spid="16" grpId="0" animBg="1"/>
      <p:bldP spid="16" grpId="1" animBg="1"/>
      <p:bldP spid="20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56;p37"/>
          <p:cNvGrpSpPr/>
          <p:nvPr/>
        </p:nvGrpSpPr>
        <p:grpSpPr>
          <a:xfrm>
            <a:off x="8204881" y="1236885"/>
            <a:ext cx="448034" cy="597275"/>
            <a:chOff x="10333025" y="2667100"/>
            <a:chExt cx="191100" cy="191075"/>
          </a:xfrm>
        </p:grpSpPr>
        <p:sp>
          <p:nvSpPr>
            <p:cNvPr id="757" name="Google Shape;757;p3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114300" y="220134"/>
            <a:ext cx="8902700" cy="6397255"/>
          </a:xfrm>
          <a:prstGeom prst="roundRect">
            <a:avLst/>
          </a:prstGeom>
          <a:solidFill>
            <a:schemeClr val="tx2">
              <a:lumMod val="20000"/>
              <a:lumOff val="8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5886" y="569366"/>
            <a:ext cx="85460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charset="0"/>
              <a:buNone/>
              <a:defRPr/>
            </a:pPr>
            <a:r>
              <a:rPr lang="en-US" sz="1800" b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   Mặt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trời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lên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cao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dần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.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Gió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bắt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đầu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mạnh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.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Gió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lên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nước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biển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càng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dữ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.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Khoảng</a:t>
            </a:r>
            <a:endParaRPr lang="en-US" sz="1800" b="1" dirty="0">
              <a:solidFill>
                <a:srgbClr val="C00000"/>
              </a:solidFill>
              <a:latin typeface="Nunito" panose="00000500000000000000" pitchFamily="2" charset="0"/>
              <a:cs typeface="Times New Roman" pitchFamily="18" charset="0"/>
            </a:endParaRPr>
          </a:p>
          <a:p>
            <a:pPr algn="just">
              <a:buFont typeface="Arial" charset="0"/>
              <a:buNone/>
              <a:defRPr/>
            </a:pP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mênh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mông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ầm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ĩ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càng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lan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rộng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mãi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vào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.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Biển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cả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muốn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nuốt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tươi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con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đê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mỏng</a:t>
            </a:r>
            <a:endParaRPr lang="en-US" sz="1800" b="1" dirty="0">
              <a:solidFill>
                <a:srgbClr val="C00000"/>
              </a:solidFill>
              <a:latin typeface="Nunito" panose="00000500000000000000" pitchFamily="2" charset="0"/>
              <a:cs typeface="Times New Roman" pitchFamily="18" charset="0"/>
            </a:endParaRPr>
          </a:p>
          <a:p>
            <a:pPr algn="just">
              <a:buFont typeface="Arial" charset="0"/>
              <a:buNone/>
              <a:defRPr/>
            </a:pP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manh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như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con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mập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đớp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con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cá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chim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nhỏ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bé</a:t>
            </a:r>
            <a:r>
              <a:rPr lang="en-US" sz="1800" b="1" dirty="0">
                <a:solidFill>
                  <a:srgbClr val="C00000"/>
                </a:solidFill>
                <a:latin typeface="Nunito" panose="00000500000000000000" pitchFamily="2" charset="0"/>
                <a:cs typeface="Times New Roman" pitchFamily="18" charset="0"/>
              </a:rPr>
              <a:t>. </a:t>
            </a:r>
          </a:p>
          <a:p>
            <a:pPr marL="0" indent="0" algn="just">
              <a:buFont typeface="Arial" charset="0"/>
              <a:buNone/>
              <a:defRPr/>
            </a:pPr>
            <a:r>
              <a:rPr lang="en-US" sz="1800" b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  Một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tiếng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ào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dữ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dội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.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Như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một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đàn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cá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voi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lớn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sóng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trào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qua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những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cây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vẹt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cao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nhất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vụt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vào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thân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đê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rào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rào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.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Một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cuộc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vật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lộn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dữ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dội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diễn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ra.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Một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bên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là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biển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,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là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gió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một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cơn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giận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dữ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điên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cuồng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.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Một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bên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là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hàng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ngàn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người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với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hai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bàn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tay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những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dụng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cụ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thô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sơ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với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tinh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thần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quyết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tâm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chống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giữ</a:t>
            </a:r>
            <a:r>
              <a:rPr lang="en-US" sz="1800" b="1" dirty="0">
                <a:solidFill>
                  <a:srgbClr val="002060"/>
                </a:solidFill>
                <a:latin typeface="Nunito" panose="00000500000000000000" pitchFamily="2" charset="0"/>
                <a:cs typeface="Times New Roman" pitchFamily="18" charset="0"/>
              </a:rPr>
              <a:t>.</a:t>
            </a:r>
          </a:p>
          <a:p>
            <a:pPr marL="0" indent="0" algn="just">
              <a:buFont typeface="Arial" charset="0"/>
              <a:buNone/>
              <a:defRPr/>
            </a:pPr>
            <a:r>
              <a:rPr lang="en-US" sz="1800" b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 Một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tiếng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reo to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nổi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lên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rồi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ầm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ầm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hơn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hai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chục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thanh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niên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cả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nam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lẫn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nữ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mỗi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người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vác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một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củi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vẹt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nhảy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xuống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dòng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nước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đang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cuốn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dữ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.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Họ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khoác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vai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nhau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thành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một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sợi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dây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dài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lấy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thân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mình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ngăn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dòng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nước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mặn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.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Nước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quật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vào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mặt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vào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ngực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trào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qua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đầu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hàng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rào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sống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.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Họ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ngụp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xuống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trồi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lên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ngụp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xuống</a:t>
            </a:r>
            <a:r>
              <a:rPr lang="en-US" sz="1800" b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. Trong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đám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thanh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niên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xung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kích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có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người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ngã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có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người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ngạt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.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Nhưng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những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bàn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tay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khoác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vai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nhau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vẫn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cứng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như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sắt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và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thân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hình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họ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cột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chặt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lấy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những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cọc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tre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đóng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chắc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dẻo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như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chão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.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Tóc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dài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các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cô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quấn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chặt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vào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cổ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các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cậu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con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trai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mồ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hôi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như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suối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hòa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lẫn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với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nước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chát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mặn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.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Đám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người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không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sợ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chết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đã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cứu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được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quãng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đê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sống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lại</a:t>
            </a:r>
            <a:r>
              <a:rPr lang="en-US" sz="1800" b="1" dirty="0">
                <a:solidFill>
                  <a:srgbClr val="7030A0"/>
                </a:solidFill>
                <a:latin typeface="Nunito" panose="00000500000000000000" pitchFamily="2" charset="0"/>
                <a:cs typeface="Times New Roman" pitchFamily="18" charset="0"/>
              </a:rPr>
              <a:t>.</a:t>
            </a:r>
          </a:p>
          <a:p>
            <a:pPr algn="just"/>
            <a:endParaRPr lang="en-US" dirty="0">
              <a:latin typeface="Nuni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46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651500" y="-76200"/>
            <a:ext cx="3492500" cy="6934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258;p43"/>
          <p:cNvSpPr txBox="1">
            <a:spLocks noGrp="1"/>
          </p:cNvSpPr>
          <p:nvPr>
            <p:ph type="title"/>
          </p:nvPr>
        </p:nvSpPr>
        <p:spPr>
          <a:xfrm>
            <a:off x="5022850" y="2567033"/>
            <a:ext cx="4455300" cy="20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 err="1">
                <a:ln/>
                <a:solidFill>
                  <a:schemeClr val="accent4">
                    <a:lumMod val="7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Tư</a:t>
            </a:r>
            <a:r>
              <a:rPr lang="en-US" sz="8000" dirty="0">
                <a:ln/>
                <a:solidFill>
                  <a:schemeClr val="accent4">
                    <a:lumMod val="7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̀ </a:t>
            </a:r>
            <a:br>
              <a:rPr lang="en-US" sz="8000" dirty="0">
                <a:ln/>
                <a:solidFill>
                  <a:schemeClr val="accent4">
                    <a:lumMod val="7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</a:br>
            <a:r>
              <a:rPr lang="en-US" sz="8000" dirty="0" err="1">
                <a:ln/>
                <a:solidFill>
                  <a:schemeClr val="accent4">
                    <a:lumMod val="7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kho</a:t>
            </a:r>
            <a:r>
              <a:rPr lang="en-US" sz="8000" dirty="0">
                <a:ln/>
                <a:solidFill>
                  <a:schemeClr val="accent4">
                    <a:lumMod val="7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́</a:t>
            </a:r>
            <a:endParaRPr sz="8000" dirty="0">
              <a:ln/>
              <a:solidFill>
                <a:schemeClr val="accent4">
                  <a:lumMod val="75000"/>
                </a:schemeClr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4" r="-1482"/>
          <a:stretch/>
        </p:blipFill>
        <p:spPr>
          <a:xfrm>
            <a:off x="1" y="0"/>
            <a:ext cx="5760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3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ounded Rectangle 108"/>
          <p:cNvSpPr/>
          <p:nvPr/>
        </p:nvSpPr>
        <p:spPr>
          <a:xfrm>
            <a:off x="4633198" y="3516484"/>
            <a:ext cx="2489201" cy="1169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UVF TypoSlabserif" panose="0200040305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958850" y="3441207"/>
            <a:ext cx="2159000" cy="11868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UVF TypoSlabserif" panose="0200040305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5670550" y="1832447"/>
            <a:ext cx="2903699" cy="11593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UVF TypoSlabserif" panose="0200040305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48593" y="3623995"/>
            <a:ext cx="1808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ầm</a:t>
            </a:r>
            <a:r>
              <a:rPr lang="en-US" sz="40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ầm</a:t>
            </a:r>
            <a:endParaRPr lang="en-US" sz="4000" dirty="0">
              <a:solidFill>
                <a:srgbClr val="002060"/>
              </a:solidFill>
              <a:latin typeface="UVF TypoSlabserif" panose="0200040305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41309" y="3509609"/>
            <a:ext cx="19239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rào</a:t>
            </a:r>
            <a:r>
              <a:rPr lang="en-US" sz="40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rào</a:t>
            </a:r>
            <a:endParaRPr lang="en-US" sz="4000" dirty="0">
              <a:latin typeface="UVF TypoSlabserif" panose="0200040305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89528" y="1889048"/>
            <a:ext cx="27254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xung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kích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accent3">
                  <a:lumMod val="50000"/>
                </a:schemeClr>
              </a:solidFill>
              <a:latin typeface="UVF TypoSlabserif" panose="0200040305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648697" y="1761525"/>
            <a:ext cx="2984500" cy="12884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UVF TypoSlabserif" panose="0200040305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61083" y="1920109"/>
            <a:ext cx="58864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en-US" sz="4000" b="1" dirty="0" err="1">
                <a:solidFill>
                  <a:srgbClr val="C0000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mỏng</a:t>
            </a:r>
            <a:r>
              <a:rPr lang="en-US" sz="4000" b="1" dirty="0">
                <a:solidFill>
                  <a:srgbClr val="C0000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manh</a:t>
            </a:r>
            <a:r>
              <a:rPr lang="en-US" sz="4000" b="1" dirty="0">
                <a:solidFill>
                  <a:srgbClr val="C0000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UVF TypoSlabserif" panose="0200040305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2647950" y="5171857"/>
            <a:ext cx="2298700" cy="11813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UVF TypoSlabserif" panose="0200040305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03810" y="5271161"/>
            <a:ext cx="19832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lộn</a:t>
            </a:r>
            <a:r>
              <a:rPr lang="en-US" sz="4000" b="1" dirty="0">
                <a:solidFill>
                  <a:srgbClr val="002060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UVF TypoSlabserif" panose="02000403050000020004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51466"/>
      </p:ext>
    </p:extLst>
  </p:cSld>
  <p:clrMapOvr>
    <a:masterClrMapping/>
  </p:clrMapOvr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1338</Words>
  <Application>Microsoft Office PowerPoint</Application>
  <PresentationFormat>Trình chiếu trên màn hình (4:3)</PresentationFormat>
  <Paragraphs>63</Paragraphs>
  <Slides>30</Slides>
  <Notes>9</Notes>
  <HiddenSlides>0</HiddenSlides>
  <MMClips>0</MMClips>
  <ScaleCrop>false</ScaleCrop>
  <HeadingPairs>
    <vt:vector size="4" baseType="variant">
      <vt:variant>
        <vt:lpstr>Chủ đề</vt:lpstr>
      </vt:variant>
      <vt:variant>
        <vt:i4>1</vt:i4>
      </vt:variant>
      <vt:variant>
        <vt:lpstr>Tiêu đề Bản chiếu</vt:lpstr>
      </vt:variant>
      <vt:variant>
        <vt:i4>30</vt:i4>
      </vt:variant>
    </vt:vector>
  </HeadingPairs>
  <TitlesOfParts>
    <vt:vector size="31" baseType="lpstr">
      <vt:lpstr>Chủ đề của Office</vt:lpstr>
      <vt:lpstr>Bản trình bày của PowerPoint</vt:lpstr>
      <vt:lpstr>Bản trình bày của PowerPoint</vt:lpstr>
      <vt:lpstr>LUYỆN  ĐỌC</vt:lpstr>
      <vt:lpstr>Bản trình bày của PowerPoint</vt:lpstr>
      <vt:lpstr>Bản trình bày của PowerPoint</vt:lpstr>
      <vt:lpstr>Bản trình bày của PowerPoint</vt:lpstr>
      <vt:lpstr>Bản trình bày của PowerPoint</vt:lpstr>
      <vt:lpstr>Từ  khó</vt:lpstr>
      <vt:lpstr>Bản trình bày của PowerPoint</vt:lpstr>
      <vt:lpstr>Bản trình bày của PowerPoint</vt:lpstr>
      <vt:lpstr>Giải nghĩa từ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15%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</vt:vector>
  </TitlesOfParts>
  <Company>Phienbanmoi.com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Windows User</dc:creator>
  <cp:lastModifiedBy>Windows User</cp:lastModifiedBy>
  <cp:revision>1</cp:revision>
  <dcterms:created xsi:type="dcterms:W3CDTF">2022-03-12T08:58:52Z</dcterms:created>
  <dcterms:modified xsi:type="dcterms:W3CDTF">2022-03-12T09:01:25Z</dcterms:modified>
</cp:coreProperties>
</file>