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99ACE-4909-4857-8A9B-B82B0D1956E6}" type="datetimeFigureOut">
              <a:rPr lang="vi-VN" smtClean="0"/>
              <a:t>12/03/2022</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5D7B0-FF09-4754-B077-E9CCB7531A11}" type="slidenum">
              <a:rPr lang="vi-VN" smtClean="0"/>
              <a:t>‹#›</a:t>
            </a:fld>
            <a:endParaRPr lang="vi-VN"/>
          </a:p>
        </p:txBody>
      </p:sp>
    </p:spTree>
    <p:extLst>
      <p:ext uri="{BB962C8B-B14F-4D97-AF65-F5344CB8AC3E}">
        <p14:creationId xmlns:p14="http://schemas.microsoft.com/office/powerpoint/2010/main" val="412956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vi-VN"/>
          </a:p>
        </p:txBody>
      </p:sp>
      <p:sp>
        <p:nvSpPr>
          <p:cNvPr id="4" name="Chỗ dành sẵn cho Ngày tháng 3"/>
          <p:cNvSpPr>
            <a:spLocks noGrp="1"/>
          </p:cNvSpPr>
          <p:nvPr>
            <p:ph type="dt" sz="half" idx="10"/>
          </p:nvPr>
        </p:nvSpPr>
        <p:spPr/>
        <p:txBody>
          <a:bodyPr/>
          <a:lstStyle/>
          <a:p>
            <a:fld id="{264EB334-72B2-474E-AC16-2480A1FC233A}"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427508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264EB334-72B2-474E-AC16-2480A1FC233A}"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73676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264EB334-72B2-474E-AC16-2480A1FC233A}"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271186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990600" y="-1549399"/>
            <a:ext cx="9736454" cy="7656689"/>
          </a:xfrm>
          <a:prstGeom prst="rect">
            <a:avLst/>
          </a:prstGeom>
          <a:noFill/>
          <a:ln>
            <a:noFill/>
          </a:ln>
        </p:spPr>
      </p:pic>
      <p:sp>
        <p:nvSpPr>
          <p:cNvPr id="132" name="Google Shape;132;p20"/>
          <p:cNvSpPr txBox="1">
            <a:spLocks noGrp="1"/>
          </p:cNvSpPr>
          <p:nvPr>
            <p:ph type="title"/>
          </p:nvPr>
        </p:nvSpPr>
        <p:spPr>
          <a:xfrm>
            <a:off x="2308050" y="948233"/>
            <a:ext cx="4527900" cy="76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45848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264EB334-72B2-474E-AC16-2480A1FC233A}"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109227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264EB334-72B2-474E-AC16-2480A1FC233A}"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379543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gày tháng 4"/>
          <p:cNvSpPr>
            <a:spLocks noGrp="1"/>
          </p:cNvSpPr>
          <p:nvPr>
            <p:ph type="dt" sz="half" idx="10"/>
          </p:nvPr>
        </p:nvSpPr>
        <p:spPr/>
        <p:txBody>
          <a:bodyPr/>
          <a:lstStyle/>
          <a:p>
            <a:fld id="{264EB334-72B2-474E-AC16-2480A1FC233A}" type="datetimeFigureOut">
              <a:rPr lang="vi-VN" smtClean="0"/>
              <a:t>12/03/2022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70403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Chỗ dành sẵn cho Ngày tháng 6"/>
          <p:cNvSpPr>
            <a:spLocks noGrp="1"/>
          </p:cNvSpPr>
          <p:nvPr>
            <p:ph type="dt" sz="half" idx="10"/>
          </p:nvPr>
        </p:nvSpPr>
        <p:spPr/>
        <p:txBody>
          <a:bodyPr/>
          <a:lstStyle/>
          <a:p>
            <a:fld id="{264EB334-72B2-474E-AC16-2480A1FC233A}" type="datetimeFigureOut">
              <a:rPr lang="vi-VN" smtClean="0"/>
              <a:t>12/03/2022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ố hiệu Bản chiếu 8"/>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88570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gày tháng 2"/>
          <p:cNvSpPr>
            <a:spLocks noGrp="1"/>
          </p:cNvSpPr>
          <p:nvPr>
            <p:ph type="dt" sz="half" idx="10"/>
          </p:nvPr>
        </p:nvSpPr>
        <p:spPr/>
        <p:txBody>
          <a:bodyPr/>
          <a:lstStyle/>
          <a:p>
            <a:fld id="{264EB334-72B2-474E-AC16-2480A1FC233A}" type="datetimeFigureOut">
              <a:rPr lang="vi-VN" smtClean="0"/>
              <a:t>12/03/2022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ố hiệu Bản chiếu 4"/>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131257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264EB334-72B2-474E-AC16-2480A1FC233A}" type="datetimeFigureOut">
              <a:rPr lang="vi-VN" smtClean="0"/>
              <a:t>12/03/2022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ố hiệu Bản chiếu 3"/>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166915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264EB334-72B2-474E-AC16-2480A1FC233A}" type="datetimeFigureOut">
              <a:rPr lang="vi-VN" smtClean="0"/>
              <a:t>12/03/2022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256231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264EB334-72B2-474E-AC16-2480A1FC233A}" type="datetimeFigureOut">
              <a:rPr lang="vi-VN" smtClean="0"/>
              <a:t>12/03/2022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82034FCA-4B04-444E-81FD-509C4E733A48}" type="slidenum">
              <a:rPr lang="vi-VN" smtClean="0"/>
              <a:t>‹#›</a:t>
            </a:fld>
            <a:endParaRPr lang="vi-VN"/>
          </a:p>
        </p:txBody>
      </p:sp>
    </p:spTree>
    <p:extLst>
      <p:ext uri="{BB962C8B-B14F-4D97-AF65-F5344CB8AC3E}">
        <p14:creationId xmlns:p14="http://schemas.microsoft.com/office/powerpoint/2010/main" val="373224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vi-VN"/>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EB334-72B2-474E-AC16-2480A1FC233A}" type="datetimeFigureOut">
              <a:rPr lang="vi-VN" smtClean="0"/>
              <a:t>12/03/2022</a:t>
            </a:fld>
            <a:endParaRPr lang="vi-VN"/>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34FCA-4B04-444E-81FD-509C4E733A48}" type="slidenum">
              <a:rPr lang="vi-VN" smtClean="0"/>
              <a:t>‹#›</a:t>
            </a:fld>
            <a:endParaRPr lang="vi-VN"/>
          </a:p>
        </p:txBody>
      </p:sp>
    </p:spTree>
    <p:extLst>
      <p:ext uri="{BB962C8B-B14F-4D97-AF65-F5344CB8AC3E}">
        <p14:creationId xmlns:p14="http://schemas.microsoft.com/office/powerpoint/2010/main" val="1067917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6.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5.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9D697298-5F67-4D73-889C-CC84364F72A3}"/>
              </a:ext>
            </a:extLst>
          </p:cNvPr>
          <p:cNvSpPr/>
          <p:nvPr/>
        </p:nvSpPr>
        <p:spPr>
          <a:xfrm>
            <a:off x="-1354832" y="-2973122"/>
            <a:ext cx="6747847" cy="8997129"/>
          </a:xfrm>
          <a:prstGeom prst="ellipse">
            <a:avLst/>
          </a:prstGeom>
          <a:solidFill>
            <a:srgbClr val="FEB2EA">
              <a:alpha val="36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5C3014D6-F041-44D7-984A-0BEBD895538E}"/>
              </a:ext>
            </a:extLst>
          </p:cNvPr>
          <p:cNvSpPr/>
          <p:nvPr/>
        </p:nvSpPr>
        <p:spPr>
          <a:xfrm>
            <a:off x="-2186108" y="2094062"/>
            <a:ext cx="6017988" cy="7654471"/>
          </a:xfrm>
          <a:prstGeom prst="ellipse">
            <a:avLst/>
          </a:prstGeom>
          <a:solidFill>
            <a:srgbClr val="C392FD">
              <a:alpha val="74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04C151FC-DEF5-4F51-9EF0-D0A5BA65CCA6}"/>
              </a:ext>
            </a:extLst>
          </p:cNvPr>
          <p:cNvSpPr/>
          <p:nvPr/>
        </p:nvSpPr>
        <p:spPr>
          <a:xfrm>
            <a:off x="3121584" y="-3187394"/>
            <a:ext cx="7359605" cy="9812806"/>
          </a:xfrm>
          <a:prstGeom prst="ellipse">
            <a:avLst/>
          </a:prstGeom>
          <a:solidFill>
            <a:srgbClr val="C392FD">
              <a:alpha val="8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178A76EE-F245-4183-952F-7B1C88FF9ABB}"/>
              </a:ext>
            </a:extLst>
          </p:cNvPr>
          <p:cNvSpPr/>
          <p:nvPr/>
        </p:nvSpPr>
        <p:spPr>
          <a:xfrm>
            <a:off x="4877104" y="1719009"/>
            <a:ext cx="6093149" cy="8124198"/>
          </a:xfrm>
          <a:prstGeom prst="ellipse">
            <a:avLst/>
          </a:prstGeom>
          <a:solidFill>
            <a:srgbClr val="FD7FDC">
              <a:alpha val="5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xmlns="" id="{5A90EB44-5B31-41B4-9405-A55936E76FB5}"/>
              </a:ext>
            </a:extLst>
          </p:cNvPr>
          <p:cNvSpPr/>
          <p:nvPr/>
        </p:nvSpPr>
        <p:spPr>
          <a:xfrm>
            <a:off x="422806" y="-1408722"/>
            <a:ext cx="3801973" cy="5069297"/>
          </a:xfrm>
          <a:prstGeom prst="ellipse">
            <a:avLst/>
          </a:prstGeom>
          <a:solidFill>
            <a:srgbClr val="C392FD">
              <a:alpha val="55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xmlns="" id="{3A7B3EAB-6D0F-41F4-9169-E2C88C85041C}"/>
              </a:ext>
            </a:extLst>
          </p:cNvPr>
          <p:cNvGrpSpPr/>
          <p:nvPr/>
        </p:nvGrpSpPr>
        <p:grpSpPr>
          <a:xfrm rot="3242487">
            <a:off x="1545404" y="527377"/>
            <a:ext cx="1535326" cy="1151495"/>
            <a:chOff x="3197071" y="1767675"/>
            <a:chExt cx="1237382" cy="1237382"/>
          </a:xfrm>
        </p:grpSpPr>
        <p:sp>
          <p:nvSpPr>
            <p:cNvPr id="43" name="Oval 42">
              <a:extLst>
                <a:ext uri="{FF2B5EF4-FFF2-40B4-BE49-F238E27FC236}">
                  <a16:creationId xmlns:a16="http://schemas.microsoft.com/office/drawing/2014/main" xmlns="" id="{B4C6A6E0-E41C-4908-A1D0-28D022873DB9}"/>
                </a:ext>
              </a:extLst>
            </p:cNvPr>
            <p:cNvSpPr/>
            <p:nvPr/>
          </p:nvSpPr>
          <p:spPr>
            <a:xfrm>
              <a:off x="3197071" y="1767675"/>
              <a:ext cx="1237382" cy="1237382"/>
            </a:xfrm>
            <a:prstGeom prst="ellipse">
              <a:avLst/>
            </a:prstGeom>
            <a:noFill/>
            <a:ln w="15875">
              <a:gradFill>
                <a:gsLst>
                  <a:gs pos="0">
                    <a:srgbClr val="9E17E9">
                      <a:alpha val="48000"/>
                    </a:srgbClr>
                  </a:gs>
                  <a:gs pos="100000">
                    <a:srgbClr val="C392FD">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41DEE27B-4C3B-41C4-9773-34ACADEDC37C}"/>
                </a:ext>
              </a:extLst>
            </p:cNvPr>
            <p:cNvSpPr/>
            <p:nvPr/>
          </p:nvSpPr>
          <p:spPr>
            <a:xfrm>
              <a:off x="3317070" y="1885033"/>
              <a:ext cx="982613" cy="982613"/>
            </a:xfrm>
            <a:prstGeom prst="ellipse">
              <a:avLst/>
            </a:prstGeom>
            <a:noFill/>
            <a:ln w="15875">
              <a:gradFill>
                <a:gsLst>
                  <a:gs pos="0">
                    <a:srgbClr val="9E17E9">
                      <a:alpha val="48000"/>
                    </a:srgbClr>
                  </a:gs>
                  <a:gs pos="100000">
                    <a:srgbClr val="C392FD">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xmlns="" id="{1315B379-0741-4E54-9AE3-080EDD5B1537}"/>
              </a:ext>
            </a:extLst>
          </p:cNvPr>
          <p:cNvGrpSpPr/>
          <p:nvPr/>
        </p:nvGrpSpPr>
        <p:grpSpPr>
          <a:xfrm rot="19517629">
            <a:off x="415856" y="2940533"/>
            <a:ext cx="1151495" cy="1535326"/>
            <a:chOff x="3197071" y="1767675"/>
            <a:chExt cx="1237382" cy="1237382"/>
          </a:xfrm>
        </p:grpSpPr>
        <p:sp>
          <p:nvSpPr>
            <p:cNvPr id="51" name="Oval 50">
              <a:extLst>
                <a:ext uri="{FF2B5EF4-FFF2-40B4-BE49-F238E27FC236}">
                  <a16:creationId xmlns:a16="http://schemas.microsoft.com/office/drawing/2014/main" xmlns="" id="{0304D5CF-0690-42E2-A1DC-5CDC04C47072}"/>
                </a:ext>
              </a:extLst>
            </p:cNvPr>
            <p:cNvSpPr/>
            <p:nvPr/>
          </p:nvSpPr>
          <p:spPr>
            <a:xfrm>
              <a:off x="3197071" y="1767675"/>
              <a:ext cx="1237382" cy="1237382"/>
            </a:xfrm>
            <a:prstGeom prst="ellipse">
              <a:avLst/>
            </a:prstGeom>
            <a:noFill/>
            <a:ln w="15875">
              <a:gradFill>
                <a:gsLst>
                  <a:gs pos="0">
                    <a:srgbClr val="9E17E9">
                      <a:alpha val="37000"/>
                    </a:srgbClr>
                  </a:gs>
                  <a:gs pos="100000">
                    <a:srgbClr val="C392FD">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xmlns="" id="{32E89ECA-D5A2-4448-A1E5-386DCBD678CB}"/>
                </a:ext>
              </a:extLst>
            </p:cNvPr>
            <p:cNvSpPr/>
            <p:nvPr/>
          </p:nvSpPr>
          <p:spPr>
            <a:xfrm>
              <a:off x="3317070" y="1885033"/>
              <a:ext cx="982613" cy="982613"/>
            </a:xfrm>
            <a:prstGeom prst="ellipse">
              <a:avLst/>
            </a:prstGeom>
            <a:noFill/>
            <a:ln w="15875">
              <a:gradFill>
                <a:gsLst>
                  <a:gs pos="0">
                    <a:srgbClr val="9E17E9">
                      <a:alpha val="37000"/>
                    </a:srgbClr>
                  </a:gs>
                  <a:gs pos="100000">
                    <a:srgbClr val="C392FD">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a:extLst>
              <a:ext uri="{FF2B5EF4-FFF2-40B4-BE49-F238E27FC236}">
                <a16:creationId xmlns:a16="http://schemas.microsoft.com/office/drawing/2014/main" xmlns="" id="{90544E31-8689-40EC-B45A-D082294BD0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38" t="28074" r="20373" b="22510"/>
          <a:stretch/>
        </p:blipFill>
        <p:spPr>
          <a:xfrm>
            <a:off x="282093" y="3963116"/>
            <a:ext cx="2909016" cy="2767026"/>
          </a:xfrm>
          <a:prstGeom prst="rect">
            <a:avLst/>
          </a:prstGeom>
        </p:spPr>
      </p:pic>
      <p:pic>
        <p:nvPicPr>
          <p:cNvPr id="28" name="Picture 27">
            <a:extLst>
              <a:ext uri="{FF2B5EF4-FFF2-40B4-BE49-F238E27FC236}">
                <a16:creationId xmlns:a16="http://schemas.microsoft.com/office/drawing/2014/main" xmlns="" id="{482772FD-CBA4-430B-9420-2128D86C69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05" t="59524" r="72249" b="15653"/>
          <a:stretch/>
        </p:blipFill>
        <p:spPr>
          <a:xfrm>
            <a:off x="2606050" y="3888491"/>
            <a:ext cx="1430135" cy="2499951"/>
          </a:xfrm>
          <a:prstGeom prst="rect">
            <a:avLst/>
          </a:prstGeom>
          <a:effectLst>
            <a:outerShdw blurRad="190500" dist="139700" dir="13500000" algn="br" rotWithShape="0">
              <a:prstClr val="black">
                <a:alpha val="21000"/>
              </a:prstClr>
            </a:outerShdw>
          </a:effectLst>
        </p:spPr>
      </p:pic>
      <p:sp>
        <p:nvSpPr>
          <p:cNvPr id="151" name="Oval 150">
            <a:extLst>
              <a:ext uri="{FF2B5EF4-FFF2-40B4-BE49-F238E27FC236}">
                <a16:creationId xmlns:a16="http://schemas.microsoft.com/office/drawing/2014/main" xmlns="" id="{2B612208-F0E3-498F-BC37-713E007BD213}"/>
              </a:ext>
            </a:extLst>
          </p:cNvPr>
          <p:cNvSpPr/>
          <p:nvPr/>
        </p:nvSpPr>
        <p:spPr>
          <a:xfrm>
            <a:off x="3197505" y="2796924"/>
            <a:ext cx="3833189" cy="5110918"/>
          </a:xfrm>
          <a:prstGeom prst="ellipse">
            <a:avLst/>
          </a:prstGeom>
          <a:solidFill>
            <a:srgbClr val="FFC000">
              <a:alpha val="26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xmlns="" id="{B6096E11-B5EC-47B2-9D5C-A2C549E8DD57}"/>
              </a:ext>
            </a:extLst>
          </p:cNvPr>
          <p:cNvSpPr txBox="1"/>
          <p:nvPr/>
        </p:nvSpPr>
        <p:spPr>
          <a:xfrm>
            <a:off x="641007" y="1700562"/>
            <a:ext cx="10717999" cy="2400657"/>
          </a:xfrm>
          <a:prstGeom prst="rect">
            <a:avLst/>
          </a:prstGeom>
          <a:noFill/>
        </p:spPr>
        <p:txBody>
          <a:bodyPr wrap="none" rtlCol="0">
            <a:spAutoFit/>
          </a:bodyPr>
          <a:lstStyle/>
          <a:p>
            <a:r>
              <a:rPr lang="en-US" sz="9600" b="1" dirty="0">
                <a:ln>
                  <a:solidFill>
                    <a:srgbClr val="7030A0"/>
                  </a:solidFill>
                </a:ln>
                <a:solidFill>
                  <a:schemeClr val="bg1"/>
                </a:solidFill>
                <a:effectLst>
                  <a:glow rad="63500">
                    <a:schemeClr val="accent1">
                      <a:satMod val="175000"/>
                      <a:alpha val="40000"/>
                    </a:schemeClr>
                  </a:glow>
                </a:effectLst>
                <a:latin typeface="SVN-Segoe Script" panose="02040603050506020204" pitchFamily="18" charset="0"/>
                <a:cs typeface="Poppins ExtraBold" panose="00000900000000000000" pitchFamily="2" charset="0"/>
              </a:rPr>
              <a:t>Luyện tập về câu kể</a:t>
            </a:r>
          </a:p>
          <a:p>
            <a:endParaRPr lang="en-US" sz="5400" b="1" dirty="0">
              <a:solidFill>
                <a:schemeClr val="bg1"/>
              </a:solidFill>
              <a:effectLst>
                <a:glow rad="63500">
                  <a:schemeClr val="accent1">
                    <a:satMod val="175000"/>
                    <a:alpha val="40000"/>
                  </a:schemeClr>
                </a:glow>
              </a:effectLst>
              <a:latin typeface="Poppins ExtraBold" panose="00000900000000000000" pitchFamily="2" charset="0"/>
              <a:cs typeface="Poppins ExtraBold" panose="00000900000000000000" pitchFamily="2" charset="0"/>
            </a:endParaRPr>
          </a:p>
        </p:txBody>
      </p:sp>
      <p:grpSp>
        <p:nvGrpSpPr>
          <p:cNvPr id="118" name="Group 117">
            <a:extLst>
              <a:ext uri="{FF2B5EF4-FFF2-40B4-BE49-F238E27FC236}">
                <a16:creationId xmlns:a16="http://schemas.microsoft.com/office/drawing/2014/main" xmlns="" id="{7BE03643-B6A6-4EAB-B08E-3D110F3F2060}"/>
              </a:ext>
            </a:extLst>
          </p:cNvPr>
          <p:cNvGrpSpPr/>
          <p:nvPr/>
        </p:nvGrpSpPr>
        <p:grpSpPr>
          <a:xfrm>
            <a:off x="7793951" y="6208386"/>
            <a:ext cx="1090596" cy="369625"/>
            <a:chOff x="1429909" y="1460163"/>
            <a:chExt cx="1454128" cy="369625"/>
          </a:xfrm>
        </p:grpSpPr>
        <p:sp>
          <p:nvSpPr>
            <p:cNvPr id="119" name="Oval 118">
              <a:extLst>
                <a:ext uri="{FF2B5EF4-FFF2-40B4-BE49-F238E27FC236}">
                  <a16:creationId xmlns:a16="http://schemas.microsoft.com/office/drawing/2014/main" xmlns="" id="{9120A2CE-8403-4A6C-8FBC-5F6FB34A8EF6}"/>
                </a:ext>
              </a:extLst>
            </p:cNvPr>
            <p:cNvSpPr/>
            <p:nvPr userDrawn="1"/>
          </p:nvSpPr>
          <p:spPr>
            <a:xfrm>
              <a:off x="1432046" y="147602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xmlns="" id="{81E7A49F-8F09-4138-8A8F-C4A922A97A0F}"/>
                </a:ext>
              </a:extLst>
            </p:cNvPr>
            <p:cNvSpPr/>
            <p:nvPr userDrawn="1"/>
          </p:nvSpPr>
          <p:spPr>
            <a:xfrm>
              <a:off x="1429909" y="163240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xmlns="" id="{679C3A5A-47DF-46DD-8F39-D94D8CF8262A}"/>
                </a:ext>
              </a:extLst>
            </p:cNvPr>
            <p:cNvSpPr/>
            <p:nvPr userDrawn="1"/>
          </p:nvSpPr>
          <p:spPr>
            <a:xfrm>
              <a:off x="1430601" y="178406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xmlns="" id="{ED29F481-A5A2-4525-8D65-4570B52CBA0F}"/>
                </a:ext>
              </a:extLst>
            </p:cNvPr>
            <p:cNvSpPr/>
            <p:nvPr userDrawn="1"/>
          </p:nvSpPr>
          <p:spPr>
            <a:xfrm>
              <a:off x="1582157" y="147419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xmlns="" id="{BAF86D8A-60CC-43D4-A648-B612C25D1498}"/>
                </a:ext>
              </a:extLst>
            </p:cNvPr>
            <p:cNvSpPr/>
            <p:nvPr userDrawn="1"/>
          </p:nvSpPr>
          <p:spPr>
            <a:xfrm>
              <a:off x="1580020" y="163057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xmlns="" id="{1440AB23-F491-4E7B-A472-AC20576527F5}"/>
                </a:ext>
              </a:extLst>
            </p:cNvPr>
            <p:cNvSpPr/>
            <p:nvPr userDrawn="1"/>
          </p:nvSpPr>
          <p:spPr>
            <a:xfrm>
              <a:off x="1580712" y="178224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xmlns="" id="{8976F3D3-4986-49DF-B2A0-07DF56E7C00C}"/>
                </a:ext>
              </a:extLst>
            </p:cNvPr>
            <p:cNvSpPr/>
            <p:nvPr userDrawn="1"/>
          </p:nvSpPr>
          <p:spPr>
            <a:xfrm>
              <a:off x="1741723" y="1471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xmlns="" id="{B50D0967-489B-44CC-A72A-C8BC107213FE}"/>
                </a:ext>
              </a:extLst>
            </p:cNvPr>
            <p:cNvSpPr/>
            <p:nvPr userDrawn="1"/>
          </p:nvSpPr>
          <p:spPr>
            <a:xfrm>
              <a:off x="1739586" y="162822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xmlns="" id="{B309A788-B342-4559-BFF1-20203B0EFE4B}"/>
                </a:ext>
              </a:extLst>
            </p:cNvPr>
            <p:cNvSpPr/>
            <p:nvPr userDrawn="1"/>
          </p:nvSpPr>
          <p:spPr>
            <a:xfrm>
              <a:off x="1740278" y="177989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xmlns="" id="{460B77BC-FE61-4027-98E0-DA870B8711EB}"/>
                </a:ext>
              </a:extLst>
            </p:cNvPr>
            <p:cNvSpPr/>
            <p:nvPr userDrawn="1"/>
          </p:nvSpPr>
          <p:spPr>
            <a:xfrm>
              <a:off x="1891834" y="147001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xmlns="" id="{39565E82-D6FB-4A10-84CC-713951C9321B}"/>
                </a:ext>
              </a:extLst>
            </p:cNvPr>
            <p:cNvSpPr/>
            <p:nvPr userDrawn="1"/>
          </p:nvSpPr>
          <p:spPr>
            <a:xfrm>
              <a:off x="1889697" y="16264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xmlns="" id="{3A9D1E1B-94F1-42B9-A455-0EA1775E3779}"/>
                </a:ext>
              </a:extLst>
            </p:cNvPr>
            <p:cNvSpPr/>
            <p:nvPr userDrawn="1"/>
          </p:nvSpPr>
          <p:spPr>
            <a:xfrm>
              <a:off x="1890389" y="17780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xmlns="" id="{59EA7FC3-ABAC-46E2-911D-8F7A5E6E1ABB}"/>
                </a:ext>
              </a:extLst>
            </p:cNvPr>
            <p:cNvSpPr/>
            <p:nvPr userDrawn="1"/>
          </p:nvSpPr>
          <p:spPr>
            <a:xfrm>
              <a:off x="2054272" y="146713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xmlns="" id="{4BFDBA36-B746-4C48-B06B-5A605CFE5B6D}"/>
                </a:ext>
              </a:extLst>
            </p:cNvPr>
            <p:cNvSpPr/>
            <p:nvPr userDrawn="1"/>
          </p:nvSpPr>
          <p:spPr>
            <a:xfrm>
              <a:off x="2052135" y="16235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xmlns="" id="{5634ACBA-4352-433B-ACB1-E547ECAB9C1C}"/>
                </a:ext>
              </a:extLst>
            </p:cNvPr>
            <p:cNvSpPr/>
            <p:nvPr userDrawn="1"/>
          </p:nvSpPr>
          <p:spPr>
            <a:xfrm>
              <a:off x="2052827" y="17751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xmlns="" id="{2B829D39-8B17-4CF9-A64E-6F15E762B0D7}"/>
                </a:ext>
              </a:extLst>
            </p:cNvPr>
            <p:cNvSpPr/>
            <p:nvPr userDrawn="1"/>
          </p:nvSpPr>
          <p:spPr>
            <a:xfrm>
              <a:off x="2204383" y="146531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xmlns="" id="{1A8117EF-AB94-4F0A-BAC3-8071DC6C6745}"/>
                </a:ext>
              </a:extLst>
            </p:cNvPr>
            <p:cNvSpPr/>
            <p:nvPr userDrawn="1"/>
          </p:nvSpPr>
          <p:spPr>
            <a:xfrm>
              <a:off x="2202246" y="162169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xmlns="" id="{A7D09854-5A09-4D05-BEC4-2D089473915C}"/>
                </a:ext>
              </a:extLst>
            </p:cNvPr>
            <p:cNvSpPr/>
            <p:nvPr userDrawn="1"/>
          </p:nvSpPr>
          <p:spPr>
            <a:xfrm>
              <a:off x="2202938" y="177335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xmlns="" id="{A8ABC53B-E50E-443D-B753-D3030FDC08F5}"/>
                </a:ext>
              </a:extLst>
            </p:cNvPr>
            <p:cNvSpPr/>
            <p:nvPr userDrawn="1"/>
          </p:nvSpPr>
          <p:spPr>
            <a:xfrm>
              <a:off x="2378115" y="14689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xmlns="" id="{31E4F417-A540-4080-BAFA-257C0A8A54F9}"/>
                </a:ext>
              </a:extLst>
            </p:cNvPr>
            <p:cNvSpPr/>
            <p:nvPr userDrawn="1"/>
          </p:nvSpPr>
          <p:spPr>
            <a:xfrm>
              <a:off x="2375978" y="162534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xmlns="" id="{E2243CC0-89C6-4BAF-8621-04C5F4C4179A}"/>
                </a:ext>
              </a:extLst>
            </p:cNvPr>
            <p:cNvSpPr/>
            <p:nvPr userDrawn="1"/>
          </p:nvSpPr>
          <p:spPr>
            <a:xfrm>
              <a:off x="2376670" y="177701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xmlns="" id="{2DD4D0A7-282B-4CE6-AE12-A9F9FE588C16}"/>
                </a:ext>
              </a:extLst>
            </p:cNvPr>
            <p:cNvSpPr/>
            <p:nvPr userDrawn="1"/>
          </p:nvSpPr>
          <p:spPr>
            <a:xfrm>
              <a:off x="2528226" y="146713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xmlns="" id="{1AC83EE8-811E-475C-981D-302CC7F567F1}"/>
                </a:ext>
              </a:extLst>
            </p:cNvPr>
            <p:cNvSpPr/>
            <p:nvPr userDrawn="1"/>
          </p:nvSpPr>
          <p:spPr>
            <a:xfrm>
              <a:off x="2526089" y="16235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xmlns="" id="{504AF76B-DCA9-4FCD-885E-AB853C6422B3}"/>
                </a:ext>
              </a:extLst>
            </p:cNvPr>
            <p:cNvSpPr/>
            <p:nvPr userDrawn="1"/>
          </p:nvSpPr>
          <p:spPr>
            <a:xfrm>
              <a:off x="2526781" y="17751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xmlns="" id="{10B1C0C5-9181-49B1-9DD0-08E0381201B8}"/>
                </a:ext>
              </a:extLst>
            </p:cNvPr>
            <p:cNvSpPr/>
            <p:nvPr userDrawn="1"/>
          </p:nvSpPr>
          <p:spPr>
            <a:xfrm>
              <a:off x="2688207" y="1461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xmlns="" id="{13C8E562-6C8F-4A4E-9FC1-9F6963783523}"/>
                </a:ext>
              </a:extLst>
            </p:cNvPr>
            <p:cNvSpPr/>
            <p:nvPr userDrawn="1"/>
          </p:nvSpPr>
          <p:spPr>
            <a:xfrm>
              <a:off x="2686070" y="161837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xmlns="" id="{4933B288-0865-4CF3-9D97-6A38BC2A099E}"/>
                </a:ext>
              </a:extLst>
            </p:cNvPr>
            <p:cNvSpPr/>
            <p:nvPr userDrawn="1"/>
          </p:nvSpPr>
          <p:spPr>
            <a:xfrm>
              <a:off x="2686762" y="177003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xmlns="" id="{842C9770-79EF-422D-AB24-08A1091CE846}"/>
                </a:ext>
              </a:extLst>
            </p:cNvPr>
            <p:cNvSpPr/>
            <p:nvPr userDrawn="1"/>
          </p:nvSpPr>
          <p:spPr>
            <a:xfrm>
              <a:off x="2838318" y="146016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xmlns="" id="{516DE2FC-4D58-4ADE-8E7C-493EEB24C9A1}"/>
                </a:ext>
              </a:extLst>
            </p:cNvPr>
            <p:cNvSpPr/>
            <p:nvPr userDrawn="1"/>
          </p:nvSpPr>
          <p:spPr>
            <a:xfrm>
              <a:off x="2836181" y="161654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xmlns="" id="{09DBD6F6-47EF-4B5E-813D-565B826EE581}"/>
                </a:ext>
              </a:extLst>
            </p:cNvPr>
            <p:cNvSpPr/>
            <p:nvPr userDrawn="1"/>
          </p:nvSpPr>
          <p:spPr>
            <a:xfrm>
              <a:off x="2836873" y="176821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xmlns="" id="{2C79A047-D209-44FC-A6C9-C18E50D7EF5B}"/>
              </a:ext>
            </a:extLst>
          </p:cNvPr>
          <p:cNvGrpSpPr/>
          <p:nvPr/>
        </p:nvGrpSpPr>
        <p:grpSpPr>
          <a:xfrm>
            <a:off x="237866" y="319811"/>
            <a:ext cx="1090596" cy="369625"/>
            <a:chOff x="1429909" y="1460163"/>
            <a:chExt cx="1454128" cy="369625"/>
          </a:xfrm>
        </p:grpSpPr>
        <p:sp>
          <p:nvSpPr>
            <p:cNvPr id="210" name="Oval 209">
              <a:extLst>
                <a:ext uri="{FF2B5EF4-FFF2-40B4-BE49-F238E27FC236}">
                  <a16:creationId xmlns:a16="http://schemas.microsoft.com/office/drawing/2014/main" xmlns="" id="{73C1CD69-6247-4A2C-8F33-7297C16EC40C}"/>
                </a:ext>
              </a:extLst>
            </p:cNvPr>
            <p:cNvSpPr/>
            <p:nvPr userDrawn="1"/>
          </p:nvSpPr>
          <p:spPr>
            <a:xfrm>
              <a:off x="1432046" y="147602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xmlns="" id="{F7F0A96F-19D6-4077-A89D-A0349376DF20}"/>
                </a:ext>
              </a:extLst>
            </p:cNvPr>
            <p:cNvSpPr/>
            <p:nvPr userDrawn="1"/>
          </p:nvSpPr>
          <p:spPr>
            <a:xfrm>
              <a:off x="1429909" y="163240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xmlns="" id="{79896F83-69D5-4AEE-B742-760B246B0AA3}"/>
                </a:ext>
              </a:extLst>
            </p:cNvPr>
            <p:cNvSpPr/>
            <p:nvPr userDrawn="1"/>
          </p:nvSpPr>
          <p:spPr>
            <a:xfrm>
              <a:off x="1430601" y="178406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xmlns="" id="{99FE48F8-802D-44D9-AB47-AFC67E62D518}"/>
                </a:ext>
              </a:extLst>
            </p:cNvPr>
            <p:cNvSpPr/>
            <p:nvPr userDrawn="1"/>
          </p:nvSpPr>
          <p:spPr>
            <a:xfrm>
              <a:off x="1582157" y="147419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xmlns="" id="{97787FD7-7335-4724-BECF-FEE363E358C2}"/>
                </a:ext>
              </a:extLst>
            </p:cNvPr>
            <p:cNvSpPr/>
            <p:nvPr userDrawn="1"/>
          </p:nvSpPr>
          <p:spPr>
            <a:xfrm>
              <a:off x="1580020" y="163057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xmlns="" id="{C7996E67-5A24-49CA-A76B-F89629536D8B}"/>
                </a:ext>
              </a:extLst>
            </p:cNvPr>
            <p:cNvSpPr/>
            <p:nvPr userDrawn="1"/>
          </p:nvSpPr>
          <p:spPr>
            <a:xfrm>
              <a:off x="1580712" y="178224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xmlns="" id="{2EDDE0FE-B356-4142-AD2F-32E553064CE7}"/>
                </a:ext>
              </a:extLst>
            </p:cNvPr>
            <p:cNvSpPr/>
            <p:nvPr userDrawn="1"/>
          </p:nvSpPr>
          <p:spPr>
            <a:xfrm>
              <a:off x="1741723" y="1471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xmlns="" id="{12A9DBEC-8370-4BE6-98AC-2A9DDFE54D15}"/>
                </a:ext>
              </a:extLst>
            </p:cNvPr>
            <p:cNvSpPr/>
            <p:nvPr userDrawn="1"/>
          </p:nvSpPr>
          <p:spPr>
            <a:xfrm>
              <a:off x="1739586" y="162822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xmlns="" id="{359AE090-4C49-4473-88A1-3A37B17AC81B}"/>
                </a:ext>
              </a:extLst>
            </p:cNvPr>
            <p:cNvSpPr/>
            <p:nvPr userDrawn="1"/>
          </p:nvSpPr>
          <p:spPr>
            <a:xfrm>
              <a:off x="1740278" y="177989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xmlns="" id="{6A3A85EC-B8BD-40FB-8FDA-A50EB40CF1F2}"/>
                </a:ext>
              </a:extLst>
            </p:cNvPr>
            <p:cNvSpPr/>
            <p:nvPr userDrawn="1"/>
          </p:nvSpPr>
          <p:spPr>
            <a:xfrm>
              <a:off x="1891834" y="147001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xmlns="" id="{1C934778-0455-4124-BAA2-A97D35F635C0}"/>
                </a:ext>
              </a:extLst>
            </p:cNvPr>
            <p:cNvSpPr/>
            <p:nvPr userDrawn="1"/>
          </p:nvSpPr>
          <p:spPr>
            <a:xfrm>
              <a:off x="1889697" y="16264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xmlns="" id="{974F4A56-2B21-4F5D-BB94-9653968837CE}"/>
                </a:ext>
              </a:extLst>
            </p:cNvPr>
            <p:cNvSpPr/>
            <p:nvPr userDrawn="1"/>
          </p:nvSpPr>
          <p:spPr>
            <a:xfrm>
              <a:off x="1890389" y="17780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xmlns="" id="{2C09D365-60F1-4A21-A47B-6277041A6B59}"/>
                </a:ext>
              </a:extLst>
            </p:cNvPr>
            <p:cNvSpPr/>
            <p:nvPr userDrawn="1"/>
          </p:nvSpPr>
          <p:spPr>
            <a:xfrm>
              <a:off x="2054272" y="146713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xmlns="" id="{175AA957-04A0-4F58-A233-433BEA62AF91}"/>
                </a:ext>
              </a:extLst>
            </p:cNvPr>
            <p:cNvSpPr/>
            <p:nvPr userDrawn="1"/>
          </p:nvSpPr>
          <p:spPr>
            <a:xfrm>
              <a:off x="2052135" y="16235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xmlns="" id="{E81B1ECE-1D2D-44F4-BEE2-7B219A40A5CA}"/>
                </a:ext>
              </a:extLst>
            </p:cNvPr>
            <p:cNvSpPr/>
            <p:nvPr userDrawn="1"/>
          </p:nvSpPr>
          <p:spPr>
            <a:xfrm>
              <a:off x="2052827" y="17751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xmlns="" id="{EC4AB7E3-6517-44DC-9D85-E7669B28E831}"/>
                </a:ext>
              </a:extLst>
            </p:cNvPr>
            <p:cNvSpPr/>
            <p:nvPr userDrawn="1"/>
          </p:nvSpPr>
          <p:spPr>
            <a:xfrm>
              <a:off x="2204383" y="146531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xmlns="" id="{F764EFC2-433C-402C-BB28-4B760A85EC25}"/>
                </a:ext>
              </a:extLst>
            </p:cNvPr>
            <p:cNvSpPr/>
            <p:nvPr userDrawn="1"/>
          </p:nvSpPr>
          <p:spPr>
            <a:xfrm>
              <a:off x="2202246" y="162169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xmlns="" id="{2EB2494E-42D4-4BCF-935A-66F0FC2A762D}"/>
                </a:ext>
              </a:extLst>
            </p:cNvPr>
            <p:cNvSpPr/>
            <p:nvPr userDrawn="1"/>
          </p:nvSpPr>
          <p:spPr>
            <a:xfrm>
              <a:off x="2202938" y="177335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xmlns="" id="{281D82FF-7525-4258-9CAB-382FD0BEEFA7}"/>
                </a:ext>
              </a:extLst>
            </p:cNvPr>
            <p:cNvSpPr/>
            <p:nvPr userDrawn="1"/>
          </p:nvSpPr>
          <p:spPr>
            <a:xfrm>
              <a:off x="2378115" y="14689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xmlns="" id="{109F53B1-0182-42DC-9E3B-A177472C6AF6}"/>
                </a:ext>
              </a:extLst>
            </p:cNvPr>
            <p:cNvSpPr/>
            <p:nvPr userDrawn="1"/>
          </p:nvSpPr>
          <p:spPr>
            <a:xfrm>
              <a:off x="2375978" y="162534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xmlns="" id="{5A33B8CB-E71C-49C2-8797-0C89471DCE7E}"/>
                </a:ext>
              </a:extLst>
            </p:cNvPr>
            <p:cNvSpPr/>
            <p:nvPr userDrawn="1"/>
          </p:nvSpPr>
          <p:spPr>
            <a:xfrm>
              <a:off x="2376670" y="177701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xmlns="" id="{EBE6DBAD-463D-4C70-A13D-B7ADA6C481BA}"/>
                </a:ext>
              </a:extLst>
            </p:cNvPr>
            <p:cNvSpPr/>
            <p:nvPr userDrawn="1"/>
          </p:nvSpPr>
          <p:spPr>
            <a:xfrm>
              <a:off x="2528226" y="146713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xmlns="" id="{3CF24634-B61D-4148-8C1B-E723F6662F65}"/>
                </a:ext>
              </a:extLst>
            </p:cNvPr>
            <p:cNvSpPr/>
            <p:nvPr userDrawn="1"/>
          </p:nvSpPr>
          <p:spPr>
            <a:xfrm>
              <a:off x="2526089" y="16235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xmlns="" id="{7633290A-8AE3-40C3-80F4-893E9A0CD5CC}"/>
                </a:ext>
              </a:extLst>
            </p:cNvPr>
            <p:cNvSpPr/>
            <p:nvPr userDrawn="1"/>
          </p:nvSpPr>
          <p:spPr>
            <a:xfrm>
              <a:off x="2526781" y="17751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xmlns="" id="{1DD5EFCB-54D2-4C6E-B293-9D541D74F5EE}"/>
                </a:ext>
              </a:extLst>
            </p:cNvPr>
            <p:cNvSpPr/>
            <p:nvPr userDrawn="1"/>
          </p:nvSpPr>
          <p:spPr>
            <a:xfrm>
              <a:off x="2688207" y="1461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xmlns="" id="{B8910A5E-D360-472F-B3FD-A3134EA164A6}"/>
                </a:ext>
              </a:extLst>
            </p:cNvPr>
            <p:cNvSpPr/>
            <p:nvPr userDrawn="1"/>
          </p:nvSpPr>
          <p:spPr>
            <a:xfrm>
              <a:off x="2686070" y="161837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xmlns="" id="{34CFE7A8-F795-41A3-B154-067DBEAA6E8C}"/>
                </a:ext>
              </a:extLst>
            </p:cNvPr>
            <p:cNvSpPr/>
            <p:nvPr userDrawn="1"/>
          </p:nvSpPr>
          <p:spPr>
            <a:xfrm>
              <a:off x="2686762" y="177003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xmlns="" id="{AC05D9B1-1560-46E0-9BDB-84744D8AB622}"/>
                </a:ext>
              </a:extLst>
            </p:cNvPr>
            <p:cNvSpPr/>
            <p:nvPr userDrawn="1"/>
          </p:nvSpPr>
          <p:spPr>
            <a:xfrm>
              <a:off x="2838318" y="146016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xmlns="" id="{9CB8C297-9C0D-45AB-B428-2335CC251DB9}"/>
                </a:ext>
              </a:extLst>
            </p:cNvPr>
            <p:cNvSpPr/>
            <p:nvPr userDrawn="1"/>
          </p:nvSpPr>
          <p:spPr>
            <a:xfrm>
              <a:off x="2836181" y="161654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xmlns="" id="{4A67F292-5734-493D-B8DF-149D152A1D96}"/>
                </a:ext>
              </a:extLst>
            </p:cNvPr>
            <p:cNvSpPr/>
            <p:nvPr userDrawn="1"/>
          </p:nvSpPr>
          <p:spPr>
            <a:xfrm>
              <a:off x="2836873" y="176821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TextBox 149">
            <a:extLst>
              <a:ext uri="{FF2B5EF4-FFF2-40B4-BE49-F238E27FC236}">
                <a16:creationId xmlns:a16="http://schemas.microsoft.com/office/drawing/2014/main" xmlns="" id="{0CE29F64-7BB9-4CE8-BAE3-8F451535794A}"/>
              </a:ext>
            </a:extLst>
          </p:cNvPr>
          <p:cNvSpPr txBox="1"/>
          <p:nvPr/>
        </p:nvSpPr>
        <p:spPr>
          <a:xfrm>
            <a:off x="3766863" y="3767061"/>
            <a:ext cx="5657318" cy="1938992"/>
          </a:xfrm>
          <a:prstGeom prst="rect">
            <a:avLst/>
          </a:prstGeom>
          <a:noFill/>
        </p:spPr>
        <p:txBody>
          <a:bodyPr wrap="none" rtlCol="0">
            <a:spAutoFit/>
          </a:bodyPr>
          <a:lstStyle/>
          <a:p>
            <a:r>
              <a:rPr lang="en-US" sz="12000" b="1" dirty="0">
                <a:ln w="57150">
                  <a:solidFill>
                    <a:schemeClr val="bg1"/>
                  </a:solidFill>
                  <a:prstDash val="solid"/>
                </a:ln>
                <a:solidFill>
                  <a:srgbClr val="9642FC"/>
                </a:solidFill>
                <a:effectLst>
                  <a:outerShdw blurRad="50800" dist="38100" dir="13500000" algn="br" rotWithShape="0">
                    <a:prstClr val="black">
                      <a:alpha val="40000"/>
                    </a:prstClr>
                  </a:outerShdw>
                </a:effectLst>
                <a:latin typeface="UTM Showcard" panose="02040603050506020204" pitchFamily="18" charset="0"/>
                <a:cs typeface="Poppins ExtraBold" panose="00000900000000000000" pitchFamily="2" charset="0"/>
              </a:rPr>
              <a:t>Ai là gì?</a:t>
            </a:r>
          </a:p>
        </p:txBody>
      </p:sp>
      <p:pic>
        <p:nvPicPr>
          <p:cNvPr id="83" name="Picture 82">
            <a:extLst>
              <a:ext uri="{FF2B5EF4-FFF2-40B4-BE49-F238E27FC236}">
                <a16:creationId xmlns:a16="http://schemas.microsoft.com/office/drawing/2014/main" xmlns="" id="{32B0ED10-96B3-4317-A610-410BB0DD83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81" t="59882" r="72403" b="14854"/>
          <a:stretch/>
        </p:blipFill>
        <p:spPr>
          <a:xfrm rot="1122827">
            <a:off x="8037210" y="4890410"/>
            <a:ext cx="1038812" cy="2026042"/>
          </a:xfrm>
          <a:prstGeom prst="rect">
            <a:avLst/>
          </a:prstGeom>
          <a:effectLst>
            <a:outerShdw blurRad="215900" dist="88900" dir="2700000" algn="tl" rotWithShape="0">
              <a:prstClr val="black">
                <a:alpha val="40000"/>
              </a:prstClr>
            </a:outerShdw>
          </a:effectLst>
        </p:spPr>
      </p:pic>
      <p:sp>
        <p:nvSpPr>
          <p:cNvPr id="84" name="TextBox 83">
            <a:extLst>
              <a:ext uri="{FF2B5EF4-FFF2-40B4-BE49-F238E27FC236}">
                <a16:creationId xmlns:a16="http://schemas.microsoft.com/office/drawing/2014/main" xmlns="" id="{B6096E11-B5EC-47B2-9D5C-A2C549E8DD57}"/>
              </a:ext>
            </a:extLst>
          </p:cNvPr>
          <p:cNvSpPr txBox="1"/>
          <p:nvPr/>
        </p:nvSpPr>
        <p:spPr>
          <a:xfrm>
            <a:off x="1632673" y="452949"/>
            <a:ext cx="7265130" cy="2031325"/>
          </a:xfrm>
          <a:prstGeom prst="rect">
            <a:avLst/>
          </a:prstGeom>
          <a:noFill/>
        </p:spPr>
        <p:txBody>
          <a:bodyPr wrap="none" rtlCol="0">
            <a:spAutoFit/>
          </a:bodyPr>
          <a:lstStyle/>
          <a:p>
            <a:r>
              <a:rPr lang="en-US" sz="7200" b="1" dirty="0">
                <a:ln>
                  <a:solidFill>
                    <a:srgbClr val="002060"/>
                  </a:solidFill>
                </a:ln>
                <a:blipFill dpi="0" rotWithShape="1">
                  <a:blip r:embed="rId5">
                    <a:extLst>
                      <a:ext uri="{28A0092B-C50C-407E-A947-70E740481C1C}">
                        <a14:useLocalDpi xmlns:a14="http://schemas.microsoft.com/office/drawing/2010/main" val="0"/>
                      </a:ext>
                    </a:extLst>
                  </a:blip>
                  <a:srcRect/>
                  <a:stretch>
                    <a:fillRect/>
                  </a:stretch>
                </a:blipFill>
                <a:latin typeface="Rockstone" panose="00000400000000000000" pitchFamily="2" charset="0"/>
                <a:cs typeface="Poppins ExtraBold" panose="00000900000000000000" pitchFamily="2" charset="0"/>
              </a:rPr>
              <a:t>Luyện từ và câu</a:t>
            </a:r>
          </a:p>
          <a:p>
            <a:endParaRPr lang="en-US" sz="5400" b="1" dirty="0">
              <a:ln>
                <a:solidFill>
                  <a:schemeClr val="tx2">
                    <a:lumMod val="75000"/>
                  </a:schemeClr>
                </a:solidFill>
              </a:ln>
              <a:blipFill dpi="0" rotWithShape="1">
                <a:blip r:embed="rId5">
                  <a:extLst>
                    <a:ext uri="{28A0092B-C50C-407E-A947-70E740481C1C}">
                      <a14:useLocalDpi xmlns:a14="http://schemas.microsoft.com/office/drawing/2010/main" val="0"/>
                    </a:ext>
                  </a:extLst>
                </a:blip>
                <a:srcRect/>
                <a:stretch>
                  <a:fillRect/>
                </a:stretch>
              </a:blipFill>
              <a:latin typeface="Poppins ExtraBold" panose="00000900000000000000" pitchFamily="2" charset="0"/>
              <a:cs typeface="Poppins ExtraBold" panose="00000900000000000000" pitchFamily="2" charset="0"/>
            </a:endParaRPr>
          </a:p>
        </p:txBody>
      </p:sp>
    </p:spTree>
    <p:extLst>
      <p:ext uri="{BB962C8B-B14F-4D97-AF65-F5344CB8AC3E}">
        <p14:creationId xmlns:p14="http://schemas.microsoft.com/office/powerpoint/2010/main" val="41461910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14:bounceEnd="40000">
                                          <p:cBhvr additive="base">
                                            <p:cTn id="11" dur="75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42" presetClass="path" presetSubtype="0" repeatCount="indefinite" autoRev="1" fill="hold" nodeType="withEffect">
                                      <p:stCondLst>
                                        <p:cond delay="1000"/>
                                      </p:stCondLst>
                                      <p:childTnLst>
                                        <p:animMotion origin="layout" path="M -1.04167E-6 -4.07407E-6 L -1.04167E-6 0.0419 " pathEditMode="relative" rAng="0" ptsTypes="AA">
                                          <p:cBhvr>
                                            <p:cTn id="14" dur="1450" fill="hold"/>
                                            <p:tgtEl>
                                              <p:spTgt spid="28"/>
                                            </p:tgtEl>
                                            <p:attrNameLst>
                                              <p:attrName>ppt_x</p:attrName>
                                              <p:attrName>ppt_y</p:attrName>
                                            </p:attrNameLst>
                                          </p:cBhvr>
                                          <p:rCtr x="0" y="2083"/>
                                        </p:animMotion>
                                      </p:childTnLst>
                                    </p:cTn>
                                  </p:par>
                                  <p:par>
                                    <p:cTn id="15" presetID="22" presetClass="entr" presetSubtype="4" fill="hold" nodeType="withEffect">
                                      <p:stCondLst>
                                        <p:cond delay="100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par>
                                    <p:cTn id="18" presetID="22" presetClass="entr" presetSubtype="4" fill="hold" nodeType="withEffect">
                                      <p:stCondLst>
                                        <p:cond delay="1250"/>
                                      </p:stCondLst>
                                      <p:childTnLst>
                                        <p:set>
                                          <p:cBhvr>
                                            <p:cTn id="19" dur="1" fill="hold">
                                              <p:stCondLst>
                                                <p:cond delay="0"/>
                                              </p:stCondLst>
                                            </p:cTn>
                                            <p:tgtEl>
                                              <p:spTgt spid="46"/>
                                            </p:tgtEl>
                                            <p:attrNameLst>
                                              <p:attrName>style.visibility</p:attrName>
                                            </p:attrNameLst>
                                          </p:cBhvr>
                                          <p:to>
                                            <p:strVal val="visible"/>
                                          </p:to>
                                        </p:set>
                                        <p:animEffect transition="in" filter="wipe(down)">
                                          <p:cBhvr>
                                            <p:cTn id="20" dur="500"/>
                                            <p:tgtEl>
                                              <p:spTgt spid="46"/>
                                            </p:tgtEl>
                                          </p:cBhvr>
                                        </p:animEffect>
                                      </p:childTnLst>
                                    </p:cTn>
                                  </p:par>
                                  <p:par>
                                    <p:cTn id="21" presetID="2" presetClass="entr" presetSubtype="2" fill="hold" grpId="0" nodeType="withEffect">
                                      <p:stCondLst>
                                        <p:cond delay="500"/>
                                      </p:stCondLst>
                                      <p:iterate type="wd">
                                        <p:tmPct val="10000"/>
                                      </p:iterate>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1+#ppt_w/2"/>
                                              </p:val>
                                            </p:tav>
                                            <p:tav tm="100000">
                                              <p:val>
                                                <p:strVal val="#ppt_x"/>
                                              </p:val>
                                            </p:tav>
                                          </p:tavLst>
                                        </p:anim>
                                        <p:anim calcmode="lin" valueType="num">
                                          <p:cBhvr additive="base">
                                            <p:cTn id="24" dur="75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iterate type="wd">
                                        <p:tmPct val="10000"/>
                                      </p:iterate>
                                      <p:childTnLst>
                                        <p:set>
                                          <p:cBhvr>
                                            <p:cTn id="26" dur="1" fill="hold">
                                              <p:stCondLst>
                                                <p:cond delay="0"/>
                                              </p:stCondLst>
                                            </p:cTn>
                                            <p:tgtEl>
                                              <p:spTgt spid="150"/>
                                            </p:tgtEl>
                                            <p:attrNameLst>
                                              <p:attrName>style.visibility</p:attrName>
                                            </p:attrNameLst>
                                          </p:cBhvr>
                                          <p:to>
                                            <p:strVal val="visible"/>
                                          </p:to>
                                        </p:set>
                                        <p:anim calcmode="lin" valueType="num">
                                          <p:cBhvr additive="base">
                                            <p:cTn id="27" dur="750" fill="hold"/>
                                            <p:tgtEl>
                                              <p:spTgt spid="150"/>
                                            </p:tgtEl>
                                            <p:attrNameLst>
                                              <p:attrName>ppt_x</p:attrName>
                                            </p:attrNameLst>
                                          </p:cBhvr>
                                          <p:tavLst>
                                            <p:tav tm="0">
                                              <p:val>
                                                <p:strVal val="1+#ppt_w/2"/>
                                              </p:val>
                                            </p:tav>
                                            <p:tav tm="100000">
                                              <p:val>
                                                <p:strVal val="#ppt_x"/>
                                              </p:val>
                                            </p:tav>
                                          </p:tavLst>
                                        </p:anim>
                                        <p:anim calcmode="lin" valueType="num">
                                          <p:cBhvr additive="base">
                                            <p:cTn id="28" dur="750" fill="hold"/>
                                            <p:tgtEl>
                                              <p:spTgt spid="150"/>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50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750"/>
                                            <p:tgtEl>
                                              <p:spTgt spid="83"/>
                                            </p:tgtEl>
                                          </p:cBhvr>
                                        </p:animEffect>
                                      </p:childTnLst>
                                    </p:cTn>
                                  </p:par>
                                  <p:par>
                                    <p:cTn id="32" presetID="37" presetClass="path" presetSubtype="0" accel="50000" decel="50000" fill="hold" nodeType="withEffect">
                                      <p:stCondLst>
                                        <p:cond delay="250"/>
                                      </p:stCondLst>
                                      <p:childTnLst>
                                        <p:animMotion origin="layout" path="M -3.54167E-6 -3.33333E-6 L 0.04623 0.02686 C 0.05573 0.03287 0.07032 0.03635 0.08516 0.03635 C 0.10248 0.03635 0.11628 0.03287 0.12578 0.02686 L 0.17214 -3.33333E-6 " pathEditMode="relative" rAng="0" ptsTypes="AAAAA">
                                          <p:cBhvr>
                                            <p:cTn id="33" dur="1000" fill="hold"/>
                                            <p:tgtEl>
                                              <p:spTgt spid="83"/>
                                            </p:tgtEl>
                                            <p:attrNameLst>
                                              <p:attrName>ppt_x</p:attrName>
                                              <p:attrName>ppt_y</p:attrName>
                                            </p:attrNameLst>
                                          </p:cBhvr>
                                          <p:rCtr x="8607" y="1806"/>
                                        </p:animMotion>
                                      </p:childTnLst>
                                    </p:cTn>
                                  </p:par>
                                  <p:par>
                                    <p:cTn id="34" presetID="6" presetClass="emph" presetSubtype="0" accel="26000" decel="74000" fill="hold" nodeType="withEffect">
                                      <p:stCondLst>
                                        <p:cond delay="750"/>
                                      </p:stCondLst>
                                      <p:childTnLst>
                                        <p:animScale>
                                          <p:cBhvr>
                                            <p:cTn id="35" dur="1000" fill="hold"/>
                                            <p:tgtEl>
                                              <p:spTgt spid="83"/>
                                            </p:tgtEl>
                                          </p:cBhvr>
                                          <p:by x="110000" y="110000"/>
                                        </p:animScale>
                                      </p:childTnLst>
                                    </p:cTn>
                                  </p:par>
                                  <p:par>
                                    <p:cTn id="36" presetID="6" presetClass="emph" presetSubtype="0" repeatCount="indefinite" autoRev="1" fill="hold" grpId="0" nodeType="withEffect">
                                      <p:stCondLst>
                                        <p:cond delay="0"/>
                                      </p:stCondLst>
                                      <p:childTnLst>
                                        <p:animScale>
                                          <p:cBhvr>
                                            <p:cTn id="37" dur="5000" fill="hold"/>
                                            <p:tgtEl>
                                              <p:spTgt spid="4"/>
                                            </p:tgtEl>
                                          </p:cBhvr>
                                          <p:by x="120000" y="120000"/>
                                        </p:animScale>
                                      </p:childTnLst>
                                    </p:cTn>
                                  </p:par>
                                  <p:par>
                                    <p:cTn id="38" presetID="6" presetClass="emph" presetSubtype="0" repeatCount="indefinite" autoRev="1" fill="hold" grpId="0" nodeType="withEffect">
                                      <p:stCondLst>
                                        <p:cond delay="0"/>
                                      </p:stCondLst>
                                      <p:childTnLst>
                                        <p:animScale>
                                          <p:cBhvr>
                                            <p:cTn id="39" dur="5000" fill="hold"/>
                                            <p:tgtEl>
                                              <p:spTgt spid="7"/>
                                            </p:tgtEl>
                                          </p:cBhvr>
                                          <p:by x="80000" y="80000"/>
                                        </p:animScale>
                                      </p:childTnLst>
                                    </p:cTn>
                                  </p:par>
                                  <p:par>
                                    <p:cTn id="40" presetID="6" presetClass="emph" presetSubtype="0" repeatCount="indefinite" autoRev="1" fill="hold" grpId="0" nodeType="withEffect">
                                      <p:stCondLst>
                                        <p:cond delay="0"/>
                                      </p:stCondLst>
                                      <p:childTnLst>
                                        <p:animScale>
                                          <p:cBhvr>
                                            <p:cTn id="41" dur="5000" fill="hold"/>
                                            <p:tgtEl>
                                              <p:spTgt spid="6"/>
                                            </p:tgtEl>
                                          </p:cBhvr>
                                          <p:by x="80000" y="80000"/>
                                        </p:animScale>
                                      </p:childTnLst>
                                    </p:cTn>
                                  </p:par>
                                  <p:par>
                                    <p:cTn id="42" presetID="6" presetClass="emph" presetSubtype="0" repeatCount="indefinite" autoRev="1" fill="hold" grpId="0" nodeType="withEffect">
                                      <p:stCondLst>
                                        <p:cond delay="0"/>
                                      </p:stCondLst>
                                      <p:childTnLst>
                                        <p:animScale>
                                          <p:cBhvr>
                                            <p:cTn id="43" dur="5000" fill="hold"/>
                                            <p:tgtEl>
                                              <p:spTgt spid="8"/>
                                            </p:tgtEl>
                                          </p:cBhvr>
                                          <p:by x="120000" y="120000"/>
                                        </p:animScale>
                                      </p:childTnLst>
                                    </p:cTn>
                                  </p:par>
                                  <p:par>
                                    <p:cTn id="44" presetID="6" presetClass="emph" presetSubtype="0" repeatCount="indefinite" autoRev="1" fill="hold" grpId="0" nodeType="withEffect">
                                      <p:stCondLst>
                                        <p:cond delay="0"/>
                                      </p:stCondLst>
                                      <p:childTnLst>
                                        <p:animScale>
                                          <p:cBhvr>
                                            <p:cTn id="45" dur="5000" fill="hold"/>
                                            <p:tgtEl>
                                              <p:spTgt spid="151"/>
                                            </p:tgtEl>
                                          </p:cBhvr>
                                          <p:by x="120000" y="120000"/>
                                        </p:animScale>
                                      </p:childTnLst>
                                    </p:cTn>
                                  </p:par>
                                  <p:par>
                                    <p:cTn id="46" presetID="2" presetClass="entr" presetSubtype="2" fill="hold" grpId="0" nodeType="withEffect">
                                      <p:stCondLst>
                                        <p:cond delay="500"/>
                                      </p:stCondLst>
                                      <p:iterate type="wd">
                                        <p:tmPct val="10000"/>
                                      </p:iterate>
                                      <p:childTnLst>
                                        <p:set>
                                          <p:cBhvr>
                                            <p:cTn id="47" dur="1" fill="hold">
                                              <p:stCondLst>
                                                <p:cond delay="0"/>
                                              </p:stCondLst>
                                            </p:cTn>
                                            <p:tgtEl>
                                              <p:spTgt spid="84"/>
                                            </p:tgtEl>
                                            <p:attrNameLst>
                                              <p:attrName>style.visibility</p:attrName>
                                            </p:attrNameLst>
                                          </p:cBhvr>
                                          <p:to>
                                            <p:strVal val="visible"/>
                                          </p:to>
                                        </p:set>
                                        <p:anim calcmode="lin" valueType="num">
                                          <p:cBhvr additive="base">
                                            <p:cTn id="48" dur="750" fill="hold"/>
                                            <p:tgtEl>
                                              <p:spTgt spid="84"/>
                                            </p:tgtEl>
                                            <p:attrNameLst>
                                              <p:attrName>ppt_x</p:attrName>
                                            </p:attrNameLst>
                                          </p:cBhvr>
                                          <p:tavLst>
                                            <p:tav tm="0">
                                              <p:val>
                                                <p:strVal val="1+#ppt_w/2"/>
                                              </p:val>
                                            </p:tav>
                                            <p:tav tm="100000">
                                              <p:val>
                                                <p:strVal val="#ppt_x"/>
                                              </p:val>
                                            </p:tav>
                                          </p:tavLst>
                                        </p:anim>
                                        <p:anim calcmode="lin" valueType="num">
                                          <p:cBhvr additive="base">
                                            <p:cTn id="49" dur="75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4" presetClass="emph" presetSubtype="0" repeatCount="indefinite" fill="hold" nodeType="clickEffect">
                                      <p:stCondLst>
                                        <p:cond delay="0"/>
                                      </p:stCondLst>
                                      <p:iterate type="lt">
                                        <p:tmPct val="10000"/>
                                      </p:iterate>
                                      <p:childTnLst>
                                        <p:animMotion origin="layout" path="M 0.0 0.0 L 0.0 -0.07213" pathEditMode="relative" ptsTypes="">
                                          <p:cBhvr>
                                            <p:cTn id="53" dur="250" accel="50000" decel="50000" autoRev="1" fill="hold">
                                              <p:stCondLst>
                                                <p:cond delay="0"/>
                                              </p:stCondLst>
                                            </p:cTn>
                                            <p:tgtEl>
                                              <p:spTgt spid="42">
                                                <p:txEl>
                                                  <p:pRg st="0" end="0"/>
                                                </p:txEl>
                                              </p:spTgt>
                                            </p:tgtEl>
                                            <p:attrNameLst>
                                              <p:attrName>ppt_x</p:attrName>
                                              <p:attrName>ppt_y</p:attrName>
                                            </p:attrNameLst>
                                          </p:cBhvr>
                                        </p:animMotion>
                                        <p:animRot by="1500000">
                                          <p:cBhvr>
                                            <p:cTn id="54" dur="125" fill="hold">
                                              <p:stCondLst>
                                                <p:cond delay="0"/>
                                              </p:stCondLst>
                                            </p:cTn>
                                            <p:tgtEl>
                                              <p:spTgt spid="42">
                                                <p:txEl>
                                                  <p:pRg st="0" end="0"/>
                                                </p:txEl>
                                              </p:spTgt>
                                            </p:tgtEl>
                                            <p:attrNameLst>
                                              <p:attrName>r</p:attrName>
                                            </p:attrNameLst>
                                          </p:cBhvr>
                                        </p:animRot>
                                        <p:animRot by="-1500000">
                                          <p:cBhvr>
                                            <p:cTn id="55" dur="125" fill="hold">
                                              <p:stCondLst>
                                                <p:cond delay="125"/>
                                              </p:stCondLst>
                                            </p:cTn>
                                            <p:tgtEl>
                                              <p:spTgt spid="42">
                                                <p:txEl>
                                                  <p:pRg st="0" end="0"/>
                                                </p:txEl>
                                              </p:spTgt>
                                            </p:tgtEl>
                                            <p:attrNameLst>
                                              <p:attrName>r</p:attrName>
                                            </p:attrNameLst>
                                          </p:cBhvr>
                                        </p:animRot>
                                        <p:animRot by="-1500000">
                                          <p:cBhvr>
                                            <p:cTn id="56" dur="125" fill="hold">
                                              <p:stCondLst>
                                                <p:cond delay="250"/>
                                              </p:stCondLst>
                                            </p:cTn>
                                            <p:tgtEl>
                                              <p:spTgt spid="42">
                                                <p:txEl>
                                                  <p:pRg st="0" end="0"/>
                                                </p:txEl>
                                              </p:spTgt>
                                            </p:tgtEl>
                                            <p:attrNameLst>
                                              <p:attrName>r</p:attrName>
                                            </p:attrNameLst>
                                          </p:cBhvr>
                                        </p:animRot>
                                        <p:animRot by="1500000">
                                          <p:cBhvr>
                                            <p:cTn id="57" dur="125" fill="hold">
                                              <p:stCondLst>
                                                <p:cond delay="375"/>
                                              </p:stCondLst>
                                            </p:cTn>
                                            <p:tgtEl>
                                              <p:spTgt spid="4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P spid="8" grpId="0" animBg="1"/>
          <p:bldP spid="151" grpId="0" animBg="1"/>
          <p:bldP spid="42" grpId="0"/>
          <p:bldP spid="150" grpId="0"/>
          <p:bldP spid="8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ppt_x"/>
                                              </p:val>
                                            </p:tav>
                                            <p:tav tm="100000">
                                              <p:val>
                                                <p:strVal val="#ppt_x"/>
                                              </p:val>
                                            </p:tav>
                                          </p:tavLst>
                                        </p:anim>
                                        <p:anim calcmode="lin" valueType="num">
                                          <p:cBhvr additive="base">
                                            <p:cTn id="8" dur="75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ppt_x"/>
                                              </p:val>
                                            </p:tav>
                                            <p:tav tm="100000">
                                              <p:val>
                                                <p:strVal val="#ppt_x"/>
                                              </p:val>
                                            </p:tav>
                                          </p:tavLst>
                                        </p:anim>
                                        <p:anim calcmode="lin" valueType="num">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42" presetClass="path" presetSubtype="0" repeatCount="indefinite" autoRev="1" fill="hold" nodeType="withEffect">
                                      <p:stCondLst>
                                        <p:cond delay="1000"/>
                                      </p:stCondLst>
                                      <p:childTnLst>
                                        <p:animMotion origin="layout" path="M -1.04167E-6 -4.07407E-6 L -1.04167E-6 0.0419 " pathEditMode="relative" rAng="0" ptsTypes="AA">
                                          <p:cBhvr>
                                            <p:cTn id="14" dur="1450" fill="hold"/>
                                            <p:tgtEl>
                                              <p:spTgt spid="28"/>
                                            </p:tgtEl>
                                            <p:attrNameLst>
                                              <p:attrName>ppt_x</p:attrName>
                                              <p:attrName>ppt_y</p:attrName>
                                            </p:attrNameLst>
                                          </p:cBhvr>
                                          <p:rCtr x="0" y="2083"/>
                                        </p:animMotion>
                                      </p:childTnLst>
                                    </p:cTn>
                                  </p:par>
                                  <p:par>
                                    <p:cTn id="15" presetID="22" presetClass="entr" presetSubtype="4" fill="hold" nodeType="withEffect">
                                      <p:stCondLst>
                                        <p:cond delay="100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par>
                                    <p:cTn id="18" presetID="22" presetClass="entr" presetSubtype="4" fill="hold" nodeType="withEffect">
                                      <p:stCondLst>
                                        <p:cond delay="1250"/>
                                      </p:stCondLst>
                                      <p:childTnLst>
                                        <p:set>
                                          <p:cBhvr>
                                            <p:cTn id="19" dur="1" fill="hold">
                                              <p:stCondLst>
                                                <p:cond delay="0"/>
                                              </p:stCondLst>
                                            </p:cTn>
                                            <p:tgtEl>
                                              <p:spTgt spid="46"/>
                                            </p:tgtEl>
                                            <p:attrNameLst>
                                              <p:attrName>style.visibility</p:attrName>
                                            </p:attrNameLst>
                                          </p:cBhvr>
                                          <p:to>
                                            <p:strVal val="visible"/>
                                          </p:to>
                                        </p:set>
                                        <p:animEffect transition="in" filter="wipe(down)">
                                          <p:cBhvr>
                                            <p:cTn id="20" dur="500"/>
                                            <p:tgtEl>
                                              <p:spTgt spid="46"/>
                                            </p:tgtEl>
                                          </p:cBhvr>
                                        </p:animEffect>
                                      </p:childTnLst>
                                    </p:cTn>
                                  </p:par>
                                  <p:par>
                                    <p:cTn id="21" presetID="2" presetClass="entr" presetSubtype="2" fill="hold" grpId="0" nodeType="withEffect">
                                      <p:stCondLst>
                                        <p:cond delay="500"/>
                                      </p:stCondLst>
                                      <p:iterate type="wd">
                                        <p:tmPct val="10000"/>
                                      </p:iterate>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1+#ppt_w/2"/>
                                              </p:val>
                                            </p:tav>
                                            <p:tav tm="100000">
                                              <p:val>
                                                <p:strVal val="#ppt_x"/>
                                              </p:val>
                                            </p:tav>
                                          </p:tavLst>
                                        </p:anim>
                                        <p:anim calcmode="lin" valueType="num">
                                          <p:cBhvr additive="base">
                                            <p:cTn id="24" dur="75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iterate type="wd">
                                        <p:tmPct val="10000"/>
                                      </p:iterate>
                                      <p:childTnLst>
                                        <p:set>
                                          <p:cBhvr>
                                            <p:cTn id="26" dur="1" fill="hold">
                                              <p:stCondLst>
                                                <p:cond delay="0"/>
                                              </p:stCondLst>
                                            </p:cTn>
                                            <p:tgtEl>
                                              <p:spTgt spid="150"/>
                                            </p:tgtEl>
                                            <p:attrNameLst>
                                              <p:attrName>style.visibility</p:attrName>
                                            </p:attrNameLst>
                                          </p:cBhvr>
                                          <p:to>
                                            <p:strVal val="visible"/>
                                          </p:to>
                                        </p:set>
                                        <p:anim calcmode="lin" valueType="num">
                                          <p:cBhvr additive="base">
                                            <p:cTn id="27" dur="750" fill="hold"/>
                                            <p:tgtEl>
                                              <p:spTgt spid="150"/>
                                            </p:tgtEl>
                                            <p:attrNameLst>
                                              <p:attrName>ppt_x</p:attrName>
                                            </p:attrNameLst>
                                          </p:cBhvr>
                                          <p:tavLst>
                                            <p:tav tm="0">
                                              <p:val>
                                                <p:strVal val="1+#ppt_w/2"/>
                                              </p:val>
                                            </p:tav>
                                            <p:tav tm="100000">
                                              <p:val>
                                                <p:strVal val="#ppt_x"/>
                                              </p:val>
                                            </p:tav>
                                          </p:tavLst>
                                        </p:anim>
                                        <p:anim calcmode="lin" valueType="num">
                                          <p:cBhvr additive="base">
                                            <p:cTn id="28" dur="750" fill="hold"/>
                                            <p:tgtEl>
                                              <p:spTgt spid="150"/>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50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750"/>
                                            <p:tgtEl>
                                              <p:spTgt spid="83"/>
                                            </p:tgtEl>
                                          </p:cBhvr>
                                        </p:animEffect>
                                      </p:childTnLst>
                                    </p:cTn>
                                  </p:par>
                                  <p:par>
                                    <p:cTn id="32" presetID="37" presetClass="path" presetSubtype="0" accel="50000" decel="50000" fill="hold" nodeType="withEffect">
                                      <p:stCondLst>
                                        <p:cond delay="250"/>
                                      </p:stCondLst>
                                      <p:childTnLst>
                                        <p:animMotion origin="layout" path="M -3.54167E-6 -3.33333E-6 L 0.04623 0.02686 C 0.05573 0.03287 0.07032 0.03635 0.08516 0.03635 C 0.10248 0.03635 0.11628 0.03287 0.12578 0.02686 L 0.17214 -3.33333E-6 " pathEditMode="relative" rAng="0" ptsTypes="AAAAA">
                                          <p:cBhvr>
                                            <p:cTn id="33" dur="1000" fill="hold"/>
                                            <p:tgtEl>
                                              <p:spTgt spid="83"/>
                                            </p:tgtEl>
                                            <p:attrNameLst>
                                              <p:attrName>ppt_x</p:attrName>
                                              <p:attrName>ppt_y</p:attrName>
                                            </p:attrNameLst>
                                          </p:cBhvr>
                                          <p:rCtr x="8607" y="1806"/>
                                        </p:animMotion>
                                      </p:childTnLst>
                                    </p:cTn>
                                  </p:par>
                                  <p:par>
                                    <p:cTn id="34" presetID="6" presetClass="emph" presetSubtype="0" accel="26000" decel="74000" fill="hold" nodeType="withEffect">
                                      <p:stCondLst>
                                        <p:cond delay="750"/>
                                      </p:stCondLst>
                                      <p:childTnLst>
                                        <p:animScale>
                                          <p:cBhvr>
                                            <p:cTn id="35" dur="1000" fill="hold"/>
                                            <p:tgtEl>
                                              <p:spTgt spid="83"/>
                                            </p:tgtEl>
                                          </p:cBhvr>
                                          <p:by x="110000" y="110000"/>
                                        </p:animScale>
                                      </p:childTnLst>
                                    </p:cTn>
                                  </p:par>
                                  <p:par>
                                    <p:cTn id="36" presetID="6" presetClass="emph" presetSubtype="0" repeatCount="indefinite" autoRev="1" fill="hold" grpId="0" nodeType="withEffect">
                                      <p:stCondLst>
                                        <p:cond delay="0"/>
                                      </p:stCondLst>
                                      <p:childTnLst>
                                        <p:animScale>
                                          <p:cBhvr>
                                            <p:cTn id="37" dur="5000" fill="hold"/>
                                            <p:tgtEl>
                                              <p:spTgt spid="4"/>
                                            </p:tgtEl>
                                          </p:cBhvr>
                                          <p:by x="120000" y="120000"/>
                                        </p:animScale>
                                      </p:childTnLst>
                                    </p:cTn>
                                  </p:par>
                                  <p:par>
                                    <p:cTn id="38" presetID="6" presetClass="emph" presetSubtype="0" repeatCount="indefinite" autoRev="1" fill="hold" grpId="0" nodeType="withEffect">
                                      <p:stCondLst>
                                        <p:cond delay="0"/>
                                      </p:stCondLst>
                                      <p:childTnLst>
                                        <p:animScale>
                                          <p:cBhvr>
                                            <p:cTn id="39" dur="5000" fill="hold"/>
                                            <p:tgtEl>
                                              <p:spTgt spid="7"/>
                                            </p:tgtEl>
                                          </p:cBhvr>
                                          <p:by x="80000" y="80000"/>
                                        </p:animScale>
                                      </p:childTnLst>
                                    </p:cTn>
                                  </p:par>
                                  <p:par>
                                    <p:cTn id="40" presetID="6" presetClass="emph" presetSubtype="0" repeatCount="indefinite" autoRev="1" fill="hold" grpId="0" nodeType="withEffect">
                                      <p:stCondLst>
                                        <p:cond delay="0"/>
                                      </p:stCondLst>
                                      <p:childTnLst>
                                        <p:animScale>
                                          <p:cBhvr>
                                            <p:cTn id="41" dur="5000" fill="hold"/>
                                            <p:tgtEl>
                                              <p:spTgt spid="6"/>
                                            </p:tgtEl>
                                          </p:cBhvr>
                                          <p:by x="80000" y="80000"/>
                                        </p:animScale>
                                      </p:childTnLst>
                                    </p:cTn>
                                  </p:par>
                                  <p:par>
                                    <p:cTn id="42" presetID="6" presetClass="emph" presetSubtype="0" repeatCount="indefinite" autoRev="1" fill="hold" grpId="0" nodeType="withEffect">
                                      <p:stCondLst>
                                        <p:cond delay="0"/>
                                      </p:stCondLst>
                                      <p:childTnLst>
                                        <p:animScale>
                                          <p:cBhvr>
                                            <p:cTn id="43" dur="5000" fill="hold"/>
                                            <p:tgtEl>
                                              <p:spTgt spid="8"/>
                                            </p:tgtEl>
                                          </p:cBhvr>
                                          <p:by x="120000" y="120000"/>
                                        </p:animScale>
                                      </p:childTnLst>
                                    </p:cTn>
                                  </p:par>
                                  <p:par>
                                    <p:cTn id="44" presetID="6" presetClass="emph" presetSubtype="0" repeatCount="indefinite" autoRev="1" fill="hold" grpId="0" nodeType="withEffect">
                                      <p:stCondLst>
                                        <p:cond delay="0"/>
                                      </p:stCondLst>
                                      <p:childTnLst>
                                        <p:animScale>
                                          <p:cBhvr>
                                            <p:cTn id="45" dur="5000" fill="hold"/>
                                            <p:tgtEl>
                                              <p:spTgt spid="151"/>
                                            </p:tgtEl>
                                          </p:cBhvr>
                                          <p:by x="120000" y="120000"/>
                                        </p:animScale>
                                      </p:childTnLst>
                                    </p:cTn>
                                  </p:par>
                                  <p:par>
                                    <p:cTn id="46" presetID="2" presetClass="entr" presetSubtype="2" fill="hold" grpId="0" nodeType="withEffect">
                                      <p:stCondLst>
                                        <p:cond delay="500"/>
                                      </p:stCondLst>
                                      <p:iterate type="wd">
                                        <p:tmPct val="10000"/>
                                      </p:iterate>
                                      <p:childTnLst>
                                        <p:set>
                                          <p:cBhvr>
                                            <p:cTn id="47" dur="1" fill="hold">
                                              <p:stCondLst>
                                                <p:cond delay="0"/>
                                              </p:stCondLst>
                                            </p:cTn>
                                            <p:tgtEl>
                                              <p:spTgt spid="84"/>
                                            </p:tgtEl>
                                            <p:attrNameLst>
                                              <p:attrName>style.visibility</p:attrName>
                                            </p:attrNameLst>
                                          </p:cBhvr>
                                          <p:to>
                                            <p:strVal val="visible"/>
                                          </p:to>
                                        </p:set>
                                        <p:anim calcmode="lin" valueType="num">
                                          <p:cBhvr additive="base">
                                            <p:cTn id="48" dur="750" fill="hold"/>
                                            <p:tgtEl>
                                              <p:spTgt spid="84"/>
                                            </p:tgtEl>
                                            <p:attrNameLst>
                                              <p:attrName>ppt_x</p:attrName>
                                            </p:attrNameLst>
                                          </p:cBhvr>
                                          <p:tavLst>
                                            <p:tav tm="0">
                                              <p:val>
                                                <p:strVal val="1+#ppt_w/2"/>
                                              </p:val>
                                            </p:tav>
                                            <p:tav tm="100000">
                                              <p:val>
                                                <p:strVal val="#ppt_x"/>
                                              </p:val>
                                            </p:tav>
                                          </p:tavLst>
                                        </p:anim>
                                        <p:anim calcmode="lin" valueType="num">
                                          <p:cBhvr additive="base">
                                            <p:cTn id="49" dur="75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4" presetClass="emph" presetSubtype="0" repeatCount="indefinite" fill="hold" nodeType="clickEffect">
                                      <p:stCondLst>
                                        <p:cond delay="0"/>
                                      </p:stCondLst>
                                      <p:iterate type="lt">
                                        <p:tmPct val="10000"/>
                                      </p:iterate>
                                      <p:childTnLst>
                                        <p:animMotion origin="layout" path="M 0.0 0.0 L 0.0 -0.07213" pathEditMode="relative" ptsTypes="">
                                          <p:cBhvr>
                                            <p:cTn id="53" dur="250" accel="50000" decel="50000" autoRev="1" fill="hold">
                                              <p:stCondLst>
                                                <p:cond delay="0"/>
                                              </p:stCondLst>
                                            </p:cTn>
                                            <p:tgtEl>
                                              <p:spTgt spid="42">
                                                <p:txEl>
                                                  <p:pRg st="0" end="0"/>
                                                </p:txEl>
                                              </p:spTgt>
                                            </p:tgtEl>
                                            <p:attrNameLst>
                                              <p:attrName>ppt_x</p:attrName>
                                              <p:attrName>ppt_y</p:attrName>
                                            </p:attrNameLst>
                                          </p:cBhvr>
                                        </p:animMotion>
                                        <p:animRot by="1500000">
                                          <p:cBhvr>
                                            <p:cTn id="54" dur="125" fill="hold">
                                              <p:stCondLst>
                                                <p:cond delay="0"/>
                                              </p:stCondLst>
                                            </p:cTn>
                                            <p:tgtEl>
                                              <p:spTgt spid="42">
                                                <p:txEl>
                                                  <p:pRg st="0" end="0"/>
                                                </p:txEl>
                                              </p:spTgt>
                                            </p:tgtEl>
                                            <p:attrNameLst>
                                              <p:attrName>r</p:attrName>
                                            </p:attrNameLst>
                                          </p:cBhvr>
                                        </p:animRot>
                                        <p:animRot by="-1500000">
                                          <p:cBhvr>
                                            <p:cTn id="55" dur="125" fill="hold">
                                              <p:stCondLst>
                                                <p:cond delay="125"/>
                                              </p:stCondLst>
                                            </p:cTn>
                                            <p:tgtEl>
                                              <p:spTgt spid="42">
                                                <p:txEl>
                                                  <p:pRg st="0" end="0"/>
                                                </p:txEl>
                                              </p:spTgt>
                                            </p:tgtEl>
                                            <p:attrNameLst>
                                              <p:attrName>r</p:attrName>
                                            </p:attrNameLst>
                                          </p:cBhvr>
                                        </p:animRot>
                                        <p:animRot by="-1500000">
                                          <p:cBhvr>
                                            <p:cTn id="56" dur="125" fill="hold">
                                              <p:stCondLst>
                                                <p:cond delay="250"/>
                                              </p:stCondLst>
                                            </p:cTn>
                                            <p:tgtEl>
                                              <p:spTgt spid="42">
                                                <p:txEl>
                                                  <p:pRg st="0" end="0"/>
                                                </p:txEl>
                                              </p:spTgt>
                                            </p:tgtEl>
                                            <p:attrNameLst>
                                              <p:attrName>r</p:attrName>
                                            </p:attrNameLst>
                                          </p:cBhvr>
                                        </p:animRot>
                                        <p:animRot by="1500000">
                                          <p:cBhvr>
                                            <p:cTn id="57" dur="125" fill="hold">
                                              <p:stCondLst>
                                                <p:cond delay="375"/>
                                              </p:stCondLst>
                                            </p:cTn>
                                            <p:tgtEl>
                                              <p:spTgt spid="4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P spid="8" grpId="0" animBg="1"/>
          <p:bldP spid="151" grpId="0" animBg="1"/>
          <p:bldP spid="42" grpId="0"/>
          <p:bldP spid="150" grpId="0"/>
          <p:bldP spid="8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9740900"/>
              </p:ext>
            </p:extLst>
          </p:nvPr>
        </p:nvGraphicFramePr>
        <p:xfrm>
          <a:off x="-3" y="520133"/>
          <a:ext cx="9144002" cy="6091265"/>
        </p:xfrm>
        <a:graphic>
          <a:graphicData uri="http://schemas.openxmlformats.org/drawingml/2006/table">
            <a:tbl>
              <a:tblPr firstRow="1" bandRow="1">
                <a:tableStyleId>{5FD0F851-EC5A-4D38-B0AD-8093EC10F338}</a:tableStyleId>
              </a:tblPr>
              <a:tblGrid>
                <a:gridCol w="4572001">
                  <a:extLst>
                    <a:ext uri="{9D8B030D-6E8A-4147-A177-3AD203B41FA5}">
                      <a16:colId xmlns:a16="http://schemas.microsoft.com/office/drawing/2014/main" xmlns="" val="3286573775"/>
                    </a:ext>
                  </a:extLst>
                </a:gridCol>
                <a:gridCol w="4572001">
                  <a:extLst>
                    <a:ext uri="{9D8B030D-6E8A-4147-A177-3AD203B41FA5}">
                      <a16:colId xmlns:a16="http://schemas.microsoft.com/office/drawing/2014/main" xmlns="" val="1424146549"/>
                    </a:ext>
                  </a:extLst>
                </a:gridCol>
              </a:tblGrid>
              <a:tr h="1218253">
                <a:tc>
                  <a:txBody>
                    <a:bodyPr/>
                    <a:lstStyle/>
                    <a:p>
                      <a:endParaRPr lang="en-US" dirty="0">
                        <a:latin typeface="Amazone" panose="03020702060507090A04" pitchFamily="66" charset="0"/>
                        <a:cs typeface="Times New Roman" panose="02020603050405020304" pitchFamily="18" charset="0"/>
                      </a:endParaRPr>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endParaRPr lang="en-US" dirty="0">
                        <a:latin typeface="Amazone" panose="03020702060507090A04" pitchFamily="66" charset="0"/>
                        <a:cs typeface="Times New Roman" panose="02020603050405020304" pitchFamily="18" charset="0"/>
                      </a:endParaRPr>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xmlns="" val="2345537365"/>
                  </a:ext>
                </a:extLst>
              </a:tr>
              <a:tr h="1218253">
                <a:tc>
                  <a:txBody>
                    <a:bodyPr/>
                    <a:lstStyle/>
                    <a:p>
                      <a:endParaRPr lang="en-US"/>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endParaRPr lang="en-US"/>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xmlns="" val="2646749756"/>
                  </a:ext>
                </a:extLst>
              </a:tr>
              <a:tr h="1218253">
                <a:tc>
                  <a:txBody>
                    <a:bodyPr/>
                    <a:lstStyle/>
                    <a:p>
                      <a:endParaRPr lang="en-US"/>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endParaRPr lang="en-US"/>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xmlns="" val="1509383888"/>
                  </a:ext>
                </a:extLst>
              </a:tr>
              <a:tr h="1218253">
                <a:tc>
                  <a:txBody>
                    <a:bodyPr/>
                    <a:lstStyle/>
                    <a:p>
                      <a:endParaRPr lang="en-US"/>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endParaRPr lang="en-US" dirty="0"/>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xmlns="" val="611311493"/>
                  </a:ext>
                </a:extLst>
              </a:tr>
              <a:tr h="1218253">
                <a:tc>
                  <a:txBody>
                    <a:bodyPr/>
                    <a:lstStyle/>
                    <a:p>
                      <a:endParaRPr lang="en-US"/>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endParaRPr lang="en-US" dirty="0"/>
                    </a:p>
                  </a:txBody>
                  <a:tcPr marL="68580" marR="68580">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xmlns="" val="2371555611"/>
                  </a:ext>
                </a:extLst>
              </a:tr>
            </a:tbl>
          </a:graphicData>
        </a:graphic>
      </p:graphicFrame>
      <p:sp>
        <p:nvSpPr>
          <p:cNvPr id="30" name="Oval 29">
            <a:extLst>
              <a:ext uri="{FF2B5EF4-FFF2-40B4-BE49-F238E27FC236}">
                <a16:creationId xmlns:a16="http://schemas.microsoft.com/office/drawing/2014/main" xmlns="" id="{51734576-78CF-41FC-AA13-6406D19F1C3B}"/>
              </a:ext>
            </a:extLst>
          </p:cNvPr>
          <p:cNvSpPr/>
          <p:nvPr/>
        </p:nvSpPr>
        <p:spPr>
          <a:xfrm>
            <a:off x="-1063369" y="4722844"/>
            <a:ext cx="3202734" cy="4270312"/>
          </a:xfrm>
          <a:prstGeom prst="ellipse">
            <a:avLst/>
          </a:prstGeom>
          <a:solidFill>
            <a:srgbClr val="00B0F0">
              <a:alpha val="26000"/>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xmlns="" id="{C068A128-5193-4674-B446-2DCEF272DCDA}"/>
              </a:ext>
            </a:extLst>
          </p:cNvPr>
          <p:cNvSpPr/>
          <p:nvPr/>
        </p:nvSpPr>
        <p:spPr>
          <a:xfrm>
            <a:off x="-3118221" y="-1861627"/>
            <a:ext cx="5730971" cy="7641295"/>
          </a:xfrm>
          <a:prstGeom prst="ellipse">
            <a:avLst/>
          </a:prstGeom>
          <a:solidFill>
            <a:srgbClr val="FEB2EA">
              <a:alpha val="42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xmlns="" id="{819ABA20-E50C-472C-9F75-FBB2F392308D}"/>
              </a:ext>
            </a:extLst>
          </p:cNvPr>
          <p:cNvSpPr/>
          <p:nvPr/>
        </p:nvSpPr>
        <p:spPr>
          <a:xfrm>
            <a:off x="7449562" y="1842613"/>
            <a:ext cx="5310729" cy="7080972"/>
          </a:xfrm>
          <a:prstGeom prst="ellipse">
            <a:avLst/>
          </a:prstGeom>
          <a:solidFill>
            <a:srgbClr val="C392FD">
              <a:alpha val="4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xmlns="" id="{479E8E73-FDEA-4465-8169-3B0EF95097F6}"/>
              </a:ext>
            </a:extLst>
          </p:cNvPr>
          <p:cNvSpPr/>
          <p:nvPr/>
        </p:nvSpPr>
        <p:spPr>
          <a:xfrm>
            <a:off x="7050306" y="-1043558"/>
            <a:ext cx="2719723" cy="3626297"/>
          </a:xfrm>
          <a:prstGeom prst="ellipse">
            <a:avLst/>
          </a:prstGeom>
          <a:solidFill>
            <a:srgbClr val="FEB2EA">
              <a:alpha val="92000"/>
            </a:srgb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xmlns="" id="{32B0ED10-96B3-4317-A610-410BB0DD83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781" t="59882" r="72403" b="14854"/>
          <a:stretch/>
        </p:blipFill>
        <p:spPr>
          <a:xfrm rot="21092024">
            <a:off x="8253505" y="4813941"/>
            <a:ext cx="1038812" cy="1993774"/>
          </a:xfrm>
          <a:prstGeom prst="rect">
            <a:avLst/>
          </a:prstGeom>
          <a:effectLst>
            <a:outerShdw blurRad="215900" dist="88900" dir="2700000" algn="tl" rotWithShape="0">
              <a:prstClr val="black">
                <a:alpha val="40000"/>
              </a:prstClr>
            </a:outerShdw>
          </a:effectLst>
        </p:spPr>
      </p:pic>
      <p:sp>
        <p:nvSpPr>
          <p:cNvPr id="6" name="TextBox 5"/>
          <p:cNvSpPr txBox="1"/>
          <p:nvPr/>
        </p:nvSpPr>
        <p:spPr>
          <a:xfrm>
            <a:off x="1" y="1701816"/>
            <a:ext cx="4634493" cy="1200329"/>
          </a:xfrm>
          <a:prstGeom prst="rect">
            <a:avLst/>
          </a:prstGeom>
          <a:noFill/>
        </p:spPr>
        <p:txBody>
          <a:bodyPr wrap="square" rtlCol="0">
            <a:spAutoFit/>
          </a:bodyPr>
          <a:lstStyle/>
          <a:p>
            <a:r>
              <a:rPr lang="en-US" sz="3600" dirty="0">
                <a:solidFill>
                  <a:srgbClr val="7030A0"/>
                </a:solidFill>
                <a:latin typeface="Times New Roman" panose="02020603050405020304" pitchFamily="18" charset="0"/>
                <a:cs typeface="Times New Roman" panose="02020603050405020304" pitchFamily="18" charset="0"/>
              </a:rPr>
              <a:t>Nguyễn Tri Phương là người Thừa Thiên</a:t>
            </a:r>
          </a:p>
        </p:txBody>
      </p:sp>
      <p:sp>
        <p:nvSpPr>
          <p:cNvPr id="15" name="TextBox 14"/>
          <p:cNvSpPr txBox="1"/>
          <p:nvPr/>
        </p:nvSpPr>
        <p:spPr>
          <a:xfrm>
            <a:off x="0" y="2857432"/>
            <a:ext cx="4599137" cy="1200329"/>
          </a:xfrm>
          <a:prstGeom prst="rect">
            <a:avLst/>
          </a:prstGeom>
          <a:noFill/>
        </p:spPr>
        <p:txBody>
          <a:bodyPr wrap="square" rtlCol="0">
            <a:spAutoFit/>
          </a:bodyPr>
          <a:lstStyle/>
          <a:p>
            <a:r>
              <a:rPr lang="en-US" sz="3600" dirty="0">
                <a:solidFill>
                  <a:srgbClr val="7030A0"/>
                </a:solidFill>
                <a:latin typeface="Times New Roman" panose="02020603050405020304" pitchFamily="18" charset="0"/>
                <a:cs typeface="Times New Roman" panose="02020603050405020304" pitchFamily="18" charset="0"/>
              </a:rPr>
              <a:t>Cả hai ông đều không phải là người Hà Nội</a:t>
            </a:r>
          </a:p>
        </p:txBody>
      </p:sp>
      <p:sp>
        <p:nvSpPr>
          <p:cNvPr id="16" name="TextBox 15"/>
          <p:cNvSpPr txBox="1"/>
          <p:nvPr/>
        </p:nvSpPr>
        <p:spPr>
          <a:xfrm>
            <a:off x="0" y="4161329"/>
            <a:ext cx="4634494" cy="1200329"/>
          </a:xfrm>
          <a:prstGeom prst="rect">
            <a:avLst/>
          </a:prstGeom>
          <a:noFill/>
        </p:spPr>
        <p:txBody>
          <a:bodyPr wrap="square" rtlCol="0">
            <a:spAutoFit/>
          </a:bodyPr>
          <a:lstStyle/>
          <a:p>
            <a:r>
              <a:rPr lang="en-US" sz="3600" dirty="0">
                <a:solidFill>
                  <a:srgbClr val="7030A0"/>
                </a:solidFill>
                <a:latin typeface="Times New Roman" panose="02020603050405020304" pitchFamily="18" charset="0"/>
                <a:cs typeface="Times New Roman" panose="02020603050405020304" pitchFamily="18" charset="0"/>
              </a:rPr>
              <a:t>Ông Năm là dân ngụ cư của làng này.</a:t>
            </a:r>
          </a:p>
        </p:txBody>
      </p:sp>
      <p:sp>
        <p:nvSpPr>
          <p:cNvPr id="17" name="TextBox 16"/>
          <p:cNvSpPr txBox="1"/>
          <p:nvPr/>
        </p:nvSpPr>
        <p:spPr>
          <a:xfrm>
            <a:off x="0" y="5470308"/>
            <a:ext cx="4607411" cy="1754326"/>
          </a:xfrm>
          <a:prstGeom prst="rect">
            <a:avLst/>
          </a:prstGeom>
          <a:noFill/>
        </p:spPr>
        <p:txBody>
          <a:bodyPr wrap="square" rtlCol="0">
            <a:spAutoFit/>
          </a:bodyPr>
          <a:lstStyle/>
          <a:p>
            <a:r>
              <a:rPr lang="en-US" sz="3600" dirty="0">
                <a:solidFill>
                  <a:srgbClr val="7030A0"/>
                </a:solidFill>
                <a:latin typeface="Times New Roman" panose="02020603050405020304" pitchFamily="18" charset="0"/>
                <a:cs typeface="Times New Roman" panose="02020603050405020304" pitchFamily="18" charset="0"/>
              </a:rPr>
              <a:t>Cần trục là cánh tay kì diệu của các chú công nhân.</a:t>
            </a:r>
          </a:p>
        </p:txBody>
      </p:sp>
      <p:sp>
        <p:nvSpPr>
          <p:cNvPr id="22" name="TextBox 21"/>
          <p:cNvSpPr txBox="1"/>
          <p:nvPr/>
        </p:nvSpPr>
        <p:spPr>
          <a:xfrm>
            <a:off x="4823614" y="1911345"/>
            <a:ext cx="3745106" cy="769441"/>
          </a:xfrm>
          <a:prstGeom prst="rect">
            <a:avLst/>
          </a:prstGeom>
          <a:noFill/>
        </p:spPr>
        <p:txBody>
          <a:bodyPr wrap="square" rtlCol="0">
            <a:spAutoFit/>
          </a:bodyPr>
          <a:lstStyle/>
          <a:p>
            <a:pPr algn="ctr"/>
            <a:r>
              <a:rPr lang="en-US" sz="4400" dirty="0">
                <a:solidFill>
                  <a:srgbClr val="FF7C80"/>
                </a:solidFill>
                <a:latin typeface="Times New Roman" panose="02020603050405020304" pitchFamily="18" charset="0"/>
                <a:cs typeface="Times New Roman" panose="02020603050405020304" pitchFamily="18" charset="0"/>
              </a:rPr>
              <a:t>Câu giới thiệu</a:t>
            </a:r>
          </a:p>
        </p:txBody>
      </p:sp>
      <p:sp>
        <p:nvSpPr>
          <p:cNvPr id="23" name="TextBox 22"/>
          <p:cNvSpPr txBox="1"/>
          <p:nvPr/>
        </p:nvSpPr>
        <p:spPr>
          <a:xfrm>
            <a:off x="4801018" y="3081780"/>
            <a:ext cx="3745106" cy="1446550"/>
          </a:xfrm>
          <a:prstGeom prst="rect">
            <a:avLst/>
          </a:prstGeom>
          <a:noFill/>
        </p:spPr>
        <p:txBody>
          <a:bodyPr wrap="square" rtlCol="0">
            <a:spAutoFit/>
          </a:bodyPr>
          <a:lstStyle/>
          <a:p>
            <a:pPr algn="ctr"/>
            <a:r>
              <a:rPr lang="en-US" sz="4400" dirty="0">
                <a:solidFill>
                  <a:srgbClr val="FF7C80"/>
                </a:solidFill>
                <a:latin typeface="Times New Roman" panose="02020603050405020304" pitchFamily="18" charset="0"/>
                <a:cs typeface="Times New Roman" panose="02020603050405020304" pitchFamily="18" charset="0"/>
              </a:rPr>
              <a:t>Câu nêu nhận định</a:t>
            </a:r>
          </a:p>
        </p:txBody>
      </p:sp>
      <p:sp>
        <p:nvSpPr>
          <p:cNvPr id="24" name="TextBox 23"/>
          <p:cNvSpPr txBox="1"/>
          <p:nvPr/>
        </p:nvSpPr>
        <p:spPr>
          <a:xfrm>
            <a:off x="4809292" y="4394741"/>
            <a:ext cx="3745106" cy="769441"/>
          </a:xfrm>
          <a:prstGeom prst="rect">
            <a:avLst/>
          </a:prstGeom>
          <a:noFill/>
        </p:spPr>
        <p:txBody>
          <a:bodyPr wrap="square" rtlCol="0">
            <a:spAutoFit/>
          </a:bodyPr>
          <a:lstStyle/>
          <a:p>
            <a:pPr algn="ctr"/>
            <a:r>
              <a:rPr lang="en-US" sz="4400" dirty="0">
                <a:solidFill>
                  <a:srgbClr val="FF7C80"/>
                </a:solidFill>
                <a:latin typeface="Times New Roman" panose="02020603050405020304" pitchFamily="18" charset="0"/>
                <a:cs typeface="Times New Roman" panose="02020603050405020304" pitchFamily="18" charset="0"/>
              </a:rPr>
              <a:t>Câu giới thiệu</a:t>
            </a:r>
          </a:p>
        </p:txBody>
      </p:sp>
      <p:sp>
        <p:nvSpPr>
          <p:cNvPr id="25" name="TextBox 24"/>
          <p:cNvSpPr txBox="1"/>
          <p:nvPr/>
        </p:nvSpPr>
        <p:spPr>
          <a:xfrm>
            <a:off x="4711004" y="5466443"/>
            <a:ext cx="3745106" cy="1446550"/>
          </a:xfrm>
          <a:prstGeom prst="rect">
            <a:avLst/>
          </a:prstGeom>
          <a:noFill/>
        </p:spPr>
        <p:txBody>
          <a:bodyPr wrap="square" rtlCol="0">
            <a:spAutoFit/>
          </a:bodyPr>
          <a:lstStyle/>
          <a:p>
            <a:pPr algn="ctr"/>
            <a:r>
              <a:rPr lang="en-US" sz="4400" dirty="0">
                <a:solidFill>
                  <a:srgbClr val="FF7C80"/>
                </a:solidFill>
                <a:latin typeface="Times New Roman" panose="02020603050405020304" pitchFamily="18" charset="0"/>
                <a:cs typeface="Times New Roman" panose="02020603050405020304" pitchFamily="18" charset="0"/>
              </a:rPr>
              <a:t>Câu nêu nhận định</a:t>
            </a:r>
          </a:p>
        </p:txBody>
      </p:sp>
      <p:sp>
        <p:nvSpPr>
          <p:cNvPr id="18" name="Rectangle 17"/>
          <p:cNvSpPr/>
          <p:nvPr/>
        </p:nvSpPr>
        <p:spPr>
          <a:xfrm>
            <a:off x="4539968" y="311727"/>
            <a:ext cx="4312399" cy="1446550"/>
          </a:xfrm>
          <a:prstGeom prst="rect">
            <a:avLst/>
          </a:prstGeom>
          <a:noFill/>
        </p:spPr>
        <p:txBody>
          <a:bodyPr wrap="none" lIns="91440" tIns="45720" rIns="91440" bIns="45720">
            <a:spAutoFit/>
          </a:bodyPr>
          <a:lstStyle/>
          <a:p>
            <a:pPr algn="ctr"/>
            <a:r>
              <a:rPr lang="en-US" sz="8800" dirty="0">
                <a:ln w="0"/>
                <a:solidFill>
                  <a:schemeClr val="accent1"/>
                </a:solidFill>
                <a:effectLst>
                  <a:outerShdw blurRad="38100" dist="25400" dir="5400000" algn="ctr" rotWithShape="0">
                    <a:srgbClr val="6E747A">
                      <a:alpha val="43000"/>
                    </a:srgbClr>
                  </a:outerShdw>
                </a:effectLst>
                <a:latin typeface="Amazone" panose="03020702060507090A04" pitchFamily="66" charset="0"/>
              </a:rPr>
              <a:t>Tác dụng</a:t>
            </a:r>
          </a:p>
        </p:txBody>
      </p:sp>
      <p:sp>
        <p:nvSpPr>
          <p:cNvPr id="20" name="Rectangle 19"/>
          <p:cNvSpPr/>
          <p:nvPr/>
        </p:nvSpPr>
        <p:spPr>
          <a:xfrm>
            <a:off x="1004938" y="402590"/>
            <a:ext cx="1947969" cy="1446550"/>
          </a:xfrm>
          <a:prstGeom prst="rect">
            <a:avLst/>
          </a:prstGeom>
          <a:noFill/>
        </p:spPr>
        <p:txBody>
          <a:bodyPr wrap="none" lIns="91440" tIns="45720" rIns="91440" bIns="45720">
            <a:spAutoFit/>
          </a:bodyPr>
          <a:lstStyle/>
          <a:p>
            <a:pPr algn="ctr"/>
            <a:r>
              <a:rPr lang="en-US" sz="8800" dirty="0">
                <a:ln w="0"/>
                <a:solidFill>
                  <a:schemeClr val="accent1"/>
                </a:solidFill>
                <a:effectLst>
                  <a:outerShdw blurRad="38100" dist="25400" dir="5400000" algn="ctr" rotWithShape="0">
                    <a:srgbClr val="6E747A">
                      <a:alpha val="43000"/>
                    </a:srgbClr>
                  </a:outerShdw>
                </a:effectLst>
                <a:latin typeface="Amazone" panose="03020702060507090A04" pitchFamily="66" charset="0"/>
              </a:rPr>
              <a:t>Câu</a:t>
            </a:r>
          </a:p>
        </p:txBody>
      </p:sp>
    </p:spTree>
    <p:extLst>
      <p:ext uri="{BB962C8B-B14F-4D97-AF65-F5344CB8AC3E}">
        <p14:creationId xmlns:p14="http://schemas.microsoft.com/office/powerpoint/2010/main" val="41885366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3.54167E-6 -3.33333E-6 L 0.04623 0.02686 C 0.05573 0.03287 0.07032 0.03635 0.08516 0.03635 C 0.10248 0.03635 0.11628 0.03287 0.12578 0.02686 L 0.17214 -3.33333E-6 " pathEditMode="relative" rAng="0" ptsTypes="AAAAA">
                                      <p:cBhvr>
                                        <p:cTn id="11" dur="1000" fill="hold"/>
                                        <p:tgtEl>
                                          <p:spTgt spid="21"/>
                                        </p:tgtEl>
                                        <p:attrNameLst>
                                          <p:attrName>ppt_x</p:attrName>
                                          <p:attrName>ppt_y</p:attrName>
                                        </p:attrNameLst>
                                      </p:cBhvr>
                                      <p:rCtr x="8607" y="1806"/>
                                    </p:animMotion>
                                  </p:childTnLst>
                                </p:cTn>
                              </p:par>
                            </p:childTnLst>
                          </p:cTn>
                        </p:par>
                      </p:childTnLst>
                    </p:cTn>
                  </p:par>
                  <p:par>
                    <p:cTn id="12" fill="hold">
                      <p:stCondLst>
                        <p:cond delay="indefinite"/>
                      </p:stCondLst>
                      <p:childTnLst>
                        <p:par>
                          <p:cTn id="13" fill="hold">
                            <p:stCondLst>
                              <p:cond delay="0"/>
                            </p:stCondLst>
                            <p:childTnLst>
                              <p:par>
                                <p:cTn id="14" presetID="6" presetClass="emph" presetSubtype="0" accel="26000" decel="74000" fill="hold" nodeType="clickEffect">
                                  <p:stCondLst>
                                    <p:cond delay="0"/>
                                  </p:stCondLst>
                                  <p:childTnLst>
                                    <p:animScale>
                                      <p:cBhvr>
                                        <p:cTn id="15" dur="1000" fill="hold"/>
                                        <p:tgtEl>
                                          <p:spTgt spid="21"/>
                                        </p:tgtEl>
                                      </p:cBhvr>
                                      <p:by x="110000" y="110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3608" y="1982358"/>
            <a:ext cx="8814008" cy="4736811"/>
          </a:xfrm>
          <a:prstGeom prst="roundRect">
            <a:avLst/>
          </a:prstGeom>
          <a:solidFill>
            <a:schemeClr val="bg1">
              <a:alpha val="54000"/>
            </a:schemeClr>
          </a:solidFill>
          <a:ln w="76200">
            <a:solidFill>
              <a:srgbClr val="FF6699">
                <a:alpha val="33000"/>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C068A128-5193-4674-B446-2DCEF272DCDA}"/>
              </a:ext>
            </a:extLst>
          </p:cNvPr>
          <p:cNvSpPr/>
          <p:nvPr/>
        </p:nvSpPr>
        <p:spPr>
          <a:xfrm>
            <a:off x="478885" y="203630"/>
            <a:ext cx="8747840" cy="7641295"/>
          </a:xfrm>
          <a:prstGeom prst="ellipse">
            <a:avLst/>
          </a:prstGeom>
          <a:solidFill>
            <a:srgbClr val="FEB2EA">
              <a:alpha val="42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xmlns="" id="{51734576-78CF-41FC-AA13-6406D19F1C3B}"/>
              </a:ext>
            </a:extLst>
          </p:cNvPr>
          <p:cNvSpPr/>
          <p:nvPr/>
        </p:nvSpPr>
        <p:spPr>
          <a:xfrm>
            <a:off x="-1063370" y="4722844"/>
            <a:ext cx="4888701" cy="4270312"/>
          </a:xfrm>
          <a:prstGeom prst="ellipse">
            <a:avLst/>
          </a:prstGeom>
          <a:solidFill>
            <a:srgbClr val="00B0F0">
              <a:alpha val="26000"/>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xmlns="" id="{819ABA20-E50C-472C-9F75-FBB2F392308D}"/>
              </a:ext>
            </a:extLst>
          </p:cNvPr>
          <p:cNvSpPr/>
          <p:nvPr/>
        </p:nvSpPr>
        <p:spPr>
          <a:xfrm>
            <a:off x="10810220" y="2464089"/>
            <a:ext cx="8106377" cy="7080972"/>
          </a:xfrm>
          <a:prstGeom prst="ellipse">
            <a:avLst/>
          </a:prstGeom>
          <a:solidFill>
            <a:srgbClr val="C392FD">
              <a:alpha val="4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xmlns="" id="{479E8E73-FDEA-4465-8169-3B0EF95097F6}"/>
              </a:ext>
            </a:extLst>
          </p:cNvPr>
          <p:cNvSpPr/>
          <p:nvPr/>
        </p:nvSpPr>
        <p:spPr>
          <a:xfrm>
            <a:off x="10541531" y="-304343"/>
            <a:ext cx="4151426" cy="3626297"/>
          </a:xfrm>
          <a:prstGeom prst="ellipse">
            <a:avLst/>
          </a:prstGeom>
          <a:solidFill>
            <a:srgbClr val="FEB2EA">
              <a:alpha val="92000"/>
            </a:srgb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CEBD9204-F3A6-4766-856A-BC6DFD20F1C2}"/>
              </a:ext>
            </a:extLst>
          </p:cNvPr>
          <p:cNvGrpSpPr/>
          <p:nvPr/>
        </p:nvGrpSpPr>
        <p:grpSpPr>
          <a:xfrm>
            <a:off x="53245" y="210275"/>
            <a:ext cx="8950079" cy="1618526"/>
            <a:chOff x="-748144" y="2123508"/>
            <a:chExt cx="7448550" cy="3224463"/>
          </a:xfrm>
        </p:grpSpPr>
        <p:sp>
          <p:nvSpPr>
            <p:cNvPr id="2" name="Rectangle: Rounded Corners 1">
              <a:extLst>
                <a:ext uri="{FF2B5EF4-FFF2-40B4-BE49-F238E27FC236}">
                  <a16:creationId xmlns:a16="http://schemas.microsoft.com/office/drawing/2014/main" xmlns="" id="{B0503C3E-6DDD-46F3-B039-53FADB479CE2}"/>
                </a:ext>
              </a:extLst>
            </p:cNvPr>
            <p:cNvSpPr/>
            <p:nvPr/>
          </p:nvSpPr>
          <p:spPr>
            <a:xfrm>
              <a:off x="-748144" y="2123508"/>
              <a:ext cx="7448550" cy="3224463"/>
            </a:xfrm>
            <a:prstGeom prst="roundRect">
              <a:avLst>
                <a:gd name="adj" fmla="val 20353"/>
              </a:avLst>
            </a:prstGeom>
            <a:solidFill>
              <a:schemeClr val="bg1"/>
            </a:solidFill>
            <a:ln>
              <a:noFill/>
            </a:ln>
            <a:effectLst>
              <a:outerShdw blurRad="152400" dist="1397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A37A073F-A858-48F1-9F9C-598FD489DF63}"/>
                </a:ext>
              </a:extLst>
            </p:cNvPr>
            <p:cNvSpPr/>
            <p:nvPr/>
          </p:nvSpPr>
          <p:spPr>
            <a:xfrm>
              <a:off x="4554415" y="2467135"/>
              <a:ext cx="276165" cy="276165"/>
            </a:xfrm>
            <a:prstGeom prst="roundRect">
              <a:avLst>
                <a:gd name="adj" fmla="val 50000"/>
              </a:avLst>
            </a:prstGeom>
            <a:solidFill>
              <a:srgbClr val="C392FD"/>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xmlns="" id="{8B5BDCC9-E8D3-4684-8403-C43860595126}"/>
                </a:ext>
              </a:extLst>
            </p:cNvPr>
            <p:cNvSpPr/>
            <p:nvPr/>
          </p:nvSpPr>
          <p:spPr>
            <a:xfrm>
              <a:off x="5144169" y="2469658"/>
              <a:ext cx="276165" cy="276165"/>
            </a:xfrm>
            <a:prstGeom prst="roundRect">
              <a:avLst>
                <a:gd name="adj" fmla="val 50000"/>
              </a:avLst>
            </a:prstGeom>
            <a:solidFill>
              <a:srgbClr val="FF6599"/>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xmlns="" id="{06D35F22-53A2-405E-9257-6DA123633A2E}"/>
                </a:ext>
              </a:extLst>
            </p:cNvPr>
            <p:cNvSpPr/>
            <p:nvPr/>
          </p:nvSpPr>
          <p:spPr>
            <a:xfrm>
              <a:off x="5733923" y="2467135"/>
              <a:ext cx="276165" cy="276165"/>
            </a:xfrm>
            <a:prstGeom prst="roundRect">
              <a:avLst>
                <a:gd name="adj" fmla="val 50000"/>
              </a:avLst>
            </a:prstGeom>
            <a:solidFill>
              <a:srgbClr val="F8A0E6"/>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pic>
        <p:nvPicPr>
          <p:cNvPr id="21" name="Picture 20">
            <a:extLst>
              <a:ext uri="{FF2B5EF4-FFF2-40B4-BE49-F238E27FC236}">
                <a16:creationId xmlns:a16="http://schemas.microsoft.com/office/drawing/2014/main" xmlns="" id="{32B0ED10-96B3-4317-A610-410BB0DD83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781" t="59882" r="72403" b="14854"/>
          <a:stretch/>
        </p:blipFill>
        <p:spPr>
          <a:xfrm rot="21092024">
            <a:off x="8164787" y="4719456"/>
            <a:ext cx="1585658" cy="1993774"/>
          </a:xfrm>
          <a:prstGeom prst="rect">
            <a:avLst/>
          </a:prstGeom>
          <a:effectLst>
            <a:outerShdw blurRad="215900" dist="88900" dir="2700000" algn="tl" rotWithShape="0">
              <a:prstClr val="black">
                <a:alpha val="40000"/>
              </a:prstClr>
            </a:outerShdw>
          </a:effectLst>
        </p:spPr>
      </p:pic>
      <p:sp>
        <p:nvSpPr>
          <p:cNvPr id="12" name="Rectangle 2"/>
          <p:cNvSpPr>
            <a:spLocks noGrp="1" noChangeArrowheads="1"/>
          </p:cNvSpPr>
          <p:nvPr>
            <p:ph type="title" sz="quarter"/>
          </p:nvPr>
        </p:nvSpPr>
        <p:spPr>
          <a:xfrm>
            <a:off x="413699" y="158290"/>
            <a:ext cx="8563217" cy="1401502"/>
          </a:xfrm>
        </p:spPr>
        <p:txBody>
          <a:bodyPr>
            <a:noAutofit/>
          </a:bodyPr>
          <a:lstStyle/>
          <a:p>
            <a:pPr>
              <a:defRPr/>
            </a:pP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Bài 2: Xác định chủ ngữ, vị ngữ trong mỗi câu Ai là gì? em vừa tìm được</a:t>
            </a:r>
            <a:r>
              <a:rPr lang="en-US" sz="3600" b="1" dirty="0">
                <a:solidFill>
                  <a:srgbClr val="000000"/>
                </a:solidFill>
                <a:latin typeface="Times New Roman" panose="02020603050405020304" pitchFamily="18" charset="0"/>
                <a:cs typeface="Times New Roman" panose="02020603050405020304" pitchFamily="18" charset="0"/>
              </a:rPr>
              <a:t>. </a:t>
            </a:r>
            <a:br>
              <a:rPr lang="en-US" sz="3600" b="1" dirty="0">
                <a:solidFill>
                  <a:srgbClr val="000000"/>
                </a:solidFill>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13" name="Rectangle 4"/>
          <p:cNvSpPr>
            <a:spLocks noChangeArrowheads="1"/>
          </p:cNvSpPr>
          <p:nvPr/>
        </p:nvSpPr>
        <p:spPr bwMode="auto">
          <a:xfrm>
            <a:off x="405494" y="1873219"/>
            <a:ext cx="9246870" cy="1143000"/>
          </a:xfrm>
          <a:prstGeom prst="rect">
            <a:avLst/>
          </a:prstGeom>
          <a:noFill/>
          <a:ln w="9525">
            <a:noFill/>
            <a:miter lim="800000"/>
            <a:headEnd/>
            <a:tailEnd/>
          </a:ln>
        </p:spPr>
        <p:txBody>
          <a:bodyPr anchor="ctr"/>
          <a:lstStyle/>
          <a:p>
            <a:pPr eaLnBrk="1" hangingPunct="1"/>
            <a:r>
              <a:rPr lang="en-US" sz="3200" b="1" dirty="0">
                <a:solidFill>
                  <a:srgbClr val="002060"/>
                </a:solidFill>
                <a:latin typeface="Times New Roman" panose="02020603050405020304" pitchFamily="18" charset="0"/>
                <a:cs typeface="Times New Roman" panose="02020603050405020304" pitchFamily="18" charset="0"/>
              </a:rPr>
              <a:t>Nguyễn Tri Phương là người Thừa Thiên. </a:t>
            </a:r>
          </a:p>
        </p:txBody>
      </p:sp>
      <p:sp>
        <p:nvSpPr>
          <p:cNvPr id="14" name="Rectangle 5"/>
          <p:cNvSpPr>
            <a:spLocks noChangeArrowheads="1"/>
          </p:cNvSpPr>
          <p:nvPr/>
        </p:nvSpPr>
        <p:spPr bwMode="auto">
          <a:xfrm>
            <a:off x="446698" y="4242794"/>
            <a:ext cx="9246870" cy="584775"/>
          </a:xfrm>
          <a:prstGeom prst="rect">
            <a:avLst/>
          </a:prstGeom>
          <a:noFill/>
          <a:ln w="9525">
            <a:noFill/>
            <a:miter lim="800000"/>
            <a:headEnd/>
            <a:tailEnd/>
          </a:ln>
        </p:spPr>
        <p:txBody>
          <a:bodyPr wrap="square">
            <a:spAutoFit/>
          </a:bodyPr>
          <a:lstStyle/>
          <a:p>
            <a:pPr eaLnBrk="1" hangingPunct="1"/>
            <a:r>
              <a:rPr lang="en-US" sz="3200" b="1" dirty="0">
                <a:solidFill>
                  <a:srgbClr val="002060"/>
                </a:solidFill>
                <a:latin typeface="Times New Roman" panose="02020603050405020304" pitchFamily="18" charset="0"/>
                <a:cs typeface="Times New Roman" panose="02020603050405020304" pitchFamily="18" charset="0"/>
              </a:rPr>
              <a:t>Ông Năm  là dân ngụ cư của làng này.</a:t>
            </a:r>
            <a:r>
              <a:rPr lang="en-US" sz="3200" dirty="0">
                <a:solidFill>
                  <a:srgbClr val="002060"/>
                </a:solidFill>
                <a:latin typeface="Times New Roman" panose="02020603050405020304" pitchFamily="18" charset="0"/>
                <a:cs typeface="Times New Roman" panose="02020603050405020304" pitchFamily="18" charset="0"/>
              </a:rPr>
              <a:t> </a:t>
            </a:r>
          </a:p>
        </p:txBody>
      </p:sp>
      <p:sp>
        <p:nvSpPr>
          <p:cNvPr id="15" name="Rectangle 6"/>
          <p:cNvSpPr>
            <a:spLocks noChangeArrowheads="1"/>
          </p:cNvSpPr>
          <p:nvPr/>
        </p:nvSpPr>
        <p:spPr bwMode="auto">
          <a:xfrm>
            <a:off x="428863" y="5501798"/>
            <a:ext cx="9857513" cy="584775"/>
          </a:xfrm>
          <a:prstGeom prst="rect">
            <a:avLst/>
          </a:prstGeom>
          <a:noFill/>
          <a:ln w="9525">
            <a:noFill/>
            <a:miter lim="800000"/>
            <a:headEnd/>
            <a:tailEnd/>
          </a:ln>
        </p:spPr>
        <p:txBody>
          <a:bodyPr wrap="square">
            <a:spAutoFit/>
          </a:bodyPr>
          <a:lstStyle/>
          <a:p>
            <a:pPr eaLnBrk="1" hangingPunct="1"/>
            <a:r>
              <a:rPr lang="en-US" sz="3200" b="1" dirty="0">
                <a:solidFill>
                  <a:srgbClr val="002060"/>
                </a:solidFill>
                <a:latin typeface="Times New Roman" panose="02020603050405020304" pitchFamily="18" charset="0"/>
                <a:cs typeface="Times New Roman" panose="02020603050405020304" pitchFamily="18" charset="0"/>
              </a:rPr>
              <a:t>Cần trục  là cánh tay kì diệu của các chú công nhân.</a:t>
            </a:r>
          </a:p>
        </p:txBody>
      </p:sp>
      <p:sp>
        <p:nvSpPr>
          <p:cNvPr id="22" name="Line 12"/>
          <p:cNvSpPr>
            <a:spLocks noChangeShapeType="1"/>
          </p:cNvSpPr>
          <p:nvPr/>
        </p:nvSpPr>
        <p:spPr bwMode="auto">
          <a:xfrm flipH="1">
            <a:off x="2995378" y="2121189"/>
            <a:ext cx="174470" cy="685800"/>
          </a:xfrm>
          <a:prstGeom prst="line">
            <a:avLst/>
          </a:prstGeom>
          <a:noFill/>
          <a:ln w="25400">
            <a:solidFill>
              <a:srgbClr val="FF0000"/>
            </a:solidFill>
            <a:round/>
            <a:headEnd/>
            <a:tailEnd/>
          </a:ln>
        </p:spPr>
        <p:txBody>
          <a:bodyPr/>
          <a:lstStyle/>
          <a:p>
            <a:endParaRPr lang="en-US" sz="3200">
              <a:latin typeface="Times New Roman" panose="02020603050405020304" pitchFamily="18" charset="0"/>
              <a:cs typeface="Times New Roman" panose="02020603050405020304" pitchFamily="18" charset="0"/>
            </a:endParaRPr>
          </a:p>
        </p:txBody>
      </p:sp>
      <p:sp>
        <p:nvSpPr>
          <p:cNvPr id="23" name="Text Box 13"/>
          <p:cNvSpPr txBox="1">
            <a:spLocks noChangeArrowheads="1"/>
          </p:cNvSpPr>
          <p:nvPr/>
        </p:nvSpPr>
        <p:spPr bwMode="auto">
          <a:xfrm>
            <a:off x="992625" y="2551135"/>
            <a:ext cx="1570223"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24" name="Text Box 14"/>
          <p:cNvSpPr txBox="1">
            <a:spLocks noChangeArrowheads="1"/>
          </p:cNvSpPr>
          <p:nvPr/>
        </p:nvSpPr>
        <p:spPr bwMode="auto">
          <a:xfrm>
            <a:off x="4613830" y="2578795"/>
            <a:ext cx="1570223"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25" name="Line 15"/>
          <p:cNvSpPr>
            <a:spLocks noChangeShapeType="1"/>
          </p:cNvSpPr>
          <p:nvPr/>
        </p:nvSpPr>
        <p:spPr bwMode="auto">
          <a:xfrm flipH="1">
            <a:off x="1777736" y="4250282"/>
            <a:ext cx="174470" cy="609600"/>
          </a:xfrm>
          <a:prstGeom prst="line">
            <a:avLst/>
          </a:prstGeom>
          <a:noFill/>
          <a:ln w="25400">
            <a:solidFill>
              <a:srgbClr val="FF0000"/>
            </a:solidFill>
            <a:round/>
            <a:headEnd/>
            <a:tailEnd/>
          </a:ln>
        </p:spPr>
        <p:txBody>
          <a:bodyPr/>
          <a:lstStyle/>
          <a:p>
            <a:endParaRPr lang="en-US" sz="3200">
              <a:latin typeface="Times New Roman" panose="02020603050405020304" pitchFamily="18" charset="0"/>
              <a:cs typeface="Times New Roman" panose="02020603050405020304" pitchFamily="18" charset="0"/>
            </a:endParaRPr>
          </a:p>
        </p:txBody>
      </p:sp>
      <p:sp>
        <p:nvSpPr>
          <p:cNvPr id="26" name="Text Box 16"/>
          <p:cNvSpPr txBox="1">
            <a:spLocks noChangeArrowheads="1"/>
          </p:cNvSpPr>
          <p:nvPr/>
        </p:nvSpPr>
        <p:spPr bwMode="auto">
          <a:xfrm>
            <a:off x="954551" y="4812610"/>
            <a:ext cx="1570223"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31" name="Text Box 17"/>
          <p:cNvSpPr txBox="1">
            <a:spLocks noChangeArrowheads="1"/>
          </p:cNvSpPr>
          <p:nvPr/>
        </p:nvSpPr>
        <p:spPr bwMode="auto">
          <a:xfrm>
            <a:off x="3125085" y="4722845"/>
            <a:ext cx="1570223"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32" name="Line 18"/>
          <p:cNvSpPr>
            <a:spLocks noChangeShapeType="1"/>
          </p:cNvSpPr>
          <p:nvPr/>
        </p:nvSpPr>
        <p:spPr bwMode="auto">
          <a:xfrm flipH="1">
            <a:off x="1652428" y="5465046"/>
            <a:ext cx="174470" cy="609600"/>
          </a:xfrm>
          <a:prstGeom prst="line">
            <a:avLst/>
          </a:prstGeom>
          <a:noFill/>
          <a:ln w="25400">
            <a:solidFill>
              <a:srgbClr val="FF0000"/>
            </a:solidFill>
            <a:round/>
            <a:headEnd/>
            <a:tailEnd/>
          </a:ln>
        </p:spPr>
        <p:txBody>
          <a:bodyPr/>
          <a:lstStyle/>
          <a:p>
            <a:endParaRPr lang="en-US" sz="3200">
              <a:latin typeface="Times New Roman" panose="02020603050405020304" pitchFamily="18" charset="0"/>
              <a:cs typeface="Times New Roman" panose="02020603050405020304" pitchFamily="18" charset="0"/>
            </a:endParaRPr>
          </a:p>
        </p:txBody>
      </p:sp>
      <p:sp>
        <p:nvSpPr>
          <p:cNvPr id="33" name="Text Box 19"/>
          <p:cNvSpPr txBox="1">
            <a:spLocks noChangeArrowheads="1"/>
          </p:cNvSpPr>
          <p:nvPr/>
        </p:nvSpPr>
        <p:spPr bwMode="auto">
          <a:xfrm>
            <a:off x="874524" y="6037895"/>
            <a:ext cx="1570223"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34" name="Text Box 20"/>
          <p:cNvSpPr txBox="1">
            <a:spLocks noChangeArrowheads="1"/>
          </p:cNvSpPr>
          <p:nvPr/>
        </p:nvSpPr>
        <p:spPr bwMode="auto">
          <a:xfrm>
            <a:off x="3448466" y="5942345"/>
            <a:ext cx="1570223"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35" name="Text Box 21"/>
          <p:cNvSpPr txBox="1">
            <a:spLocks noChangeArrowheads="1"/>
          </p:cNvSpPr>
          <p:nvPr/>
        </p:nvSpPr>
        <p:spPr bwMode="auto">
          <a:xfrm>
            <a:off x="359415" y="3076836"/>
            <a:ext cx="8461759"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002060"/>
                </a:solidFill>
                <a:latin typeface="Times New Roman" panose="02020603050405020304" pitchFamily="18" charset="0"/>
                <a:cs typeface="Times New Roman" panose="02020603050405020304" pitchFamily="18" charset="0"/>
              </a:rPr>
              <a:t>Cả hai ông đều không phải là người Hà Nội.</a:t>
            </a:r>
          </a:p>
        </p:txBody>
      </p:sp>
      <p:sp>
        <p:nvSpPr>
          <p:cNvPr id="36" name="Line 22"/>
          <p:cNvSpPr>
            <a:spLocks noChangeShapeType="1"/>
          </p:cNvSpPr>
          <p:nvPr/>
        </p:nvSpPr>
        <p:spPr bwMode="auto">
          <a:xfrm flipH="1">
            <a:off x="1810918" y="3037700"/>
            <a:ext cx="174470" cy="609600"/>
          </a:xfrm>
          <a:prstGeom prst="line">
            <a:avLst/>
          </a:prstGeom>
          <a:noFill/>
          <a:ln w="25400">
            <a:solidFill>
              <a:srgbClr val="FF0000"/>
            </a:solidFill>
            <a:round/>
            <a:headEnd/>
            <a:tailEnd/>
          </a:ln>
        </p:spPr>
        <p:txBody>
          <a:bodyPr/>
          <a:lstStyle/>
          <a:p>
            <a:endParaRPr lang="en-US" sz="3200">
              <a:latin typeface="Times New Roman" panose="02020603050405020304" pitchFamily="18" charset="0"/>
              <a:cs typeface="Times New Roman" panose="02020603050405020304" pitchFamily="18" charset="0"/>
            </a:endParaRPr>
          </a:p>
        </p:txBody>
      </p:sp>
      <p:sp>
        <p:nvSpPr>
          <p:cNvPr id="37" name="Text Box 25"/>
          <p:cNvSpPr txBox="1">
            <a:spLocks noChangeArrowheads="1"/>
          </p:cNvSpPr>
          <p:nvPr/>
        </p:nvSpPr>
        <p:spPr bwMode="auto">
          <a:xfrm>
            <a:off x="984340" y="3553958"/>
            <a:ext cx="821368"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38" name="Text Box 26"/>
          <p:cNvSpPr txBox="1">
            <a:spLocks noChangeArrowheads="1"/>
          </p:cNvSpPr>
          <p:nvPr/>
        </p:nvSpPr>
        <p:spPr bwMode="auto">
          <a:xfrm>
            <a:off x="3403873" y="3581240"/>
            <a:ext cx="1570223"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VN</a:t>
            </a:r>
          </a:p>
        </p:txBody>
      </p:sp>
    </p:spTree>
    <p:extLst>
      <p:ext uri="{BB962C8B-B14F-4D97-AF65-F5344CB8AC3E}">
        <p14:creationId xmlns:p14="http://schemas.microsoft.com/office/powerpoint/2010/main" val="35317260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10" presetClass="entr" presetSubtype="0" fill="hold" nodeType="with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childTnLst>
                                </p:cTn>
                              </p:par>
                              <p:par>
                                <p:cTn id="16" presetID="6" presetClass="emph" presetSubtype="0" accel="26000" decel="74000" fill="hold" nodeType="withEffect">
                                  <p:stCondLst>
                                    <p:cond delay="1250"/>
                                  </p:stCondLst>
                                  <p:childTnLst>
                                    <p:animScale>
                                      <p:cBhvr>
                                        <p:cTn id="17" dur="1000" fill="hold"/>
                                        <p:tgtEl>
                                          <p:spTgt spid="21"/>
                                        </p:tgtEl>
                                      </p:cBhvr>
                                      <p:by x="110000" y="110000"/>
                                    </p:animScale>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800" decel="100000"/>
                                        <p:tgtEl>
                                          <p:spTgt spid="13"/>
                                        </p:tgtEl>
                                      </p:cBhvr>
                                    </p:animEffect>
                                    <p:anim calcmode="lin" valueType="num">
                                      <p:cBhvr>
                                        <p:cTn id="23" dur="800" decel="100000" fill="hold"/>
                                        <p:tgtEl>
                                          <p:spTgt spid="13"/>
                                        </p:tgtEl>
                                        <p:attrNameLst>
                                          <p:attrName>style.rotation</p:attrName>
                                        </p:attrNameLst>
                                      </p:cBhvr>
                                      <p:tavLst>
                                        <p:tav tm="0">
                                          <p:val>
                                            <p:fltVal val="-90"/>
                                          </p:val>
                                        </p:tav>
                                        <p:tav tm="100000">
                                          <p:val>
                                            <p:fltVal val="0"/>
                                          </p:val>
                                        </p:tav>
                                      </p:tavLst>
                                    </p:anim>
                                    <p:anim calcmode="lin" valueType="num">
                                      <p:cBhvr>
                                        <p:cTn id="24" dur="800" decel="100000" fill="hold"/>
                                        <p:tgtEl>
                                          <p:spTgt spid="13"/>
                                        </p:tgtEl>
                                        <p:attrNameLst>
                                          <p:attrName>ppt_x</p:attrName>
                                        </p:attrNameLst>
                                      </p:cBhvr>
                                      <p:tavLst>
                                        <p:tav tm="0">
                                          <p:val>
                                            <p:strVal val="#ppt_x+0.4"/>
                                          </p:val>
                                        </p:tav>
                                        <p:tav tm="100000">
                                          <p:val>
                                            <p:strVal val="#ppt_x-0.05"/>
                                          </p:val>
                                        </p:tav>
                                      </p:tavLst>
                                    </p:anim>
                                    <p:anim calcmode="lin" valueType="num">
                                      <p:cBhvr>
                                        <p:cTn id="25" dur="800" decel="100000" fill="hold"/>
                                        <p:tgtEl>
                                          <p:spTgt spid="13"/>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800" decel="100000"/>
                                        <p:tgtEl>
                                          <p:spTgt spid="35"/>
                                        </p:tgtEl>
                                      </p:cBhvr>
                                    </p:animEffect>
                                    <p:anim calcmode="lin" valueType="num">
                                      <p:cBhvr>
                                        <p:cTn id="33" dur="800" decel="100000" fill="hold"/>
                                        <p:tgtEl>
                                          <p:spTgt spid="35"/>
                                        </p:tgtEl>
                                        <p:attrNameLst>
                                          <p:attrName>style.rotation</p:attrName>
                                        </p:attrNameLst>
                                      </p:cBhvr>
                                      <p:tavLst>
                                        <p:tav tm="0">
                                          <p:val>
                                            <p:fltVal val="-90"/>
                                          </p:val>
                                        </p:tav>
                                        <p:tav tm="100000">
                                          <p:val>
                                            <p:fltVal val="0"/>
                                          </p:val>
                                        </p:tav>
                                      </p:tavLst>
                                    </p:anim>
                                    <p:anim calcmode="lin" valueType="num">
                                      <p:cBhvr>
                                        <p:cTn id="34" dur="800" decel="100000" fill="hold"/>
                                        <p:tgtEl>
                                          <p:spTgt spid="35"/>
                                        </p:tgtEl>
                                        <p:attrNameLst>
                                          <p:attrName>ppt_x</p:attrName>
                                        </p:attrNameLst>
                                      </p:cBhvr>
                                      <p:tavLst>
                                        <p:tav tm="0">
                                          <p:val>
                                            <p:strVal val="#ppt_x+0.4"/>
                                          </p:val>
                                        </p:tav>
                                        <p:tav tm="100000">
                                          <p:val>
                                            <p:strVal val="#ppt_x-0.05"/>
                                          </p:val>
                                        </p:tav>
                                      </p:tavLst>
                                    </p:anim>
                                    <p:anim calcmode="lin" valueType="num">
                                      <p:cBhvr>
                                        <p:cTn id="35" dur="800" decel="100000" fill="hold"/>
                                        <p:tgtEl>
                                          <p:spTgt spid="3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800" decel="100000"/>
                                        <p:tgtEl>
                                          <p:spTgt spid="14"/>
                                        </p:tgtEl>
                                      </p:cBhvr>
                                    </p:animEffect>
                                    <p:anim calcmode="lin" valueType="num">
                                      <p:cBhvr>
                                        <p:cTn id="43" dur="800" decel="100000" fill="hold"/>
                                        <p:tgtEl>
                                          <p:spTgt spid="14"/>
                                        </p:tgtEl>
                                        <p:attrNameLst>
                                          <p:attrName>style.rotation</p:attrName>
                                        </p:attrNameLst>
                                      </p:cBhvr>
                                      <p:tavLst>
                                        <p:tav tm="0">
                                          <p:val>
                                            <p:fltVal val="-90"/>
                                          </p:val>
                                        </p:tav>
                                        <p:tav tm="100000">
                                          <p:val>
                                            <p:fltVal val="0"/>
                                          </p:val>
                                        </p:tav>
                                      </p:tavLst>
                                    </p:anim>
                                    <p:anim calcmode="lin" valueType="num">
                                      <p:cBhvr>
                                        <p:cTn id="44" dur="800" decel="100000" fill="hold"/>
                                        <p:tgtEl>
                                          <p:spTgt spid="14"/>
                                        </p:tgtEl>
                                        <p:attrNameLst>
                                          <p:attrName>ppt_x</p:attrName>
                                        </p:attrNameLst>
                                      </p:cBhvr>
                                      <p:tavLst>
                                        <p:tav tm="0">
                                          <p:val>
                                            <p:strVal val="#ppt_x+0.4"/>
                                          </p:val>
                                        </p:tav>
                                        <p:tav tm="100000">
                                          <p:val>
                                            <p:strVal val="#ppt_x-0.05"/>
                                          </p:val>
                                        </p:tav>
                                      </p:tavLst>
                                    </p:anim>
                                    <p:anim calcmode="lin" valueType="num">
                                      <p:cBhvr>
                                        <p:cTn id="45" dur="800" decel="100000" fill="hold"/>
                                        <p:tgtEl>
                                          <p:spTgt spid="14"/>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800" decel="100000"/>
                                        <p:tgtEl>
                                          <p:spTgt spid="15"/>
                                        </p:tgtEl>
                                      </p:cBhvr>
                                    </p:animEffect>
                                    <p:anim calcmode="lin" valueType="num">
                                      <p:cBhvr>
                                        <p:cTn id="53" dur="800" decel="100000" fill="hold"/>
                                        <p:tgtEl>
                                          <p:spTgt spid="15"/>
                                        </p:tgtEl>
                                        <p:attrNameLst>
                                          <p:attrName>style.rotation</p:attrName>
                                        </p:attrNameLst>
                                      </p:cBhvr>
                                      <p:tavLst>
                                        <p:tav tm="0">
                                          <p:val>
                                            <p:fltVal val="-90"/>
                                          </p:val>
                                        </p:tav>
                                        <p:tav tm="100000">
                                          <p:val>
                                            <p:fltVal val="0"/>
                                          </p:val>
                                        </p:tav>
                                      </p:tavLst>
                                    </p:anim>
                                    <p:anim calcmode="lin" valueType="num">
                                      <p:cBhvr>
                                        <p:cTn id="54" dur="800" decel="100000" fill="hold"/>
                                        <p:tgtEl>
                                          <p:spTgt spid="15"/>
                                        </p:tgtEl>
                                        <p:attrNameLst>
                                          <p:attrName>ppt_x</p:attrName>
                                        </p:attrNameLst>
                                      </p:cBhvr>
                                      <p:tavLst>
                                        <p:tav tm="0">
                                          <p:val>
                                            <p:strVal val="#ppt_x+0.4"/>
                                          </p:val>
                                        </p:tav>
                                        <p:tav tm="100000">
                                          <p:val>
                                            <p:strVal val="#ppt_x-0.05"/>
                                          </p:val>
                                        </p:tav>
                                      </p:tavLst>
                                    </p:anim>
                                    <p:anim calcmode="lin" valueType="num">
                                      <p:cBhvr>
                                        <p:cTn id="55" dur="800" decel="100000" fill="hold"/>
                                        <p:tgtEl>
                                          <p:spTgt spid="1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1000"/>
                                        <p:tgtEl>
                                          <p:spTgt spid="25"/>
                                        </p:tgtEl>
                                      </p:cBhvr>
                                    </p:animEffect>
                                    <p:anim calcmode="lin" valueType="num">
                                      <p:cBhvr>
                                        <p:cTn id="105" dur="1000" fill="hold"/>
                                        <p:tgtEl>
                                          <p:spTgt spid="25"/>
                                        </p:tgtEl>
                                        <p:attrNameLst>
                                          <p:attrName>ppt_x</p:attrName>
                                        </p:attrNameLst>
                                      </p:cBhvr>
                                      <p:tavLst>
                                        <p:tav tm="0">
                                          <p:val>
                                            <p:strVal val="#ppt_x"/>
                                          </p:val>
                                        </p:tav>
                                        <p:tav tm="100000">
                                          <p:val>
                                            <p:strVal val="#ppt_x"/>
                                          </p:val>
                                        </p:tav>
                                      </p:tavLst>
                                    </p:anim>
                                    <p:anim calcmode="lin" valueType="num">
                                      <p:cBhvr>
                                        <p:cTn id="10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1000"/>
                                        <p:tgtEl>
                                          <p:spTgt spid="26"/>
                                        </p:tgtEl>
                                      </p:cBhvr>
                                    </p:animEffect>
                                    <p:anim calcmode="lin" valueType="num">
                                      <p:cBhvr>
                                        <p:cTn id="112" dur="1000" fill="hold"/>
                                        <p:tgtEl>
                                          <p:spTgt spid="26"/>
                                        </p:tgtEl>
                                        <p:attrNameLst>
                                          <p:attrName>ppt_x</p:attrName>
                                        </p:attrNameLst>
                                      </p:cBhvr>
                                      <p:tavLst>
                                        <p:tav tm="0">
                                          <p:val>
                                            <p:strVal val="#ppt_x"/>
                                          </p:val>
                                        </p:tav>
                                        <p:tav tm="100000">
                                          <p:val>
                                            <p:strVal val="#ppt_x"/>
                                          </p:val>
                                        </p:tav>
                                      </p:tavLst>
                                    </p:anim>
                                    <p:anim calcmode="lin" valueType="num">
                                      <p:cBhvr>
                                        <p:cTn id="1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1000"/>
                                        <p:tgtEl>
                                          <p:spTgt spid="31"/>
                                        </p:tgtEl>
                                      </p:cBhvr>
                                    </p:animEffect>
                                    <p:anim calcmode="lin" valueType="num">
                                      <p:cBhvr>
                                        <p:cTn id="119" dur="1000" fill="hold"/>
                                        <p:tgtEl>
                                          <p:spTgt spid="31"/>
                                        </p:tgtEl>
                                        <p:attrNameLst>
                                          <p:attrName>ppt_x</p:attrName>
                                        </p:attrNameLst>
                                      </p:cBhvr>
                                      <p:tavLst>
                                        <p:tav tm="0">
                                          <p:val>
                                            <p:strVal val="#ppt_x"/>
                                          </p:val>
                                        </p:tav>
                                        <p:tav tm="100000">
                                          <p:val>
                                            <p:strVal val="#ppt_x"/>
                                          </p:val>
                                        </p:tav>
                                      </p:tavLst>
                                    </p:anim>
                                    <p:anim calcmode="lin" valueType="num">
                                      <p:cBhvr>
                                        <p:cTn id="12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1000"/>
                                        <p:tgtEl>
                                          <p:spTgt spid="32"/>
                                        </p:tgtEl>
                                      </p:cBhvr>
                                    </p:animEffect>
                                    <p:anim calcmode="lin" valueType="num">
                                      <p:cBhvr>
                                        <p:cTn id="126" dur="1000" fill="hold"/>
                                        <p:tgtEl>
                                          <p:spTgt spid="32"/>
                                        </p:tgtEl>
                                        <p:attrNameLst>
                                          <p:attrName>ppt_x</p:attrName>
                                        </p:attrNameLst>
                                      </p:cBhvr>
                                      <p:tavLst>
                                        <p:tav tm="0">
                                          <p:val>
                                            <p:strVal val="#ppt_x"/>
                                          </p:val>
                                        </p:tav>
                                        <p:tav tm="100000">
                                          <p:val>
                                            <p:strVal val="#ppt_x"/>
                                          </p:val>
                                        </p:tav>
                                      </p:tavLst>
                                    </p:anim>
                                    <p:anim calcmode="lin" valueType="num">
                                      <p:cBhvr>
                                        <p:cTn id="1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fade">
                                      <p:cBhvr>
                                        <p:cTn id="139" dur="1000"/>
                                        <p:tgtEl>
                                          <p:spTgt spid="34"/>
                                        </p:tgtEl>
                                      </p:cBhvr>
                                    </p:animEffect>
                                    <p:anim calcmode="lin" valueType="num">
                                      <p:cBhvr>
                                        <p:cTn id="140" dur="1000" fill="hold"/>
                                        <p:tgtEl>
                                          <p:spTgt spid="34"/>
                                        </p:tgtEl>
                                        <p:attrNameLst>
                                          <p:attrName>ppt_x</p:attrName>
                                        </p:attrNameLst>
                                      </p:cBhvr>
                                      <p:tavLst>
                                        <p:tav tm="0">
                                          <p:val>
                                            <p:strVal val="#ppt_x"/>
                                          </p:val>
                                        </p:tav>
                                        <p:tav tm="100000">
                                          <p:val>
                                            <p:strVal val="#ppt_x"/>
                                          </p:val>
                                        </p:tav>
                                      </p:tavLst>
                                    </p:anim>
                                    <p:anim calcmode="lin" valueType="num">
                                      <p:cBhvr>
                                        <p:cTn id="1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2" grpId="0" animBg="1"/>
      <p:bldP spid="23" grpId="0"/>
      <p:bldP spid="24" grpId="0"/>
      <p:bldP spid="25" grpId="0" animBg="1"/>
      <p:bldP spid="26" grpId="0"/>
      <p:bldP spid="31" grpId="0"/>
      <p:bldP spid="32" grpId="0" animBg="1"/>
      <p:bldP spid="33" grpId="0"/>
      <p:bldP spid="34" grpId="0"/>
      <p:bldP spid="35" grpId="0"/>
      <p:bldP spid="36" grpId="0" animBg="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xmlns="" id="{51734576-78CF-41FC-AA13-6406D19F1C3B}"/>
              </a:ext>
            </a:extLst>
          </p:cNvPr>
          <p:cNvSpPr/>
          <p:nvPr/>
        </p:nvSpPr>
        <p:spPr>
          <a:xfrm>
            <a:off x="-1063369" y="4722844"/>
            <a:ext cx="3202734" cy="4270312"/>
          </a:xfrm>
          <a:prstGeom prst="ellipse">
            <a:avLst/>
          </a:prstGeom>
          <a:solidFill>
            <a:srgbClr val="00B0F0">
              <a:alpha val="26000"/>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C068A128-5193-4674-B446-2DCEF272DCDA}"/>
              </a:ext>
            </a:extLst>
          </p:cNvPr>
          <p:cNvSpPr/>
          <p:nvPr/>
        </p:nvSpPr>
        <p:spPr>
          <a:xfrm>
            <a:off x="-1553344" y="700506"/>
            <a:ext cx="5730971" cy="7641295"/>
          </a:xfrm>
          <a:prstGeom prst="ellipse">
            <a:avLst/>
          </a:prstGeom>
          <a:solidFill>
            <a:srgbClr val="FEB2EA">
              <a:alpha val="42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xmlns="" id="{819ABA20-E50C-472C-9F75-FBB2F392308D}"/>
              </a:ext>
            </a:extLst>
          </p:cNvPr>
          <p:cNvSpPr/>
          <p:nvPr/>
        </p:nvSpPr>
        <p:spPr>
          <a:xfrm>
            <a:off x="6551306" y="1141546"/>
            <a:ext cx="5310729" cy="7080972"/>
          </a:xfrm>
          <a:prstGeom prst="ellipse">
            <a:avLst/>
          </a:prstGeom>
          <a:solidFill>
            <a:srgbClr val="C392FD">
              <a:alpha val="4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479E8E73-FDEA-4465-8169-3B0EF95097F6}"/>
              </a:ext>
            </a:extLst>
          </p:cNvPr>
          <p:cNvSpPr/>
          <p:nvPr/>
        </p:nvSpPr>
        <p:spPr>
          <a:xfrm>
            <a:off x="7386570" y="1"/>
            <a:ext cx="2719723" cy="3626297"/>
          </a:xfrm>
          <a:prstGeom prst="ellipse">
            <a:avLst/>
          </a:prstGeom>
          <a:solidFill>
            <a:srgbClr val="FEB2EA">
              <a:alpha val="92000"/>
            </a:srgb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B0503C3E-6DDD-46F3-B039-53FADB479CE2}"/>
              </a:ext>
            </a:extLst>
          </p:cNvPr>
          <p:cNvSpPr/>
          <p:nvPr/>
        </p:nvSpPr>
        <p:spPr>
          <a:xfrm>
            <a:off x="-1" y="1550519"/>
            <a:ext cx="5200651" cy="5307482"/>
          </a:xfrm>
          <a:prstGeom prst="roundRect">
            <a:avLst>
              <a:gd name="adj" fmla="val 20353"/>
            </a:avLst>
          </a:prstGeom>
          <a:ln w="57150">
            <a:solidFill>
              <a:srgbClr val="FF6599"/>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1" name="Picture 20">
            <a:extLst>
              <a:ext uri="{FF2B5EF4-FFF2-40B4-BE49-F238E27FC236}">
                <a16:creationId xmlns:a16="http://schemas.microsoft.com/office/drawing/2014/main" xmlns="" id="{32B0ED10-96B3-4317-A610-410BB0DD83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781" t="59882" r="72403" b="14854"/>
          <a:stretch/>
        </p:blipFill>
        <p:spPr>
          <a:xfrm rot="21092024">
            <a:off x="8167767" y="4773130"/>
            <a:ext cx="1038812" cy="1993774"/>
          </a:xfrm>
          <a:prstGeom prst="rect">
            <a:avLst/>
          </a:prstGeom>
          <a:effectLst>
            <a:outerShdw blurRad="215900" dist="88900" dir="2700000" algn="tl" rotWithShape="0">
              <a:prstClr val="black">
                <a:alpha val="40000"/>
              </a:prstClr>
            </a:outerShdw>
          </a:effectLst>
        </p:spPr>
      </p:pic>
      <p:sp>
        <p:nvSpPr>
          <p:cNvPr id="4" name="Rectangle 3"/>
          <p:cNvSpPr/>
          <p:nvPr/>
        </p:nvSpPr>
        <p:spPr>
          <a:xfrm>
            <a:off x="187917" y="2380684"/>
            <a:ext cx="4824815" cy="5170646"/>
          </a:xfrm>
          <a:prstGeom prst="rect">
            <a:avLst/>
          </a:prstGeom>
        </p:spPr>
        <p:txBody>
          <a:bodyPr wrap="square">
            <a:spAutoFit/>
          </a:bodyPr>
          <a:lstStyle/>
          <a:p>
            <a:pPr marL="457200" indent="-457200" algn="just">
              <a:buFont typeface="Wingdings" panose="05000000000000000000" pitchFamily="2" charset="2"/>
              <a:buChar char="§"/>
            </a:pPr>
            <a:endParaRPr lang="en-US" sz="3300" b="1" dirty="0">
              <a:solidFill>
                <a:srgbClr val="7030A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r>
              <a:rPr lang="en-US" sz="3300" b="1" dirty="0">
                <a:solidFill>
                  <a:srgbClr val="7030A0"/>
                </a:solidFill>
                <a:latin typeface="Times New Roman" panose="02020603050405020304" pitchFamily="18" charset="0"/>
                <a:cs typeface="Times New Roman" panose="02020603050405020304" pitchFamily="18" charset="0"/>
              </a:rPr>
              <a:t>Câu kể Ai là gì? </a:t>
            </a:r>
            <a:r>
              <a:rPr lang="en-US" sz="3300" b="1" dirty="0" err="1">
                <a:solidFill>
                  <a:srgbClr val="7030A0"/>
                </a:solidFill>
                <a:latin typeface="Times New Roman" panose="02020603050405020304" pitchFamily="18" charset="0"/>
                <a:cs typeface="Times New Roman" panose="02020603050405020304" pitchFamily="18" charset="0"/>
              </a:rPr>
              <a:t>gồm</a:t>
            </a:r>
            <a:r>
              <a:rPr lang="en-US" sz="3300" b="1" dirty="0">
                <a:solidFill>
                  <a:srgbClr val="7030A0"/>
                </a:solidFill>
                <a:latin typeface="Times New Roman" panose="02020603050405020304" pitchFamily="18" charset="0"/>
                <a:cs typeface="Times New Roman" panose="02020603050405020304" pitchFamily="18" charset="0"/>
              </a:rPr>
              <a:t> </a:t>
            </a:r>
            <a:r>
              <a:rPr lang="en-US" sz="3300" b="1" dirty="0">
                <a:solidFill>
                  <a:srgbClr val="002060"/>
                </a:solidFill>
                <a:latin typeface="Times New Roman" panose="02020603050405020304" pitchFamily="18" charset="0"/>
                <a:cs typeface="Times New Roman" panose="02020603050405020304" pitchFamily="18" charset="0"/>
              </a:rPr>
              <a:t>2 bộ phận chính</a:t>
            </a:r>
            <a:r>
              <a:rPr lang="en-US" sz="3300" b="1" dirty="0">
                <a:solidFill>
                  <a:srgbClr val="7030A0"/>
                </a:solidFill>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
            </a:pPr>
            <a:r>
              <a:rPr lang="en-US" sz="3300" b="1" dirty="0">
                <a:solidFill>
                  <a:srgbClr val="7030A0"/>
                </a:solidFill>
                <a:latin typeface="Times New Roman" panose="02020603050405020304" pitchFamily="18" charset="0"/>
                <a:cs typeface="Times New Roman" panose="02020603050405020304" pitchFamily="18" charset="0"/>
              </a:rPr>
              <a:t>Bộ phận thứ nhất là chủ ngữ trả lời câu hỏi: </a:t>
            </a:r>
            <a:r>
              <a:rPr lang="en-US" sz="3300" b="1" dirty="0">
                <a:solidFill>
                  <a:srgbClr val="002060"/>
                </a:solidFill>
                <a:latin typeface="Times New Roman" panose="02020603050405020304" pitchFamily="18" charset="0"/>
                <a:cs typeface="Times New Roman" panose="02020603050405020304" pitchFamily="18" charset="0"/>
              </a:rPr>
              <a:t>( Ai, cái gì, con gì)? </a:t>
            </a:r>
          </a:p>
          <a:p>
            <a:pPr marL="457200" indent="-457200" algn="just">
              <a:buFont typeface="Wingdings" panose="05000000000000000000" pitchFamily="2" charset="2"/>
              <a:buChar char="§"/>
            </a:pPr>
            <a:r>
              <a:rPr lang="en-US" sz="3300" b="1" dirty="0">
                <a:solidFill>
                  <a:srgbClr val="7030A0"/>
                </a:solidFill>
                <a:latin typeface="Times New Roman" panose="02020603050405020304" pitchFamily="18" charset="0"/>
                <a:cs typeface="Times New Roman" panose="02020603050405020304" pitchFamily="18" charset="0"/>
              </a:rPr>
              <a:t>Bộ phận thứ hai là vị ngữ trả lời câu hỏi: </a:t>
            </a:r>
            <a:r>
              <a:rPr lang="en-US" sz="3300" b="1" dirty="0">
                <a:solidFill>
                  <a:srgbClr val="002060"/>
                </a:solidFill>
                <a:latin typeface="Times New Roman" panose="02020603050405020304" pitchFamily="18" charset="0"/>
                <a:cs typeface="Times New Roman" panose="02020603050405020304" pitchFamily="18" charset="0"/>
              </a:rPr>
              <a:t>( là gì, là ai, là con gì )?</a:t>
            </a:r>
          </a:p>
        </p:txBody>
      </p:sp>
      <p:sp>
        <p:nvSpPr>
          <p:cNvPr id="5" name="Rectangle 4"/>
          <p:cNvSpPr/>
          <p:nvPr/>
        </p:nvSpPr>
        <p:spPr>
          <a:xfrm>
            <a:off x="196451" y="1550518"/>
            <a:ext cx="2626040" cy="923330"/>
          </a:xfrm>
          <a:prstGeom prst="rect">
            <a:avLst/>
          </a:prstGeom>
          <a:noFill/>
        </p:spPr>
        <p:txBody>
          <a:bodyPr wrap="none" lIns="91440" tIns="45720" rIns="91440" bIns="45720">
            <a:spAutoFit/>
          </a:bodyPr>
          <a:lstStyle/>
          <a:p>
            <a:pPr algn="ctr"/>
            <a:r>
              <a:rPr lang="en-US" sz="5400" b="1" cap="none" spc="0" dirty="0">
                <a:ln w="12700" cmpd="sng">
                  <a:solidFill>
                    <a:srgbClr val="FF899D"/>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UTM Cancel" panose="02040603050506020204" pitchFamily="18" charset="0"/>
              </a:rPr>
              <a:t>Ghi nhớ</a:t>
            </a:r>
          </a:p>
        </p:txBody>
      </p:sp>
    </p:spTree>
    <p:extLst>
      <p:ext uri="{BB962C8B-B14F-4D97-AF65-F5344CB8AC3E}">
        <p14:creationId xmlns:p14="http://schemas.microsoft.com/office/powerpoint/2010/main" val="29765213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37" presetClass="path" presetSubtype="0" accel="50000" decel="50000" fill="hold" nodeType="withEffect">
                                  <p:stCondLst>
                                    <p:cond delay="750"/>
                                  </p:stCondLst>
                                  <p:childTnLst>
                                    <p:animMotion origin="layout" path="M -3.54167E-6 -3.33333E-6 L 0.04623 0.02686 C 0.05573 0.03287 0.07032 0.03635 0.08516 0.03635 C 0.10248 0.03635 0.11628 0.03287 0.12578 0.02686 L 0.17214 -3.33333E-6 " pathEditMode="relative" rAng="0" ptsTypes="AAAAA">
                                      <p:cBhvr>
                                        <p:cTn id="9" dur="1000" fill="hold"/>
                                        <p:tgtEl>
                                          <p:spTgt spid="21"/>
                                        </p:tgtEl>
                                        <p:attrNameLst>
                                          <p:attrName>ppt_x</p:attrName>
                                          <p:attrName>ppt_y</p:attrName>
                                        </p:attrNameLst>
                                      </p:cBhvr>
                                      <p:rCtr x="8607" y="1806"/>
                                    </p:animMotion>
                                  </p:childTnLst>
                                </p:cTn>
                              </p:par>
                              <p:par>
                                <p:cTn id="10" presetID="6" presetClass="emph" presetSubtype="0" accel="26000" decel="74000" fill="hold" nodeType="withEffect">
                                  <p:stCondLst>
                                    <p:cond delay="1250"/>
                                  </p:stCondLst>
                                  <p:childTnLst>
                                    <p:animScale>
                                      <p:cBhvr>
                                        <p:cTn id="11" dur="100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75" y="2777734"/>
            <a:ext cx="7600950" cy="1325563"/>
          </a:xfrm>
        </p:spPr>
        <p:txBody>
          <a:bodyPr>
            <a:noAutofit/>
          </a:bodyPr>
          <a:lstStyle/>
          <a:p>
            <a:r>
              <a:rPr lang="en-US" sz="9000" b="1" dirty="0">
                <a:solidFill>
                  <a:srgbClr val="9642FC"/>
                </a:solidFill>
                <a:latin typeface="UVF Curlz MT" panose="04040404050702020202" pitchFamily="82" charset="0"/>
              </a:rPr>
              <a:t>Vận dụng</a:t>
            </a:r>
          </a:p>
        </p:txBody>
      </p:sp>
    </p:spTree>
    <p:extLst>
      <p:ext uri="{BB962C8B-B14F-4D97-AF65-F5344CB8AC3E}">
        <p14:creationId xmlns:p14="http://schemas.microsoft.com/office/powerpoint/2010/main" val="1810459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xmlns="" id="{51734576-78CF-41FC-AA13-6406D19F1C3B}"/>
              </a:ext>
            </a:extLst>
          </p:cNvPr>
          <p:cNvSpPr/>
          <p:nvPr/>
        </p:nvSpPr>
        <p:spPr>
          <a:xfrm>
            <a:off x="-1063369" y="4722844"/>
            <a:ext cx="3202734" cy="4270312"/>
          </a:xfrm>
          <a:prstGeom prst="ellipse">
            <a:avLst/>
          </a:prstGeom>
          <a:solidFill>
            <a:srgbClr val="00B0F0">
              <a:alpha val="26000"/>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C068A128-5193-4674-B446-2DCEF272DCDA}"/>
              </a:ext>
            </a:extLst>
          </p:cNvPr>
          <p:cNvSpPr/>
          <p:nvPr/>
        </p:nvSpPr>
        <p:spPr>
          <a:xfrm>
            <a:off x="-1553344" y="700506"/>
            <a:ext cx="5730971" cy="7641295"/>
          </a:xfrm>
          <a:prstGeom prst="ellipse">
            <a:avLst/>
          </a:prstGeom>
          <a:solidFill>
            <a:srgbClr val="FEB2EA">
              <a:alpha val="42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xmlns="" id="{819ABA20-E50C-472C-9F75-FBB2F392308D}"/>
              </a:ext>
            </a:extLst>
          </p:cNvPr>
          <p:cNvSpPr/>
          <p:nvPr/>
        </p:nvSpPr>
        <p:spPr>
          <a:xfrm>
            <a:off x="6251269" y="1171489"/>
            <a:ext cx="5310729" cy="7080972"/>
          </a:xfrm>
          <a:prstGeom prst="ellipse">
            <a:avLst/>
          </a:prstGeom>
          <a:solidFill>
            <a:srgbClr val="C392FD">
              <a:alpha val="4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479E8E73-FDEA-4465-8169-3B0EF95097F6}"/>
              </a:ext>
            </a:extLst>
          </p:cNvPr>
          <p:cNvSpPr/>
          <p:nvPr/>
        </p:nvSpPr>
        <p:spPr>
          <a:xfrm>
            <a:off x="7386570" y="1"/>
            <a:ext cx="2719723" cy="3626297"/>
          </a:xfrm>
          <a:prstGeom prst="ellipse">
            <a:avLst/>
          </a:prstGeom>
          <a:solidFill>
            <a:srgbClr val="FEB2EA">
              <a:alpha val="92000"/>
            </a:srgb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B0503C3E-6DDD-46F3-B039-53FADB479CE2}"/>
              </a:ext>
            </a:extLst>
          </p:cNvPr>
          <p:cNvSpPr/>
          <p:nvPr/>
        </p:nvSpPr>
        <p:spPr>
          <a:xfrm>
            <a:off x="-30447" y="104187"/>
            <a:ext cx="9144000" cy="2031701"/>
          </a:xfrm>
          <a:prstGeom prst="roundRect">
            <a:avLst>
              <a:gd name="adj" fmla="val 20353"/>
            </a:avLst>
          </a:prstGeom>
          <a:solidFill>
            <a:schemeClr val="bg1"/>
          </a:solidFill>
          <a:ln>
            <a:noFill/>
          </a:ln>
          <a:effectLst>
            <a:outerShdw blurRad="152400" dist="1397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32B0ED10-96B3-4317-A610-410BB0DD83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781" t="59882" r="72403" b="14854"/>
          <a:stretch/>
        </p:blipFill>
        <p:spPr>
          <a:xfrm rot="21092024">
            <a:off x="5969689" y="10705007"/>
            <a:ext cx="1038812" cy="1993774"/>
          </a:xfrm>
          <a:prstGeom prst="rect">
            <a:avLst/>
          </a:prstGeom>
          <a:effectLst>
            <a:outerShdw blurRad="215900" dist="88900" dir="2700000" algn="tl" rotWithShape="0">
              <a:prstClr val="black">
                <a:alpha val="40000"/>
              </a:prstClr>
            </a:outerShdw>
          </a:effectLst>
        </p:spPr>
      </p:pic>
      <p:sp>
        <p:nvSpPr>
          <p:cNvPr id="4" name="Rectangle 3"/>
          <p:cNvSpPr/>
          <p:nvPr/>
        </p:nvSpPr>
        <p:spPr>
          <a:xfrm>
            <a:off x="402" y="98929"/>
            <a:ext cx="9143599" cy="2554545"/>
          </a:xfrm>
          <a:prstGeom prst="rect">
            <a:avLst/>
          </a:prstGeom>
        </p:spPr>
        <p:txBody>
          <a:bodyPr wrap="square">
            <a:spAutoFit/>
          </a:bodyPr>
          <a:lstStyle/>
          <a:p>
            <a:pPr algn="just"/>
            <a:r>
              <a:rPr lang="en-US" sz="3200" b="1" u="sng" dirty="0">
                <a:solidFill>
                  <a:srgbClr val="7030A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Bài 3</a:t>
            </a:r>
            <a:r>
              <a:rPr lang="en-US" sz="3200" b="1" dirty="0">
                <a:solidFill>
                  <a:srgbClr val="7030A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Có lần, em cùng một số bạn trong lớp đến thăm bạn Hà bị ốm. Em giới thiệu với bố mẹ bạn Hà từng người trong nhóm. Hãy viết một đoạn văn ngắn kể lại chuyện đó, trong đoạn văn có sử dụng câu kể Ai là gì?</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14" name="Snip Diagonal Corner Rectangle 1">
            <a:extLst>
              <a:ext uri="{FF2B5EF4-FFF2-40B4-BE49-F238E27FC236}">
                <a16:creationId xmlns:a16="http://schemas.microsoft.com/office/drawing/2014/main" xmlns="" id="{BC07EDD8-F1B2-44E6-BBE2-54F77D55CC1D}"/>
              </a:ext>
            </a:extLst>
          </p:cNvPr>
          <p:cNvSpPr/>
          <p:nvPr/>
        </p:nvSpPr>
        <p:spPr>
          <a:xfrm>
            <a:off x="120870" y="2746777"/>
            <a:ext cx="8902261" cy="3315837"/>
          </a:xfrm>
          <a:custGeom>
            <a:avLst/>
            <a:gdLst>
              <a:gd name="connsiteX0" fmla="*/ 0 w 11869681"/>
              <a:gd name="connsiteY0" fmla="*/ 552651 h 3315837"/>
              <a:gd name="connsiteX1" fmla="*/ 552651 w 11869681"/>
              <a:gd name="connsiteY1" fmla="*/ 0 h 3315837"/>
              <a:gd name="connsiteX2" fmla="*/ 1043028 w 11869681"/>
              <a:gd name="connsiteY2" fmla="*/ 0 h 3315837"/>
              <a:gd name="connsiteX3" fmla="*/ 1748693 w 11869681"/>
              <a:gd name="connsiteY3" fmla="*/ 0 h 3315837"/>
              <a:gd name="connsiteX4" fmla="*/ 2454358 w 11869681"/>
              <a:gd name="connsiteY4" fmla="*/ 0 h 3315837"/>
              <a:gd name="connsiteX5" fmla="*/ 2944735 w 11869681"/>
              <a:gd name="connsiteY5" fmla="*/ 0 h 3315837"/>
              <a:gd name="connsiteX6" fmla="*/ 3219825 w 11869681"/>
              <a:gd name="connsiteY6" fmla="*/ 0 h 3315837"/>
              <a:gd name="connsiteX7" fmla="*/ 4033134 w 11869681"/>
              <a:gd name="connsiteY7" fmla="*/ 0 h 3315837"/>
              <a:gd name="connsiteX8" fmla="*/ 4415867 w 11869681"/>
              <a:gd name="connsiteY8" fmla="*/ 0 h 3315837"/>
              <a:gd name="connsiteX9" fmla="*/ 4906244 w 11869681"/>
              <a:gd name="connsiteY9" fmla="*/ 0 h 3315837"/>
              <a:gd name="connsiteX10" fmla="*/ 5611909 w 11869681"/>
              <a:gd name="connsiteY10" fmla="*/ 0 h 3315837"/>
              <a:gd name="connsiteX11" fmla="*/ 6317574 w 11869681"/>
              <a:gd name="connsiteY11" fmla="*/ 0 h 3315837"/>
              <a:gd name="connsiteX12" fmla="*/ 6700307 w 11869681"/>
              <a:gd name="connsiteY12" fmla="*/ 0 h 3315837"/>
              <a:gd name="connsiteX13" fmla="*/ 7083041 w 11869681"/>
              <a:gd name="connsiteY13" fmla="*/ 0 h 3315837"/>
              <a:gd name="connsiteX14" fmla="*/ 7896350 w 11869681"/>
              <a:gd name="connsiteY14" fmla="*/ 0 h 3315837"/>
              <a:gd name="connsiteX15" fmla="*/ 8279083 w 11869681"/>
              <a:gd name="connsiteY15" fmla="*/ 0 h 3315837"/>
              <a:gd name="connsiteX16" fmla="*/ 8984748 w 11869681"/>
              <a:gd name="connsiteY16" fmla="*/ 0 h 3315837"/>
              <a:gd name="connsiteX17" fmla="*/ 9798057 w 11869681"/>
              <a:gd name="connsiteY17" fmla="*/ 0 h 3315837"/>
              <a:gd name="connsiteX18" fmla="*/ 10073146 w 11869681"/>
              <a:gd name="connsiteY18" fmla="*/ 0 h 3315837"/>
              <a:gd name="connsiteX19" fmla="*/ 10348236 w 11869681"/>
              <a:gd name="connsiteY19" fmla="*/ 0 h 3315837"/>
              <a:gd name="connsiteX20" fmla="*/ 10730969 w 11869681"/>
              <a:gd name="connsiteY20" fmla="*/ 0 h 3315837"/>
              <a:gd name="connsiteX21" fmla="*/ 11317030 w 11869681"/>
              <a:gd name="connsiteY21" fmla="*/ 0 h 3315837"/>
              <a:gd name="connsiteX22" fmla="*/ 11869681 w 11869681"/>
              <a:gd name="connsiteY22" fmla="*/ 552651 h 3315837"/>
              <a:gd name="connsiteX23" fmla="*/ 11869681 w 11869681"/>
              <a:gd name="connsiteY23" fmla="*/ 1061074 h 3315837"/>
              <a:gd name="connsiteX24" fmla="*/ 11869681 w 11869681"/>
              <a:gd name="connsiteY24" fmla="*/ 1591602 h 3315837"/>
              <a:gd name="connsiteX25" fmla="*/ 11869681 w 11869681"/>
              <a:gd name="connsiteY25" fmla="*/ 2100026 h 3315837"/>
              <a:gd name="connsiteX26" fmla="*/ 11869681 w 11869681"/>
              <a:gd name="connsiteY26" fmla="*/ 2763186 h 3315837"/>
              <a:gd name="connsiteX27" fmla="*/ 11317030 w 11869681"/>
              <a:gd name="connsiteY27" fmla="*/ 3315837 h 3315837"/>
              <a:gd name="connsiteX28" fmla="*/ 10611365 w 11869681"/>
              <a:gd name="connsiteY28" fmla="*/ 3315837 h 3315837"/>
              <a:gd name="connsiteX29" fmla="*/ 10120988 w 11869681"/>
              <a:gd name="connsiteY29" fmla="*/ 3315837 h 3315837"/>
              <a:gd name="connsiteX30" fmla="*/ 9522967 w 11869681"/>
              <a:gd name="connsiteY30" fmla="*/ 3315837 h 3315837"/>
              <a:gd name="connsiteX31" fmla="*/ 9032590 w 11869681"/>
              <a:gd name="connsiteY31" fmla="*/ 3315837 h 3315837"/>
              <a:gd name="connsiteX32" fmla="*/ 8542212 w 11869681"/>
              <a:gd name="connsiteY32" fmla="*/ 3315837 h 3315837"/>
              <a:gd name="connsiteX33" fmla="*/ 7836547 w 11869681"/>
              <a:gd name="connsiteY33" fmla="*/ 3315837 h 3315837"/>
              <a:gd name="connsiteX34" fmla="*/ 7453814 w 11869681"/>
              <a:gd name="connsiteY34" fmla="*/ 3315837 h 3315837"/>
              <a:gd name="connsiteX35" fmla="*/ 6640505 w 11869681"/>
              <a:gd name="connsiteY35" fmla="*/ 3315837 h 3315837"/>
              <a:gd name="connsiteX36" fmla="*/ 5934841 w 11869681"/>
              <a:gd name="connsiteY36" fmla="*/ 3315837 h 3315837"/>
              <a:gd name="connsiteX37" fmla="*/ 5659751 w 11869681"/>
              <a:gd name="connsiteY37" fmla="*/ 3315837 h 3315837"/>
              <a:gd name="connsiteX38" fmla="*/ 4846442 w 11869681"/>
              <a:gd name="connsiteY38" fmla="*/ 3315837 h 3315837"/>
              <a:gd name="connsiteX39" fmla="*/ 4356065 w 11869681"/>
              <a:gd name="connsiteY39" fmla="*/ 3315837 h 3315837"/>
              <a:gd name="connsiteX40" fmla="*/ 3650400 w 11869681"/>
              <a:gd name="connsiteY40" fmla="*/ 3315837 h 3315837"/>
              <a:gd name="connsiteX41" fmla="*/ 2837091 w 11869681"/>
              <a:gd name="connsiteY41" fmla="*/ 3315837 h 3315837"/>
              <a:gd name="connsiteX42" fmla="*/ 2239070 w 11869681"/>
              <a:gd name="connsiteY42" fmla="*/ 3315837 h 3315837"/>
              <a:gd name="connsiteX43" fmla="*/ 1425762 w 11869681"/>
              <a:gd name="connsiteY43" fmla="*/ 3315837 h 3315837"/>
              <a:gd name="connsiteX44" fmla="*/ 552651 w 11869681"/>
              <a:gd name="connsiteY44" fmla="*/ 3315837 h 3315837"/>
              <a:gd name="connsiteX45" fmla="*/ 0 w 11869681"/>
              <a:gd name="connsiteY45" fmla="*/ 2763186 h 3315837"/>
              <a:gd name="connsiteX46" fmla="*/ 0 w 11869681"/>
              <a:gd name="connsiteY46" fmla="*/ 2166342 h 3315837"/>
              <a:gd name="connsiteX47" fmla="*/ 0 w 11869681"/>
              <a:gd name="connsiteY47" fmla="*/ 1591602 h 3315837"/>
              <a:gd name="connsiteX48" fmla="*/ 0 w 11869681"/>
              <a:gd name="connsiteY48" fmla="*/ 1061074 h 3315837"/>
              <a:gd name="connsiteX49" fmla="*/ 0 w 11869681"/>
              <a:gd name="connsiteY49" fmla="*/ 552651 h 331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869681" h="3315837" fill="none" extrusionOk="0">
                <a:moveTo>
                  <a:pt x="0" y="552651"/>
                </a:moveTo>
                <a:cubicBezTo>
                  <a:pt x="-13905" y="234065"/>
                  <a:pt x="243356" y="-9694"/>
                  <a:pt x="552651" y="0"/>
                </a:cubicBezTo>
                <a:cubicBezTo>
                  <a:pt x="764275" y="-46887"/>
                  <a:pt x="815235" y="322"/>
                  <a:pt x="1043028" y="0"/>
                </a:cubicBezTo>
                <a:cubicBezTo>
                  <a:pt x="1270821" y="-322"/>
                  <a:pt x="1401569" y="645"/>
                  <a:pt x="1748693" y="0"/>
                </a:cubicBezTo>
                <a:cubicBezTo>
                  <a:pt x="2095817" y="-645"/>
                  <a:pt x="2260960" y="53967"/>
                  <a:pt x="2454358" y="0"/>
                </a:cubicBezTo>
                <a:cubicBezTo>
                  <a:pt x="2647757" y="-53967"/>
                  <a:pt x="2794522" y="1807"/>
                  <a:pt x="2944735" y="0"/>
                </a:cubicBezTo>
                <a:cubicBezTo>
                  <a:pt x="3094948" y="-1807"/>
                  <a:pt x="3144123" y="20745"/>
                  <a:pt x="3219825" y="0"/>
                </a:cubicBezTo>
                <a:cubicBezTo>
                  <a:pt x="3295527" y="-20745"/>
                  <a:pt x="3798015" y="574"/>
                  <a:pt x="4033134" y="0"/>
                </a:cubicBezTo>
                <a:cubicBezTo>
                  <a:pt x="4268253" y="-574"/>
                  <a:pt x="4261262" y="30137"/>
                  <a:pt x="4415867" y="0"/>
                </a:cubicBezTo>
                <a:cubicBezTo>
                  <a:pt x="4570472" y="-30137"/>
                  <a:pt x="4806911" y="53469"/>
                  <a:pt x="4906244" y="0"/>
                </a:cubicBezTo>
                <a:cubicBezTo>
                  <a:pt x="5005577" y="-53469"/>
                  <a:pt x="5419818" y="48481"/>
                  <a:pt x="5611909" y="0"/>
                </a:cubicBezTo>
                <a:cubicBezTo>
                  <a:pt x="5804000" y="-48481"/>
                  <a:pt x="5979414" y="78599"/>
                  <a:pt x="6317574" y="0"/>
                </a:cubicBezTo>
                <a:cubicBezTo>
                  <a:pt x="6655734" y="-78599"/>
                  <a:pt x="6528528" y="30827"/>
                  <a:pt x="6700307" y="0"/>
                </a:cubicBezTo>
                <a:cubicBezTo>
                  <a:pt x="6872086" y="-30827"/>
                  <a:pt x="6913637" y="13564"/>
                  <a:pt x="7083041" y="0"/>
                </a:cubicBezTo>
                <a:cubicBezTo>
                  <a:pt x="7252445" y="-13564"/>
                  <a:pt x="7617664" y="81155"/>
                  <a:pt x="7896350" y="0"/>
                </a:cubicBezTo>
                <a:cubicBezTo>
                  <a:pt x="8175036" y="-81155"/>
                  <a:pt x="8138873" y="37629"/>
                  <a:pt x="8279083" y="0"/>
                </a:cubicBezTo>
                <a:cubicBezTo>
                  <a:pt x="8419293" y="-37629"/>
                  <a:pt x="8639129" y="23116"/>
                  <a:pt x="8984748" y="0"/>
                </a:cubicBezTo>
                <a:cubicBezTo>
                  <a:pt x="9330367" y="-23116"/>
                  <a:pt x="9421721" y="42510"/>
                  <a:pt x="9798057" y="0"/>
                </a:cubicBezTo>
                <a:cubicBezTo>
                  <a:pt x="10174393" y="-42510"/>
                  <a:pt x="9981903" y="2412"/>
                  <a:pt x="10073146" y="0"/>
                </a:cubicBezTo>
                <a:cubicBezTo>
                  <a:pt x="10164389" y="-2412"/>
                  <a:pt x="10266929" y="7790"/>
                  <a:pt x="10348236" y="0"/>
                </a:cubicBezTo>
                <a:cubicBezTo>
                  <a:pt x="10429543" y="-7790"/>
                  <a:pt x="10634241" y="25570"/>
                  <a:pt x="10730969" y="0"/>
                </a:cubicBezTo>
                <a:cubicBezTo>
                  <a:pt x="10827697" y="-25570"/>
                  <a:pt x="11115658" y="25648"/>
                  <a:pt x="11317030" y="0"/>
                </a:cubicBezTo>
                <a:cubicBezTo>
                  <a:pt x="11631610" y="-4773"/>
                  <a:pt x="11870686" y="294140"/>
                  <a:pt x="11869681" y="552651"/>
                </a:cubicBezTo>
                <a:cubicBezTo>
                  <a:pt x="11919918" y="789574"/>
                  <a:pt x="11867192" y="833074"/>
                  <a:pt x="11869681" y="1061074"/>
                </a:cubicBezTo>
                <a:cubicBezTo>
                  <a:pt x="11872170" y="1289074"/>
                  <a:pt x="11833680" y="1356589"/>
                  <a:pt x="11869681" y="1591602"/>
                </a:cubicBezTo>
                <a:cubicBezTo>
                  <a:pt x="11905682" y="1826615"/>
                  <a:pt x="11830164" y="1908588"/>
                  <a:pt x="11869681" y="2100026"/>
                </a:cubicBezTo>
                <a:cubicBezTo>
                  <a:pt x="11909198" y="2291464"/>
                  <a:pt x="11823117" y="2509056"/>
                  <a:pt x="11869681" y="2763186"/>
                </a:cubicBezTo>
                <a:cubicBezTo>
                  <a:pt x="11873578" y="3034116"/>
                  <a:pt x="11592075" y="3285822"/>
                  <a:pt x="11317030" y="3315837"/>
                </a:cubicBezTo>
                <a:cubicBezTo>
                  <a:pt x="11149775" y="3340137"/>
                  <a:pt x="10941658" y="3264880"/>
                  <a:pt x="10611365" y="3315837"/>
                </a:cubicBezTo>
                <a:cubicBezTo>
                  <a:pt x="10281072" y="3366794"/>
                  <a:pt x="10312644" y="3266055"/>
                  <a:pt x="10120988" y="3315837"/>
                </a:cubicBezTo>
                <a:cubicBezTo>
                  <a:pt x="9929332" y="3365619"/>
                  <a:pt x="9705236" y="3297768"/>
                  <a:pt x="9522967" y="3315837"/>
                </a:cubicBezTo>
                <a:cubicBezTo>
                  <a:pt x="9340698" y="3333906"/>
                  <a:pt x="9185785" y="3282062"/>
                  <a:pt x="9032590" y="3315837"/>
                </a:cubicBezTo>
                <a:cubicBezTo>
                  <a:pt x="8879395" y="3349612"/>
                  <a:pt x="8763352" y="3300387"/>
                  <a:pt x="8542212" y="3315837"/>
                </a:cubicBezTo>
                <a:cubicBezTo>
                  <a:pt x="8321072" y="3331287"/>
                  <a:pt x="8185930" y="3257703"/>
                  <a:pt x="7836547" y="3315837"/>
                </a:cubicBezTo>
                <a:cubicBezTo>
                  <a:pt x="7487164" y="3373971"/>
                  <a:pt x="7597777" y="3302907"/>
                  <a:pt x="7453814" y="3315837"/>
                </a:cubicBezTo>
                <a:cubicBezTo>
                  <a:pt x="7309851" y="3328767"/>
                  <a:pt x="6922334" y="3257675"/>
                  <a:pt x="6640505" y="3315837"/>
                </a:cubicBezTo>
                <a:cubicBezTo>
                  <a:pt x="6358676" y="3373999"/>
                  <a:pt x="6177354" y="3293679"/>
                  <a:pt x="5934841" y="3315837"/>
                </a:cubicBezTo>
                <a:cubicBezTo>
                  <a:pt x="5692328" y="3337995"/>
                  <a:pt x="5750119" y="3284815"/>
                  <a:pt x="5659751" y="3315837"/>
                </a:cubicBezTo>
                <a:cubicBezTo>
                  <a:pt x="5569383" y="3346859"/>
                  <a:pt x="5074099" y="3277114"/>
                  <a:pt x="4846442" y="3315837"/>
                </a:cubicBezTo>
                <a:cubicBezTo>
                  <a:pt x="4618785" y="3354560"/>
                  <a:pt x="4553889" y="3261083"/>
                  <a:pt x="4356065" y="3315837"/>
                </a:cubicBezTo>
                <a:cubicBezTo>
                  <a:pt x="4158241" y="3370591"/>
                  <a:pt x="3950012" y="3283436"/>
                  <a:pt x="3650400" y="3315837"/>
                </a:cubicBezTo>
                <a:cubicBezTo>
                  <a:pt x="3350788" y="3348238"/>
                  <a:pt x="3225275" y="3224850"/>
                  <a:pt x="2837091" y="3315837"/>
                </a:cubicBezTo>
                <a:cubicBezTo>
                  <a:pt x="2448907" y="3406824"/>
                  <a:pt x="2367550" y="3278402"/>
                  <a:pt x="2239070" y="3315837"/>
                </a:cubicBezTo>
                <a:cubicBezTo>
                  <a:pt x="2110590" y="3353272"/>
                  <a:pt x="1802180" y="3287457"/>
                  <a:pt x="1425762" y="3315837"/>
                </a:cubicBezTo>
                <a:cubicBezTo>
                  <a:pt x="1049344" y="3344217"/>
                  <a:pt x="940504" y="3308512"/>
                  <a:pt x="552651" y="3315837"/>
                </a:cubicBezTo>
                <a:cubicBezTo>
                  <a:pt x="266097" y="3243190"/>
                  <a:pt x="17182" y="3052122"/>
                  <a:pt x="0" y="2763186"/>
                </a:cubicBezTo>
                <a:cubicBezTo>
                  <a:pt x="-59054" y="2503990"/>
                  <a:pt x="19591" y="2317661"/>
                  <a:pt x="0" y="2166342"/>
                </a:cubicBezTo>
                <a:cubicBezTo>
                  <a:pt x="-19591" y="2015023"/>
                  <a:pt x="27267" y="1752654"/>
                  <a:pt x="0" y="1591602"/>
                </a:cubicBezTo>
                <a:cubicBezTo>
                  <a:pt x="-27267" y="1430550"/>
                  <a:pt x="795" y="1303616"/>
                  <a:pt x="0" y="1061074"/>
                </a:cubicBezTo>
                <a:cubicBezTo>
                  <a:pt x="-795" y="818532"/>
                  <a:pt x="51963" y="757860"/>
                  <a:pt x="0" y="552651"/>
                </a:cubicBezTo>
                <a:close/>
              </a:path>
              <a:path w="11869681" h="3315837" stroke="0" extrusionOk="0">
                <a:moveTo>
                  <a:pt x="0" y="552651"/>
                </a:moveTo>
                <a:cubicBezTo>
                  <a:pt x="34242" y="231426"/>
                  <a:pt x="195413" y="46473"/>
                  <a:pt x="552651" y="0"/>
                </a:cubicBezTo>
                <a:cubicBezTo>
                  <a:pt x="660798" y="-17264"/>
                  <a:pt x="761269" y="28069"/>
                  <a:pt x="827741" y="0"/>
                </a:cubicBezTo>
                <a:cubicBezTo>
                  <a:pt x="894213" y="-28069"/>
                  <a:pt x="1249400" y="35583"/>
                  <a:pt x="1641049" y="0"/>
                </a:cubicBezTo>
                <a:cubicBezTo>
                  <a:pt x="2032698" y="-35583"/>
                  <a:pt x="1859375" y="4231"/>
                  <a:pt x="2023783" y="0"/>
                </a:cubicBezTo>
                <a:cubicBezTo>
                  <a:pt x="2188191" y="-4231"/>
                  <a:pt x="2497712" y="46659"/>
                  <a:pt x="2621804" y="0"/>
                </a:cubicBezTo>
                <a:cubicBezTo>
                  <a:pt x="2745896" y="-46659"/>
                  <a:pt x="2876195" y="18896"/>
                  <a:pt x="3112181" y="0"/>
                </a:cubicBezTo>
                <a:cubicBezTo>
                  <a:pt x="3348167" y="-18896"/>
                  <a:pt x="3550548" y="18568"/>
                  <a:pt x="3817846" y="0"/>
                </a:cubicBezTo>
                <a:cubicBezTo>
                  <a:pt x="4085145" y="-18568"/>
                  <a:pt x="4328290" y="23112"/>
                  <a:pt x="4631155" y="0"/>
                </a:cubicBezTo>
                <a:cubicBezTo>
                  <a:pt x="4934020" y="-23112"/>
                  <a:pt x="5190260" y="27441"/>
                  <a:pt x="5444463" y="0"/>
                </a:cubicBezTo>
                <a:cubicBezTo>
                  <a:pt x="5698666" y="-27441"/>
                  <a:pt x="5918813" y="40459"/>
                  <a:pt x="6150128" y="0"/>
                </a:cubicBezTo>
                <a:cubicBezTo>
                  <a:pt x="6381443" y="-40459"/>
                  <a:pt x="6606791" y="34992"/>
                  <a:pt x="6855793" y="0"/>
                </a:cubicBezTo>
                <a:cubicBezTo>
                  <a:pt x="7104795" y="-34992"/>
                  <a:pt x="7048315" y="45057"/>
                  <a:pt x="7238526" y="0"/>
                </a:cubicBezTo>
                <a:cubicBezTo>
                  <a:pt x="7428737" y="-45057"/>
                  <a:pt x="7702457" y="52924"/>
                  <a:pt x="8051835" y="0"/>
                </a:cubicBezTo>
                <a:cubicBezTo>
                  <a:pt x="8401213" y="-52924"/>
                  <a:pt x="8288749" y="23616"/>
                  <a:pt x="8434569" y="0"/>
                </a:cubicBezTo>
                <a:cubicBezTo>
                  <a:pt x="8580389" y="-23616"/>
                  <a:pt x="8755157" y="39931"/>
                  <a:pt x="8924946" y="0"/>
                </a:cubicBezTo>
                <a:cubicBezTo>
                  <a:pt x="9094735" y="-39931"/>
                  <a:pt x="9468710" y="66991"/>
                  <a:pt x="9630611" y="0"/>
                </a:cubicBezTo>
                <a:cubicBezTo>
                  <a:pt x="9792512" y="-66991"/>
                  <a:pt x="10051218" y="10045"/>
                  <a:pt x="10336275" y="0"/>
                </a:cubicBezTo>
                <a:cubicBezTo>
                  <a:pt x="10621332" y="-10045"/>
                  <a:pt x="10504742" y="18616"/>
                  <a:pt x="10611365" y="0"/>
                </a:cubicBezTo>
                <a:cubicBezTo>
                  <a:pt x="10717988" y="-18616"/>
                  <a:pt x="11059873" y="67044"/>
                  <a:pt x="11317030" y="0"/>
                </a:cubicBezTo>
                <a:cubicBezTo>
                  <a:pt x="11665145" y="439"/>
                  <a:pt x="11863290" y="263987"/>
                  <a:pt x="11869681" y="552651"/>
                </a:cubicBezTo>
                <a:cubicBezTo>
                  <a:pt x="11905015" y="843447"/>
                  <a:pt x="11848925" y="859268"/>
                  <a:pt x="11869681" y="1149495"/>
                </a:cubicBezTo>
                <a:cubicBezTo>
                  <a:pt x="11890437" y="1439722"/>
                  <a:pt x="11852013" y="1469131"/>
                  <a:pt x="11869681" y="1680024"/>
                </a:cubicBezTo>
                <a:cubicBezTo>
                  <a:pt x="11887349" y="1890917"/>
                  <a:pt x="11816676" y="2033766"/>
                  <a:pt x="11869681" y="2188447"/>
                </a:cubicBezTo>
                <a:cubicBezTo>
                  <a:pt x="11922686" y="2343128"/>
                  <a:pt x="11827911" y="2520328"/>
                  <a:pt x="11869681" y="2763186"/>
                </a:cubicBezTo>
                <a:cubicBezTo>
                  <a:pt x="11824528" y="3131539"/>
                  <a:pt x="11585918" y="3365870"/>
                  <a:pt x="11317030" y="3315837"/>
                </a:cubicBezTo>
                <a:cubicBezTo>
                  <a:pt x="11102053" y="3359174"/>
                  <a:pt x="10875460" y="3280557"/>
                  <a:pt x="10503721" y="3315837"/>
                </a:cubicBezTo>
                <a:cubicBezTo>
                  <a:pt x="10131982" y="3351117"/>
                  <a:pt x="10044603" y="3314868"/>
                  <a:pt x="9798057" y="3315837"/>
                </a:cubicBezTo>
                <a:cubicBezTo>
                  <a:pt x="9551511" y="3316806"/>
                  <a:pt x="9497774" y="3308001"/>
                  <a:pt x="9200035" y="3315837"/>
                </a:cubicBezTo>
                <a:cubicBezTo>
                  <a:pt x="8902296" y="3323673"/>
                  <a:pt x="9062396" y="3284929"/>
                  <a:pt x="8924946" y="3315837"/>
                </a:cubicBezTo>
                <a:cubicBezTo>
                  <a:pt x="8787496" y="3346745"/>
                  <a:pt x="8751591" y="3288560"/>
                  <a:pt x="8649856" y="3315837"/>
                </a:cubicBezTo>
                <a:cubicBezTo>
                  <a:pt x="8548121" y="3343114"/>
                  <a:pt x="8233868" y="3311687"/>
                  <a:pt x="7944191" y="3315837"/>
                </a:cubicBezTo>
                <a:cubicBezTo>
                  <a:pt x="7654515" y="3319987"/>
                  <a:pt x="7567036" y="3306578"/>
                  <a:pt x="7453814" y="3315837"/>
                </a:cubicBezTo>
                <a:cubicBezTo>
                  <a:pt x="7340592" y="3325096"/>
                  <a:pt x="7058134" y="3252622"/>
                  <a:pt x="6748149" y="3315837"/>
                </a:cubicBezTo>
                <a:cubicBezTo>
                  <a:pt x="6438164" y="3379052"/>
                  <a:pt x="6187316" y="3307625"/>
                  <a:pt x="5934841" y="3315837"/>
                </a:cubicBezTo>
                <a:cubicBezTo>
                  <a:pt x="5682366" y="3324049"/>
                  <a:pt x="5717916" y="3293524"/>
                  <a:pt x="5659751" y="3315837"/>
                </a:cubicBezTo>
                <a:cubicBezTo>
                  <a:pt x="5601586" y="3338150"/>
                  <a:pt x="5278950" y="3299977"/>
                  <a:pt x="5169374" y="3315837"/>
                </a:cubicBezTo>
                <a:cubicBezTo>
                  <a:pt x="5059798" y="3331697"/>
                  <a:pt x="4816183" y="3309832"/>
                  <a:pt x="4571352" y="3315837"/>
                </a:cubicBezTo>
                <a:cubicBezTo>
                  <a:pt x="4326521" y="3321842"/>
                  <a:pt x="4139505" y="3294544"/>
                  <a:pt x="3865688" y="3315837"/>
                </a:cubicBezTo>
                <a:cubicBezTo>
                  <a:pt x="3591871" y="3337130"/>
                  <a:pt x="3618470" y="3311320"/>
                  <a:pt x="3375310" y="3315837"/>
                </a:cubicBezTo>
                <a:cubicBezTo>
                  <a:pt x="3132150" y="3320354"/>
                  <a:pt x="3060721" y="3307514"/>
                  <a:pt x="2884933" y="3315837"/>
                </a:cubicBezTo>
                <a:cubicBezTo>
                  <a:pt x="2709145" y="3324160"/>
                  <a:pt x="2482599" y="3254366"/>
                  <a:pt x="2179268" y="3315837"/>
                </a:cubicBezTo>
                <a:cubicBezTo>
                  <a:pt x="1875937" y="3377308"/>
                  <a:pt x="1639853" y="3300753"/>
                  <a:pt x="1473603" y="3315837"/>
                </a:cubicBezTo>
                <a:cubicBezTo>
                  <a:pt x="1307354" y="3330921"/>
                  <a:pt x="835481" y="3256994"/>
                  <a:pt x="552651" y="3315837"/>
                </a:cubicBezTo>
                <a:cubicBezTo>
                  <a:pt x="332007" y="3336189"/>
                  <a:pt x="71385" y="3098377"/>
                  <a:pt x="0" y="2763186"/>
                </a:cubicBezTo>
                <a:cubicBezTo>
                  <a:pt x="-30673" y="2505512"/>
                  <a:pt x="27693" y="2424021"/>
                  <a:pt x="0" y="2188447"/>
                </a:cubicBezTo>
                <a:cubicBezTo>
                  <a:pt x="-27693" y="1952873"/>
                  <a:pt x="30760" y="1796032"/>
                  <a:pt x="0" y="1613708"/>
                </a:cubicBezTo>
                <a:cubicBezTo>
                  <a:pt x="-30760" y="1431384"/>
                  <a:pt x="53263" y="1337343"/>
                  <a:pt x="0" y="1127390"/>
                </a:cubicBezTo>
                <a:cubicBezTo>
                  <a:pt x="-53263" y="917437"/>
                  <a:pt x="16474" y="732659"/>
                  <a:pt x="0" y="552651"/>
                </a:cubicBezTo>
                <a:close/>
              </a:path>
            </a:pathLst>
          </a:custGeom>
          <a:solidFill>
            <a:srgbClr val="F9E3E6">
              <a:alpha val="93000"/>
            </a:srgbClr>
          </a:solidFill>
          <a:ln w="57150" cmpd="sng">
            <a:solidFill>
              <a:srgbClr val="FF899D"/>
            </a:solidFill>
            <a:prstDash val="lgDash"/>
            <a:extLst>
              <a:ext uri="{C807C97D-BFC1-408E-A445-0C87EB9F89A2}">
                <ask:lineSketchStyleProps xmlns:ask="http://schemas.microsoft.com/office/drawing/2018/sketchyshapes" xmln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Khi chúng tôi đến, Hà nằm trong nhà, bố mẹ Hà Mở cửa đón chúng tôi. Chúng tôi lễ phép chào hai bác. Thay mặt cả nhóm, tôi nói với hai bác:</a:t>
            </a:r>
          </a:p>
          <a:p>
            <a:pPr algn="just"/>
            <a:r>
              <a:rPr lang="en-US" sz="3000" b="1"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-Thưa hai bác, hôm nay nghe tin bạn Hà ốm, chúng cháu đến thăm Hà. Cháu giới thiệu với hai bác: Đây là bạn Dũng. Bạn Dũng là lớp trưởng lớp cháu. Đây là bạn Hương. Hương là học sinh giỏi toán nhất lớp cháu. Còn cháu là bạn thân của Hà. Cháu tên Thủy ạ.</a:t>
            </a:r>
            <a:endParaRPr lang="en-US" sz="3000" b="1" dirty="0">
              <a:solidFill>
                <a:srgbClr val="00206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97877" y="1101151"/>
            <a:ext cx="1354016"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342901" y="2076453"/>
            <a:ext cx="1354016"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51994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37" presetClass="path" presetSubtype="0" accel="50000" decel="50000" fill="hold" nodeType="withEffect">
                                  <p:stCondLst>
                                    <p:cond delay="750"/>
                                  </p:stCondLst>
                                  <p:childTnLst>
                                    <p:animMotion origin="layout" path="M 4.58333E-6 2.22045E-16 L 0.04622 0.02685 C 0.05572 0.03287 0.07031 0.03634 0.08515 0.03634 C 0.10247 0.03634 0.11627 0.03287 0.12578 0.02685 L 0.17213 2.22045E-16 " pathEditMode="relative" rAng="0" ptsTypes="AAAAA">
                                      <p:cBhvr>
                                        <p:cTn id="9" dur="1000" fill="hold"/>
                                        <p:tgtEl>
                                          <p:spTgt spid="21"/>
                                        </p:tgtEl>
                                        <p:attrNameLst>
                                          <p:attrName>ppt_x</p:attrName>
                                          <p:attrName>ppt_y</p:attrName>
                                        </p:attrNameLst>
                                      </p:cBhvr>
                                      <p:rCtr x="8607" y="1806"/>
                                    </p:animMotion>
                                  </p:childTnLst>
                                </p:cTn>
                              </p:par>
                              <p:par>
                                <p:cTn id="10" presetID="6" presetClass="emph" presetSubtype="0" accel="26000" decel="74000" fill="hold" nodeType="withEffect">
                                  <p:stCondLst>
                                    <p:cond delay="1250"/>
                                  </p:stCondLst>
                                  <p:childTnLst>
                                    <p:animScale>
                                      <p:cBhvr>
                                        <p:cTn id="11" dur="1000" fill="hold"/>
                                        <p:tgtEl>
                                          <p:spTgt spid="21"/>
                                        </p:tgtEl>
                                      </p:cBhvr>
                                      <p:by x="110000" y="110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HP\Desktop\sach-hay-ve-kim-tu-thap-cover-780x4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31800"/>
            <a:ext cx="9377463" cy="75340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6661" y="275433"/>
            <a:ext cx="851515" cy="461665"/>
          </a:xfrm>
          <a:prstGeom prst="rect">
            <a:avLst/>
          </a:prstGeom>
          <a:noFill/>
        </p:spPr>
        <p:txBody>
          <a:bodyPr wrap="none" rtlCol="0">
            <a:spAutoFit/>
          </a:bodyPr>
          <a:lstStyle/>
          <a:p>
            <a:pPr defTabSz="1219170"/>
            <a:r>
              <a:rPr lang="en-US" sz="2400" dirty="0">
                <a:solidFill>
                  <a:prstClr val="black"/>
                </a:solidFill>
                <a:latin typeface="#9Slide03 IcielPanton Black" pitchFamily="2" charset="0"/>
              </a:rPr>
              <a:t>HẢO</a:t>
            </a:r>
          </a:p>
        </p:txBody>
      </p:sp>
      <p:sp>
        <p:nvSpPr>
          <p:cNvPr id="13" name="Rounded Rectangle 12"/>
          <p:cNvSpPr/>
          <p:nvPr/>
        </p:nvSpPr>
        <p:spPr>
          <a:xfrm>
            <a:off x="1981200" y="516573"/>
            <a:ext cx="6096000" cy="1992948"/>
          </a:xfrm>
          <a:prstGeom prst="roundRect">
            <a:avLst/>
          </a:prstGeom>
          <a:solidFill>
            <a:srgbClr val="95B3D7">
              <a:alpha val="69804"/>
            </a:srgb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Câu hỏi 3: Tìm câu kể trong các câu sau:</a:t>
            </a:r>
          </a:p>
        </p:txBody>
      </p:sp>
      <p:sp>
        <p:nvSpPr>
          <p:cNvPr id="14" name="Rounded Rectangle 13"/>
          <p:cNvSpPr/>
          <p:nvPr/>
        </p:nvSpPr>
        <p:spPr>
          <a:xfrm>
            <a:off x="5181601" y="4648200"/>
            <a:ext cx="4195862"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Nguyễn Tri Phương là người Thừa Thiên.</a:t>
            </a:r>
          </a:p>
        </p:txBody>
      </p:sp>
      <p:sp>
        <p:nvSpPr>
          <p:cNvPr id="15" name="Rounded Rectangle 14"/>
          <p:cNvSpPr/>
          <p:nvPr/>
        </p:nvSpPr>
        <p:spPr>
          <a:xfrm>
            <a:off x="5181600" y="3335215"/>
            <a:ext cx="4195862"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Hoàng Diệu quê ở Quảng Nam.</a:t>
            </a:r>
          </a:p>
        </p:txBody>
      </p:sp>
      <p:sp>
        <p:nvSpPr>
          <p:cNvPr id="16" name="Rounded Rectangle 15"/>
          <p:cNvSpPr/>
          <p:nvPr/>
        </p:nvSpPr>
        <p:spPr>
          <a:xfrm>
            <a:off x="439617" y="4648200"/>
            <a:ext cx="4571999"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Ông đã anh dũng hi sinh.</a:t>
            </a:r>
          </a:p>
        </p:txBody>
      </p:sp>
      <p:sp>
        <p:nvSpPr>
          <p:cNvPr id="17" name="Rounded Rectangle 16"/>
          <p:cNvSpPr/>
          <p:nvPr/>
        </p:nvSpPr>
        <p:spPr>
          <a:xfrm>
            <a:off x="439617" y="3240912"/>
            <a:ext cx="4571999"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Hoa hồng màu đỏ.</a:t>
            </a:r>
          </a:p>
        </p:txBody>
      </p:sp>
      <p:pic>
        <p:nvPicPr>
          <p:cNvPr id="18" name="Picture 4" descr="C:\Users\HP\Desktop\posters-cute-boy-and-girl-on-a-plane.jpg.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3286" y1="45085" x2="97143" y2="44746"/>
                        <a14:foregroundMark x1="77286" y1="45085" x2="84143" y2="43559"/>
                        <a14:foregroundMark x1="24571" y1="40847" x2="41714" y2="34407"/>
                        <a14:foregroundMark x1="30286" y1="33220" x2="32286" y2="28814"/>
                        <a14:foregroundMark x1="6286" y1="49831" x2="5000" y2="63729"/>
                        <a14:foregroundMark x1="4286" y1="56610" x2="5286" y2="45932"/>
                        <a14:foregroundMark x1="3571" y1="55763" x2="3286" y2="68136"/>
                        <a14:foregroundMark x1="23714" y1="76780" x2="23286" y2="86271"/>
                        <a14:foregroundMark x1="19000" y1="87627" x2="25000" y2="87119"/>
                        <a14:foregroundMark x1="24286" y1="87119" x2="36000" y2="92373"/>
                        <a14:foregroundMark x1="19571" y1="82373" x2="19571" y2="89831"/>
                        <a14:foregroundMark x1="20571" y1="84068" x2="24714" y2="82881"/>
                        <a14:foregroundMark x1="25571" y1="85085" x2="31571" y2="79153"/>
                        <a14:foregroundMark x1="18286" y1="89153" x2="25000" y2="89492"/>
                        <a14:foregroundMark x1="38714" y1="90678" x2="36714" y2="97119"/>
                        <a14:foregroundMark x1="34286" y1="94237" x2="39286" y2="98644"/>
                        <a14:foregroundMark x1="36714" y1="91525" x2="41000" y2="94576"/>
                        <a14:foregroundMark x1="37571" y1="90000" x2="38286" y2="78814"/>
                        <a14:foregroundMark x1="39286" y1="91017" x2="47000" y2="82712"/>
                        <a14:foregroundMark x1="82000" y1="71356" x2="84714" y2="81695"/>
                        <a14:foregroundMark x1="80286" y1="79492" x2="84714" y2="80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5799" y="-71773"/>
            <a:ext cx="3052363" cy="33651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HP\Desktop\3-ancient-egyptian-little-boy-cartoon-clipart.jp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00" b="100000" l="0" r="97175">
                        <a14:foregroundMark x1="67232" y1="17600" x2="89548" y2="23700"/>
                      </a14:backgroundRemoval>
                    </a14:imgEffect>
                  </a14:imgLayer>
                </a14:imgProps>
              </a:ext>
              <a:ext uri="{28A0092B-C50C-407E-A947-70E740481C1C}">
                <a14:useLocalDpi xmlns:a14="http://schemas.microsoft.com/office/drawing/2010/main" val="0"/>
              </a:ext>
            </a:extLst>
          </a:blip>
          <a:srcRect/>
          <a:stretch>
            <a:fillRect/>
          </a:stretch>
        </p:blipFill>
        <p:spPr bwMode="auto">
          <a:xfrm>
            <a:off x="-51812" y="4367032"/>
            <a:ext cx="760284" cy="28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8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45679E-6 L 1.36649 0.01327 " pathEditMode="relative" rAng="0" ptsTypes="AA">
                                      <p:cBhvr>
                                        <p:cTn id="6" dur="3000" fill="hold"/>
                                        <p:tgtEl>
                                          <p:spTgt spid="18"/>
                                        </p:tgtEl>
                                        <p:attrNameLst>
                                          <p:attrName>ppt_x</p:attrName>
                                          <p:attrName>ppt_y</p:attrName>
                                        </p:attrNameLst>
                                      </p:cBhvr>
                                      <p:rCtr x="68316" y="648"/>
                                    </p:animMotion>
                                  </p:childTnLst>
                                </p:cTn>
                              </p:par>
                              <p:par>
                                <p:cTn id="7" presetID="4" presetClass="entr" presetSubtype="16" fill="hold" grpId="0" nodeType="withEffect">
                                  <p:stCondLst>
                                    <p:cond delay="1800"/>
                                  </p:stCondLst>
                                  <p:childTnLst>
                                    <p:set>
                                      <p:cBhvr>
                                        <p:cTn id="8" dur="1" fill="hold">
                                          <p:stCondLst>
                                            <p:cond delay="0"/>
                                          </p:stCondLst>
                                        </p:cTn>
                                        <p:tgtEl>
                                          <p:spTgt spid="13"/>
                                        </p:tgtEl>
                                        <p:attrNameLst>
                                          <p:attrName>style.visibility</p:attrName>
                                        </p:attrNameLst>
                                      </p:cBhvr>
                                      <p:to>
                                        <p:strVal val="visible"/>
                                      </p:to>
                                    </p:set>
                                    <p:animEffect transition="in" filter="box(in)">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style.rotation</p:attrName>
                                        </p:attrNameLst>
                                      </p:cBhvr>
                                      <p:tavLst>
                                        <p:tav tm="0">
                                          <p:val>
                                            <p:fltVal val="90"/>
                                          </p:val>
                                        </p:tav>
                                        <p:tav tm="100000">
                                          <p:val>
                                            <p:fltVal val="0"/>
                                          </p:val>
                                        </p:tav>
                                      </p:tavLst>
                                    </p:anim>
                                    <p:animEffect transition="in" filter="fade">
                                      <p:cBhvr>
                                        <p:cTn id="17" dur="1000"/>
                                        <p:tgtEl>
                                          <p:spTgt spid="17"/>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style.rotation</p:attrName>
                                        </p:attrNameLst>
                                      </p:cBhvr>
                                      <p:tavLst>
                                        <p:tav tm="0">
                                          <p:val>
                                            <p:fltVal val="90"/>
                                          </p:val>
                                        </p:tav>
                                        <p:tav tm="100000">
                                          <p:val>
                                            <p:fltVal val="0"/>
                                          </p:val>
                                        </p:tav>
                                      </p:tavLst>
                                    </p:anim>
                                    <p:animEffect transition="in" filter="fade">
                                      <p:cBhvr>
                                        <p:cTn id="23" dur="1000"/>
                                        <p:tgtEl>
                                          <p:spTgt spid="1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6" presetClass="emph" presetSubtype="0" fill="hold" grpId="1" nodeType="withEffect">
                                  <p:stCondLst>
                                    <p:cond delay="0"/>
                                  </p:stCondLst>
                                  <p:childTnLst>
                                    <p:animScale>
                                      <p:cBhvr>
                                        <p:cTn id="48"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HP\Desktop\grand-canyon-with-road-bottom-park-arizona_107791-2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7" y="3628"/>
            <a:ext cx="10363200" cy="690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HP\Desktop\3-ancient-egyptian-little-boy-cartoon-clipart.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00" b="100000" l="0" r="97175">
                        <a14:foregroundMark x1="67232" y1="17600" x2="89548" y2="23700"/>
                      </a14:backgroundRemoval>
                    </a14:imgEffect>
                  </a14:imgLayer>
                </a14:imgProps>
              </a:ext>
              <a:ext uri="{28A0092B-C50C-407E-A947-70E740481C1C}">
                <a14:useLocalDpi xmlns:a14="http://schemas.microsoft.com/office/drawing/2010/main" val="0"/>
              </a:ext>
            </a:extLst>
          </a:blip>
          <a:srcRect/>
          <a:stretch>
            <a:fillRect/>
          </a:stretch>
        </p:blipFill>
        <p:spPr bwMode="auto">
          <a:xfrm>
            <a:off x="-179336" y="3885184"/>
            <a:ext cx="728859" cy="2745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6661" y="275433"/>
            <a:ext cx="851515" cy="461665"/>
          </a:xfrm>
          <a:prstGeom prst="rect">
            <a:avLst/>
          </a:prstGeom>
          <a:noFill/>
        </p:spPr>
        <p:txBody>
          <a:bodyPr wrap="none" rtlCol="0">
            <a:spAutoFit/>
          </a:bodyPr>
          <a:lstStyle/>
          <a:p>
            <a:pPr defTabSz="1219170"/>
            <a:r>
              <a:rPr lang="en-US" sz="2400" dirty="0">
                <a:solidFill>
                  <a:prstClr val="black"/>
                </a:solidFill>
                <a:latin typeface="#9Slide03 IcielPanton Black" pitchFamily="2" charset="0"/>
              </a:rPr>
              <a:t>HẢO</a:t>
            </a:r>
          </a:p>
        </p:txBody>
      </p:sp>
      <p:sp>
        <p:nvSpPr>
          <p:cNvPr id="13" name="Rounded Rectangle 12"/>
          <p:cNvSpPr/>
          <p:nvPr/>
        </p:nvSpPr>
        <p:spPr>
          <a:xfrm>
            <a:off x="1981200" y="516573"/>
            <a:ext cx="6529324" cy="1992948"/>
          </a:xfrm>
          <a:prstGeom prst="roundRect">
            <a:avLst/>
          </a:prstGeom>
          <a:solidFill>
            <a:srgbClr val="95B3D7">
              <a:alpha val="69804"/>
            </a:srgb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Câu hỏi 4: Câu nào là câu kể Ai là gì?</a:t>
            </a:r>
          </a:p>
        </p:txBody>
      </p:sp>
      <p:sp>
        <p:nvSpPr>
          <p:cNvPr id="14" name="Rounded Rectangle 13"/>
          <p:cNvSpPr/>
          <p:nvPr/>
        </p:nvSpPr>
        <p:spPr>
          <a:xfrm>
            <a:off x="421305" y="4648200"/>
            <a:ext cx="4536116"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Bé Minh là học sinh giỏi.</a:t>
            </a:r>
          </a:p>
        </p:txBody>
      </p:sp>
      <p:sp>
        <p:nvSpPr>
          <p:cNvPr id="15" name="Rounded Rectangle 14"/>
          <p:cNvSpPr/>
          <p:nvPr/>
        </p:nvSpPr>
        <p:spPr>
          <a:xfrm>
            <a:off x="5181600" y="3257374"/>
            <a:ext cx="4844143"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Bé Huy viết thư cho bố.</a:t>
            </a:r>
          </a:p>
        </p:txBody>
      </p:sp>
      <p:sp>
        <p:nvSpPr>
          <p:cNvPr id="16" name="Rounded Rectangle 15"/>
          <p:cNvSpPr/>
          <p:nvPr/>
        </p:nvSpPr>
        <p:spPr>
          <a:xfrm>
            <a:off x="421305" y="3143503"/>
            <a:ext cx="4586125"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Bé Khánh rất dễ thương.</a:t>
            </a:r>
          </a:p>
        </p:txBody>
      </p:sp>
      <p:sp>
        <p:nvSpPr>
          <p:cNvPr id="17" name="Rounded Rectangle 16"/>
          <p:cNvSpPr/>
          <p:nvPr/>
        </p:nvSpPr>
        <p:spPr>
          <a:xfrm>
            <a:off x="5181600" y="4648200"/>
            <a:ext cx="4844143"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Lan quét nhà, quét sân.</a:t>
            </a:r>
          </a:p>
        </p:txBody>
      </p:sp>
      <p:pic>
        <p:nvPicPr>
          <p:cNvPr id="18" name="Picture 4" descr="C:\Users\HP\Desktop\posters-cute-boy-and-girl-on-a-plane.jpg.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3286" y1="45085" x2="97143" y2="44746"/>
                        <a14:foregroundMark x1="77286" y1="45085" x2="84143" y2="43559"/>
                        <a14:foregroundMark x1="24571" y1="40847" x2="41714" y2="34407"/>
                        <a14:foregroundMark x1="30286" y1="33220" x2="32286" y2="28814"/>
                        <a14:foregroundMark x1="6286" y1="49831" x2="5000" y2="63729"/>
                        <a14:foregroundMark x1="4286" y1="56610" x2="5286" y2="45932"/>
                        <a14:foregroundMark x1="3571" y1="55763" x2="3286" y2="68136"/>
                        <a14:foregroundMark x1="23714" y1="76780" x2="23286" y2="86271"/>
                        <a14:foregroundMark x1="19000" y1="87627" x2="25000" y2="87119"/>
                        <a14:foregroundMark x1="24286" y1="87119" x2="36000" y2="92373"/>
                        <a14:foregroundMark x1="19571" y1="82373" x2="19571" y2="89831"/>
                        <a14:foregroundMark x1="20571" y1="84068" x2="24714" y2="82881"/>
                        <a14:foregroundMark x1="25571" y1="85085" x2="31571" y2="79153"/>
                        <a14:foregroundMark x1="18286" y1="89153" x2="25000" y2="89492"/>
                        <a14:foregroundMark x1="38714" y1="90678" x2="36714" y2="97119"/>
                        <a14:foregroundMark x1="34286" y1="94237" x2="39286" y2="98644"/>
                        <a14:foregroundMark x1="36714" y1="91525" x2="41000" y2="94576"/>
                        <a14:foregroundMark x1="37571" y1="90000" x2="38286" y2="78814"/>
                        <a14:foregroundMark x1="39286" y1="91017" x2="47000" y2="82712"/>
                        <a14:foregroundMark x1="82000" y1="71356" x2="84714" y2="81695"/>
                        <a14:foregroundMark x1="80286" y1="79492" x2="84714" y2="80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5799" y="-71773"/>
            <a:ext cx="3052363" cy="336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1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45679E-6 L 1.36649 0.01327 " pathEditMode="relative" rAng="0" ptsTypes="AA">
                                      <p:cBhvr>
                                        <p:cTn id="6" dur="3000" fill="hold"/>
                                        <p:tgtEl>
                                          <p:spTgt spid="18"/>
                                        </p:tgtEl>
                                        <p:attrNameLst>
                                          <p:attrName>ppt_x</p:attrName>
                                          <p:attrName>ppt_y</p:attrName>
                                        </p:attrNameLst>
                                      </p:cBhvr>
                                      <p:rCtr x="68316" y="648"/>
                                    </p:animMotion>
                                  </p:childTnLst>
                                </p:cTn>
                              </p:par>
                              <p:par>
                                <p:cTn id="7" presetID="4" presetClass="entr" presetSubtype="16" fill="hold" grpId="0" nodeType="withEffect">
                                  <p:stCondLst>
                                    <p:cond delay="1800"/>
                                  </p:stCondLst>
                                  <p:childTnLst>
                                    <p:set>
                                      <p:cBhvr>
                                        <p:cTn id="8" dur="1" fill="hold">
                                          <p:stCondLst>
                                            <p:cond delay="0"/>
                                          </p:stCondLst>
                                        </p:cTn>
                                        <p:tgtEl>
                                          <p:spTgt spid="13"/>
                                        </p:tgtEl>
                                        <p:attrNameLst>
                                          <p:attrName>style.visibility</p:attrName>
                                        </p:attrNameLst>
                                      </p:cBhvr>
                                      <p:to>
                                        <p:strVal val="visible"/>
                                      </p:to>
                                    </p:set>
                                    <p:animEffect transition="in" filter="box(in)">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6" presetClass="emph" presetSubtype="0" fill="hold" grpId="1" nodeType="withEffect">
                                  <p:stCondLst>
                                    <p:cond delay="0"/>
                                  </p:stCondLst>
                                  <p:childTnLst>
                                    <p:animScale>
                                      <p:cBhvr>
                                        <p:cTn id="48"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2" name="Picture 4" descr="C:\Users\HP\Desktop\temple-of-philae-ancient-egyp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05" y="0"/>
            <a:ext cx="10038522" cy="7696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HP\Desktop\3-ancient-egyptian-little-boy-cartoon-clipart.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00" b="100000" l="0" r="97175">
                        <a14:foregroundMark x1="67232" y1="17600" x2="89548" y2="23700"/>
                      </a14:backgroundRemoval>
                    </a14:imgEffect>
                  </a14:imgLayer>
                </a14:imgProps>
              </a:ext>
              <a:ext uri="{28A0092B-C50C-407E-A947-70E740481C1C}">
                <a14:useLocalDpi xmlns:a14="http://schemas.microsoft.com/office/drawing/2010/main" val="0"/>
              </a:ext>
            </a:extLst>
          </a:blip>
          <a:srcRect/>
          <a:stretch>
            <a:fillRect/>
          </a:stretch>
        </p:blipFill>
        <p:spPr bwMode="auto">
          <a:xfrm>
            <a:off x="685800" y="3867406"/>
            <a:ext cx="760284" cy="28635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6661" y="275433"/>
            <a:ext cx="851515" cy="461665"/>
          </a:xfrm>
          <a:prstGeom prst="rect">
            <a:avLst/>
          </a:prstGeom>
          <a:noFill/>
        </p:spPr>
        <p:txBody>
          <a:bodyPr wrap="none" rtlCol="0">
            <a:spAutoFit/>
          </a:bodyPr>
          <a:lstStyle/>
          <a:p>
            <a:pPr defTabSz="1219170"/>
            <a:r>
              <a:rPr lang="en-US" sz="2400" dirty="0">
                <a:solidFill>
                  <a:prstClr val="black"/>
                </a:solidFill>
                <a:latin typeface="#9Slide03 IcielPanton Black" pitchFamily="2" charset="0"/>
              </a:rPr>
              <a:t>HẢO</a:t>
            </a:r>
          </a:p>
        </p:txBody>
      </p:sp>
      <p:sp>
        <p:nvSpPr>
          <p:cNvPr id="15" name="Rounded Rectangle 14"/>
          <p:cNvSpPr/>
          <p:nvPr/>
        </p:nvSpPr>
        <p:spPr>
          <a:xfrm>
            <a:off x="1981200" y="516573"/>
            <a:ext cx="7014191" cy="1992948"/>
          </a:xfrm>
          <a:prstGeom prst="roundRect">
            <a:avLst/>
          </a:prstGeom>
          <a:solidFill>
            <a:srgbClr val="95B3D7">
              <a:alpha val="69804"/>
            </a:srgb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Câu hỏi 5: Tìm vị ngữ trong câu sau: “Hoa phượng  là hoa học trò.”</a:t>
            </a:r>
          </a:p>
        </p:txBody>
      </p:sp>
      <p:sp>
        <p:nvSpPr>
          <p:cNvPr id="16" name="Rounded Rectangle 15"/>
          <p:cNvSpPr/>
          <p:nvPr/>
        </p:nvSpPr>
        <p:spPr>
          <a:xfrm>
            <a:off x="2133601" y="3237481"/>
            <a:ext cx="2678780"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là hoa học trò</a:t>
            </a:r>
          </a:p>
        </p:txBody>
      </p:sp>
      <p:sp>
        <p:nvSpPr>
          <p:cNvPr id="17" name="Rounded Rectangle 16"/>
          <p:cNvSpPr/>
          <p:nvPr/>
        </p:nvSpPr>
        <p:spPr>
          <a:xfrm>
            <a:off x="5181600" y="3257804"/>
            <a:ext cx="2960077"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Hoa học trò</a:t>
            </a:r>
          </a:p>
        </p:txBody>
      </p:sp>
      <p:sp>
        <p:nvSpPr>
          <p:cNvPr id="18" name="Rounded Rectangle 17"/>
          <p:cNvSpPr/>
          <p:nvPr/>
        </p:nvSpPr>
        <p:spPr>
          <a:xfrm>
            <a:off x="2133601" y="4648200"/>
            <a:ext cx="2678780"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Hoa phượng</a:t>
            </a:r>
          </a:p>
        </p:txBody>
      </p:sp>
      <p:sp>
        <p:nvSpPr>
          <p:cNvPr id="19" name="Rounded Rectangle 18"/>
          <p:cNvSpPr/>
          <p:nvPr/>
        </p:nvSpPr>
        <p:spPr>
          <a:xfrm>
            <a:off x="5181600" y="4648200"/>
            <a:ext cx="2960077"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dirty="0">
                <a:solidFill>
                  <a:prstClr val="black"/>
                </a:solidFill>
                <a:latin typeface="#9Slide03 AmpleSoft Bold" pitchFamily="2" charset="0"/>
              </a:rPr>
              <a:t>Hoa phượng là</a:t>
            </a:r>
          </a:p>
        </p:txBody>
      </p:sp>
      <p:pic>
        <p:nvPicPr>
          <p:cNvPr id="20" name="Picture 4" descr="C:\Users\HP\Desktop\posters-cute-boy-and-girl-on-a-plane.jpg.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3286" y1="45085" x2="97143" y2="44746"/>
                        <a14:foregroundMark x1="77286" y1="45085" x2="84143" y2="43559"/>
                        <a14:foregroundMark x1="24571" y1="40847" x2="41714" y2="34407"/>
                        <a14:foregroundMark x1="30286" y1="33220" x2="32286" y2="28814"/>
                        <a14:foregroundMark x1="6286" y1="49831" x2="5000" y2="63729"/>
                        <a14:foregroundMark x1="4286" y1="56610" x2="5286" y2="45932"/>
                        <a14:foregroundMark x1="3571" y1="55763" x2="3286" y2="68136"/>
                        <a14:foregroundMark x1="23714" y1="76780" x2="23286" y2="86271"/>
                        <a14:foregroundMark x1="19000" y1="87627" x2="25000" y2="87119"/>
                        <a14:foregroundMark x1="24286" y1="87119" x2="36000" y2="92373"/>
                        <a14:foregroundMark x1="19571" y1="82373" x2="19571" y2="89831"/>
                        <a14:foregroundMark x1="20571" y1="84068" x2="24714" y2="82881"/>
                        <a14:foregroundMark x1="25571" y1="85085" x2="31571" y2="79153"/>
                        <a14:foregroundMark x1="18286" y1="89153" x2="25000" y2="89492"/>
                        <a14:foregroundMark x1="38714" y1="90678" x2="36714" y2="97119"/>
                        <a14:foregroundMark x1="34286" y1="94237" x2="39286" y2="98644"/>
                        <a14:foregroundMark x1="36714" y1="91525" x2="41000" y2="94576"/>
                        <a14:foregroundMark x1="37571" y1="90000" x2="38286" y2="78814"/>
                        <a14:foregroundMark x1="39286" y1="91017" x2="47000" y2="82712"/>
                        <a14:foregroundMark x1="82000" y1="71356" x2="84714" y2="81695"/>
                        <a14:foregroundMark x1="80286" y1="79492" x2="84714" y2="80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5799" y="-71773"/>
            <a:ext cx="3052363" cy="336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45679E-6 L 1.36649 0.01327 " pathEditMode="relative" rAng="0" ptsTypes="AA">
                                      <p:cBhvr>
                                        <p:cTn id="6" dur="3000" fill="hold"/>
                                        <p:tgtEl>
                                          <p:spTgt spid="20"/>
                                        </p:tgtEl>
                                        <p:attrNameLst>
                                          <p:attrName>ppt_x</p:attrName>
                                          <p:attrName>ppt_y</p:attrName>
                                        </p:attrNameLst>
                                      </p:cBhvr>
                                      <p:rCtr x="68316" y="648"/>
                                    </p:animMotion>
                                  </p:childTnLst>
                                </p:cTn>
                              </p:par>
                              <p:par>
                                <p:cTn id="7" presetID="4" presetClass="entr" presetSubtype="16" fill="hold" grpId="0" nodeType="withEffect">
                                  <p:stCondLst>
                                    <p:cond delay="1800"/>
                                  </p:stCondLst>
                                  <p:childTnLst>
                                    <p:set>
                                      <p:cBhvr>
                                        <p:cTn id="8" dur="1" fill="hold">
                                          <p:stCondLst>
                                            <p:cond delay="0"/>
                                          </p:stCondLst>
                                        </p:cTn>
                                        <p:tgtEl>
                                          <p:spTgt spid="15"/>
                                        </p:tgtEl>
                                        <p:attrNameLst>
                                          <p:attrName>style.visibility</p:attrName>
                                        </p:attrNameLst>
                                      </p:cBhvr>
                                      <p:to>
                                        <p:strVal val="visible"/>
                                      </p:to>
                                    </p:set>
                                    <p:animEffect transition="in" filter="box(in)">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 calcmode="lin" valueType="num">
                                      <p:cBhvr>
                                        <p:cTn id="28" dur="1000" fill="hold"/>
                                        <p:tgtEl>
                                          <p:spTgt spid="17"/>
                                        </p:tgtEl>
                                        <p:attrNameLst>
                                          <p:attrName>style.rotation</p:attrName>
                                        </p:attrNameLst>
                                      </p:cBhvr>
                                      <p:tavLst>
                                        <p:tav tm="0">
                                          <p:val>
                                            <p:fltVal val="90"/>
                                          </p:val>
                                        </p:tav>
                                        <p:tav tm="100000">
                                          <p:val>
                                            <p:fltVal val="0"/>
                                          </p:val>
                                        </p:tav>
                                      </p:tavLst>
                                    </p:anim>
                                    <p:animEffect transition="in" filter="fade">
                                      <p:cBhvr>
                                        <p:cTn id="29" dur="1000"/>
                                        <p:tgtEl>
                                          <p:spTgt spid="1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style.rotation</p:attrName>
                                        </p:attrNameLst>
                                      </p:cBhvr>
                                      <p:tavLst>
                                        <p:tav tm="0">
                                          <p:val>
                                            <p:fltVal val="90"/>
                                          </p:val>
                                        </p:tav>
                                        <p:tav tm="100000">
                                          <p:val>
                                            <p:fltVal val="0"/>
                                          </p:val>
                                        </p:tav>
                                      </p:tavLst>
                                    </p:anim>
                                    <p:animEffect transition="in" filter="fade">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6" presetClass="emph" presetSubtype="0" fill="hold" grpId="1" nodeType="withEffect">
                                  <p:stCondLst>
                                    <p:cond delay="0"/>
                                  </p:stCondLst>
                                  <p:childTnLst>
                                    <p:animScale>
                                      <p:cBhvr>
                                        <p:cTn id="48"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xmlns="" id="{51734576-78CF-41FC-AA13-6406D19F1C3B}"/>
              </a:ext>
            </a:extLst>
          </p:cNvPr>
          <p:cNvSpPr/>
          <p:nvPr/>
        </p:nvSpPr>
        <p:spPr>
          <a:xfrm>
            <a:off x="-1063369" y="4722844"/>
            <a:ext cx="3202734" cy="4270312"/>
          </a:xfrm>
          <a:prstGeom prst="ellipse">
            <a:avLst/>
          </a:prstGeom>
          <a:solidFill>
            <a:srgbClr val="00B0F0">
              <a:alpha val="26000"/>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C068A128-5193-4674-B446-2DCEF272DCDA}"/>
              </a:ext>
            </a:extLst>
          </p:cNvPr>
          <p:cNvSpPr/>
          <p:nvPr/>
        </p:nvSpPr>
        <p:spPr>
          <a:xfrm>
            <a:off x="-1553344" y="700506"/>
            <a:ext cx="5730971" cy="7641295"/>
          </a:xfrm>
          <a:prstGeom prst="ellipse">
            <a:avLst/>
          </a:prstGeom>
          <a:solidFill>
            <a:srgbClr val="FEB2EA">
              <a:alpha val="42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xmlns="" id="{819ABA20-E50C-472C-9F75-FBB2F392308D}"/>
              </a:ext>
            </a:extLst>
          </p:cNvPr>
          <p:cNvSpPr/>
          <p:nvPr/>
        </p:nvSpPr>
        <p:spPr>
          <a:xfrm>
            <a:off x="6251269" y="1171489"/>
            <a:ext cx="5310729" cy="7080972"/>
          </a:xfrm>
          <a:prstGeom prst="ellipse">
            <a:avLst/>
          </a:prstGeom>
          <a:solidFill>
            <a:srgbClr val="C392FD">
              <a:alpha val="4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479E8E73-FDEA-4465-8169-3B0EF95097F6}"/>
              </a:ext>
            </a:extLst>
          </p:cNvPr>
          <p:cNvSpPr/>
          <p:nvPr/>
        </p:nvSpPr>
        <p:spPr>
          <a:xfrm>
            <a:off x="7386570" y="1"/>
            <a:ext cx="2719723" cy="3626297"/>
          </a:xfrm>
          <a:prstGeom prst="ellipse">
            <a:avLst/>
          </a:prstGeom>
          <a:solidFill>
            <a:srgbClr val="FEB2EA">
              <a:alpha val="92000"/>
            </a:srgb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7550" y1="18650" x2="57550" y2="18650"/>
                        <a14:foregroundMark x1="70000" y1="13800" x2="70000" y2="13800"/>
                        <a14:foregroundMark x1="60200" y1="9350" x2="60200" y2="9350"/>
                        <a14:foregroundMark x1="8650" y1="44450" x2="8650" y2="44450"/>
                        <a14:foregroundMark x1="15350" y1="63550" x2="14000" y2="67100"/>
                        <a14:foregroundMark x1="84200" y1="67100" x2="84200" y2="67100"/>
                        <a14:foregroundMark x1="82450" y1="77800" x2="82450" y2="77800"/>
                        <a14:foregroundMark x1="81100" y1="76000" x2="81100" y2="76000"/>
                        <a14:foregroundMark x1="80200" y1="73800" x2="80200" y2="73800"/>
                        <a14:foregroundMark x1="80200" y1="73800" x2="80200" y2="73800"/>
                        <a14:foregroundMark x1="90450" y1="27100" x2="90450" y2="27100"/>
                        <a14:foregroundMark x1="88650" y1="27550" x2="88650" y2="27550"/>
                      </a14:backgroundRemoval>
                    </a14:imgEffect>
                  </a14:imgLayer>
                </a14:imgProps>
              </a:ext>
              <a:ext uri="{28A0092B-C50C-407E-A947-70E740481C1C}">
                <a14:useLocalDpi xmlns:a14="http://schemas.microsoft.com/office/drawing/2010/main" val="0"/>
              </a:ext>
            </a:extLst>
          </a:blip>
          <a:stretch>
            <a:fillRect/>
          </a:stretch>
        </p:blipFill>
        <p:spPr>
          <a:xfrm>
            <a:off x="-325061" y="2270484"/>
            <a:ext cx="3795172" cy="5060229"/>
          </a:xfrm>
          <a:prstGeom prst="rect">
            <a:avLst/>
          </a:prstGeom>
        </p:spPr>
      </p:pic>
      <p:sp>
        <p:nvSpPr>
          <p:cNvPr id="7" name="Rectangle 6"/>
          <p:cNvSpPr/>
          <p:nvPr/>
        </p:nvSpPr>
        <p:spPr>
          <a:xfrm>
            <a:off x="-193284" y="279447"/>
            <a:ext cx="5083444" cy="3046988"/>
          </a:xfrm>
          <a:prstGeom prst="rect">
            <a:avLst/>
          </a:prstGeom>
          <a:noFill/>
        </p:spPr>
        <p:txBody>
          <a:bodyPr wrap="none" lIns="91440" tIns="45720" rIns="91440" bIns="45720">
            <a:spAutoFit/>
          </a:bodyPr>
          <a:lstStyle/>
          <a:p>
            <a:pPr algn="ctr"/>
            <a:r>
              <a:rPr lang="en-US" sz="9600" b="1" cap="none" spc="0" dirty="0">
                <a:ln w="12700" cmpd="sng">
                  <a:solidFill>
                    <a:schemeClr val="accent4"/>
                  </a:solidFill>
                  <a:prstDash val="solid"/>
                </a:ln>
                <a:solidFill>
                  <a:srgbClr val="FF6599"/>
                </a:solidFill>
                <a:effectLst>
                  <a:glow rad="101600">
                    <a:schemeClr val="accent5">
                      <a:satMod val="175000"/>
                      <a:alpha val="40000"/>
                    </a:schemeClr>
                  </a:glow>
                </a:effectLst>
              </a:rPr>
              <a:t>Nội dung </a:t>
            </a:r>
          </a:p>
          <a:p>
            <a:pPr algn="ctr"/>
            <a:r>
              <a:rPr lang="en-US" sz="9600" b="1" cap="none" spc="0" dirty="0">
                <a:ln w="12700" cmpd="sng">
                  <a:solidFill>
                    <a:schemeClr val="accent4"/>
                  </a:solidFill>
                  <a:prstDash val="solid"/>
                </a:ln>
                <a:solidFill>
                  <a:srgbClr val="FF6599"/>
                </a:solidFill>
                <a:effectLst>
                  <a:glow rad="101600">
                    <a:schemeClr val="accent5">
                      <a:satMod val="175000"/>
                      <a:alpha val="40000"/>
                    </a:schemeClr>
                  </a:glow>
                </a:effectLst>
              </a:rPr>
              <a:t>bài học</a:t>
            </a:r>
          </a:p>
        </p:txBody>
      </p:sp>
      <p:sp>
        <p:nvSpPr>
          <p:cNvPr id="25" name="Snip Diagonal Corner Rectangle 1">
            <a:extLst>
              <a:ext uri="{FF2B5EF4-FFF2-40B4-BE49-F238E27FC236}">
                <a16:creationId xmlns:a16="http://schemas.microsoft.com/office/drawing/2014/main" xmlns="" id="{BC07EDD8-F1B2-44E6-BBE2-54F77D55CC1D}"/>
              </a:ext>
            </a:extLst>
          </p:cNvPr>
          <p:cNvSpPr/>
          <p:nvPr/>
        </p:nvSpPr>
        <p:spPr>
          <a:xfrm>
            <a:off x="5482414" y="701505"/>
            <a:ext cx="2882837" cy="1453199"/>
          </a:xfrm>
          <a:custGeom>
            <a:avLst/>
            <a:gdLst>
              <a:gd name="connsiteX0" fmla="*/ 0 w 3843782"/>
              <a:gd name="connsiteY0" fmla="*/ 242205 h 1453199"/>
              <a:gd name="connsiteX1" fmla="*/ 242205 w 3843782"/>
              <a:gd name="connsiteY1" fmla="*/ 0 h 1453199"/>
              <a:gd name="connsiteX2" fmla="*/ 835694 w 3843782"/>
              <a:gd name="connsiteY2" fmla="*/ 0 h 1453199"/>
              <a:gd name="connsiteX3" fmla="*/ 1294808 w 3843782"/>
              <a:gd name="connsiteY3" fmla="*/ 0 h 1453199"/>
              <a:gd name="connsiteX4" fmla="*/ 1753922 w 3843782"/>
              <a:gd name="connsiteY4" fmla="*/ 0 h 1453199"/>
              <a:gd name="connsiteX5" fmla="*/ 2347411 w 3843782"/>
              <a:gd name="connsiteY5" fmla="*/ 0 h 1453199"/>
              <a:gd name="connsiteX6" fmla="*/ 2907307 w 3843782"/>
              <a:gd name="connsiteY6" fmla="*/ 0 h 1453199"/>
              <a:gd name="connsiteX7" fmla="*/ 3601577 w 3843782"/>
              <a:gd name="connsiteY7" fmla="*/ 0 h 1453199"/>
              <a:gd name="connsiteX8" fmla="*/ 3843782 w 3843782"/>
              <a:gd name="connsiteY8" fmla="*/ 242205 h 1453199"/>
              <a:gd name="connsiteX9" fmla="*/ 3843782 w 3843782"/>
              <a:gd name="connsiteY9" fmla="*/ 697536 h 1453199"/>
              <a:gd name="connsiteX10" fmla="*/ 3843782 w 3843782"/>
              <a:gd name="connsiteY10" fmla="*/ 1210994 h 1453199"/>
              <a:gd name="connsiteX11" fmla="*/ 3601577 w 3843782"/>
              <a:gd name="connsiteY11" fmla="*/ 1453199 h 1453199"/>
              <a:gd name="connsiteX12" fmla="*/ 3142463 w 3843782"/>
              <a:gd name="connsiteY12" fmla="*/ 1453199 h 1453199"/>
              <a:gd name="connsiteX13" fmla="*/ 2582567 w 3843782"/>
              <a:gd name="connsiteY13" fmla="*/ 1453199 h 1453199"/>
              <a:gd name="connsiteX14" fmla="*/ 1989078 w 3843782"/>
              <a:gd name="connsiteY14" fmla="*/ 1453199 h 1453199"/>
              <a:gd name="connsiteX15" fmla="*/ 1462777 w 3843782"/>
              <a:gd name="connsiteY15" fmla="*/ 1453199 h 1453199"/>
              <a:gd name="connsiteX16" fmla="*/ 936475 w 3843782"/>
              <a:gd name="connsiteY16" fmla="*/ 1453199 h 1453199"/>
              <a:gd name="connsiteX17" fmla="*/ 242205 w 3843782"/>
              <a:gd name="connsiteY17" fmla="*/ 1453199 h 1453199"/>
              <a:gd name="connsiteX18" fmla="*/ 0 w 3843782"/>
              <a:gd name="connsiteY18" fmla="*/ 1210994 h 1453199"/>
              <a:gd name="connsiteX19" fmla="*/ 0 w 3843782"/>
              <a:gd name="connsiteY19" fmla="*/ 745975 h 1453199"/>
              <a:gd name="connsiteX20" fmla="*/ 0 w 3843782"/>
              <a:gd name="connsiteY20" fmla="*/ 242205 h 14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43782" h="1453199" fill="none" extrusionOk="0">
                <a:moveTo>
                  <a:pt x="0" y="242205"/>
                </a:moveTo>
                <a:cubicBezTo>
                  <a:pt x="4280" y="81234"/>
                  <a:pt x="108350" y="-18434"/>
                  <a:pt x="242205" y="0"/>
                </a:cubicBezTo>
                <a:cubicBezTo>
                  <a:pt x="471675" y="-56874"/>
                  <a:pt x="551967" y="52265"/>
                  <a:pt x="835694" y="0"/>
                </a:cubicBezTo>
                <a:cubicBezTo>
                  <a:pt x="1119421" y="-52265"/>
                  <a:pt x="1129108" y="51321"/>
                  <a:pt x="1294808" y="0"/>
                </a:cubicBezTo>
                <a:cubicBezTo>
                  <a:pt x="1460508" y="-51321"/>
                  <a:pt x="1532862" y="47283"/>
                  <a:pt x="1753922" y="0"/>
                </a:cubicBezTo>
                <a:cubicBezTo>
                  <a:pt x="1974982" y="-47283"/>
                  <a:pt x="2104007" y="58831"/>
                  <a:pt x="2347411" y="0"/>
                </a:cubicBezTo>
                <a:cubicBezTo>
                  <a:pt x="2590815" y="-58831"/>
                  <a:pt x="2647028" y="43860"/>
                  <a:pt x="2907307" y="0"/>
                </a:cubicBezTo>
                <a:cubicBezTo>
                  <a:pt x="3167586" y="-43860"/>
                  <a:pt x="3270058" y="66815"/>
                  <a:pt x="3601577" y="0"/>
                </a:cubicBezTo>
                <a:cubicBezTo>
                  <a:pt x="3739603" y="1374"/>
                  <a:pt x="3810699" y="128857"/>
                  <a:pt x="3843782" y="242205"/>
                </a:cubicBezTo>
                <a:cubicBezTo>
                  <a:pt x="3863704" y="401318"/>
                  <a:pt x="3797803" y="498307"/>
                  <a:pt x="3843782" y="697536"/>
                </a:cubicBezTo>
                <a:cubicBezTo>
                  <a:pt x="3889761" y="896765"/>
                  <a:pt x="3785981" y="1038874"/>
                  <a:pt x="3843782" y="1210994"/>
                </a:cubicBezTo>
                <a:cubicBezTo>
                  <a:pt x="3847990" y="1358504"/>
                  <a:pt x="3729623" y="1459330"/>
                  <a:pt x="3601577" y="1453199"/>
                </a:cubicBezTo>
                <a:cubicBezTo>
                  <a:pt x="3506433" y="1472511"/>
                  <a:pt x="3301841" y="1417733"/>
                  <a:pt x="3142463" y="1453199"/>
                </a:cubicBezTo>
                <a:cubicBezTo>
                  <a:pt x="2983085" y="1488665"/>
                  <a:pt x="2750888" y="1412375"/>
                  <a:pt x="2582567" y="1453199"/>
                </a:cubicBezTo>
                <a:cubicBezTo>
                  <a:pt x="2414246" y="1494023"/>
                  <a:pt x="2237312" y="1402810"/>
                  <a:pt x="1989078" y="1453199"/>
                </a:cubicBezTo>
                <a:cubicBezTo>
                  <a:pt x="1740844" y="1503588"/>
                  <a:pt x="1665418" y="1413507"/>
                  <a:pt x="1462777" y="1453199"/>
                </a:cubicBezTo>
                <a:cubicBezTo>
                  <a:pt x="1260136" y="1492891"/>
                  <a:pt x="1095835" y="1441633"/>
                  <a:pt x="936475" y="1453199"/>
                </a:cubicBezTo>
                <a:cubicBezTo>
                  <a:pt x="777115" y="1464765"/>
                  <a:pt x="521240" y="1377173"/>
                  <a:pt x="242205" y="1453199"/>
                </a:cubicBezTo>
                <a:cubicBezTo>
                  <a:pt x="128891" y="1465763"/>
                  <a:pt x="-326" y="1340373"/>
                  <a:pt x="0" y="1210994"/>
                </a:cubicBezTo>
                <a:cubicBezTo>
                  <a:pt x="-7023" y="1098175"/>
                  <a:pt x="47009" y="943868"/>
                  <a:pt x="0" y="745975"/>
                </a:cubicBezTo>
                <a:cubicBezTo>
                  <a:pt x="-47009" y="548082"/>
                  <a:pt x="3204" y="407506"/>
                  <a:pt x="0" y="242205"/>
                </a:cubicBezTo>
                <a:close/>
              </a:path>
              <a:path w="3843782" h="1453199" stroke="0" extrusionOk="0">
                <a:moveTo>
                  <a:pt x="0" y="242205"/>
                </a:moveTo>
                <a:cubicBezTo>
                  <a:pt x="27755" y="95467"/>
                  <a:pt x="103781" y="4161"/>
                  <a:pt x="242205" y="0"/>
                </a:cubicBezTo>
                <a:cubicBezTo>
                  <a:pt x="397553" y="-27804"/>
                  <a:pt x="570868" y="17042"/>
                  <a:pt x="701319" y="0"/>
                </a:cubicBezTo>
                <a:cubicBezTo>
                  <a:pt x="831770" y="-17042"/>
                  <a:pt x="1188858" y="14058"/>
                  <a:pt x="1328402" y="0"/>
                </a:cubicBezTo>
                <a:cubicBezTo>
                  <a:pt x="1467946" y="-14058"/>
                  <a:pt x="1690346" y="41123"/>
                  <a:pt x="1821110" y="0"/>
                </a:cubicBezTo>
                <a:cubicBezTo>
                  <a:pt x="1951874" y="-41123"/>
                  <a:pt x="2251968" y="63061"/>
                  <a:pt x="2381005" y="0"/>
                </a:cubicBezTo>
                <a:cubicBezTo>
                  <a:pt x="2510043" y="-63061"/>
                  <a:pt x="2671206" y="5401"/>
                  <a:pt x="2907307" y="0"/>
                </a:cubicBezTo>
                <a:cubicBezTo>
                  <a:pt x="3143408" y="-5401"/>
                  <a:pt x="3322320" y="22462"/>
                  <a:pt x="3601577" y="0"/>
                </a:cubicBezTo>
                <a:cubicBezTo>
                  <a:pt x="3740815" y="29452"/>
                  <a:pt x="3848467" y="88847"/>
                  <a:pt x="3843782" y="242205"/>
                </a:cubicBezTo>
                <a:cubicBezTo>
                  <a:pt x="3870850" y="467602"/>
                  <a:pt x="3826985" y="544141"/>
                  <a:pt x="3843782" y="736287"/>
                </a:cubicBezTo>
                <a:cubicBezTo>
                  <a:pt x="3860579" y="928433"/>
                  <a:pt x="3791486" y="978663"/>
                  <a:pt x="3843782" y="1210994"/>
                </a:cubicBezTo>
                <a:cubicBezTo>
                  <a:pt x="3843977" y="1339513"/>
                  <a:pt x="3744020" y="1454772"/>
                  <a:pt x="3601577" y="1453199"/>
                </a:cubicBezTo>
                <a:cubicBezTo>
                  <a:pt x="3373157" y="1512248"/>
                  <a:pt x="3243665" y="1447780"/>
                  <a:pt x="3108869" y="1453199"/>
                </a:cubicBezTo>
                <a:cubicBezTo>
                  <a:pt x="2974073" y="1458618"/>
                  <a:pt x="2765825" y="1437875"/>
                  <a:pt x="2582567" y="1453199"/>
                </a:cubicBezTo>
                <a:cubicBezTo>
                  <a:pt x="2399309" y="1468523"/>
                  <a:pt x="2283383" y="1428145"/>
                  <a:pt x="1989078" y="1453199"/>
                </a:cubicBezTo>
                <a:cubicBezTo>
                  <a:pt x="1694773" y="1478253"/>
                  <a:pt x="1666705" y="1417354"/>
                  <a:pt x="1395589" y="1453199"/>
                </a:cubicBezTo>
                <a:cubicBezTo>
                  <a:pt x="1124473" y="1489044"/>
                  <a:pt x="1157657" y="1450891"/>
                  <a:pt x="936475" y="1453199"/>
                </a:cubicBezTo>
                <a:cubicBezTo>
                  <a:pt x="715293" y="1455507"/>
                  <a:pt x="484726" y="1432613"/>
                  <a:pt x="242205" y="1453199"/>
                </a:cubicBezTo>
                <a:cubicBezTo>
                  <a:pt x="120619" y="1453324"/>
                  <a:pt x="-12651" y="1377536"/>
                  <a:pt x="0" y="1210994"/>
                </a:cubicBezTo>
                <a:cubicBezTo>
                  <a:pt x="-36350" y="1005790"/>
                  <a:pt x="33240" y="842779"/>
                  <a:pt x="0" y="707224"/>
                </a:cubicBezTo>
                <a:cubicBezTo>
                  <a:pt x="-33240" y="571669"/>
                  <a:pt x="22253" y="423533"/>
                  <a:pt x="0" y="242205"/>
                </a:cubicBezTo>
                <a:close/>
              </a:path>
            </a:pathLst>
          </a:custGeom>
          <a:solidFill>
            <a:srgbClr val="F9E3E6">
              <a:alpha val="93000"/>
            </a:srgbClr>
          </a:solidFill>
          <a:ln w="57150" cmpd="sng">
            <a:solidFill>
              <a:srgbClr val="FF899D"/>
            </a:solidFill>
            <a:prstDash val="lgDash"/>
            <a:extLst>
              <a:ext uri="{C807C97D-BFC1-408E-A445-0C87EB9F89A2}">
                <ask:lineSketchStyleProps xmlns:ask="http://schemas.microsoft.com/office/drawing/2018/sketchyshapes" xmln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n w="12700" cmpd="sng">
                  <a:solidFill>
                    <a:srgbClr val="FFFFFF"/>
                  </a:solidFill>
                  <a:prstDash val="solid"/>
                </a:ln>
                <a:solidFill>
                  <a:srgbClr val="00B050"/>
                </a:solidFill>
              </a:rPr>
              <a:t>Khởi động</a:t>
            </a:r>
          </a:p>
        </p:txBody>
      </p:sp>
      <p:sp>
        <p:nvSpPr>
          <p:cNvPr id="26" name="Snip Diagonal Corner Rectangle 1">
            <a:extLst>
              <a:ext uri="{FF2B5EF4-FFF2-40B4-BE49-F238E27FC236}">
                <a16:creationId xmlns:a16="http://schemas.microsoft.com/office/drawing/2014/main" xmlns="" id="{BC07EDD8-F1B2-44E6-BBE2-54F77D55CC1D}"/>
              </a:ext>
            </a:extLst>
          </p:cNvPr>
          <p:cNvSpPr/>
          <p:nvPr/>
        </p:nvSpPr>
        <p:spPr>
          <a:xfrm>
            <a:off x="5466650" y="2719947"/>
            <a:ext cx="2882837" cy="1453199"/>
          </a:xfrm>
          <a:custGeom>
            <a:avLst/>
            <a:gdLst>
              <a:gd name="connsiteX0" fmla="*/ 0 w 3843782"/>
              <a:gd name="connsiteY0" fmla="*/ 242205 h 1453199"/>
              <a:gd name="connsiteX1" fmla="*/ 242205 w 3843782"/>
              <a:gd name="connsiteY1" fmla="*/ 0 h 1453199"/>
              <a:gd name="connsiteX2" fmla="*/ 835694 w 3843782"/>
              <a:gd name="connsiteY2" fmla="*/ 0 h 1453199"/>
              <a:gd name="connsiteX3" fmla="*/ 1294808 w 3843782"/>
              <a:gd name="connsiteY3" fmla="*/ 0 h 1453199"/>
              <a:gd name="connsiteX4" fmla="*/ 1753922 w 3843782"/>
              <a:gd name="connsiteY4" fmla="*/ 0 h 1453199"/>
              <a:gd name="connsiteX5" fmla="*/ 2347411 w 3843782"/>
              <a:gd name="connsiteY5" fmla="*/ 0 h 1453199"/>
              <a:gd name="connsiteX6" fmla="*/ 2907307 w 3843782"/>
              <a:gd name="connsiteY6" fmla="*/ 0 h 1453199"/>
              <a:gd name="connsiteX7" fmla="*/ 3601577 w 3843782"/>
              <a:gd name="connsiteY7" fmla="*/ 0 h 1453199"/>
              <a:gd name="connsiteX8" fmla="*/ 3843782 w 3843782"/>
              <a:gd name="connsiteY8" fmla="*/ 242205 h 1453199"/>
              <a:gd name="connsiteX9" fmla="*/ 3843782 w 3843782"/>
              <a:gd name="connsiteY9" fmla="*/ 697536 h 1453199"/>
              <a:gd name="connsiteX10" fmla="*/ 3843782 w 3843782"/>
              <a:gd name="connsiteY10" fmla="*/ 1210994 h 1453199"/>
              <a:gd name="connsiteX11" fmla="*/ 3601577 w 3843782"/>
              <a:gd name="connsiteY11" fmla="*/ 1453199 h 1453199"/>
              <a:gd name="connsiteX12" fmla="*/ 3142463 w 3843782"/>
              <a:gd name="connsiteY12" fmla="*/ 1453199 h 1453199"/>
              <a:gd name="connsiteX13" fmla="*/ 2582567 w 3843782"/>
              <a:gd name="connsiteY13" fmla="*/ 1453199 h 1453199"/>
              <a:gd name="connsiteX14" fmla="*/ 1989078 w 3843782"/>
              <a:gd name="connsiteY14" fmla="*/ 1453199 h 1453199"/>
              <a:gd name="connsiteX15" fmla="*/ 1462777 w 3843782"/>
              <a:gd name="connsiteY15" fmla="*/ 1453199 h 1453199"/>
              <a:gd name="connsiteX16" fmla="*/ 936475 w 3843782"/>
              <a:gd name="connsiteY16" fmla="*/ 1453199 h 1453199"/>
              <a:gd name="connsiteX17" fmla="*/ 242205 w 3843782"/>
              <a:gd name="connsiteY17" fmla="*/ 1453199 h 1453199"/>
              <a:gd name="connsiteX18" fmla="*/ 0 w 3843782"/>
              <a:gd name="connsiteY18" fmla="*/ 1210994 h 1453199"/>
              <a:gd name="connsiteX19" fmla="*/ 0 w 3843782"/>
              <a:gd name="connsiteY19" fmla="*/ 745975 h 1453199"/>
              <a:gd name="connsiteX20" fmla="*/ 0 w 3843782"/>
              <a:gd name="connsiteY20" fmla="*/ 242205 h 14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43782" h="1453199" fill="none" extrusionOk="0">
                <a:moveTo>
                  <a:pt x="0" y="242205"/>
                </a:moveTo>
                <a:cubicBezTo>
                  <a:pt x="4280" y="81234"/>
                  <a:pt x="108350" y="-18434"/>
                  <a:pt x="242205" y="0"/>
                </a:cubicBezTo>
                <a:cubicBezTo>
                  <a:pt x="471675" y="-56874"/>
                  <a:pt x="551967" y="52265"/>
                  <a:pt x="835694" y="0"/>
                </a:cubicBezTo>
                <a:cubicBezTo>
                  <a:pt x="1119421" y="-52265"/>
                  <a:pt x="1129108" y="51321"/>
                  <a:pt x="1294808" y="0"/>
                </a:cubicBezTo>
                <a:cubicBezTo>
                  <a:pt x="1460508" y="-51321"/>
                  <a:pt x="1532862" y="47283"/>
                  <a:pt x="1753922" y="0"/>
                </a:cubicBezTo>
                <a:cubicBezTo>
                  <a:pt x="1974982" y="-47283"/>
                  <a:pt x="2104007" y="58831"/>
                  <a:pt x="2347411" y="0"/>
                </a:cubicBezTo>
                <a:cubicBezTo>
                  <a:pt x="2590815" y="-58831"/>
                  <a:pt x="2647028" y="43860"/>
                  <a:pt x="2907307" y="0"/>
                </a:cubicBezTo>
                <a:cubicBezTo>
                  <a:pt x="3167586" y="-43860"/>
                  <a:pt x="3270058" y="66815"/>
                  <a:pt x="3601577" y="0"/>
                </a:cubicBezTo>
                <a:cubicBezTo>
                  <a:pt x="3739603" y="1374"/>
                  <a:pt x="3810699" y="128857"/>
                  <a:pt x="3843782" y="242205"/>
                </a:cubicBezTo>
                <a:cubicBezTo>
                  <a:pt x="3863704" y="401318"/>
                  <a:pt x="3797803" y="498307"/>
                  <a:pt x="3843782" y="697536"/>
                </a:cubicBezTo>
                <a:cubicBezTo>
                  <a:pt x="3889761" y="896765"/>
                  <a:pt x="3785981" y="1038874"/>
                  <a:pt x="3843782" y="1210994"/>
                </a:cubicBezTo>
                <a:cubicBezTo>
                  <a:pt x="3847990" y="1358504"/>
                  <a:pt x="3729623" y="1459330"/>
                  <a:pt x="3601577" y="1453199"/>
                </a:cubicBezTo>
                <a:cubicBezTo>
                  <a:pt x="3506433" y="1472511"/>
                  <a:pt x="3301841" y="1417733"/>
                  <a:pt x="3142463" y="1453199"/>
                </a:cubicBezTo>
                <a:cubicBezTo>
                  <a:pt x="2983085" y="1488665"/>
                  <a:pt x="2750888" y="1412375"/>
                  <a:pt x="2582567" y="1453199"/>
                </a:cubicBezTo>
                <a:cubicBezTo>
                  <a:pt x="2414246" y="1494023"/>
                  <a:pt x="2237312" y="1402810"/>
                  <a:pt x="1989078" y="1453199"/>
                </a:cubicBezTo>
                <a:cubicBezTo>
                  <a:pt x="1740844" y="1503588"/>
                  <a:pt x="1665418" y="1413507"/>
                  <a:pt x="1462777" y="1453199"/>
                </a:cubicBezTo>
                <a:cubicBezTo>
                  <a:pt x="1260136" y="1492891"/>
                  <a:pt x="1095835" y="1441633"/>
                  <a:pt x="936475" y="1453199"/>
                </a:cubicBezTo>
                <a:cubicBezTo>
                  <a:pt x="777115" y="1464765"/>
                  <a:pt x="521240" y="1377173"/>
                  <a:pt x="242205" y="1453199"/>
                </a:cubicBezTo>
                <a:cubicBezTo>
                  <a:pt x="128891" y="1465763"/>
                  <a:pt x="-326" y="1340373"/>
                  <a:pt x="0" y="1210994"/>
                </a:cubicBezTo>
                <a:cubicBezTo>
                  <a:pt x="-7023" y="1098175"/>
                  <a:pt x="47009" y="943868"/>
                  <a:pt x="0" y="745975"/>
                </a:cubicBezTo>
                <a:cubicBezTo>
                  <a:pt x="-47009" y="548082"/>
                  <a:pt x="3204" y="407506"/>
                  <a:pt x="0" y="242205"/>
                </a:cubicBezTo>
                <a:close/>
              </a:path>
              <a:path w="3843782" h="1453199" stroke="0" extrusionOk="0">
                <a:moveTo>
                  <a:pt x="0" y="242205"/>
                </a:moveTo>
                <a:cubicBezTo>
                  <a:pt x="27755" y="95467"/>
                  <a:pt x="103781" y="4161"/>
                  <a:pt x="242205" y="0"/>
                </a:cubicBezTo>
                <a:cubicBezTo>
                  <a:pt x="397553" y="-27804"/>
                  <a:pt x="570868" y="17042"/>
                  <a:pt x="701319" y="0"/>
                </a:cubicBezTo>
                <a:cubicBezTo>
                  <a:pt x="831770" y="-17042"/>
                  <a:pt x="1188858" y="14058"/>
                  <a:pt x="1328402" y="0"/>
                </a:cubicBezTo>
                <a:cubicBezTo>
                  <a:pt x="1467946" y="-14058"/>
                  <a:pt x="1690346" y="41123"/>
                  <a:pt x="1821110" y="0"/>
                </a:cubicBezTo>
                <a:cubicBezTo>
                  <a:pt x="1951874" y="-41123"/>
                  <a:pt x="2251968" y="63061"/>
                  <a:pt x="2381005" y="0"/>
                </a:cubicBezTo>
                <a:cubicBezTo>
                  <a:pt x="2510043" y="-63061"/>
                  <a:pt x="2671206" y="5401"/>
                  <a:pt x="2907307" y="0"/>
                </a:cubicBezTo>
                <a:cubicBezTo>
                  <a:pt x="3143408" y="-5401"/>
                  <a:pt x="3322320" y="22462"/>
                  <a:pt x="3601577" y="0"/>
                </a:cubicBezTo>
                <a:cubicBezTo>
                  <a:pt x="3740815" y="29452"/>
                  <a:pt x="3848467" y="88847"/>
                  <a:pt x="3843782" y="242205"/>
                </a:cubicBezTo>
                <a:cubicBezTo>
                  <a:pt x="3870850" y="467602"/>
                  <a:pt x="3826985" y="544141"/>
                  <a:pt x="3843782" y="736287"/>
                </a:cubicBezTo>
                <a:cubicBezTo>
                  <a:pt x="3860579" y="928433"/>
                  <a:pt x="3791486" y="978663"/>
                  <a:pt x="3843782" y="1210994"/>
                </a:cubicBezTo>
                <a:cubicBezTo>
                  <a:pt x="3843977" y="1339513"/>
                  <a:pt x="3744020" y="1454772"/>
                  <a:pt x="3601577" y="1453199"/>
                </a:cubicBezTo>
                <a:cubicBezTo>
                  <a:pt x="3373157" y="1512248"/>
                  <a:pt x="3243665" y="1447780"/>
                  <a:pt x="3108869" y="1453199"/>
                </a:cubicBezTo>
                <a:cubicBezTo>
                  <a:pt x="2974073" y="1458618"/>
                  <a:pt x="2765825" y="1437875"/>
                  <a:pt x="2582567" y="1453199"/>
                </a:cubicBezTo>
                <a:cubicBezTo>
                  <a:pt x="2399309" y="1468523"/>
                  <a:pt x="2283383" y="1428145"/>
                  <a:pt x="1989078" y="1453199"/>
                </a:cubicBezTo>
                <a:cubicBezTo>
                  <a:pt x="1694773" y="1478253"/>
                  <a:pt x="1666705" y="1417354"/>
                  <a:pt x="1395589" y="1453199"/>
                </a:cubicBezTo>
                <a:cubicBezTo>
                  <a:pt x="1124473" y="1489044"/>
                  <a:pt x="1157657" y="1450891"/>
                  <a:pt x="936475" y="1453199"/>
                </a:cubicBezTo>
                <a:cubicBezTo>
                  <a:pt x="715293" y="1455507"/>
                  <a:pt x="484726" y="1432613"/>
                  <a:pt x="242205" y="1453199"/>
                </a:cubicBezTo>
                <a:cubicBezTo>
                  <a:pt x="120619" y="1453324"/>
                  <a:pt x="-12651" y="1377536"/>
                  <a:pt x="0" y="1210994"/>
                </a:cubicBezTo>
                <a:cubicBezTo>
                  <a:pt x="-36350" y="1005790"/>
                  <a:pt x="33240" y="842779"/>
                  <a:pt x="0" y="707224"/>
                </a:cubicBezTo>
                <a:cubicBezTo>
                  <a:pt x="-33240" y="571669"/>
                  <a:pt x="22253" y="423533"/>
                  <a:pt x="0" y="242205"/>
                </a:cubicBezTo>
                <a:close/>
              </a:path>
            </a:pathLst>
          </a:custGeom>
          <a:solidFill>
            <a:srgbClr val="F9E3E6">
              <a:alpha val="93000"/>
            </a:srgbClr>
          </a:solidFill>
          <a:ln w="57150" cmpd="sng">
            <a:solidFill>
              <a:srgbClr val="FF899D"/>
            </a:solidFill>
            <a:prstDash val="lgDash"/>
            <a:extLst>
              <a:ext uri="{C807C97D-BFC1-408E-A445-0C87EB9F89A2}">
                <ask:lineSketchStyleProps xmlns:ask="http://schemas.microsoft.com/office/drawing/2018/sketchyshapes" xmln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n w="12700" cmpd="sng">
                  <a:solidFill>
                    <a:srgbClr val="FFFFFF"/>
                  </a:solidFill>
                  <a:prstDash val="solid"/>
                </a:ln>
                <a:solidFill>
                  <a:srgbClr val="00B050"/>
                </a:solidFill>
              </a:rPr>
              <a:t>Khám phá</a:t>
            </a:r>
          </a:p>
        </p:txBody>
      </p:sp>
      <p:sp>
        <p:nvSpPr>
          <p:cNvPr id="31" name="Snip Diagonal Corner Rectangle 1">
            <a:extLst>
              <a:ext uri="{FF2B5EF4-FFF2-40B4-BE49-F238E27FC236}">
                <a16:creationId xmlns:a16="http://schemas.microsoft.com/office/drawing/2014/main" xmlns="" id="{BC07EDD8-F1B2-44E6-BBE2-54F77D55CC1D}"/>
              </a:ext>
            </a:extLst>
          </p:cNvPr>
          <p:cNvSpPr/>
          <p:nvPr/>
        </p:nvSpPr>
        <p:spPr>
          <a:xfrm>
            <a:off x="5482414" y="4800599"/>
            <a:ext cx="2882837" cy="1453199"/>
          </a:xfrm>
          <a:custGeom>
            <a:avLst/>
            <a:gdLst>
              <a:gd name="connsiteX0" fmla="*/ 0 w 3843782"/>
              <a:gd name="connsiteY0" fmla="*/ 242205 h 1453199"/>
              <a:gd name="connsiteX1" fmla="*/ 242205 w 3843782"/>
              <a:gd name="connsiteY1" fmla="*/ 0 h 1453199"/>
              <a:gd name="connsiteX2" fmla="*/ 835694 w 3843782"/>
              <a:gd name="connsiteY2" fmla="*/ 0 h 1453199"/>
              <a:gd name="connsiteX3" fmla="*/ 1294808 w 3843782"/>
              <a:gd name="connsiteY3" fmla="*/ 0 h 1453199"/>
              <a:gd name="connsiteX4" fmla="*/ 1753922 w 3843782"/>
              <a:gd name="connsiteY4" fmla="*/ 0 h 1453199"/>
              <a:gd name="connsiteX5" fmla="*/ 2347411 w 3843782"/>
              <a:gd name="connsiteY5" fmla="*/ 0 h 1453199"/>
              <a:gd name="connsiteX6" fmla="*/ 2907307 w 3843782"/>
              <a:gd name="connsiteY6" fmla="*/ 0 h 1453199"/>
              <a:gd name="connsiteX7" fmla="*/ 3601577 w 3843782"/>
              <a:gd name="connsiteY7" fmla="*/ 0 h 1453199"/>
              <a:gd name="connsiteX8" fmla="*/ 3843782 w 3843782"/>
              <a:gd name="connsiteY8" fmla="*/ 242205 h 1453199"/>
              <a:gd name="connsiteX9" fmla="*/ 3843782 w 3843782"/>
              <a:gd name="connsiteY9" fmla="*/ 697536 h 1453199"/>
              <a:gd name="connsiteX10" fmla="*/ 3843782 w 3843782"/>
              <a:gd name="connsiteY10" fmla="*/ 1210994 h 1453199"/>
              <a:gd name="connsiteX11" fmla="*/ 3601577 w 3843782"/>
              <a:gd name="connsiteY11" fmla="*/ 1453199 h 1453199"/>
              <a:gd name="connsiteX12" fmla="*/ 3142463 w 3843782"/>
              <a:gd name="connsiteY12" fmla="*/ 1453199 h 1453199"/>
              <a:gd name="connsiteX13" fmla="*/ 2582567 w 3843782"/>
              <a:gd name="connsiteY13" fmla="*/ 1453199 h 1453199"/>
              <a:gd name="connsiteX14" fmla="*/ 1989078 w 3843782"/>
              <a:gd name="connsiteY14" fmla="*/ 1453199 h 1453199"/>
              <a:gd name="connsiteX15" fmla="*/ 1462777 w 3843782"/>
              <a:gd name="connsiteY15" fmla="*/ 1453199 h 1453199"/>
              <a:gd name="connsiteX16" fmla="*/ 936475 w 3843782"/>
              <a:gd name="connsiteY16" fmla="*/ 1453199 h 1453199"/>
              <a:gd name="connsiteX17" fmla="*/ 242205 w 3843782"/>
              <a:gd name="connsiteY17" fmla="*/ 1453199 h 1453199"/>
              <a:gd name="connsiteX18" fmla="*/ 0 w 3843782"/>
              <a:gd name="connsiteY18" fmla="*/ 1210994 h 1453199"/>
              <a:gd name="connsiteX19" fmla="*/ 0 w 3843782"/>
              <a:gd name="connsiteY19" fmla="*/ 745975 h 1453199"/>
              <a:gd name="connsiteX20" fmla="*/ 0 w 3843782"/>
              <a:gd name="connsiteY20" fmla="*/ 242205 h 14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43782" h="1453199" fill="none" extrusionOk="0">
                <a:moveTo>
                  <a:pt x="0" y="242205"/>
                </a:moveTo>
                <a:cubicBezTo>
                  <a:pt x="4280" y="81234"/>
                  <a:pt x="108350" y="-18434"/>
                  <a:pt x="242205" y="0"/>
                </a:cubicBezTo>
                <a:cubicBezTo>
                  <a:pt x="471675" y="-56874"/>
                  <a:pt x="551967" y="52265"/>
                  <a:pt x="835694" y="0"/>
                </a:cubicBezTo>
                <a:cubicBezTo>
                  <a:pt x="1119421" y="-52265"/>
                  <a:pt x="1129108" y="51321"/>
                  <a:pt x="1294808" y="0"/>
                </a:cubicBezTo>
                <a:cubicBezTo>
                  <a:pt x="1460508" y="-51321"/>
                  <a:pt x="1532862" y="47283"/>
                  <a:pt x="1753922" y="0"/>
                </a:cubicBezTo>
                <a:cubicBezTo>
                  <a:pt x="1974982" y="-47283"/>
                  <a:pt x="2104007" y="58831"/>
                  <a:pt x="2347411" y="0"/>
                </a:cubicBezTo>
                <a:cubicBezTo>
                  <a:pt x="2590815" y="-58831"/>
                  <a:pt x="2647028" y="43860"/>
                  <a:pt x="2907307" y="0"/>
                </a:cubicBezTo>
                <a:cubicBezTo>
                  <a:pt x="3167586" y="-43860"/>
                  <a:pt x="3270058" y="66815"/>
                  <a:pt x="3601577" y="0"/>
                </a:cubicBezTo>
                <a:cubicBezTo>
                  <a:pt x="3739603" y="1374"/>
                  <a:pt x="3810699" y="128857"/>
                  <a:pt x="3843782" y="242205"/>
                </a:cubicBezTo>
                <a:cubicBezTo>
                  <a:pt x="3863704" y="401318"/>
                  <a:pt x="3797803" y="498307"/>
                  <a:pt x="3843782" y="697536"/>
                </a:cubicBezTo>
                <a:cubicBezTo>
                  <a:pt x="3889761" y="896765"/>
                  <a:pt x="3785981" y="1038874"/>
                  <a:pt x="3843782" y="1210994"/>
                </a:cubicBezTo>
                <a:cubicBezTo>
                  <a:pt x="3847990" y="1358504"/>
                  <a:pt x="3729623" y="1459330"/>
                  <a:pt x="3601577" y="1453199"/>
                </a:cubicBezTo>
                <a:cubicBezTo>
                  <a:pt x="3506433" y="1472511"/>
                  <a:pt x="3301841" y="1417733"/>
                  <a:pt x="3142463" y="1453199"/>
                </a:cubicBezTo>
                <a:cubicBezTo>
                  <a:pt x="2983085" y="1488665"/>
                  <a:pt x="2750888" y="1412375"/>
                  <a:pt x="2582567" y="1453199"/>
                </a:cubicBezTo>
                <a:cubicBezTo>
                  <a:pt x="2414246" y="1494023"/>
                  <a:pt x="2237312" y="1402810"/>
                  <a:pt x="1989078" y="1453199"/>
                </a:cubicBezTo>
                <a:cubicBezTo>
                  <a:pt x="1740844" y="1503588"/>
                  <a:pt x="1665418" y="1413507"/>
                  <a:pt x="1462777" y="1453199"/>
                </a:cubicBezTo>
                <a:cubicBezTo>
                  <a:pt x="1260136" y="1492891"/>
                  <a:pt x="1095835" y="1441633"/>
                  <a:pt x="936475" y="1453199"/>
                </a:cubicBezTo>
                <a:cubicBezTo>
                  <a:pt x="777115" y="1464765"/>
                  <a:pt x="521240" y="1377173"/>
                  <a:pt x="242205" y="1453199"/>
                </a:cubicBezTo>
                <a:cubicBezTo>
                  <a:pt x="128891" y="1465763"/>
                  <a:pt x="-326" y="1340373"/>
                  <a:pt x="0" y="1210994"/>
                </a:cubicBezTo>
                <a:cubicBezTo>
                  <a:pt x="-7023" y="1098175"/>
                  <a:pt x="47009" y="943868"/>
                  <a:pt x="0" y="745975"/>
                </a:cubicBezTo>
                <a:cubicBezTo>
                  <a:pt x="-47009" y="548082"/>
                  <a:pt x="3204" y="407506"/>
                  <a:pt x="0" y="242205"/>
                </a:cubicBezTo>
                <a:close/>
              </a:path>
              <a:path w="3843782" h="1453199" stroke="0" extrusionOk="0">
                <a:moveTo>
                  <a:pt x="0" y="242205"/>
                </a:moveTo>
                <a:cubicBezTo>
                  <a:pt x="27755" y="95467"/>
                  <a:pt x="103781" y="4161"/>
                  <a:pt x="242205" y="0"/>
                </a:cubicBezTo>
                <a:cubicBezTo>
                  <a:pt x="397553" y="-27804"/>
                  <a:pt x="570868" y="17042"/>
                  <a:pt x="701319" y="0"/>
                </a:cubicBezTo>
                <a:cubicBezTo>
                  <a:pt x="831770" y="-17042"/>
                  <a:pt x="1188858" y="14058"/>
                  <a:pt x="1328402" y="0"/>
                </a:cubicBezTo>
                <a:cubicBezTo>
                  <a:pt x="1467946" y="-14058"/>
                  <a:pt x="1690346" y="41123"/>
                  <a:pt x="1821110" y="0"/>
                </a:cubicBezTo>
                <a:cubicBezTo>
                  <a:pt x="1951874" y="-41123"/>
                  <a:pt x="2251968" y="63061"/>
                  <a:pt x="2381005" y="0"/>
                </a:cubicBezTo>
                <a:cubicBezTo>
                  <a:pt x="2510043" y="-63061"/>
                  <a:pt x="2671206" y="5401"/>
                  <a:pt x="2907307" y="0"/>
                </a:cubicBezTo>
                <a:cubicBezTo>
                  <a:pt x="3143408" y="-5401"/>
                  <a:pt x="3322320" y="22462"/>
                  <a:pt x="3601577" y="0"/>
                </a:cubicBezTo>
                <a:cubicBezTo>
                  <a:pt x="3740815" y="29452"/>
                  <a:pt x="3848467" y="88847"/>
                  <a:pt x="3843782" y="242205"/>
                </a:cubicBezTo>
                <a:cubicBezTo>
                  <a:pt x="3870850" y="467602"/>
                  <a:pt x="3826985" y="544141"/>
                  <a:pt x="3843782" y="736287"/>
                </a:cubicBezTo>
                <a:cubicBezTo>
                  <a:pt x="3860579" y="928433"/>
                  <a:pt x="3791486" y="978663"/>
                  <a:pt x="3843782" y="1210994"/>
                </a:cubicBezTo>
                <a:cubicBezTo>
                  <a:pt x="3843977" y="1339513"/>
                  <a:pt x="3744020" y="1454772"/>
                  <a:pt x="3601577" y="1453199"/>
                </a:cubicBezTo>
                <a:cubicBezTo>
                  <a:pt x="3373157" y="1512248"/>
                  <a:pt x="3243665" y="1447780"/>
                  <a:pt x="3108869" y="1453199"/>
                </a:cubicBezTo>
                <a:cubicBezTo>
                  <a:pt x="2974073" y="1458618"/>
                  <a:pt x="2765825" y="1437875"/>
                  <a:pt x="2582567" y="1453199"/>
                </a:cubicBezTo>
                <a:cubicBezTo>
                  <a:pt x="2399309" y="1468523"/>
                  <a:pt x="2283383" y="1428145"/>
                  <a:pt x="1989078" y="1453199"/>
                </a:cubicBezTo>
                <a:cubicBezTo>
                  <a:pt x="1694773" y="1478253"/>
                  <a:pt x="1666705" y="1417354"/>
                  <a:pt x="1395589" y="1453199"/>
                </a:cubicBezTo>
                <a:cubicBezTo>
                  <a:pt x="1124473" y="1489044"/>
                  <a:pt x="1157657" y="1450891"/>
                  <a:pt x="936475" y="1453199"/>
                </a:cubicBezTo>
                <a:cubicBezTo>
                  <a:pt x="715293" y="1455507"/>
                  <a:pt x="484726" y="1432613"/>
                  <a:pt x="242205" y="1453199"/>
                </a:cubicBezTo>
                <a:cubicBezTo>
                  <a:pt x="120619" y="1453324"/>
                  <a:pt x="-12651" y="1377536"/>
                  <a:pt x="0" y="1210994"/>
                </a:cubicBezTo>
                <a:cubicBezTo>
                  <a:pt x="-36350" y="1005790"/>
                  <a:pt x="33240" y="842779"/>
                  <a:pt x="0" y="707224"/>
                </a:cubicBezTo>
                <a:cubicBezTo>
                  <a:pt x="-33240" y="571669"/>
                  <a:pt x="22253" y="423533"/>
                  <a:pt x="0" y="242205"/>
                </a:cubicBezTo>
                <a:close/>
              </a:path>
            </a:pathLst>
          </a:custGeom>
          <a:solidFill>
            <a:srgbClr val="F9E3E6">
              <a:alpha val="93000"/>
            </a:srgbClr>
          </a:solidFill>
          <a:ln w="57150" cmpd="sng">
            <a:solidFill>
              <a:srgbClr val="FF899D"/>
            </a:solidFill>
            <a:prstDash val="lgDash"/>
            <a:extLst>
              <a:ext uri="{C807C97D-BFC1-408E-A445-0C87EB9F89A2}">
                <ask:lineSketchStyleProps xmlns:ask="http://schemas.microsoft.com/office/drawing/2018/sketchyshapes" xmln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n w="12700" cmpd="sng">
                  <a:solidFill>
                    <a:srgbClr val="FFFFFF"/>
                  </a:solidFill>
                  <a:prstDash val="solid"/>
                </a:ln>
                <a:solidFill>
                  <a:srgbClr val="00B050"/>
                </a:solidFill>
              </a:rPr>
              <a:t>Vận dụng</a:t>
            </a:r>
          </a:p>
        </p:txBody>
      </p:sp>
    </p:spTree>
    <p:extLst>
      <p:ext uri="{BB962C8B-B14F-4D97-AF65-F5344CB8AC3E}">
        <p14:creationId xmlns:p14="http://schemas.microsoft.com/office/powerpoint/2010/main" val="5514999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par>
                                <p:cTn id="11" presetID="47"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26"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313" y="2637058"/>
            <a:ext cx="7600950" cy="1325563"/>
          </a:xfrm>
        </p:spPr>
        <p:txBody>
          <a:bodyPr>
            <a:noAutofit/>
          </a:bodyPr>
          <a:lstStyle/>
          <a:p>
            <a:r>
              <a:rPr lang="en-US" sz="9000" b="1" dirty="0">
                <a:solidFill>
                  <a:srgbClr val="9642FC"/>
                </a:solidFill>
                <a:latin typeface="UVF Curlz MT" panose="04040404050702020202" pitchFamily="82" charset="0"/>
              </a:rPr>
              <a:t>Khởi động</a:t>
            </a:r>
          </a:p>
        </p:txBody>
      </p:sp>
    </p:spTree>
    <p:extLst>
      <p:ext uri="{BB962C8B-B14F-4D97-AF65-F5344CB8AC3E}">
        <p14:creationId xmlns:p14="http://schemas.microsoft.com/office/powerpoint/2010/main" val="260296790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descr="C:\Users\HP\Desktop\sunrise-on-mount-kilimanjaro-james-ze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1800"/>
            <a:ext cx="9296400" cy="73487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P\Desktop\3-ancient-egyptian-little-boy-cartoon-clipart.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00" b="100000" l="0" r="97175">
                        <a14:foregroundMark x1="67232" y1="17600" x2="89548" y2="23700"/>
                      </a14:backgroundRemoval>
                    </a14:imgEffect>
                  </a14:imgLayer>
                </a14:imgProps>
              </a:ext>
              <a:ext uri="{28A0092B-C50C-407E-A947-70E740481C1C}">
                <a14:useLocalDpi xmlns:a14="http://schemas.microsoft.com/office/drawing/2010/main" val="0"/>
              </a:ext>
            </a:extLst>
          </a:blip>
          <a:srcRect/>
          <a:stretch>
            <a:fillRect/>
          </a:stretch>
        </p:blipFill>
        <p:spPr bwMode="auto">
          <a:xfrm>
            <a:off x="685800" y="4038601"/>
            <a:ext cx="714832" cy="26923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6661" y="275433"/>
            <a:ext cx="851515"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3 IcielPanton Black" pitchFamily="2" charset="0"/>
                <a:ea typeface="+mn-ea"/>
                <a:cs typeface="+mn-cs"/>
              </a:rPr>
              <a:t>HẢO</a:t>
            </a:r>
          </a:p>
        </p:txBody>
      </p:sp>
      <p:sp>
        <p:nvSpPr>
          <p:cNvPr id="3" name="Rounded Rectangle 2"/>
          <p:cNvSpPr/>
          <p:nvPr/>
        </p:nvSpPr>
        <p:spPr>
          <a:xfrm>
            <a:off x="1981200" y="516573"/>
            <a:ext cx="6096000" cy="1992948"/>
          </a:xfrm>
          <a:prstGeom prst="roundRect">
            <a:avLst/>
          </a:prstGeom>
          <a:solidFill>
            <a:srgbClr val="95B3D7">
              <a:alpha val="69804"/>
            </a:srgb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rPr>
              <a:t>Câu hỏi 1: Nêu</a:t>
            </a:r>
            <a:r>
              <a:rPr kumimoji="0" lang="en-US" sz="4267" b="1" i="0" u="none" strike="noStrike" kern="1200" cap="none" spc="0" normalizeH="0" noProof="0" dirty="0">
                <a:ln>
                  <a:noFill/>
                </a:ln>
                <a:solidFill>
                  <a:prstClr val="black"/>
                </a:solidFill>
                <a:effectLst/>
                <a:uLnTx/>
                <a:uFillTx/>
                <a:latin typeface="#9Slide03 AmpleSoft Bold" pitchFamily="2" charset="0"/>
                <a:ea typeface="+mn-ea"/>
                <a:cs typeface="+mn-cs"/>
              </a:rPr>
              <a:t> các bộ phận chính của câu kể Ai là gì?</a:t>
            </a:r>
            <a:endPar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endParaRPr>
          </a:p>
        </p:txBody>
      </p:sp>
      <p:sp>
        <p:nvSpPr>
          <p:cNvPr id="5" name="Rounded Rectangle 4"/>
          <p:cNvSpPr/>
          <p:nvPr/>
        </p:nvSpPr>
        <p:spPr>
          <a:xfrm>
            <a:off x="1400632" y="3237481"/>
            <a:ext cx="3411749"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9Slide03 AmpleSoft Bold" pitchFamily="2" charset="0"/>
              </a:rPr>
              <a:t>Chủ ngữ và vị ngữ</a:t>
            </a:r>
            <a:endParaRPr kumimoji="0" lang="en-US" sz="4000" b="1" i="0" u="none" strike="noStrike" kern="1200" cap="none" spc="0" normalizeH="0" baseline="0" noProof="0" dirty="0">
              <a:ln>
                <a:noFill/>
              </a:ln>
              <a:solidFill>
                <a:prstClr val="black"/>
              </a:solidFill>
              <a:effectLst/>
              <a:uLnTx/>
              <a:uFillTx/>
              <a:latin typeface="#9Slide03 AmpleSoft Bold" pitchFamily="2" charset="0"/>
            </a:endParaRPr>
          </a:p>
        </p:txBody>
      </p:sp>
      <p:sp>
        <p:nvSpPr>
          <p:cNvPr id="12" name="Rounded Rectangle 11"/>
          <p:cNvSpPr/>
          <p:nvPr/>
        </p:nvSpPr>
        <p:spPr>
          <a:xfrm>
            <a:off x="5181600" y="3257804"/>
            <a:ext cx="3813791"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rPr>
              <a:t>Chủ ngữ</a:t>
            </a:r>
          </a:p>
        </p:txBody>
      </p:sp>
      <p:sp>
        <p:nvSpPr>
          <p:cNvPr id="13" name="Rounded Rectangle 12"/>
          <p:cNvSpPr/>
          <p:nvPr/>
        </p:nvSpPr>
        <p:spPr>
          <a:xfrm>
            <a:off x="1400632" y="4648200"/>
            <a:ext cx="3411749"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267" b="1" dirty="0">
                <a:solidFill>
                  <a:prstClr val="black"/>
                </a:solidFill>
                <a:latin typeface="#9Slide03 AmpleSoft Bold" pitchFamily="2" charset="0"/>
              </a:rPr>
              <a:t>Vị ngữ</a:t>
            </a:r>
            <a:endPar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endParaRPr>
          </a:p>
        </p:txBody>
      </p:sp>
      <p:sp>
        <p:nvSpPr>
          <p:cNvPr id="14" name="Rounded Rectangle 13"/>
          <p:cNvSpPr/>
          <p:nvPr/>
        </p:nvSpPr>
        <p:spPr>
          <a:xfrm>
            <a:off x="5181600" y="4648200"/>
            <a:ext cx="3813791"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267" b="1" noProof="0" dirty="0">
                <a:solidFill>
                  <a:prstClr val="black"/>
                </a:solidFill>
                <a:latin typeface="#9Slide03 AmpleSoft Bold" pitchFamily="2" charset="0"/>
              </a:rPr>
              <a:t>Đầu câu</a:t>
            </a:r>
            <a:endPar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endParaRPr>
          </a:p>
        </p:txBody>
      </p:sp>
      <p:pic>
        <p:nvPicPr>
          <p:cNvPr id="18" name="Picture 4" descr="C:\Users\HP\Desktop\posters-cute-boy-and-girl-on-a-plane.jpg.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3286" y1="45085" x2="97143" y2="44746"/>
                        <a14:foregroundMark x1="77286" y1="45085" x2="84143" y2="43559"/>
                        <a14:foregroundMark x1="24571" y1="40847" x2="41714" y2="34407"/>
                        <a14:foregroundMark x1="30286" y1="33220" x2="32286" y2="28814"/>
                        <a14:foregroundMark x1="6286" y1="49831" x2="5000" y2="63729"/>
                        <a14:foregroundMark x1="4286" y1="56610" x2="5286" y2="45932"/>
                        <a14:foregroundMark x1="3571" y1="55763" x2="3286" y2="68136"/>
                        <a14:foregroundMark x1="23714" y1="76780" x2="23286" y2="86271"/>
                        <a14:foregroundMark x1="19000" y1="87627" x2="25000" y2="87119"/>
                        <a14:foregroundMark x1="24286" y1="87119" x2="36000" y2="92373"/>
                        <a14:foregroundMark x1="19571" y1="82373" x2="19571" y2="89831"/>
                        <a14:foregroundMark x1="20571" y1="84068" x2="24714" y2="82881"/>
                        <a14:foregroundMark x1="25571" y1="85085" x2="31571" y2="79153"/>
                        <a14:foregroundMark x1="18286" y1="89153" x2="25000" y2="89492"/>
                        <a14:foregroundMark x1="38714" y1="90678" x2="36714" y2="97119"/>
                        <a14:foregroundMark x1="34286" y1="94237" x2="39286" y2="98644"/>
                        <a14:foregroundMark x1="36714" y1="91525" x2="41000" y2="94576"/>
                        <a14:foregroundMark x1="37571" y1="90000" x2="38286" y2="78814"/>
                        <a14:foregroundMark x1="39286" y1="91017" x2="47000" y2="82712"/>
                        <a14:foregroundMark x1="82000" y1="71356" x2="84714" y2="81695"/>
                        <a14:foregroundMark x1="80286" y1="79492" x2="84714" y2="80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5799" y="-71773"/>
            <a:ext cx="3052363" cy="336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4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45679E-6 L 1.36649 0.01327 " pathEditMode="relative" rAng="0" ptsTypes="AA">
                                      <p:cBhvr>
                                        <p:cTn id="6" dur="3000" fill="hold"/>
                                        <p:tgtEl>
                                          <p:spTgt spid="18"/>
                                        </p:tgtEl>
                                        <p:attrNameLst>
                                          <p:attrName>ppt_x</p:attrName>
                                          <p:attrName>ppt_y</p:attrName>
                                        </p:attrNameLst>
                                      </p:cBhvr>
                                      <p:rCtr x="68316" y="648"/>
                                    </p:animMotion>
                                  </p:childTnLst>
                                </p:cTn>
                              </p:par>
                              <p:par>
                                <p:cTn id="7" presetID="4" presetClass="entr" presetSubtype="16" fill="hold" grpId="0" nodeType="withEffect">
                                  <p:stCondLst>
                                    <p:cond delay="2300"/>
                                  </p:stCondLst>
                                  <p:childTnLst>
                                    <p:set>
                                      <p:cBhvr>
                                        <p:cTn id="8" dur="1" fill="hold">
                                          <p:stCondLst>
                                            <p:cond delay="0"/>
                                          </p:stCondLst>
                                        </p:cTn>
                                        <p:tgtEl>
                                          <p:spTgt spid="3"/>
                                        </p:tgtEl>
                                        <p:attrNameLst>
                                          <p:attrName>style.visibility</p:attrName>
                                        </p:attrNameLst>
                                      </p:cBhvr>
                                      <p:to>
                                        <p:strVal val="visible"/>
                                      </p:to>
                                    </p:set>
                                    <p:animEffect transition="in" filter="box(in)">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6" presetClass="emph" presetSubtype="0" fill="hold" grpId="1" nodeType="withEffect">
                                  <p:stCondLst>
                                    <p:cond delay="0"/>
                                  </p:stCondLst>
                                  <p:childTnLst>
                                    <p:animScale>
                                      <p:cBhvr>
                                        <p:cTn id="4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12" grpId="0" animBg="1"/>
      <p:bldP spid="12" grpId="1" animBg="1"/>
      <p:bldP spid="13" grpId="0" animBg="1"/>
      <p:bldP spid="13"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5" descr="C:\Users\HP\Desktop\shane-turner-tablemount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677400" cy="76983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HP\Desktop\3-ancient-egyptian-little-boy-cartoon-clipart.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00" b="100000" l="0" r="97175">
                        <a14:foregroundMark x1="67232" y1="17600" x2="89548" y2="23700"/>
                      </a14:backgroundRemoval>
                    </a14:imgEffect>
                  </a14:imgLayer>
                </a14:imgProps>
              </a:ext>
              <a:ext uri="{28A0092B-C50C-407E-A947-70E740481C1C}">
                <a14:useLocalDpi xmlns:a14="http://schemas.microsoft.com/office/drawing/2010/main" val="0"/>
              </a:ext>
            </a:extLst>
          </a:blip>
          <a:srcRect/>
          <a:stretch>
            <a:fillRect/>
          </a:stretch>
        </p:blipFill>
        <p:spPr bwMode="auto">
          <a:xfrm>
            <a:off x="609601" y="3849168"/>
            <a:ext cx="733701" cy="27634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6661" y="275433"/>
            <a:ext cx="851515"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3 IcielPanton Black" pitchFamily="2" charset="0"/>
                <a:ea typeface="+mn-ea"/>
                <a:cs typeface="+mn-cs"/>
              </a:rPr>
              <a:t>HẢO</a:t>
            </a:r>
          </a:p>
        </p:txBody>
      </p:sp>
      <p:sp>
        <p:nvSpPr>
          <p:cNvPr id="13" name="Rounded Rectangle 12"/>
          <p:cNvSpPr/>
          <p:nvPr/>
        </p:nvSpPr>
        <p:spPr>
          <a:xfrm>
            <a:off x="1981200" y="516573"/>
            <a:ext cx="6096000" cy="1992948"/>
          </a:xfrm>
          <a:prstGeom prst="roundRect">
            <a:avLst/>
          </a:prstGeom>
          <a:solidFill>
            <a:srgbClr val="95B3D7">
              <a:alpha val="69804"/>
            </a:srgb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rPr>
              <a:t>Câu hỏi 2: Nêu</a:t>
            </a:r>
            <a:r>
              <a:rPr kumimoji="0" lang="en-US" sz="4267" b="1" i="0" u="none" strike="noStrike" kern="1200" cap="none" spc="0" normalizeH="0" noProof="0" dirty="0">
                <a:ln>
                  <a:noFill/>
                </a:ln>
                <a:solidFill>
                  <a:prstClr val="black"/>
                </a:solidFill>
                <a:effectLst/>
                <a:uLnTx/>
                <a:uFillTx/>
                <a:latin typeface="#9Slide03 AmpleSoft Bold" pitchFamily="2" charset="0"/>
                <a:ea typeface="+mn-ea"/>
                <a:cs typeface="+mn-cs"/>
              </a:rPr>
              <a:t> tác dụng của câu kể Ai là gì?</a:t>
            </a:r>
            <a:endPar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endParaRPr>
          </a:p>
        </p:txBody>
      </p:sp>
      <p:sp>
        <p:nvSpPr>
          <p:cNvPr id="14" name="Rounded Rectangle 13"/>
          <p:cNvSpPr/>
          <p:nvPr/>
        </p:nvSpPr>
        <p:spPr>
          <a:xfrm>
            <a:off x="5181601" y="3171441"/>
            <a:ext cx="2678780"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267" b="1" dirty="0">
                <a:solidFill>
                  <a:prstClr val="black"/>
                </a:solidFill>
                <a:latin typeface="#9Slide03 AmpleSoft Bold" pitchFamily="2" charset="0"/>
              </a:rPr>
              <a:t>Giới thiệu và nhận định</a:t>
            </a:r>
            <a:endPar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endParaRPr>
          </a:p>
        </p:txBody>
      </p:sp>
      <p:sp>
        <p:nvSpPr>
          <p:cNvPr id="15" name="Rounded Rectangle 14"/>
          <p:cNvSpPr/>
          <p:nvPr/>
        </p:nvSpPr>
        <p:spPr>
          <a:xfrm>
            <a:off x="2133601" y="3273044"/>
            <a:ext cx="2678780"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267" b="1" dirty="0">
                <a:solidFill>
                  <a:prstClr val="black"/>
                </a:solidFill>
                <a:latin typeface="#9Slide03 AmpleSoft Bold" pitchFamily="2" charset="0"/>
              </a:rPr>
              <a:t>Miêu tả</a:t>
            </a:r>
            <a:endPar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endParaRPr>
          </a:p>
        </p:txBody>
      </p:sp>
      <p:sp>
        <p:nvSpPr>
          <p:cNvPr id="16" name="Rounded Rectangle 15"/>
          <p:cNvSpPr/>
          <p:nvPr/>
        </p:nvSpPr>
        <p:spPr>
          <a:xfrm>
            <a:off x="2133601" y="4648200"/>
            <a:ext cx="2678780"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267" b="1" dirty="0">
                <a:solidFill>
                  <a:prstClr val="black"/>
                </a:solidFill>
                <a:latin typeface="#9Slide03 AmpleSoft Bold" pitchFamily="2" charset="0"/>
              </a:rPr>
              <a:t>Giới thiệu</a:t>
            </a:r>
            <a:endPar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endParaRPr>
          </a:p>
        </p:txBody>
      </p:sp>
      <p:sp>
        <p:nvSpPr>
          <p:cNvPr id="17" name="Rounded Rectangle 16"/>
          <p:cNvSpPr/>
          <p:nvPr/>
        </p:nvSpPr>
        <p:spPr>
          <a:xfrm>
            <a:off x="5181601" y="4648200"/>
            <a:ext cx="2678780" cy="1219200"/>
          </a:xfrm>
          <a:prstGeom prst="roundRect">
            <a:avLst/>
          </a:prstGeom>
          <a:solidFill>
            <a:srgbClr val="FCD5B5">
              <a:alpha val="69804"/>
            </a:srgb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267" b="1" dirty="0">
                <a:solidFill>
                  <a:prstClr val="black"/>
                </a:solidFill>
                <a:latin typeface="#9Slide03 AmpleSoft Bold" pitchFamily="2" charset="0"/>
              </a:rPr>
              <a:t>Nêu tâm tư, tình cảm</a:t>
            </a:r>
            <a:endParaRPr kumimoji="0" lang="en-US" sz="4267" b="1" i="0" u="none" strike="noStrike" kern="1200" cap="none" spc="0" normalizeH="0" baseline="0" noProof="0" dirty="0">
              <a:ln>
                <a:noFill/>
              </a:ln>
              <a:solidFill>
                <a:prstClr val="black"/>
              </a:solidFill>
              <a:effectLst/>
              <a:uLnTx/>
              <a:uFillTx/>
              <a:latin typeface="#9Slide03 AmpleSoft Bold" pitchFamily="2" charset="0"/>
              <a:ea typeface="+mn-ea"/>
              <a:cs typeface="+mn-cs"/>
            </a:endParaRPr>
          </a:p>
        </p:txBody>
      </p:sp>
      <p:pic>
        <p:nvPicPr>
          <p:cNvPr id="18" name="Picture 4" descr="C:\Users\HP\Desktop\posters-cute-boy-and-girl-on-a-plane.jpg.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3286" y1="45085" x2="97143" y2="44746"/>
                        <a14:foregroundMark x1="77286" y1="45085" x2="84143" y2="43559"/>
                        <a14:foregroundMark x1="24571" y1="40847" x2="41714" y2="34407"/>
                        <a14:foregroundMark x1="30286" y1="33220" x2="32286" y2="28814"/>
                        <a14:foregroundMark x1="6286" y1="49831" x2="5000" y2="63729"/>
                        <a14:foregroundMark x1="4286" y1="56610" x2="5286" y2="45932"/>
                        <a14:foregroundMark x1="3571" y1="55763" x2="3286" y2="68136"/>
                        <a14:foregroundMark x1="23714" y1="76780" x2="23286" y2="86271"/>
                        <a14:foregroundMark x1="19000" y1="87627" x2="25000" y2="87119"/>
                        <a14:foregroundMark x1="24286" y1="87119" x2="36000" y2="92373"/>
                        <a14:foregroundMark x1="19571" y1="82373" x2="19571" y2="89831"/>
                        <a14:foregroundMark x1="20571" y1="84068" x2="24714" y2="82881"/>
                        <a14:foregroundMark x1="25571" y1="85085" x2="31571" y2="79153"/>
                        <a14:foregroundMark x1="18286" y1="89153" x2="25000" y2="89492"/>
                        <a14:foregroundMark x1="38714" y1="90678" x2="36714" y2="97119"/>
                        <a14:foregroundMark x1="34286" y1="94237" x2="39286" y2="98644"/>
                        <a14:foregroundMark x1="36714" y1="91525" x2="41000" y2="94576"/>
                        <a14:foregroundMark x1="37571" y1="90000" x2="38286" y2="78814"/>
                        <a14:foregroundMark x1="39286" y1="91017" x2="47000" y2="82712"/>
                        <a14:foregroundMark x1="82000" y1="71356" x2="84714" y2="81695"/>
                        <a14:foregroundMark x1="80286" y1="79492" x2="84714" y2="80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5799" y="-71773"/>
            <a:ext cx="3052363" cy="336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45679E-6 L 1.36649 0.01327 " pathEditMode="relative" rAng="0" ptsTypes="AA">
                                      <p:cBhvr>
                                        <p:cTn id="6" dur="3000" fill="hold"/>
                                        <p:tgtEl>
                                          <p:spTgt spid="18"/>
                                        </p:tgtEl>
                                        <p:attrNameLst>
                                          <p:attrName>ppt_x</p:attrName>
                                          <p:attrName>ppt_y</p:attrName>
                                        </p:attrNameLst>
                                      </p:cBhvr>
                                      <p:rCtr x="68316" y="648"/>
                                    </p:animMotion>
                                  </p:childTnLst>
                                </p:cTn>
                              </p:par>
                              <p:par>
                                <p:cTn id="7" presetID="4" presetClass="entr" presetSubtype="16" fill="hold" grpId="0" nodeType="withEffect">
                                  <p:stCondLst>
                                    <p:cond delay="1900"/>
                                  </p:stCondLst>
                                  <p:childTnLst>
                                    <p:set>
                                      <p:cBhvr>
                                        <p:cTn id="8" dur="1" fill="hold">
                                          <p:stCondLst>
                                            <p:cond delay="0"/>
                                          </p:stCondLst>
                                        </p:cTn>
                                        <p:tgtEl>
                                          <p:spTgt spid="13"/>
                                        </p:tgtEl>
                                        <p:attrNameLst>
                                          <p:attrName>style.visibility</p:attrName>
                                        </p:attrNameLst>
                                      </p:cBhvr>
                                      <p:to>
                                        <p:strVal val="visible"/>
                                      </p:to>
                                    </p:set>
                                    <p:animEffect transition="in" filter="box(in)">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6" presetClass="emph" presetSubtype="0" fill="hold" grpId="1" nodeType="withEffect">
                                  <p:stCondLst>
                                    <p:cond delay="0"/>
                                  </p:stCondLst>
                                  <p:childTnLst>
                                    <p:animScale>
                                      <p:cBhvr>
                                        <p:cTn id="48"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790" y="2894966"/>
            <a:ext cx="7600950" cy="1325563"/>
          </a:xfrm>
        </p:spPr>
        <p:txBody>
          <a:bodyPr>
            <a:noAutofit/>
          </a:bodyPr>
          <a:lstStyle/>
          <a:p>
            <a:r>
              <a:rPr lang="en-US" sz="9000" b="1" dirty="0">
                <a:solidFill>
                  <a:srgbClr val="9642FC"/>
                </a:solidFill>
                <a:latin typeface="UVF Curlz MT" panose="04040404050702020202" pitchFamily="82" charset="0"/>
              </a:rPr>
              <a:t>KHÁM PHÁ</a:t>
            </a:r>
          </a:p>
        </p:txBody>
      </p:sp>
    </p:spTree>
    <p:extLst>
      <p:ext uri="{BB962C8B-B14F-4D97-AF65-F5344CB8AC3E}">
        <p14:creationId xmlns:p14="http://schemas.microsoft.com/office/powerpoint/2010/main" val="3983086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xmlns="" id="{51734576-78CF-41FC-AA13-6406D19F1C3B}"/>
              </a:ext>
            </a:extLst>
          </p:cNvPr>
          <p:cNvSpPr/>
          <p:nvPr/>
        </p:nvSpPr>
        <p:spPr>
          <a:xfrm>
            <a:off x="-1063369" y="4722844"/>
            <a:ext cx="3202734" cy="4270312"/>
          </a:xfrm>
          <a:prstGeom prst="ellipse">
            <a:avLst/>
          </a:prstGeom>
          <a:solidFill>
            <a:srgbClr val="00B0F0">
              <a:alpha val="26000"/>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xmlns="" id="{C068A128-5193-4674-B446-2DCEF272DCDA}"/>
              </a:ext>
            </a:extLst>
          </p:cNvPr>
          <p:cNvSpPr/>
          <p:nvPr/>
        </p:nvSpPr>
        <p:spPr>
          <a:xfrm>
            <a:off x="-1937401" y="1161769"/>
            <a:ext cx="6028349" cy="7641295"/>
          </a:xfrm>
          <a:prstGeom prst="ellipse">
            <a:avLst/>
          </a:prstGeom>
          <a:solidFill>
            <a:srgbClr val="FEB2EA">
              <a:alpha val="42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rgbClr val="660033"/>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xmlns="" id="{819ABA20-E50C-472C-9F75-FBB2F392308D}"/>
              </a:ext>
            </a:extLst>
          </p:cNvPr>
          <p:cNvSpPr/>
          <p:nvPr/>
        </p:nvSpPr>
        <p:spPr>
          <a:xfrm>
            <a:off x="10930578" y="5438360"/>
            <a:ext cx="5310729" cy="7080972"/>
          </a:xfrm>
          <a:prstGeom prst="ellipse">
            <a:avLst/>
          </a:prstGeom>
          <a:solidFill>
            <a:srgbClr val="C392FD">
              <a:alpha val="4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xmlns="" id="{479E8E73-FDEA-4465-8169-3B0EF95097F6}"/>
              </a:ext>
            </a:extLst>
          </p:cNvPr>
          <p:cNvSpPr/>
          <p:nvPr/>
        </p:nvSpPr>
        <p:spPr>
          <a:xfrm>
            <a:off x="7386570" y="1"/>
            <a:ext cx="2719723" cy="3626297"/>
          </a:xfrm>
          <a:prstGeom prst="ellipse">
            <a:avLst/>
          </a:prstGeom>
          <a:solidFill>
            <a:srgbClr val="FEB2EA">
              <a:alpha val="92000"/>
            </a:srgb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B0503C3E-6DDD-46F3-B039-53FADB479CE2}"/>
              </a:ext>
            </a:extLst>
          </p:cNvPr>
          <p:cNvSpPr/>
          <p:nvPr/>
        </p:nvSpPr>
        <p:spPr>
          <a:xfrm>
            <a:off x="44500" y="209780"/>
            <a:ext cx="8959502" cy="1236873"/>
          </a:xfrm>
          <a:prstGeom prst="roundRect">
            <a:avLst>
              <a:gd name="adj" fmla="val 20353"/>
            </a:avLst>
          </a:prstGeom>
          <a:solidFill>
            <a:schemeClr val="bg1"/>
          </a:solidFill>
          <a:ln>
            <a:noFill/>
          </a:ln>
          <a:effectLst>
            <a:outerShdw blurRad="152400" dist="1397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44500" y="289608"/>
            <a:ext cx="9235418" cy="1754326"/>
          </a:xfrm>
          <a:prstGeom prst="rect">
            <a:avLst/>
          </a:prstGeom>
          <a:noFill/>
        </p:spPr>
        <p:txBody>
          <a:bodyPr wrap="square" rtlCol="0">
            <a:spAutoFit/>
          </a:bodyPr>
          <a:lstStyle/>
          <a:p>
            <a:r>
              <a:rPr lang="en-US" sz="3600" b="1" u="sng" dirty="0">
                <a:latin typeface="Times New Roman" panose="02020603050405020304" pitchFamily="18" charset="0"/>
                <a:cs typeface="Times New Roman" panose="02020603050405020304" pitchFamily="18" charset="0"/>
              </a:rPr>
              <a:t>Câu 1: </a:t>
            </a:r>
            <a:r>
              <a:rPr lang="en-US" sz="3600" b="1" dirty="0">
                <a:latin typeface="Times New Roman" panose="02020603050405020304" pitchFamily="18" charset="0"/>
                <a:cs typeface="Times New Roman" panose="02020603050405020304" pitchFamily="18" charset="0"/>
              </a:rPr>
              <a:t>Tìm câu kể Ai là gì? Và nêu tác dụng của mỗi câu </a:t>
            </a:r>
          </a:p>
          <a:p>
            <a:r>
              <a:rPr lang="en-US" sz="3600" b="1" dirty="0">
                <a:latin typeface="Times New Roman" panose="02020603050405020304" pitchFamily="18" charset="0"/>
                <a:cs typeface="Times New Roman" panose="02020603050405020304" pitchFamily="18" charset="0"/>
              </a:rPr>
              <a:t>(dùng để giới thiệu hay nhận định về sự vật) </a:t>
            </a:r>
          </a:p>
        </p:txBody>
      </p:sp>
      <p:pic>
        <p:nvPicPr>
          <p:cNvPr id="1028" name="Picture 4" descr="Hoàng Diệu | Nghiên Cứu Lịch S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71" y="2220171"/>
            <a:ext cx="2057400" cy="3598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Tiểu Sử Cụ Nguyễn Tri Phương | THCS Nguyễn Tri Phương"/>
          <p:cNvPicPr>
            <a:picLocks noChangeAspect="1" noChangeArrowheads="1"/>
          </p:cNvPicPr>
          <p:nvPr/>
        </p:nvPicPr>
        <p:blipFill rotWithShape="1">
          <a:blip r:embed="rId3">
            <a:extLst>
              <a:ext uri="{28A0092B-C50C-407E-A947-70E740481C1C}">
                <a14:useLocalDpi xmlns:a14="http://schemas.microsoft.com/office/drawing/2010/main" val="0"/>
              </a:ext>
            </a:extLst>
          </a:blip>
          <a:srcRect l="-301" r="4831" b="13780"/>
          <a:stretch/>
        </p:blipFill>
        <p:spPr bwMode="auto">
          <a:xfrm>
            <a:off x="7110654" y="2220171"/>
            <a:ext cx="2033346" cy="3598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4501" y="1696139"/>
            <a:ext cx="4830421" cy="6771084"/>
          </a:xfrm>
          <a:prstGeom prst="rect">
            <a:avLst/>
          </a:prstGeom>
          <a:solidFill>
            <a:srgbClr val="FCE0E5"/>
          </a:solidFill>
          <a:ln w="38100">
            <a:solidFill>
              <a:srgbClr val="FF6599"/>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a) Nguyễn Tri Phương là người Thừa Thiên. Hoàng Diệu quê ở Quảng Nam. Cả hai ông đều không phải là người Hà Nội. Nhưng các ông đã anh dũng hy sinh bảo vệ thành Hà Nội trong hai cuộc chiến đấu giữ thành năm 1873 và 1822. Ở trung tâm Hà Nội ngày nay có hai đường phố đẹp mang tên hai ông.</a:t>
            </a:r>
          </a:p>
          <a:p>
            <a:endParaRPr lang="en-US" dirty="0"/>
          </a:p>
        </p:txBody>
      </p:sp>
      <p:sp>
        <p:nvSpPr>
          <p:cNvPr id="6" name="Rectangle 5"/>
          <p:cNvSpPr/>
          <p:nvPr/>
        </p:nvSpPr>
        <p:spPr>
          <a:xfrm>
            <a:off x="7054028" y="5925184"/>
            <a:ext cx="2862130" cy="461665"/>
          </a:xfrm>
          <a:prstGeom prst="rect">
            <a:avLst/>
          </a:prstGeom>
        </p:spPr>
        <p:txBody>
          <a:bodyPr wrap="none">
            <a:spAutoFit/>
          </a:bodyPr>
          <a:lstStyle/>
          <a:p>
            <a:r>
              <a:rPr lang="en-US" sz="2400" b="1" dirty="0">
                <a:solidFill>
                  <a:srgbClr val="002060"/>
                </a:solidFill>
                <a:latin typeface="Times New Roman" panose="02020603050405020304" pitchFamily="18" charset="0"/>
                <a:cs typeface="Times New Roman" panose="02020603050405020304" pitchFamily="18" charset="0"/>
              </a:rPr>
              <a:t>Nguyễn Tri Phương </a:t>
            </a:r>
            <a:endParaRPr lang="en-US" sz="2400" dirty="0"/>
          </a:p>
        </p:txBody>
      </p:sp>
      <p:sp>
        <p:nvSpPr>
          <p:cNvPr id="7" name="Rectangle 6"/>
          <p:cNvSpPr/>
          <p:nvPr/>
        </p:nvSpPr>
        <p:spPr>
          <a:xfrm>
            <a:off x="5205193" y="5894406"/>
            <a:ext cx="2100255" cy="523220"/>
          </a:xfrm>
          <a:prstGeom prst="rect">
            <a:avLst/>
          </a:prstGeom>
        </p:spPr>
        <p:txBody>
          <a:bodyPr wrap="none">
            <a:spAutoFit/>
          </a:bodyPr>
          <a:lstStyle/>
          <a:p>
            <a:r>
              <a:rPr lang="en-US" sz="2800" b="1" dirty="0">
                <a:solidFill>
                  <a:srgbClr val="002060"/>
                </a:solidFill>
                <a:latin typeface="Times New Roman" panose="02020603050405020304" pitchFamily="18" charset="0"/>
                <a:cs typeface="Times New Roman" panose="02020603050405020304" pitchFamily="18" charset="0"/>
              </a:rPr>
              <a:t>Hoàng Diệu </a:t>
            </a:r>
            <a:endParaRPr lang="en-US" sz="2800" dirty="0"/>
          </a:p>
        </p:txBody>
      </p:sp>
    </p:spTree>
    <p:extLst>
      <p:ext uri="{BB962C8B-B14F-4D97-AF65-F5344CB8AC3E}">
        <p14:creationId xmlns:p14="http://schemas.microsoft.com/office/powerpoint/2010/main" val="25456493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wipe(left)">
                                      <p:cBhvr>
                                        <p:cTn id="27" dur="500"/>
                                        <p:tgtEl>
                                          <p:spTgt spid="1028"/>
                                        </p:tgtEl>
                                      </p:cBhvr>
                                    </p:animEffect>
                                  </p:childTnLst>
                                </p:cTn>
                              </p:par>
                              <p:par>
                                <p:cTn id="28" presetID="22" presetClass="entr" presetSubtype="8"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wipe(left)">
                                      <p:cBhvr>
                                        <p:cTn id="30" dur="500"/>
                                        <p:tgtEl>
                                          <p:spTgt spid="10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7" grpId="0" animBg="1"/>
      <p:bldP spid="28" grpId="0" animBg="1"/>
      <p:bldP spid="2" grpId="0" animBg="1"/>
      <p:bldP spid="5" grpId="0"/>
      <p:bldP spid="4"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xmlns="" id="{51734576-78CF-41FC-AA13-6406D19F1C3B}"/>
              </a:ext>
            </a:extLst>
          </p:cNvPr>
          <p:cNvSpPr/>
          <p:nvPr/>
        </p:nvSpPr>
        <p:spPr>
          <a:xfrm>
            <a:off x="-1063369" y="4722844"/>
            <a:ext cx="3202734" cy="4270312"/>
          </a:xfrm>
          <a:prstGeom prst="ellipse">
            <a:avLst/>
          </a:prstGeom>
          <a:solidFill>
            <a:srgbClr val="00B0F0">
              <a:alpha val="26000"/>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xmlns="" id="{C068A128-5193-4674-B446-2DCEF272DCDA}"/>
              </a:ext>
            </a:extLst>
          </p:cNvPr>
          <p:cNvSpPr/>
          <p:nvPr/>
        </p:nvSpPr>
        <p:spPr>
          <a:xfrm>
            <a:off x="-1553344" y="700506"/>
            <a:ext cx="5730971" cy="7641295"/>
          </a:xfrm>
          <a:prstGeom prst="ellipse">
            <a:avLst/>
          </a:prstGeom>
          <a:solidFill>
            <a:srgbClr val="FEB2EA">
              <a:alpha val="42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xmlns="" id="{819ABA20-E50C-472C-9F75-FBB2F392308D}"/>
              </a:ext>
            </a:extLst>
          </p:cNvPr>
          <p:cNvSpPr/>
          <p:nvPr/>
        </p:nvSpPr>
        <p:spPr>
          <a:xfrm>
            <a:off x="6251269" y="1171489"/>
            <a:ext cx="5310729" cy="7080972"/>
          </a:xfrm>
          <a:prstGeom prst="ellipse">
            <a:avLst/>
          </a:prstGeom>
          <a:solidFill>
            <a:srgbClr val="C392FD">
              <a:alpha val="4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xmlns="" id="{479E8E73-FDEA-4465-8169-3B0EF95097F6}"/>
              </a:ext>
            </a:extLst>
          </p:cNvPr>
          <p:cNvSpPr/>
          <p:nvPr/>
        </p:nvSpPr>
        <p:spPr>
          <a:xfrm>
            <a:off x="7386570" y="1"/>
            <a:ext cx="2719723" cy="3626297"/>
          </a:xfrm>
          <a:prstGeom prst="ellipse">
            <a:avLst/>
          </a:prstGeom>
          <a:solidFill>
            <a:srgbClr val="FEB2EA">
              <a:alpha val="92000"/>
            </a:srgb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xmlns="" id="{32B0ED10-96B3-4317-A610-410BB0DD83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781" t="59882" r="72403" b="14854"/>
          <a:stretch/>
        </p:blipFill>
        <p:spPr>
          <a:xfrm rot="21092024">
            <a:off x="201035" y="4803071"/>
            <a:ext cx="1038812" cy="1993774"/>
          </a:xfrm>
          <a:prstGeom prst="rect">
            <a:avLst/>
          </a:prstGeom>
          <a:effectLst>
            <a:outerShdw blurRad="215900" dist="88900" dir="2700000" algn="tl" rotWithShape="0">
              <a:prstClr val="black">
                <a:alpha val="40000"/>
              </a:prstClr>
            </a:outerShdw>
          </a:effectLst>
        </p:spPr>
      </p:pic>
      <p:sp>
        <p:nvSpPr>
          <p:cNvPr id="14" name="TextBox 13"/>
          <p:cNvSpPr txBox="1"/>
          <p:nvPr/>
        </p:nvSpPr>
        <p:spPr>
          <a:xfrm>
            <a:off x="6510445" y="4920103"/>
            <a:ext cx="387788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Theo Phong Thu</a:t>
            </a:r>
          </a:p>
        </p:txBody>
      </p:sp>
      <p:pic>
        <p:nvPicPr>
          <p:cNvPr id="5" name="Picture 4"/>
          <p:cNvPicPr>
            <a:picLocks noChangeAspect="1"/>
          </p:cNvPicPr>
          <p:nvPr/>
        </p:nvPicPr>
        <p:blipFill rotWithShape="1">
          <a:blip r:embed="rId3"/>
          <a:srcRect l="21667" t="39654" r="39313" b="30000"/>
          <a:stretch/>
        </p:blipFill>
        <p:spPr>
          <a:xfrm>
            <a:off x="2690446" y="1202987"/>
            <a:ext cx="3565988" cy="207997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l="21500" t="38593" r="38834" b="29407"/>
          <a:stretch/>
        </p:blipFill>
        <p:spPr>
          <a:xfrm>
            <a:off x="2611411" y="4602271"/>
            <a:ext cx="3490451" cy="2117198"/>
          </a:xfrm>
          <a:prstGeom prst="rect">
            <a:avLst/>
          </a:prstGeom>
          <a:ln>
            <a:noFill/>
          </a:ln>
          <a:effectLst>
            <a:outerShdw blurRad="292100" dist="139700" dir="2700000" algn="tl" rotWithShape="0">
              <a:srgbClr val="333333">
                <a:alpha val="65000"/>
              </a:srgbClr>
            </a:outerShdw>
          </a:effectLst>
        </p:spPr>
      </p:pic>
      <p:sp>
        <p:nvSpPr>
          <p:cNvPr id="22" name="Snip Diagonal Corner Rectangle 1">
            <a:extLst>
              <a:ext uri="{FF2B5EF4-FFF2-40B4-BE49-F238E27FC236}">
                <a16:creationId xmlns:a16="http://schemas.microsoft.com/office/drawing/2014/main" xmlns="" id="{BC07EDD8-F1B2-44E6-BBE2-54F77D55CC1D}"/>
              </a:ext>
            </a:extLst>
          </p:cNvPr>
          <p:cNvSpPr/>
          <p:nvPr/>
        </p:nvSpPr>
        <p:spPr>
          <a:xfrm>
            <a:off x="96619" y="52376"/>
            <a:ext cx="9047381" cy="1150610"/>
          </a:xfrm>
          <a:custGeom>
            <a:avLst/>
            <a:gdLst>
              <a:gd name="connsiteX0" fmla="*/ 0 w 12063175"/>
              <a:gd name="connsiteY0" fmla="*/ 191772 h 1150610"/>
              <a:gd name="connsiteX1" fmla="*/ 191772 w 12063175"/>
              <a:gd name="connsiteY1" fmla="*/ 0 h 1150610"/>
              <a:gd name="connsiteX2" fmla="*/ 658957 w 12063175"/>
              <a:gd name="connsiteY2" fmla="*/ 0 h 1150610"/>
              <a:gd name="connsiteX3" fmla="*/ 1359735 w 12063175"/>
              <a:gd name="connsiteY3" fmla="*/ 0 h 1150610"/>
              <a:gd name="connsiteX4" fmla="*/ 2060513 w 12063175"/>
              <a:gd name="connsiteY4" fmla="*/ 0 h 1150610"/>
              <a:gd name="connsiteX5" fmla="*/ 2527698 w 12063175"/>
              <a:gd name="connsiteY5" fmla="*/ 0 h 1150610"/>
              <a:gd name="connsiteX6" fmla="*/ 2761291 w 12063175"/>
              <a:gd name="connsiteY6" fmla="*/ 0 h 1150610"/>
              <a:gd name="connsiteX7" fmla="*/ 3578865 w 12063175"/>
              <a:gd name="connsiteY7" fmla="*/ 0 h 1150610"/>
              <a:gd name="connsiteX8" fmla="*/ 3929254 w 12063175"/>
              <a:gd name="connsiteY8" fmla="*/ 0 h 1150610"/>
              <a:gd name="connsiteX9" fmla="*/ 4396439 w 12063175"/>
              <a:gd name="connsiteY9" fmla="*/ 0 h 1150610"/>
              <a:gd name="connsiteX10" fmla="*/ 5097217 w 12063175"/>
              <a:gd name="connsiteY10" fmla="*/ 0 h 1150610"/>
              <a:gd name="connsiteX11" fmla="*/ 5797995 w 12063175"/>
              <a:gd name="connsiteY11" fmla="*/ 0 h 1150610"/>
              <a:gd name="connsiteX12" fmla="*/ 6148384 w 12063175"/>
              <a:gd name="connsiteY12" fmla="*/ 0 h 1150610"/>
              <a:gd name="connsiteX13" fmla="*/ 6498773 w 12063175"/>
              <a:gd name="connsiteY13" fmla="*/ 0 h 1150610"/>
              <a:gd name="connsiteX14" fmla="*/ 7316347 w 12063175"/>
              <a:gd name="connsiteY14" fmla="*/ 0 h 1150610"/>
              <a:gd name="connsiteX15" fmla="*/ 7666736 w 12063175"/>
              <a:gd name="connsiteY15" fmla="*/ 0 h 1150610"/>
              <a:gd name="connsiteX16" fmla="*/ 8367514 w 12063175"/>
              <a:gd name="connsiteY16" fmla="*/ 0 h 1150610"/>
              <a:gd name="connsiteX17" fmla="*/ 9185088 w 12063175"/>
              <a:gd name="connsiteY17" fmla="*/ 0 h 1150610"/>
              <a:gd name="connsiteX18" fmla="*/ 9418680 w 12063175"/>
              <a:gd name="connsiteY18" fmla="*/ 0 h 1150610"/>
              <a:gd name="connsiteX19" fmla="*/ 9652273 w 12063175"/>
              <a:gd name="connsiteY19" fmla="*/ 0 h 1150610"/>
              <a:gd name="connsiteX20" fmla="*/ 10002662 w 12063175"/>
              <a:gd name="connsiteY20" fmla="*/ 0 h 1150610"/>
              <a:gd name="connsiteX21" fmla="*/ 10820236 w 12063175"/>
              <a:gd name="connsiteY21" fmla="*/ 0 h 1150610"/>
              <a:gd name="connsiteX22" fmla="*/ 11871403 w 12063175"/>
              <a:gd name="connsiteY22" fmla="*/ 0 h 1150610"/>
              <a:gd name="connsiteX23" fmla="*/ 12063175 w 12063175"/>
              <a:gd name="connsiteY23" fmla="*/ 191772 h 1150610"/>
              <a:gd name="connsiteX24" fmla="*/ 12063175 w 12063175"/>
              <a:gd name="connsiteY24" fmla="*/ 575305 h 1150610"/>
              <a:gd name="connsiteX25" fmla="*/ 12063175 w 12063175"/>
              <a:gd name="connsiteY25" fmla="*/ 958838 h 1150610"/>
              <a:gd name="connsiteX26" fmla="*/ 11871403 w 12063175"/>
              <a:gd name="connsiteY26" fmla="*/ 1150610 h 1150610"/>
              <a:gd name="connsiteX27" fmla="*/ 11404218 w 12063175"/>
              <a:gd name="connsiteY27" fmla="*/ 1150610 h 1150610"/>
              <a:gd name="connsiteX28" fmla="*/ 10937033 w 12063175"/>
              <a:gd name="connsiteY28" fmla="*/ 1150610 h 1150610"/>
              <a:gd name="connsiteX29" fmla="*/ 10469847 w 12063175"/>
              <a:gd name="connsiteY29" fmla="*/ 1150610 h 1150610"/>
              <a:gd name="connsiteX30" fmla="*/ 9885866 w 12063175"/>
              <a:gd name="connsiteY30" fmla="*/ 1150610 h 1150610"/>
              <a:gd name="connsiteX31" fmla="*/ 9418680 w 12063175"/>
              <a:gd name="connsiteY31" fmla="*/ 1150610 h 1150610"/>
              <a:gd name="connsiteX32" fmla="*/ 8951495 w 12063175"/>
              <a:gd name="connsiteY32" fmla="*/ 1150610 h 1150610"/>
              <a:gd name="connsiteX33" fmla="*/ 8250717 w 12063175"/>
              <a:gd name="connsiteY33" fmla="*/ 1150610 h 1150610"/>
              <a:gd name="connsiteX34" fmla="*/ 7900328 w 12063175"/>
              <a:gd name="connsiteY34" fmla="*/ 1150610 h 1150610"/>
              <a:gd name="connsiteX35" fmla="*/ 7082754 w 12063175"/>
              <a:gd name="connsiteY35" fmla="*/ 1150610 h 1150610"/>
              <a:gd name="connsiteX36" fmla="*/ 6381976 w 12063175"/>
              <a:gd name="connsiteY36" fmla="*/ 1150610 h 1150610"/>
              <a:gd name="connsiteX37" fmla="*/ 6148384 w 12063175"/>
              <a:gd name="connsiteY37" fmla="*/ 1150610 h 1150610"/>
              <a:gd name="connsiteX38" fmla="*/ 5330810 w 12063175"/>
              <a:gd name="connsiteY38" fmla="*/ 1150610 h 1150610"/>
              <a:gd name="connsiteX39" fmla="*/ 4863624 w 12063175"/>
              <a:gd name="connsiteY39" fmla="*/ 1150610 h 1150610"/>
              <a:gd name="connsiteX40" fmla="*/ 4162847 w 12063175"/>
              <a:gd name="connsiteY40" fmla="*/ 1150610 h 1150610"/>
              <a:gd name="connsiteX41" fmla="*/ 3345272 w 12063175"/>
              <a:gd name="connsiteY41" fmla="*/ 1150610 h 1150610"/>
              <a:gd name="connsiteX42" fmla="*/ 2761291 w 12063175"/>
              <a:gd name="connsiteY42" fmla="*/ 1150610 h 1150610"/>
              <a:gd name="connsiteX43" fmla="*/ 1943717 w 12063175"/>
              <a:gd name="connsiteY43" fmla="*/ 1150610 h 1150610"/>
              <a:gd name="connsiteX44" fmla="*/ 1126142 w 12063175"/>
              <a:gd name="connsiteY44" fmla="*/ 1150610 h 1150610"/>
              <a:gd name="connsiteX45" fmla="*/ 892550 w 12063175"/>
              <a:gd name="connsiteY45" fmla="*/ 1150610 h 1150610"/>
              <a:gd name="connsiteX46" fmla="*/ 191772 w 12063175"/>
              <a:gd name="connsiteY46" fmla="*/ 1150610 h 1150610"/>
              <a:gd name="connsiteX47" fmla="*/ 0 w 12063175"/>
              <a:gd name="connsiteY47" fmla="*/ 958838 h 1150610"/>
              <a:gd name="connsiteX48" fmla="*/ 0 w 12063175"/>
              <a:gd name="connsiteY48" fmla="*/ 567634 h 1150610"/>
              <a:gd name="connsiteX49" fmla="*/ 0 w 12063175"/>
              <a:gd name="connsiteY49" fmla="*/ 191772 h 115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063175" h="1150610" fill="none" extrusionOk="0">
                <a:moveTo>
                  <a:pt x="0" y="191772"/>
                </a:moveTo>
                <a:cubicBezTo>
                  <a:pt x="-14808" y="71626"/>
                  <a:pt x="77678" y="-19465"/>
                  <a:pt x="191772" y="0"/>
                </a:cubicBezTo>
                <a:cubicBezTo>
                  <a:pt x="395251" y="-33587"/>
                  <a:pt x="449910" y="7521"/>
                  <a:pt x="658957" y="0"/>
                </a:cubicBezTo>
                <a:cubicBezTo>
                  <a:pt x="868005" y="-7521"/>
                  <a:pt x="1046533" y="64388"/>
                  <a:pt x="1359735" y="0"/>
                </a:cubicBezTo>
                <a:cubicBezTo>
                  <a:pt x="1672937" y="-64388"/>
                  <a:pt x="1796987" y="79878"/>
                  <a:pt x="2060513" y="0"/>
                </a:cubicBezTo>
                <a:cubicBezTo>
                  <a:pt x="2324039" y="-79878"/>
                  <a:pt x="2305262" y="17863"/>
                  <a:pt x="2527698" y="0"/>
                </a:cubicBezTo>
                <a:cubicBezTo>
                  <a:pt x="2750135" y="-17863"/>
                  <a:pt x="2688222" y="8234"/>
                  <a:pt x="2761291" y="0"/>
                </a:cubicBezTo>
                <a:cubicBezTo>
                  <a:pt x="2834360" y="-8234"/>
                  <a:pt x="3362097" y="69704"/>
                  <a:pt x="3578865" y="0"/>
                </a:cubicBezTo>
                <a:cubicBezTo>
                  <a:pt x="3795633" y="-69704"/>
                  <a:pt x="3823216" y="21387"/>
                  <a:pt x="3929254" y="0"/>
                </a:cubicBezTo>
                <a:cubicBezTo>
                  <a:pt x="4035292" y="-21387"/>
                  <a:pt x="4231159" y="38189"/>
                  <a:pt x="4396439" y="0"/>
                </a:cubicBezTo>
                <a:cubicBezTo>
                  <a:pt x="4561720" y="-38189"/>
                  <a:pt x="4886355" y="41144"/>
                  <a:pt x="5097217" y="0"/>
                </a:cubicBezTo>
                <a:cubicBezTo>
                  <a:pt x="5308079" y="-41144"/>
                  <a:pt x="5574631" y="70177"/>
                  <a:pt x="5797995" y="0"/>
                </a:cubicBezTo>
                <a:cubicBezTo>
                  <a:pt x="6021359" y="-70177"/>
                  <a:pt x="6001183" y="30168"/>
                  <a:pt x="6148384" y="0"/>
                </a:cubicBezTo>
                <a:cubicBezTo>
                  <a:pt x="6295585" y="-30168"/>
                  <a:pt x="6410346" y="7492"/>
                  <a:pt x="6498773" y="0"/>
                </a:cubicBezTo>
                <a:cubicBezTo>
                  <a:pt x="6587200" y="-7492"/>
                  <a:pt x="7073668" y="35971"/>
                  <a:pt x="7316347" y="0"/>
                </a:cubicBezTo>
                <a:cubicBezTo>
                  <a:pt x="7559026" y="-35971"/>
                  <a:pt x="7521895" y="31534"/>
                  <a:pt x="7666736" y="0"/>
                </a:cubicBezTo>
                <a:cubicBezTo>
                  <a:pt x="7811577" y="-31534"/>
                  <a:pt x="8055841" y="57470"/>
                  <a:pt x="8367514" y="0"/>
                </a:cubicBezTo>
                <a:cubicBezTo>
                  <a:pt x="8679187" y="-57470"/>
                  <a:pt x="8994038" y="4646"/>
                  <a:pt x="9185088" y="0"/>
                </a:cubicBezTo>
                <a:cubicBezTo>
                  <a:pt x="9376138" y="-4646"/>
                  <a:pt x="9370058" y="7328"/>
                  <a:pt x="9418680" y="0"/>
                </a:cubicBezTo>
                <a:cubicBezTo>
                  <a:pt x="9467302" y="-7328"/>
                  <a:pt x="9593082" y="16684"/>
                  <a:pt x="9652273" y="0"/>
                </a:cubicBezTo>
                <a:cubicBezTo>
                  <a:pt x="9711464" y="-16684"/>
                  <a:pt x="9930742" y="5546"/>
                  <a:pt x="10002662" y="0"/>
                </a:cubicBezTo>
                <a:cubicBezTo>
                  <a:pt x="10074582" y="-5546"/>
                  <a:pt x="10594543" y="65731"/>
                  <a:pt x="10820236" y="0"/>
                </a:cubicBezTo>
                <a:cubicBezTo>
                  <a:pt x="11045929" y="-65731"/>
                  <a:pt x="11552836" y="114879"/>
                  <a:pt x="11871403" y="0"/>
                </a:cubicBezTo>
                <a:cubicBezTo>
                  <a:pt x="11974030" y="938"/>
                  <a:pt x="12091524" y="78590"/>
                  <a:pt x="12063175" y="191772"/>
                </a:cubicBezTo>
                <a:cubicBezTo>
                  <a:pt x="12097271" y="308536"/>
                  <a:pt x="12036004" y="468436"/>
                  <a:pt x="12063175" y="575305"/>
                </a:cubicBezTo>
                <a:cubicBezTo>
                  <a:pt x="12090346" y="682174"/>
                  <a:pt x="12028436" y="767545"/>
                  <a:pt x="12063175" y="958838"/>
                </a:cubicBezTo>
                <a:cubicBezTo>
                  <a:pt x="12054917" y="1046125"/>
                  <a:pt x="11983922" y="1169253"/>
                  <a:pt x="11871403" y="1150610"/>
                </a:cubicBezTo>
                <a:cubicBezTo>
                  <a:pt x="11680648" y="1164770"/>
                  <a:pt x="11621468" y="1097724"/>
                  <a:pt x="11404218" y="1150610"/>
                </a:cubicBezTo>
                <a:cubicBezTo>
                  <a:pt x="11186969" y="1203496"/>
                  <a:pt x="11110609" y="1113398"/>
                  <a:pt x="10937033" y="1150610"/>
                </a:cubicBezTo>
                <a:cubicBezTo>
                  <a:pt x="10763457" y="1187822"/>
                  <a:pt x="10679481" y="1148970"/>
                  <a:pt x="10469847" y="1150610"/>
                </a:cubicBezTo>
                <a:cubicBezTo>
                  <a:pt x="10260213" y="1152250"/>
                  <a:pt x="10078232" y="1139392"/>
                  <a:pt x="9885866" y="1150610"/>
                </a:cubicBezTo>
                <a:cubicBezTo>
                  <a:pt x="9693500" y="1161828"/>
                  <a:pt x="9621306" y="1104102"/>
                  <a:pt x="9418680" y="1150610"/>
                </a:cubicBezTo>
                <a:cubicBezTo>
                  <a:pt x="9216054" y="1197118"/>
                  <a:pt x="9079301" y="1143378"/>
                  <a:pt x="8951495" y="1150610"/>
                </a:cubicBezTo>
                <a:cubicBezTo>
                  <a:pt x="8823689" y="1157842"/>
                  <a:pt x="8555783" y="1085590"/>
                  <a:pt x="8250717" y="1150610"/>
                </a:cubicBezTo>
                <a:cubicBezTo>
                  <a:pt x="7945651" y="1215630"/>
                  <a:pt x="8039038" y="1137526"/>
                  <a:pt x="7900328" y="1150610"/>
                </a:cubicBezTo>
                <a:cubicBezTo>
                  <a:pt x="7761618" y="1163694"/>
                  <a:pt x="7331911" y="1145231"/>
                  <a:pt x="7082754" y="1150610"/>
                </a:cubicBezTo>
                <a:cubicBezTo>
                  <a:pt x="6833597" y="1155989"/>
                  <a:pt x="6711846" y="1107588"/>
                  <a:pt x="6381976" y="1150610"/>
                </a:cubicBezTo>
                <a:cubicBezTo>
                  <a:pt x="6052106" y="1193632"/>
                  <a:pt x="6222000" y="1131492"/>
                  <a:pt x="6148384" y="1150610"/>
                </a:cubicBezTo>
                <a:cubicBezTo>
                  <a:pt x="6074768" y="1169728"/>
                  <a:pt x="5534677" y="1065258"/>
                  <a:pt x="5330810" y="1150610"/>
                </a:cubicBezTo>
                <a:cubicBezTo>
                  <a:pt x="5126943" y="1235962"/>
                  <a:pt x="5027432" y="1117785"/>
                  <a:pt x="4863624" y="1150610"/>
                </a:cubicBezTo>
                <a:cubicBezTo>
                  <a:pt x="4699816" y="1183435"/>
                  <a:pt x="4337999" y="1091133"/>
                  <a:pt x="4162847" y="1150610"/>
                </a:cubicBezTo>
                <a:cubicBezTo>
                  <a:pt x="3987695" y="1210087"/>
                  <a:pt x="3510864" y="1085940"/>
                  <a:pt x="3345272" y="1150610"/>
                </a:cubicBezTo>
                <a:cubicBezTo>
                  <a:pt x="3179680" y="1215280"/>
                  <a:pt x="2956165" y="1142151"/>
                  <a:pt x="2761291" y="1150610"/>
                </a:cubicBezTo>
                <a:cubicBezTo>
                  <a:pt x="2566417" y="1159069"/>
                  <a:pt x="2208459" y="1067052"/>
                  <a:pt x="1943717" y="1150610"/>
                </a:cubicBezTo>
                <a:cubicBezTo>
                  <a:pt x="1678975" y="1234168"/>
                  <a:pt x="1300982" y="1129721"/>
                  <a:pt x="1126142" y="1150610"/>
                </a:cubicBezTo>
                <a:cubicBezTo>
                  <a:pt x="951303" y="1171499"/>
                  <a:pt x="1006869" y="1147897"/>
                  <a:pt x="892550" y="1150610"/>
                </a:cubicBezTo>
                <a:cubicBezTo>
                  <a:pt x="778231" y="1153323"/>
                  <a:pt x="388796" y="1076563"/>
                  <a:pt x="191772" y="1150610"/>
                </a:cubicBezTo>
                <a:cubicBezTo>
                  <a:pt x="83486" y="1168093"/>
                  <a:pt x="5726" y="1038930"/>
                  <a:pt x="0" y="958838"/>
                </a:cubicBezTo>
                <a:cubicBezTo>
                  <a:pt x="-21097" y="812137"/>
                  <a:pt x="10949" y="722476"/>
                  <a:pt x="0" y="567634"/>
                </a:cubicBezTo>
                <a:cubicBezTo>
                  <a:pt x="-10949" y="412792"/>
                  <a:pt x="19401" y="365106"/>
                  <a:pt x="0" y="191772"/>
                </a:cubicBezTo>
                <a:close/>
              </a:path>
              <a:path w="12063175" h="1150610" stroke="0" extrusionOk="0">
                <a:moveTo>
                  <a:pt x="0" y="191772"/>
                </a:moveTo>
                <a:cubicBezTo>
                  <a:pt x="10516" y="80944"/>
                  <a:pt x="65392" y="18285"/>
                  <a:pt x="191772" y="0"/>
                </a:cubicBezTo>
                <a:cubicBezTo>
                  <a:pt x="299525" y="-17106"/>
                  <a:pt x="332813" y="11958"/>
                  <a:pt x="425365" y="0"/>
                </a:cubicBezTo>
                <a:cubicBezTo>
                  <a:pt x="517917" y="-11958"/>
                  <a:pt x="1027011" y="78330"/>
                  <a:pt x="1242939" y="0"/>
                </a:cubicBezTo>
                <a:cubicBezTo>
                  <a:pt x="1458867" y="-78330"/>
                  <a:pt x="1513092" y="38599"/>
                  <a:pt x="1593328" y="0"/>
                </a:cubicBezTo>
                <a:cubicBezTo>
                  <a:pt x="1673564" y="-38599"/>
                  <a:pt x="2037057" y="7692"/>
                  <a:pt x="2177309" y="0"/>
                </a:cubicBezTo>
                <a:cubicBezTo>
                  <a:pt x="2317561" y="-7692"/>
                  <a:pt x="2472372" y="33700"/>
                  <a:pt x="2644495" y="0"/>
                </a:cubicBezTo>
                <a:cubicBezTo>
                  <a:pt x="2816618" y="-33700"/>
                  <a:pt x="2998402" y="67046"/>
                  <a:pt x="3345272" y="0"/>
                </a:cubicBezTo>
                <a:cubicBezTo>
                  <a:pt x="3692142" y="-67046"/>
                  <a:pt x="3805174" y="16473"/>
                  <a:pt x="4162847" y="0"/>
                </a:cubicBezTo>
                <a:cubicBezTo>
                  <a:pt x="4520521" y="-16473"/>
                  <a:pt x="4789336" y="92767"/>
                  <a:pt x="4980421" y="0"/>
                </a:cubicBezTo>
                <a:cubicBezTo>
                  <a:pt x="5171506" y="-92767"/>
                  <a:pt x="5499868" y="55384"/>
                  <a:pt x="5681199" y="0"/>
                </a:cubicBezTo>
                <a:cubicBezTo>
                  <a:pt x="5862530" y="-55384"/>
                  <a:pt x="6108110" y="56013"/>
                  <a:pt x="6381976" y="0"/>
                </a:cubicBezTo>
                <a:cubicBezTo>
                  <a:pt x="6655842" y="-56013"/>
                  <a:pt x="6627262" y="31444"/>
                  <a:pt x="6732365" y="0"/>
                </a:cubicBezTo>
                <a:cubicBezTo>
                  <a:pt x="6837468" y="-31444"/>
                  <a:pt x="7323785" y="453"/>
                  <a:pt x="7549940" y="0"/>
                </a:cubicBezTo>
                <a:cubicBezTo>
                  <a:pt x="7776096" y="-453"/>
                  <a:pt x="7774470" y="41209"/>
                  <a:pt x="7900328" y="0"/>
                </a:cubicBezTo>
                <a:cubicBezTo>
                  <a:pt x="8026186" y="-41209"/>
                  <a:pt x="8142132" y="33456"/>
                  <a:pt x="8367514" y="0"/>
                </a:cubicBezTo>
                <a:cubicBezTo>
                  <a:pt x="8592896" y="-33456"/>
                  <a:pt x="8906208" y="17873"/>
                  <a:pt x="9068292" y="0"/>
                </a:cubicBezTo>
                <a:cubicBezTo>
                  <a:pt x="9230376" y="-17873"/>
                  <a:pt x="9604534" y="76389"/>
                  <a:pt x="9769069" y="0"/>
                </a:cubicBezTo>
                <a:cubicBezTo>
                  <a:pt x="9933604" y="-76389"/>
                  <a:pt x="9896022" y="27004"/>
                  <a:pt x="10002662" y="0"/>
                </a:cubicBezTo>
                <a:cubicBezTo>
                  <a:pt x="10109302" y="-27004"/>
                  <a:pt x="10398425" y="23802"/>
                  <a:pt x="10586644" y="0"/>
                </a:cubicBezTo>
                <a:cubicBezTo>
                  <a:pt x="10774863" y="-23802"/>
                  <a:pt x="11096653" y="72306"/>
                  <a:pt x="11287421" y="0"/>
                </a:cubicBezTo>
                <a:cubicBezTo>
                  <a:pt x="11478189" y="-72306"/>
                  <a:pt x="11619587" y="69375"/>
                  <a:pt x="11871403" y="0"/>
                </a:cubicBezTo>
                <a:cubicBezTo>
                  <a:pt x="11995963" y="13588"/>
                  <a:pt x="12056950" y="76762"/>
                  <a:pt x="12063175" y="191772"/>
                </a:cubicBezTo>
                <a:cubicBezTo>
                  <a:pt x="12086124" y="291111"/>
                  <a:pt x="12051559" y="389735"/>
                  <a:pt x="12063175" y="575305"/>
                </a:cubicBezTo>
                <a:cubicBezTo>
                  <a:pt x="12074791" y="760875"/>
                  <a:pt x="12051948" y="830163"/>
                  <a:pt x="12063175" y="958838"/>
                </a:cubicBezTo>
                <a:cubicBezTo>
                  <a:pt x="12052927" y="1079080"/>
                  <a:pt x="11968007" y="1163429"/>
                  <a:pt x="11871403" y="1150610"/>
                </a:cubicBezTo>
                <a:cubicBezTo>
                  <a:pt x="11506331" y="1225450"/>
                  <a:pt x="11264883" y="1134976"/>
                  <a:pt x="11053829" y="1150610"/>
                </a:cubicBezTo>
                <a:cubicBezTo>
                  <a:pt x="10842775" y="1166244"/>
                  <a:pt x="10590762" y="1089610"/>
                  <a:pt x="10353051" y="1150610"/>
                </a:cubicBezTo>
                <a:cubicBezTo>
                  <a:pt x="10115340" y="1211610"/>
                  <a:pt x="10002923" y="1127666"/>
                  <a:pt x="9769069" y="1150610"/>
                </a:cubicBezTo>
                <a:cubicBezTo>
                  <a:pt x="9535215" y="1173554"/>
                  <a:pt x="9633237" y="1123777"/>
                  <a:pt x="9535477" y="1150610"/>
                </a:cubicBezTo>
                <a:cubicBezTo>
                  <a:pt x="9437717" y="1177443"/>
                  <a:pt x="9397385" y="1130822"/>
                  <a:pt x="9301884" y="1150610"/>
                </a:cubicBezTo>
                <a:cubicBezTo>
                  <a:pt x="9206383" y="1170398"/>
                  <a:pt x="8919105" y="1090948"/>
                  <a:pt x="8601106" y="1150610"/>
                </a:cubicBezTo>
                <a:cubicBezTo>
                  <a:pt x="8283107" y="1210272"/>
                  <a:pt x="8300930" y="1121710"/>
                  <a:pt x="8133921" y="1150610"/>
                </a:cubicBezTo>
                <a:cubicBezTo>
                  <a:pt x="7966913" y="1179510"/>
                  <a:pt x="7642282" y="1107127"/>
                  <a:pt x="7433143" y="1150610"/>
                </a:cubicBezTo>
                <a:cubicBezTo>
                  <a:pt x="7224004" y="1194093"/>
                  <a:pt x="6795472" y="1062780"/>
                  <a:pt x="6615569" y="1150610"/>
                </a:cubicBezTo>
                <a:cubicBezTo>
                  <a:pt x="6435666" y="1238440"/>
                  <a:pt x="6488406" y="1146663"/>
                  <a:pt x="6381976" y="1150610"/>
                </a:cubicBezTo>
                <a:cubicBezTo>
                  <a:pt x="6275546" y="1154557"/>
                  <a:pt x="6106045" y="1098116"/>
                  <a:pt x="5914791" y="1150610"/>
                </a:cubicBezTo>
                <a:cubicBezTo>
                  <a:pt x="5723538" y="1203104"/>
                  <a:pt x="5534419" y="1134866"/>
                  <a:pt x="5330810" y="1150610"/>
                </a:cubicBezTo>
                <a:cubicBezTo>
                  <a:pt x="5127201" y="1166354"/>
                  <a:pt x="4875638" y="1136037"/>
                  <a:pt x="4630032" y="1150610"/>
                </a:cubicBezTo>
                <a:cubicBezTo>
                  <a:pt x="4384426" y="1165183"/>
                  <a:pt x="4269472" y="1122710"/>
                  <a:pt x="4162847" y="1150610"/>
                </a:cubicBezTo>
                <a:cubicBezTo>
                  <a:pt x="4056223" y="1178510"/>
                  <a:pt x="3919268" y="1109022"/>
                  <a:pt x="3695661" y="1150610"/>
                </a:cubicBezTo>
                <a:cubicBezTo>
                  <a:pt x="3472054" y="1192198"/>
                  <a:pt x="3314116" y="1069403"/>
                  <a:pt x="2994883" y="1150610"/>
                </a:cubicBezTo>
                <a:cubicBezTo>
                  <a:pt x="2675650" y="1231817"/>
                  <a:pt x="2501599" y="1101688"/>
                  <a:pt x="2294106" y="1150610"/>
                </a:cubicBezTo>
                <a:cubicBezTo>
                  <a:pt x="2086613" y="1199532"/>
                  <a:pt x="1835129" y="1090791"/>
                  <a:pt x="1593328" y="1150610"/>
                </a:cubicBezTo>
                <a:cubicBezTo>
                  <a:pt x="1351527" y="1210429"/>
                  <a:pt x="1199195" y="1114772"/>
                  <a:pt x="892550" y="1150610"/>
                </a:cubicBezTo>
                <a:cubicBezTo>
                  <a:pt x="585905" y="1186448"/>
                  <a:pt x="367875" y="1074294"/>
                  <a:pt x="191772" y="1150610"/>
                </a:cubicBezTo>
                <a:cubicBezTo>
                  <a:pt x="68502" y="1162897"/>
                  <a:pt x="-12435" y="1063339"/>
                  <a:pt x="0" y="958838"/>
                </a:cubicBezTo>
                <a:cubicBezTo>
                  <a:pt x="-41572" y="794337"/>
                  <a:pt x="37084" y="775924"/>
                  <a:pt x="0" y="598317"/>
                </a:cubicBezTo>
                <a:cubicBezTo>
                  <a:pt x="-37084" y="420710"/>
                  <a:pt x="42976" y="373176"/>
                  <a:pt x="0" y="191772"/>
                </a:cubicBezTo>
                <a:close/>
              </a:path>
            </a:pathLst>
          </a:custGeom>
          <a:solidFill>
            <a:srgbClr val="F9E3E6">
              <a:alpha val="93000"/>
            </a:srgbClr>
          </a:solidFill>
          <a:ln w="57150" cmpd="sng">
            <a:solidFill>
              <a:srgbClr val="FF899D"/>
            </a:solidFill>
            <a:prstDash val="lgDash"/>
            <a:extLst>
              <a:ext uri="{C807C97D-BFC1-408E-A445-0C87EB9F89A2}">
                <ask:lineSketchStyleProps xmlns:ask="http://schemas.microsoft.com/office/drawing/2018/sketchyshapes" xmln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b) Ông Năm là dân ngụ cư của làng này . Hồi mới ra chời vịt, ông trầm lặng như một chiếc bóng.</a:t>
            </a:r>
          </a:p>
        </p:txBody>
      </p:sp>
      <p:sp>
        <p:nvSpPr>
          <p:cNvPr id="23" name="Snip Diagonal Corner Rectangle 1">
            <a:extLst>
              <a:ext uri="{FF2B5EF4-FFF2-40B4-BE49-F238E27FC236}">
                <a16:creationId xmlns:a16="http://schemas.microsoft.com/office/drawing/2014/main" xmlns="" id="{BC07EDD8-F1B2-44E6-BBE2-54F77D55CC1D}"/>
              </a:ext>
            </a:extLst>
          </p:cNvPr>
          <p:cNvSpPr/>
          <p:nvPr/>
        </p:nvSpPr>
        <p:spPr>
          <a:xfrm>
            <a:off x="51586" y="3344689"/>
            <a:ext cx="9047381" cy="1150610"/>
          </a:xfrm>
          <a:custGeom>
            <a:avLst/>
            <a:gdLst>
              <a:gd name="connsiteX0" fmla="*/ 0 w 12063175"/>
              <a:gd name="connsiteY0" fmla="*/ 191772 h 1150610"/>
              <a:gd name="connsiteX1" fmla="*/ 191772 w 12063175"/>
              <a:gd name="connsiteY1" fmla="*/ 0 h 1150610"/>
              <a:gd name="connsiteX2" fmla="*/ 658957 w 12063175"/>
              <a:gd name="connsiteY2" fmla="*/ 0 h 1150610"/>
              <a:gd name="connsiteX3" fmla="*/ 1359735 w 12063175"/>
              <a:gd name="connsiteY3" fmla="*/ 0 h 1150610"/>
              <a:gd name="connsiteX4" fmla="*/ 2060513 w 12063175"/>
              <a:gd name="connsiteY4" fmla="*/ 0 h 1150610"/>
              <a:gd name="connsiteX5" fmla="*/ 2527698 w 12063175"/>
              <a:gd name="connsiteY5" fmla="*/ 0 h 1150610"/>
              <a:gd name="connsiteX6" fmla="*/ 2761291 w 12063175"/>
              <a:gd name="connsiteY6" fmla="*/ 0 h 1150610"/>
              <a:gd name="connsiteX7" fmla="*/ 3578865 w 12063175"/>
              <a:gd name="connsiteY7" fmla="*/ 0 h 1150610"/>
              <a:gd name="connsiteX8" fmla="*/ 3929254 w 12063175"/>
              <a:gd name="connsiteY8" fmla="*/ 0 h 1150610"/>
              <a:gd name="connsiteX9" fmla="*/ 4396439 w 12063175"/>
              <a:gd name="connsiteY9" fmla="*/ 0 h 1150610"/>
              <a:gd name="connsiteX10" fmla="*/ 5097217 w 12063175"/>
              <a:gd name="connsiteY10" fmla="*/ 0 h 1150610"/>
              <a:gd name="connsiteX11" fmla="*/ 5797995 w 12063175"/>
              <a:gd name="connsiteY11" fmla="*/ 0 h 1150610"/>
              <a:gd name="connsiteX12" fmla="*/ 6148384 w 12063175"/>
              <a:gd name="connsiteY12" fmla="*/ 0 h 1150610"/>
              <a:gd name="connsiteX13" fmla="*/ 6498773 w 12063175"/>
              <a:gd name="connsiteY13" fmla="*/ 0 h 1150610"/>
              <a:gd name="connsiteX14" fmla="*/ 7316347 w 12063175"/>
              <a:gd name="connsiteY14" fmla="*/ 0 h 1150610"/>
              <a:gd name="connsiteX15" fmla="*/ 7666736 w 12063175"/>
              <a:gd name="connsiteY15" fmla="*/ 0 h 1150610"/>
              <a:gd name="connsiteX16" fmla="*/ 8367514 w 12063175"/>
              <a:gd name="connsiteY16" fmla="*/ 0 h 1150610"/>
              <a:gd name="connsiteX17" fmla="*/ 9185088 w 12063175"/>
              <a:gd name="connsiteY17" fmla="*/ 0 h 1150610"/>
              <a:gd name="connsiteX18" fmla="*/ 9418680 w 12063175"/>
              <a:gd name="connsiteY18" fmla="*/ 0 h 1150610"/>
              <a:gd name="connsiteX19" fmla="*/ 9652273 w 12063175"/>
              <a:gd name="connsiteY19" fmla="*/ 0 h 1150610"/>
              <a:gd name="connsiteX20" fmla="*/ 10002662 w 12063175"/>
              <a:gd name="connsiteY20" fmla="*/ 0 h 1150610"/>
              <a:gd name="connsiteX21" fmla="*/ 10820236 w 12063175"/>
              <a:gd name="connsiteY21" fmla="*/ 0 h 1150610"/>
              <a:gd name="connsiteX22" fmla="*/ 11871403 w 12063175"/>
              <a:gd name="connsiteY22" fmla="*/ 0 h 1150610"/>
              <a:gd name="connsiteX23" fmla="*/ 12063175 w 12063175"/>
              <a:gd name="connsiteY23" fmla="*/ 191772 h 1150610"/>
              <a:gd name="connsiteX24" fmla="*/ 12063175 w 12063175"/>
              <a:gd name="connsiteY24" fmla="*/ 575305 h 1150610"/>
              <a:gd name="connsiteX25" fmla="*/ 12063175 w 12063175"/>
              <a:gd name="connsiteY25" fmla="*/ 958838 h 1150610"/>
              <a:gd name="connsiteX26" fmla="*/ 11871403 w 12063175"/>
              <a:gd name="connsiteY26" fmla="*/ 1150610 h 1150610"/>
              <a:gd name="connsiteX27" fmla="*/ 11404218 w 12063175"/>
              <a:gd name="connsiteY27" fmla="*/ 1150610 h 1150610"/>
              <a:gd name="connsiteX28" fmla="*/ 10937033 w 12063175"/>
              <a:gd name="connsiteY28" fmla="*/ 1150610 h 1150610"/>
              <a:gd name="connsiteX29" fmla="*/ 10469847 w 12063175"/>
              <a:gd name="connsiteY29" fmla="*/ 1150610 h 1150610"/>
              <a:gd name="connsiteX30" fmla="*/ 9885866 w 12063175"/>
              <a:gd name="connsiteY30" fmla="*/ 1150610 h 1150610"/>
              <a:gd name="connsiteX31" fmla="*/ 9418680 w 12063175"/>
              <a:gd name="connsiteY31" fmla="*/ 1150610 h 1150610"/>
              <a:gd name="connsiteX32" fmla="*/ 8951495 w 12063175"/>
              <a:gd name="connsiteY32" fmla="*/ 1150610 h 1150610"/>
              <a:gd name="connsiteX33" fmla="*/ 8250717 w 12063175"/>
              <a:gd name="connsiteY33" fmla="*/ 1150610 h 1150610"/>
              <a:gd name="connsiteX34" fmla="*/ 7900328 w 12063175"/>
              <a:gd name="connsiteY34" fmla="*/ 1150610 h 1150610"/>
              <a:gd name="connsiteX35" fmla="*/ 7082754 w 12063175"/>
              <a:gd name="connsiteY35" fmla="*/ 1150610 h 1150610"/>
              <a:gd name="connsiteX36" fmla="*/ 6381976 w 12063175"/>
              <a:gd name="connsiteY36" fmla="*/ 1150610 h 1150610"/>
              <a:gd name="connsiteX37" fmla="*/ 6148384 w 12063175"/>
              <a:gd name="connsiteY37" fmla="*/ 1150610 h 1150610"/>
              <a:gd name="connsiteX38" fmla="*/ 5330810 w 12063175"/>
              <a:gd name="connsiteY38" fmla="*/ 1150610 h 1150610"/>
              <a:gd name="connsiteX39" fmla="*/ 4863624 w 12063175"/>
              <a:gd name="connsiteY39" fmla="*/ 1150610 h 1150610"/>
              <a:gd name="connsiteX40" fmla="*/ 4162847 w 12063175"/>
              <a:gd name="connsiteY40" fmla="*/ 1150610 h 1150610"/>
              <a:gd name="connsiteX41" fmla="*/ 3345272 w 12063175"/>
              <a:gd name="connsiteY41" fmla="*/ 1150610 h 1150610"/>
              <a:gd name="connsiteX42" fmla="*/ 2761291 w 12063175"/>
              <a:gd name="connsiteY42" fmla="*/ 1150610 h 1150610"/>
              <a:gd name="connsiteX43" fmla="*/ 1943717 w 12063175"/>
              <a:gd name="connsiteY43" fmla="*/ 1150610 h 1150610"/>
              <a:gd name="connsiteX44" fmla="*/ 1126142 w 12063175"/>
              <a:gd name="connsiteY44" fmla="*/ 1150610 h 1150610"/>
              <a:gd name="connsiteX45" fmla="*/ 892550 w 12063175"/>
              <a:gd name="connsiteY45" fmla="*/ 1150610 h 1150610"/>
              <a:gd name="connsiteX46" fmla="*/ 191772 w 12063175"/>
              <a:gd name="connsiteY46" fmla="*/ 1150610 h 1150610"/>
              <a:gd name="connsiteX47" fmla="*/ 0 w 12063175"/>
              <a:gd name="connsiteY47" fmla="*/ 958838 h 1150610"/>
              <a:gd name="connsiteX48" fmla="*/ 0 w 12063175"/>
              <a:gd name="connsiteY48" fmla="*/ 567634 h 1150610"/>
              <a:gd name="connsiteX49" fmla="*/ 0 w 12063175"/>
              <a:gd name="connsiteY49" fmla="*/ 191772 h 115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063175" h="1150610" fill="none" extrusionOk="0">
                <a:moveTo>
                  <a:pt x="0" y="191772"/>
                </a:moveTo>
                <a:cubicBezTo>
                  <a:pt x="-14808" y="71626"/>
                  <a:pt x="77678" y="-19465"/>
                  <a:pt x="191772" y="0"/>
                </a:cubicBezTo>
                <a:cubicBezTo>
                  <a:pt x="395251" y="-33587"/>
                  <a:pt x="449910" y="7521"/>
                  <a:pt x="658957" y="0"/>
                </a:cubicBezTo>
                <a:cubicBezTo>
                  <a:pt x="868005" y="-7521"/>
                  <a:pt x="1046533" y="64388"/>
                  <a:pt x="1359735" y="0"/>
                </a:cubicBezTo>
                <a:cubicBezTo>
                  <a:pt x="1672937" y="-64388"/>
                  <a:pt x="1796987" y="79878"/>
                  <a:pt x="2060513" y="0"/>
                </a:cubicBezTo>
                <a:cubicBezTo>
                  <a:pt x="2324039" y="-79878"/>
                  <a:pt x="2305262" y="17863"/>
                  <a:pt x="2527698" y="0"/>
                </a:cubicBezTo>
                <a:cubicBezTo>
                  <a:pt x="2750135" y="-17863"/>
                  <a:pt x="2688222" y="8234"/>
                  <a:pt x="2761291" y="0"/>
                </a:cubicBezTo>
                <a:cubicBezTo>
                  <a:pt x="2834360" y="-8234"/>
                  <a:pt x="3362097" y="69704"/>
                  <a:pt x="3578865" y="0"/>
                </a:cubicBezTo>
                <a:cubicBezTo>
                  <a:pt x="3795633" y="-69704"/>
                  <a:pt x="3823216" y="21387"/>
                  <a:pt x="3929254" y="0"/>
                </a:cubicBezTo>
                <a:cubicBezTo>
                  <a:pt x="4035292" y="-21387"/>
                  <a:pt x="4231159" y="38189"/>
                  <a:pt x="4396439" y="0"/>
                </a:cubicBezTo>
                <a:cubicBezTo>
                  <a:pt x="4561720" y="-38189"/>
                  <a:pt x="4886355" y="41144"/>
                  <a:pt x="5097217" y="0"/>
                </a:cubicBezTo>
                <a:cubicBezTo>
                  <a:pt x="5308079" y="-41144"/>
                  <a:pt x="5574631" y="70177"/>
                  <a:pt x="5797995" y="0"/>
                </a:cubicBezTo>
                <a:cubicBezTo>
                  <a:pt x="6021359" y="-70177"/>
                  <a:pt x="6001183" y="30168"/>
                  <a:pt x="6148384" y="0"/>
                </a:cubicBezTo>
                <a:cubicBezTo>
                  <a:pt x="6295585" y="-30168"/>
                  <a:pt x="6410346" y="7492"/>
                  <a:pt x="6498773" y="0"/>
                </a:cubicBezTo>
                <a:cubicBezTo>
                  <a:pt x="6587200" y="-7492"/>
                  <a:pt x="7073668" y="35971"/>
                  <a:pt x="7316347" y="0"/>
                </a:cubicBezTo>
                <a:cubicBezTo>
                  <a:pt x="7559026" y="-35971"/>
                  <a:pt x="7521895" y="31534"/>
                  <a:pt x="7666736" y="0"/>
                </a:cubicBezTo>
                <a:cubicBezTo>
                  <a:pt x="7811577" y="-31534"/>
                  <a:pt x="8055841" y="57470"/>
                  <a:pt x="8367514" y="0"/>
                </a:cubicBezTo>
                <a:cubicBezTo>
                  <a:pt x="8679187" y="-57470"/>
                  <a:pt x="8994038" y="4646"/>
                  <a:pt x="9185088" y="0"/>
                </a:cubicBezTo>
                <a:cubicBezTo>
                  <a:pt x="9376138" y="-4646"/>
                  <a:pt x="9370058" y="7328"/>
                  <a:pt x="9418680" y="0"/>
                </a:cubicBezTo>
                <a:cubicBezTo>
                  <a:pt x="9467302" y="-7328"/>
                  <a:pt x="9593082" y="16684"/>
                  <a:pt x="9652273" y="0"/>
                </a:cubicBezTo>
                <a:cubicBezTo>
                  <a:pt x="9711464" y="-16684"/>
                  <a:pt x="9930742" y="5546"/>
                  <a:pt x="10002662" y="0"/>
                </a:cubicBezTo>
                <a:cubicBezTo>
                  <a:pt x="10074582" y="-5546"/>
                  <a:pt x="10594543" y="65731"/>
                  <a:pt x="10820236" y="0"/>
                </a:cubicBezTo>
                <a:cubicBezTo>
                  <a:pt x="11045929" y="-65731"/>
                  <a:pt x="11552836" y="114879"/>
                  <a:pt x="11871403" y="0"/>
                </a:cubicBezTo>
                <a:cubicBezTo>
                  <a:pt x="11974030" y="938"/>
                  <a:pt x="12091524" y="78590"/>
                  <a:pt x="12063175" y="191772"/>
                </a:cubicBezTo>
                <a:cubicBezTo>
                  <a:pt x="12097271" y="308536"/>
                  <a:pt x="12036004" y="468436"/>
                  <a:pt x="12063175" y="575305"/>
                </a:cubicBezTo>
                <a:cubicBezTo>
                  <a:pt x="12090346" y="682174"/>
                  <a:pt x="12028436" y="767545"/>
                  <a:pt x="12063175" y="958838"/>
                </a:cubicBezTo>
                <a:cubicBezTo>
                  <a:pt x="12054917" y="1046125"/>
                  <a:pt x="11983922" y="1169253"/>
                  <a:pt x="11871403" y="1150610"/>
                </a:cubicBezTo>
                <a:cubicBezTo>
                  <a:pt x="11680648" y="1164770"/>
                  <a:pt x="11621468" y="1097724"/>
                  <a:pt x="11404218" y="1150610"/>
                </a:cubicBezTo>
                <a:cubicBezTo>
                  <a:pt x="11186969" y="1203496"/>
                  <a:pt x="11110609" y="1113398"/>
                  <a:pt x="10937033" y="1150610"/>
                </a:cubicBezTo>
                <a:cubicBezTo>
                  <a:pt x="10763457" y="1187822"/>
                  <a:pt x="10679481" y="1148970"/>
                  <a:pt x="10469847" y="1150610"/>
                </a:cubicBezTo>
                <a:cubicBezTo>
                  <a:pt x="10260213" y="1152250"/>
                  <a:pt x="10078232" y="1139392"/>
                  <a:pt x="9885866" y="1150610"/>
                </a:cubicBezTo>
                <a:cubicBezTo>
                  <a:pt x="9693500" y="1161828"/>
                  <a:pt x="9621306" y="1104102"/>
                  <a:pt x="9418680" y="1150610"/>
                </a:cubicBezTo>
                <a:cubicBezTo>
                  <a:pt x="9216054" y="1197118"/>
                  <a:pt x="9079301" y="1143378"/>
                  <a:pt x="8951495" y="1150610"/>
                </a:cubicBezTo>
                <a:cubicBezTo>
                  <a:pt x="8823689" y="1157842"/>
                  <a:pt x="8555783" y="1085590"/>
                  <a:pt x="8250717" y="1150610"/>
                </a:cubicBezTo>
                <a:cubicBezTo>
                  <a:pt x="7945651" y="1215630"/>
                  <a:pt x="8039038" y="1137526"/>
                  <a:pt x="7900328" y="1150610"/>
                </a:cubicBezTo>
                <a:cubicBezTo>
                  <a:pt x="7761618" y="1163694"/>
                  <a:pt x="7331911" y="1145231"/>
                  <a:pt x="7082754" y="1150610"/>
                </a:cubicBezTo>
                <a:cubicBezTo>
                  <a:pt x="6833597" y="1155989"/>
                  <a:pt x="6711846" y="1107588"/>
                  <a:pt x="6381976" y="1150610"/>
                </a:cubicBezTo>
                <a:cubicBezTo>
                  <a:pt x="6052106" y="1193632"/>
                  <a:pt x="6222000" y="1131492"/>
                  <a:pt x="6148384" y="1150610"/>
                </a:cubicBezTo>
                <a:cubicBezTo>
                  <a:pt x="6074768" y="1169728"/>
                  <a:pt x="5534677" y="1065258"/>
                  <a:pt x="5330810" y="1150610"/>
                </a:cubicBezTo>
                <a:cubicBezTo>
                  <a:pt x="5126943" y="1235962"/>
                  <a:pt x="5027432" y="1117785"/>
                  <a:pt x="4863624" y="1150610"/>
                </a:cubicBezTo>
                <a:cubicBezTo>
                  <a:pt x="4699816" y="1183435"/>
                  <a:pt x="4337999" y="1091133"/>
                  <a:pt x="4162847" y="1150610"/>
                </a:cubicBezTo>
                <a:cubicBezTo>
                  <a:pt x="3987695" y="1210087"/>
                  <a:pt x="3510864" y="1085940"/>
                  <a:pt x="3345272" y="1150610"/>
                </a:cubicBezTo>
                <a:cubicBezTo>
                  <a:pt x="3179680" y="1215280"/>
                  <a:pt x="2956165" y="1142151"/>
                  <a:pt x="2761291" y="1150610"/>
                </a:cubicBezTo>
                <a:cubicBezTo>
                  <a:pt x="2566417" y="1159069"/>
                  <a:pt x="2208459" y="1067052"/>
                  <a:pt x="1943717" y="1150610"/>
                </a:cubicBezTo>
                <a:cubicBezTo>
                  <a:pt x="1678975" y="1234168"/>
                  <a:pt x="1300982" y="1129721"/>
                  <a:pt x="1126142" y="1150610"/>
                </a:cubicBezTo>
                <a:cubicBezTo>
                  <a:pt x="951303" y="1171499"/>
                  <a:pt x="1006869" y="1147897"/>
                  <a:pt x="892550" y="1150610"/>
                </a:cubicBezTo>
                <a:cubicBezTo>
                  <a:pt x="778231" y="1153323"/>
                  <a:pt x="388796" y="1076563"/>
                  <a:pt x="191772" y="1150610"/>
                </a:cubicBezTo>
                <a:cubicBezTo>
                  <a:pt x="83486" y="1168093"/>
                  <a:pt x="5726" y="1038930"/>
                  <a:pt x="0" y="958838"/>
                </a:cubicBezTo>
                <a:cubicBezTo>
                  <a:pt x="-21097" y="812137"/>
                  <a:pt x="10949" y="722476"/>
                  <a:pt x="0" y="567634"/>
                </a:cubicBezTo>
                <a:cubicBezTo>
                  <a:pt x="-10949" y="412792"/>
                  <a:pt x="19401" y="365106"/>
                  <a:pt x="0" y="191772"/>
                </a:cubicBezTo>
                <a:close/>
              </a:path>
              <a:path w="12063175" h="1150610" stroke="0" extrusionOk="0">
                <a:moveTo>
                  <a:pt x="0" y="191772"/>
                </a:moveTo>
                <a:cubicBezTo>
                  <a:pt x="10516" y="80944"/>
                  <a:pt x="65392" y="18285"/>
                  <a:pt x="191772" y="0"/>
                </a:cubicBezTo>
                <a:cubicBezTo>
                  <a:pt x="299525" y="-17106"/>
                  <a:pt x="332813" y="11958"/>
                  <a:pt x="425365" y="0"/>
                </a:cubicBezTo>
                <a:cubicBezTo>
                  <a:pt x="517917" y="-11958"/>
                  <a:pt x="1027011" y="78330"/>
                  <a:pt x="1242939" y="0"/>
                </a:cubicBezTo>
                <a:cubicBezTo>
                  <a:pt x="1458867" y="-78330"/>
                  <a:pt x="1513092" y="38599"/>
                  <a:pt x="1593328" y="0"/>
                </a:cubicBezTo>
                <a:cubicBezTo>
                  <a:pt x="1673564" y="-38599"/>
                  <a:pt x="2037057" y="7692"/>
                  <a:pt x="2177309" y="0"/>
                </a:cubicBezTo>
                <a:cubicBezTo>
                  <a:pt x="2317561" y="-7692"/>
                  <a:pt x="2472372" y="33700"/>
                  <a:pt x="2644495" y="0"/>
                </a:cubicBezTo>
                <a:cubicBezTo>
                  <a:pt x="2816618" y="-33700"/>
                  <a:pt x="2998402" y="67046"/>
                  <a:pt x="3345272" y="0"/>
                </a:cubicBezTo>
                <a:cubicBezTo>
                  <a:pt x="3692142" y="-67046"/>
                  <a:pt x="3805174" y="16473"/>
                  <a:pt x="4162847" y="0"/>
                </a:cubicBezTo>
                <a:cubicBezTo>
                  <a:pt x="4520521" y="-16473"/>
                  <a:pt x="4789336" y="92767"/>
                  <a:pt x="4980421" y="0"/>
                </a:cubicBezTo>
                <a:cubicBezTo>
                  <a:pt x="5171506" y="-92767"/>
                  <a:pt x="5499868" y="55384"/>
                  <a:pt x="5681199" y="0"/>
                </a:cubicBezTo>
                <a:cubicBezTo>
                  <a:pt x="5862530" y="-55384"/>
                  <a:pt x="6108110" y="56013"/>
                  <a:pt x="6381976" y="0"/>
                </a:cubicBezTo>
                <a:cubicBezTo>
                  <a:pt x="6655842" y="-56013"/>
                  <a:pt x="6627262" y="31444"/>
                  <a:pt x="6732365" y="0"/>
                </a:cubicBezTo>
                <a:cubicBezTo>
                  <a:pt x="6837468" y="-31444"/>
                  <a:pt x="7323785" y="453"/>
                  <a:pt x="7549940" y="0"/>
                </a:cubicBezTo>
                <a:cubicBezTo>
                  <a:pt x="7776096" y="-453"/>
                  <a:pt x="7774470" y="41209"/>
                  <a:pt x="7900328" y="0"/>
                </a:cubicBezTo>
                <a:cubicBezTo>
                  <a:pt x="8026186" y="-41209"/>
                  <a:pt x="8142132" y="33456"/>
                  <a:pt x="8367514" y="0"/>
                </a:cubicBezTo>
                <a:cubicBezTo>
                  <a:pt x="8592896" y="-33456"/>
                  <a:pt x="8906208" y="17873"/>
                  <a:pt x="9068292" y="0"/>
                </a:cubicBezTo>
                <a:cubicBezTo>
                  <a:pt x="9230376" y="-17873"/>
                  <a:pt x="9604534" y="76389"/>
                  <a:pt x="9769069" y="0"/>
                </a:cubicBezTo>
                <a:cubicBezTo>
                  <a:pt x="9933604" y="-76389"/>
                  <a:pt x="9896022" y="27004"/>
                  <a:pt x="10002662" y="0"/>
                </a:cubicBezTo>
                <a:cubicBezTo>
                  <a:pt x="10109302" y="-27004"/>
                  <a:pt x="10398425" y="23802"/>
                  <a:pt x="10586644" y="0"/>
                </a:cubicBezTo>
                <a:cubicBezTo>
                  <a:pt x="10774863" y="-23802"/>
                  <a:pt x="11096653" y="72306"/>
                  <a:pt x="11287421" y="0"/>
                </a:cubicBezTo>
                <a:cubicBezTo>
                  <a:pt x="11478189" y="-72306"/>
                  <a:pt x="11619587" y="69375"/>
                  <a:pt x="11871403" y="0"/>
                </a:cubicBezTo>
                <a:cubicBezTo>
                  <a:pt x="11995963" y="13588"/>
                  <a:pt x="12056950" y="76762"/>
                  <a:pt x="12063175" y="191772"/>
                </a:cubicBezTo>
                <a:cubicBezTo>
                  <a:pt x="12086124" y="291111"/>
                  <a:pt x="12051559" y="389735"/>
                  <a:pt x="12063175" y="575305"/>
                </a:cubicBezTo>
                <a:cubicBezTo>
                  <a:pt x="12074791" y="760875"/>
                  <a:pt x="12051948" y="830163"/>
                  <a:pt x="12063175" y="958838"/>
                </a:cubicBezTo>
                <a:cubicBezTo>
                  <a:pt x="12052927" y="1079080"/>
                  <a:pt x="11968007" y="1163429"/>
                  <a:pt x="11871403" y="1150610"/>
                </a:cubicBezTo>
                <a:cubicBezTo>
                  <a:pt x="11506331" y="1225450"/>
                  <a:pt x="11264883" y="1134976"/>
                  <a:pt x="11053829" y="1150610"/>
                </a:cubicBezTo>
                <a:cubicBezTo>
                  <a:pt x="10842775" y="1166244"/>
                  <a:pt x="10590762" y="1089610"/>
                  <a:pt x="10353051" y="1150610"/>
                </a:cubicBezTo>
                <a:cubicBezTo>
                  <a:pt x="10115340" y="1211610"/>
                  <a:pt x="10002923" y="1127666"/>
                  <a:pt x="9769069" y="1150610"/>
                </a:cubicBezTo>
                <a:cubicBezTo>
                  <a:pt x="9535215" y="1173554"/>
                  <a:pt x="9633237" y="1123777"/>
                  <a:pt x="9535477" y="1150610"/>
                </a:cubicBezTo>
                <a:cubicBezTo>
                  <a:pt x="9437717" y="1177443"/>
                  <a:pt x="9397385" y="1130822"/>
                  <a:pt x="9301884" y="1150610"/>
                </a:cubicBezTo>
                <a:cubicBezTo>
                  <a:pt x="9206383" y="1170398"/>
                  <a:pt x="8919105" y="1090948"/>
                  <a:pt x="8601106" y="1150610"/>
                </a:cubicBezTo>
                <a:cubicBezTo>
                  <a:pt x="8283107" y="1210272"/>
                  <a:pt x="8300930" y="1121710"/>
                  <a:pt x="8133921" y="1150610"/>
                </a:cubicBezTo>
                <a:cubicBezTo>
                  <a:pt x="7966913" y="1179510"/>
                  <a:pt x="7642282" y="1107127"/>
                  <a:pt x="7433143" y="1150610"/>
                </a:cubicBezTo>
                <a:cubicBezTo>
                  <a:pt x="7224004" y="1194093"/>
                  <a:pt x="6795472" y="1062780"/>
                  <a:pt x="6615569" y="1150610"/>
                </a:cubicBezTo>
                <a:cubicBezTo>
                  <a:pt x="6435666" y="1238440"/>
                  <a:pt x="6488406" y="1146663"/>
                  <a:pt x="6381976" y="1150610"/>
                </a:cubicBezTo>
                <a:cubicBezTo>
                  <a:pt x="6275546" y="1154557"/>
                  <a:pt x="6106045" y="1098116"/>
                  <a:pt x="5914791" y="1150610"/>
                </a:cubicBezTo>
                <a:cubicBezTo>
                  <a:pt x="5723538" y="1203104"/>
                  <a:pt x="5534419" y="1134866"/>
                  <a:pt x="5330810" y="1150610"/>
                </a:cubicBezTo>
                <a:cubicBezTo>
                  <a:pt x="5127201" y="1166354"/>
                  <a:pt x="4875638" y="1136037"/>
                  <a:pt x="4630032" y="1150610"/>
                </a:cubicBezTo>
                <a:cubicBezTo>
                  <a:pt x="4384426" y="1165183"/>
                  <a:pt x="4269472" y="1122710"/>
                  <a:pt x="4162847" y="1150610"/>
                </a:cubicBezTo>
                <a:cubicBezTo>
                  <a:pt x="4056223" y="1178510"/>
                  <a:pt x="3919268" y="1109022"/>
                  <a:pt x="3695661" y="1150610"/>
                </a:cubicBezTo>
                <a:cubicBezTo>
                  <a:pt x="3472054" y="1192198"/>
                  <a:pt x="3314116" y="1069403"/>
                  <a:pt x="2994883" y="1150610"/>
                </a:cubicBezTo>
                <a:cubicBezTo>
                  <a:pt x="2675650" y="1231817"/>
                  <a:pt x="2501599" y="1101688"/>
                  <a:pt x="2294106" y="1150610"/>
                </a:cubicBezTo>
                <a:cubicBezTo>
                  <a:pt x="2086613" y="1199532"/>
                  <a:pt x="1835129" y="1090791"/>
                  <a:pt x="1593328" y="1150610"/>
                </a:cubicBezTo>
                <a:cubicBezTo>
                  <a:pt x="1351527" y="1210429"/>
                  <a:pt x="1199195" y="1114772"/>
                  <a:pt x="892550" y="1150610"/>
                </a:cubicBezTo>
                <a:cubicBezTo>
                  <a:pt x="585905" y="1186448"/>
                  <a:pt x="367875" y="1074294"/>
                  <a:pt x="191772" y="1150610"/>
                </a:cubicBezTo>
                <a:cubicBezTo>
                  <a:pt x="68502" y="1162897"/>
                  <a:pt x="-12435" y="1063339"/>
                  <a:pt x="0" y="958838"/>
                </a:cubicBezTo>
                <a:cubicBezTo>
                  <a:pt x="-41572" y="794337"/>
                  <a:pt x="37084" y="775924"/>
                  <a:pt x="0" y="598317"/>
                </a:cubicBezTo>
                <a:cubicBezTo>
                  <a:pt x="-37084" y="420710"/>
                  <a:pt x="42976" y="373176"/>
                  <a:pt x="0" y="191772"/>
                </a:cubicBezTo>
                <a:close/>
              </a:path>
            </a:pathLst>
          </a:custGeom>
          <a:solidFill>
            <a:srgbClr val="F9E3E6">
              <a:alpha val="93000"/>
            </a:srgbClr>
          </a:solidFill>
          <a:ln w="57150" cmpd="sng">
            <a:solidFill>
              <a:srgbClr val="FF899D"/>
            </a:solidFill>
            <a:prstDash val="lgDash"/>
            <a:extLst>
              <a:ext uri="{C807C97D-BFC1-408E-A445-0C87EB9F89A2}">
                <ask:lineSketchStyleProps xmlns:ask="http://schemas.microsoft.com/office/drawing/2018/sketchyshapes" xmln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c) Tàu nào có hàng cần bốc lên là cần trục vươn tới. Cần trục là cánh tay kì diệu của các chú công nhân.</a:t>
            </a:r>
          </a:p>
        </p:txBody>
      </p:sp>
    </p:spTree>
    <p:extLst>
      <p:ext uri="{BB962C8B-B14F-4D97-AF65-F5344CB8AC3E}">
        <p14:creationId xmlns:p14="http://schemas.microsoft.com/office/powerpoint/2010/main" val="18923771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accel="26000" decel="74000" fill="hold" nodeType="clickEffect">
                                  <p:stCondLst>
                                    <p:cond delay="0"/>
                                  </p:stCondLst>
                                  <p:childTnLst>
                                    <p:animScale>
                                      <p:cBhvr>
                                        <p:cTn id="11" dur="1000" fill="hold"/>
                                        <p:tgtEl>
                                          <p:spTgt spid="21"/>
                                        </p:tgtEl>
                                      </p:cBhvr>
                                      <p:by x="110000" y="110000"/>
                                    </p:animScale>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xmlns="" id="{51734576-78CF-41FC-AA13-6406D19F1C3B}"/>
              </a:ext>
            </a:extLst>
          </p:cNvPr>
          <p:cNvSpPr/>
          <p:nvPr/>
        </p:nvSpPr>
        <p:spPr>
          <a:xfrm>
            <a:off x="-1063369" y="4722844"/>
            <a:ext cx="3202734" cy="4270312"/>
          </a:xfrm>
          <a:prstGeom prst="ellipse">
            <a:avLst/>
          </a:prstGeom>
          <a:solidFill>
            <a:srgbClr val="00B0F0">
              <a:alpha val="26000"/>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9" name="Oval 28">
            <a:extLst>
              <a:ext uri="{FF2B5EF4-FFF2-40B4-BE49-F238E27FC236}">
                <a16:creationId xmlns:a16="http://schemas.microsoft.com/office/drawing/2014/main" xmlns="" id="{C068A128-5193-4674-B446-2DCEF272DCDA}"/>
              </a:ext>
            </a:extLst>
          </p:cNvPr>
          <p:cNvSpPr/>
          <p:nvPr/>
        </p:nvSpPr>
        <p:spPr>
          <a:xfrm>
            <a:off x="-1763548" y="611167"/>
            <a:ext cx="5730971" cy="7641295"/>
          </a:xfrm>
          <a:prstGeom prst="ellipse">
            <a:avLst/>
          </a:prstGeom>
          <a:solidFill>
            <a:srgbClr val="FEB2EA">
              <a:alpha val="42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Oval 26">
            <a:extLst>
              <a:ext uri="{FF2B5EF4-FFF2-40B4-BE49-F238E27FC236}">
                <a16:creationId xmlns:a16="http://schemas.microsoft.com/office/drawing/2014/main" xmlns="" id="{819ABA20-E50C-472C-9F75-FBB2F392308D}"/>
              </a:ext>
            </a:extLst>
          </p:cNvPr>
          <p:cNvSpPr/>
          <p:nvPr/>
        </p:nvSpPr>
        <p:spPr>
          <a:xfrm>
            <a:off x="6251269" y="1171489"/>
            <a:ext cx="5310729" cy="7080972"/>
          </a:xfrm>
          <a:prstGeom prst="ellipse">
            <a:avLst/>
          </a:prstGeom>
          <a:solidFill>
            <a:srgbClr val="C392FD">
              <a:alpha val="40000"/>
            </a:srgbClr>
          </a:solidFill>
          <a:ln>
            <a:noFill/>
          </a:ln>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 name="Oval 27">
            <a:extLst>
              <a:ext uri="{FF2B5EF4-FFF2-40B4-BE49-F238E27FC236}">
                <a16:creationId xmlns:a16="http://schemas.microsoft.com/office/drawing/2014/main" xmlns="" id="{479E8E73-FDEA-4465-8169-3B0EF95097F6}"/>
              </a:ext>
            </a:extLst>
          </p:cNvPr>
          <p:cNvSpPr/>
          <p:nvPr/>
        </p:nvSpPr>
        <p:spPr>
          <a:xfrm>
            <a:off x="7386570" y="1"/>
            <a:ext cx="2719723" cy="3626297"/>
          </a:xfrm>
          <a:prstGeom prst="ellipse">
            <a:avLst/>
          </a:prstGeom>
          <a:solidFill>
            <a:srgbClr val="FEB2EA">
              <a:alpha val="92000"/>
            </a:srgb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21" name="Picture 20">
            <a:extLst>
              <a:ext uri="{FF2B5EF4-FFF2-40B4-BE49-F238E27FC236}">
                <a16:creationId xmlns:a16="http://schemas.microsoft.com/office/drawing/2014/main" xmlns="" id="{32B0ED10-96B3-4317-A610-410BB0DD83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781" t="59882" r="72403" b="14854"/>
          <a:stretch/>
        </p:blipFill>
        <p:spPr>
          <a:xfrm rot="21092024">
            <a:off x="7798159" y="91098"/>
            <a:ext cx="1038812" cy="1993774"/>
          </a:xfrm>
          <a:prstGeom prst="rect">
            <a:avLst/>
          </a:prstGeom>
          <a:effectLst>
            <a:outerShdw blurRad="215900" dist="88900" dir="2700000" algn="tl" rotWithShape="0">
              <a:prstClr val="black">
                <a:alpha val="40000"/>
              </a:prstClr>
            </a:outerShdw>
          </a:effectLst>
        </p:spPr>
      </p:pic>
      <p:sp>
        <p:nvSpPr>
          <p:cNvPr id="4" name="Rounded Rectangle 3"/>
          <p:cNvSpPr/>
          <p:nvPr/>
        </p:nvSpPr>
        <p:spPr>
          <a:xfrm>
            <a:off x="2666404" y="78920"/>
            <a:ext cx="4234541" cy="83469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CÂU KỂ AI LÀ GÌ?</a:t>
            </a:r>
          </a:p>
        </p:txBody>
      </p:sp>
      <p:sp>
        <p:nvSpPr>
          <p:cNvPr id="13" name="Rounded Rectangle 12"/>
          <p:cNvSpPr/>
          <p:nvPr/>
        </p:nvSpPr>
        <p:spPr>
          <a:xfrm>
            <a:off x="357872" y="1533509"/>
            <a:ext cx="3645816" cy="6379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Bộ phận thứ nhất </a:t>
            </a:r>
          </a:p>
        </p:txBody>
      </p:sp>
      <p:sp>
        <p:nvSpPr>
          <p:cNvPr id="14" name="Rounded Rectangle 13"/>
          <p:cNvSpPr/>
          <p:nvPr/>
        </p:nvSpPr>
        <p:spPr>
          <a:xfrm>
            <a:off x="5578268" y="1449953"/>
            <a:ext cx="3616604" cy="6343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Bộ phận thứ hai</a:t>
            </a:r>
          </a:p>
        </p:txBody>
      </p:sp>
      <p:sp>
        <p:nvSpPr>
          <p:cNvPr id="15" name="Rounded Rectangle 14"/>
          <p:cNvSpPr/>
          <p:nvPr/>
        </p:nvSpPr>
        <p:spPr>
          <a:xfrm>
            <a:off x="287955" y="2836213"/>
            <a:ext cx="3645816" cy="677115"/>
          </a:xfrm>
          <a:prstGeom prst="roundRect">
            <a:avLst/>
          </a:prstGeom>
          <a:ln>
            <a:solidFill>
              <a:srgbClr val="FF899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Chủ ngữ</a:t>
            </a:r>
          </a:p>
        </p:txBody>
      </p:sp>
      <p:sp>
        <p:nvSpPr>
          <p:cNvPr id="16" name="Rounded Rectangle 15"/>
          <p:cNvSpPr/>
          <p:nvPr/>
        </p:nvSpPr>
        <p:spPr>
          <a:xfrm>
            <a:off x="5527397" y="2828572"/>
            <a:ext cx="3645816" cy="674843"/>
          </a:xfrm>
          <a:prstGeom prst="roundRect">
            <a:avLst/>
          </a:prstGeom>
          <a:ln>
            <a:solidFill>
              <a:srgbClr val="FF899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Vị ngữ</a:t>
            </a:r>
          </a:p>
        </p:txBody>
      </p:sp>
      <p:cxnSp>
        <p:nvCxnSpPr>
          <p:cNvPr id="6" name="Straight Connector 5"/>
          <p:cNvCxnSpPr>
            <a:stCxn id="15" idx="3"/>
            <a:endCxn id="16" idx="1"/>
          </p:cNvCxnSpPr>
          <p:nvPr/>
        </p:nvCxnSpPr>
        <p:spPr>
          <a:xfrm flipV="1">
            <a:off x="3933771" y="3165994"/>
            <a:ext cx="1593626" cy="8777"/>
          </a:xfrm>
          <a:prstGeom prst="line">
            <a:avLst/>
          </a:prstGeom>
          <a:ln w="38100">
            <a:solidFill>
              <a:srgbClr val="FF6599"/>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7460" y="4408572"/>
            <a:ext cx="2023574" cy="2337455"/>
          </a:xfrm>
          <a:prstGeom prst="roundRect">
            <a:avLst/>
          </a:prstGeom>
          <a:solidFill>
            <a:srgbClr val="FCE0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Trả lời cho câu hỏi </a:t>
            </a:r>
          </a:p>
          <a:p>
            <a:pPr algn="ctr"/>
            <a:r>
              <a:rPr lang="en-US" sz="3200" b="1" dirty="0">
                <a:solidFill>
                  <a:srgbClr val="002060"/>
                </a:solidFill>
                <a:latin typeface="Times New Roman" panose="02020603050405020304" pitchFamily="18" charset="0"/>
                <a:cs typeface="Times New Roman" panose="02020603050405020304" pitchFamily="18" charset="0"/>
              </a:rPr>
              <a:t>“Ai, cái gì, con gì?”</a:t>
            </a:r>
          </a:p>
        </p:txBody>
      </p:sp>
      <p:sp>
        <p:nvSpPr>
          <p:cNvPr id="24" name="Rounded Rectangle 23"/>
          <p:cNvSpPr/>
          <p:nvPr/>
        </p:nvSpPr>
        <p:spPr>
          <a:xfrm>
            <a:off x="2357634" y="4378058"/>
            <a:ext cx="1974427" cy="2367968"/>
          </a:xfrm>
          <a:prstGeom prst="roundRect">
            <a:avLst/>
          </a:prstGeom>
          <a:solidFill>
            <a:srgbClr val="FCE0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Do danh từ, cụm danh từ tạo thành </a:t>
            </a:r>
          </a:p>
        </p:txBody>
      </p:sp>
      <p:sp>
        <p:nvSpPr>
          <p:cNvPr id="25" name="Rounded Rectangle 24"/>
          <p:cNvSpPr/>
          <p:nvPr/>
        </p:nvSpPr>
        <p:spPr>
          <a:xfrm>
            <a:off x="4758715" y="4378548"/>
            <a:ext cx="2198036" cy="2367968"/>
          </a:xfrm>
          <a:prstGeom prst="roundRect">
            <a:avLst/>
          </a:prstGeom>
          <a:solidFill>
            <a:srgbClr val="FCE0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Trả lời cho câu hỏi “là gì, là ai, con gì?”</a:t>
            </a:r>
          </a:p>
        </p:txBody>
      </p:sp>
      <p:sp>
        <p:nvSpPr>
          <p:cNvPr id="26" name="Rounded Rectangle 25"/>
          <p:cNvSpPr/>
          <p:nvPr/>
        </p:nvSpPr>
        <p:spPr>
          <a:xfrm>
            <a:off x="7134878" y="4427594"/>
            <a:ext cx="2023728" cy="2318433"/>
          </a:xfrm>
          <a:prstGeom prst="roundRect">
            <a:avLst/>
          </a:prstGeom>
          <a:solidFill>
            <a:srgbClr val="FCE0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Do danh từ, cụm danh từ tạo thành</a:t>
            </a:r>
          </a:p>
        </p:txBody>
      </p:sp>
      <p:cxnSp>
        <p:nvCxnSpPr>
          <p:cNvPr id="31" name="Straight Connector 30"/>
          <p:cNvCxnSpPr>
            <a:stCxn id="13" idx="3"/>
            <a:endCxn id="4" idx="2"/>
          </p:cNvCxnSpPr>
          <p:nvPr/>
        </p:nvCxnSpPr>
        <p:spPr>
          <a:xfrm flipV="1">
            <a:off x="4003688" y="913618"/>
            <a:ext cx="779987" cy="938864"/>
          </a:xfrm>
          <a:prstGeom prst="line">
            <a:avLst/>
          </a:prstGeom>
          <a:ln w="38100">
            <a:solidFill>
              <a:srgbClr val="FF659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 idx="2"/>
            <a:endCxn id="14" idx="1"/>
          </p:cNvCxnSpPr>
          <p:nvPr/>
        </p:nvCxnSpPr>
        <p:spPr>
          <a:xfrm>
            <a:off x="4783675" y="913619"/>
            <a:ext cx="794594" cy="853533"/>
          </a:xfrm>
          <a:prstGeom prst="line">
            <a:avLst/>
          </a:prstGeom>
          <a:ln w="38100">
            <a:solidFill>
              <a:srgbClr val="FF659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0"/>
            <a:endCxn id="15" idx="2"/>
          </p:cNvCxnSpPr>
          <p:nvPr/>
        </p:nvCxnSpPr>
        <p:spPr>
          <a:xfrm flipV="1">
            <a:off x="1079247" y="3513327"/>
            <a:ext cx="1031616" cy="895244"/>
          </a:xfrm>
          <a:prstGeom prst="line">
            <a:avLst/>
          </a:prstGeom>
          <a:ln w="38100">
            <a:solidFill>
              <a:srgbClr val="FF659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5" idx="2"/>
            <a:endCxn id="24" idx="0"/>
          </p:cNvCxnSpPr>
          <p:nvPr/>
        </p:nvCxnSpPr>
        <p:spPr>
          <a:xfrm>
            <a:off x="2110863" y="3513328"/>
            <a:ext cx="1233985" cy="864731"/>
          </a:xfrm>
          <a:prstGeom prst="line">
            <a:avLst/>
          </a:prstGeom>
          <a:ln w="38100">
            <a:solidFill>
              <a:srgbClr val="FF659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6" idx="0"/>
          </p:cNvCxnSpPr>
          <p:nvPr/>
        </p:nvCxnSpPr>
        <p:spPr>
          <a:xfrm>
            <a:off x="7169102" y="3506955"/>
            <a:ext cx="977641" cy="920639"/>
          </a:xfrm>
          <a:prstGeom prst="line">
            <a:avLst/>
          </a:prstGeom>
          <a:ln w="38100">
            <a:solidFill>
              <a:srgbClr val="FF659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0"/>
          </p:cNvCxnSpPr>
          <p:nvPr/>
        </p:nvCxnSpPr>
        <p:spPr>
          <a:xfrm flipV="1">
            <a:off x="5857733" y="3503414"/>
            <a:ext cx="1311369" cy="875134"/>
          </a:xfrm>
          <a:prstGeom prst="line">
            <a:avLst/>
          </a:prstGeom>
          <a:ln w="38100">
            <a:solidFill>
              <a:srgbClr val="FF6599"/>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518546" y="2343707"/>
            <a:ext cx="654218" cy="769441"/>
          </a:xfrm>
          <a:prstGeom prst="rect">
            <a:avLst/>
          </a:prstGeom>
          <a:solidFill>
            <a:schemeClr val="accent1">
              <a:lumMod val="40000"/>
              <a:lumOff val="60000"/>
            </a:schemeClr>
          </a:solidFill>
        </p:spPr>
        <p:txBody>
          <a:bodyPr wrap="square" rtlCol="0">
            <a:spAutoFit/>
          </a:bodyPr>
          <a:lstStyle/>
          <a:p>
            <a:pPr algn="ctr"/>
            <a:r>
              <a:rPr lang="en-US" sz="4400" b="1" dirty="0">
                <a:solidFill>
                  <a:srgbClr val="C00000"/>
                </a:solidFill>
                <a:latin typeface="Times New Roman" panose="02020603050405020304" pitchFamily="18" charset="0"/>
                <a:cs typeface="Times New Roman" panose="02020603050405020304" pitchFamily="18" charset="0"/>
              </a:rPr>
              <a:t>là</a:t>
            </a:r>
          </a:p>
        </p:txBody>
      </p:sp>
      <p:cxnSp>
        <p:nvCxnSpPr>
          <p:cNvPr id="54" name="Straight Connector 53"/>
          <p:cNvCxnSpPr/>
          <p:nvPr/>
        </p:nvCxnSpPr>
        <p:spPr>
          <a:xfrm flipV="1">
            <a:off x="2139365" y="2191193"/>
            <a:ext cx="0" cy="614506"/>
          </a:xfrm>
          <a:prstGeom prst="line">
            <a:avLst/>
          </a:prstGeom>
          <a:ln w="38100">
            <a:solidFill>
              <a:srgbClr val="FF659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350305" y="2133395"/>
            <a:ext cx="0" cy="672304"/>
          </a:xfrm>
          <a:prstGeom prst="line">
            <a:avLst/>
          </a:prstGeom>
          <a:ln w="38100">
            <a:solidFill>
              <a:srgbClr val="FF65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7854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37" presetClass="path" presetSubtype="0" accel="50000" decel="50000" fill="hold" nodeType="withEffect">
                                  <p:stCondLst>
                                    <p:cond delay="750"/>
                                  </p:stCondLst>
                                  <p:childTnLst>
                                    <p:animMotion origin="layout" path="M -3.54167E-6 -3.33333E-6 L 0.04623 0.02686 C 0.05573 0.03287 0.07032 0.03635 0.08516 0.03635 C 0.10248 0.03635 0.11628 0.03287 0.12578 0.02686 L 0.17214 -3.33333E-6 " pathEditMode="relative" rAng="0" ptsTypes="AAAAA">
                                      <p:cBhvr>
                                        <p:cTn id="9" dur="1000" fill="hold"/>
                                        <p:tgtEl>
                                          <p:spTgt spid="21"/>
                                        </p:tgtEl>
                                        <p:attrNameLst>
                                          <p:attrName>ppt_x</p:attrName>
                                          <p:attrName>ppt_y</p:attrName>
                                        </p:attrNameLst>
                                      </p:cBhvr>
                                      <p:rCtr x="8607" y="1806"/>
                                    </p:animMotion>
                                  </p:childTnLst>
                                </p:cTn>
                              </p:par>
                              <p:par>
                                <p:cTn id="10" presetID="6" presetClass="emph" presetSubtype="0" accel="26000" decel="74000" fill="hold" nodeType="withEffect">
                                  <p:stCondLst>
                                    <p:cond delay="1250"/>
                                  </p:stCondLst>
                                  <p:childTnLst>
                                    <p:animScale>
                                      <p:cBhvr>
                                        <p:cTn id="11" dur="1000" fill="hold"/>
                                        <p:tgtEl>
                                          <p:spTgt spid="21"/>
                                        </p:tgtEl>
                                      </p:cBhvr>
                                      <p:by x="110000" y="110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left)">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up)">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left)">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up)">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left)">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23" grpId="0" animBg="1"/>
      <p:bldP spid="24" grpId="0" animBg="1"/>
      <p:bldP spid="25" grpId="0" animBg="1"/>
      <p:bldP spid="26" grpId="0" animBg="1"/>
      <p:bldP spid="51"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753</Words>
  <Application>Microsoft Office PowerPoint</Application>
  <PresentationFormat>Trình chiếu trên màn hình (4:3)</PresentationFormat>
  <Paragraphs>91</Paragraphs>
  <Slides>17</Slides>
  <Notes>0</Notes>
  <HiddenSlides>0</HiddenSlides>
  <MMClips>0</MMClips>
  <ScaleCrop>false</ScaleCrop>
  <HeadingPairs>
    <vt:vector size="4" baseType="variant">
      <vt:variant>
        <vt:lpstr>Chủ đề</vt:lpstr>
      </vt:variant>
      <vt:variant>
        <vt:i4>1</vt:i4>
      </vt:variant>
      <vt:variant>
        <vt:lpstr>Tiêu đề Bản chiếu</vt:lpstr>
      </vt:variant>
      <vt:variant>
        <vt:i4>17</vt:i4>
      </vt:variant>
    </vt:vector>
  </HeadingPairs>
  <TitlesOfParts>
    <vt:vector size="18" baseType="lpstr">
      <vt:lpstr>Chủ đề của Office</vt:lpstr>
      <vt:lpstr>Bản trình bày của PowerPoint</vt:lpstr>
      <vt:lpstr>Bản trình bày của PowerPoint</vt:lpstr>
      <vt:lpstr>Khởi động</vt:lpstr>
      <vt:lpstr>Bản trình bày của PowerPoint</vt:lpstr>
      <vt:lpstr>Bản trình bày của PowerPoint</vt:lpstr>
      <vt:lpstr>KHÁM PHÁ</vt:lpstr>
      <vt:lpstr>Bản trình bày của PowerPoint</vt:lpstr>
      <vt:lpstr>Bản trình bày của PowerPoint</vt:lpstr>
      <vt:lpstr>Bản trình bày của PowerPoint</vt:lpstr>
      <vt:lpstr>Bản trình bày của PowerPoint</vt:lpstr>
      <vt:lpstr> Bài 2: Xác định chủ ngữ, vị ngữ trong mỗi câu Ai là gì? em vừa tìm được.   </vt:lpstr>
      <vt:lpstr>Bản trình bày của PowerPoint</vt:lpstr>
      <vt:lpstr>Vận dụng</vt:lpstr>
      <vt:lpstr>Bản trình bày của PowerPoint</vt:lpstr>
      <vt:lpstr>Bản trình bày của PowerPoint</vt:lpstr>
      <vt:lpstr>Bản trình bày của PowerPoint</vt:lpstr>
      <vt:lpstr>Bản trình bày của PowerPoint</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Windows User</dc:creator>
  <cp:lastModifiedBy>Windows User</cp:lastModifiedBy>
  <cp:revision>1</cp:revision>
  <dcterms:created xsi:type="dcterms:W3CDTF">2022-03-12T09:05:24Z</dcterms:created>
  <dcterms:modified xsi:type="dcterms:W3CDTF">2022-03-12T09:08:04Z</dcterms:modified>
</cp:coreProperties>
</file>