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9" r:id="rId2"/>
    <p:sldId id="260" r:id="rId3"/>
    <p:sldId id="261" r:id="rId4"/>
    <p:sldId id="257" r:id="rId5"/>
    <p:sldId id="262" r:id="rId6"/>
    <p:sldId id="263" r:id="rId7"/>
    <p:sldId id="264" r:id="rId8"/>
    <p:sldId id="265" r:id="rId9"/>
    <p:sldId id="266" r:id="rId10"/>
    <p:sldId id="268" r:id="rId11"/>
    <p:sldId id="267" r:id="rId12"/>
    <p:sldId id="269" r:id="rId13"/>
    <p:sldId id="272" r:id="rId14"/>
    <p:sldId id="271" r:id="rId15"/>
    <p:sldId id="273" r:id="rId16"/>
    <p:sldId id="274" r:id="rId17"/>
    <p:sldId id="275" r:id="rId18"/>
    <p:sldId id="276" r:id="rId19"/>
    <p:sldId id="277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91D4B-4B36-4D35-8AA2-7C3D56725982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7BE1D-7842-46CE-94F1-0503C76F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0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5" name="Google Shape;337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1588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Google Shape;4536;gebd184b2e5_0_3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7" name="Google Shape;4537;gebd184b2e5_0_3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167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720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F866-9589-4730-908C-D44F7B3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399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F866-9589-4730-908C-D44F7B3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159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F866-9589-4730-908C-D44F7B3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046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F866-9589-4730-908C-D44F7B3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859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F866-9589-4730-908C-D44F7B3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49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F866-9589-4730-908C-D44F7B3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523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C9F866-9589-4730-908C-D44F7B363C5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56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" name="Google Shape;4843;gebd184b2e5_0_4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4" name="Google Shape;4844;gebd184b2e5_0_4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387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gebd184b2e5_0_2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5" name="Google Shape;3745;gebd184b2e5_0_2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07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4" name="Google Shape;3744;gebd184b2e5_0_2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5" name="Google Shape;3745;gebd184b2e5_0_2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33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6" name="Google Shape;3046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7" name="Google Shape;3047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9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gebd184b2e5_0_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8" name="Google Shape;4208;gebd184b2e5_0_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8738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gebd184b2e5_0_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8" name="Google Shape;4208;gebd184b2e5_0_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463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gebd184b2e5_0_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8" name="Google Shape;4208;gebd184b2e5_0_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107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7" name="Google Shape;4207;gebd184b2e5_0_2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8" name="Google Shape;4208;gebd184b2e5_0_2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154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" name="Google Shape;4536;gebd184b2e5_0_3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7" name="Google Shape;4537;gebd184b2e5_0_3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82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ED145-6C35-4583-A9C3-5EBF4A37CC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F67A27-6ABA-4B77-8F7F-F13BBABEE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77D2D-436B-43CC-BA3C-24751422C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B05EA-4D74-4C1F-842B-F128D66A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B909E-071E-4884-8B9A-D54DB1724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28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12A3F-1553-4536-A10F-75759A83B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BBA37-5AF5-40A0-B6C2-A41EDD4CC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1FDBC-4C0B-41E3-9904-EC598409E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1EABB-9D5F-4E33-A2CF-076C17A7F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87096-FA7E-4485-896F-0E113114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4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DDD55-8CEC-40D9-B237-E6A3037CB9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E9ABB-19D8-45D4-A56C-5AA78DC60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0DC16-9D1E-47C4-8D8E-754487CF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3BBB7-9FF3-4982-AD48-E25AF4AE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BE279-315B-4B15-A42E-F91E94666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970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25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rgbClr val="FFECC6"/>
        </a:solidFill>
        <a:effectLst/>
      </p:bgPr>
    </p:bg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1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576" name="Google Shape;1576;p1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1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1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1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80" name="Google Shape;1580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81" name="Google Shape;1581;p1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1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1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1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1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1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1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1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1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1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1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1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1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1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1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1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1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1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1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1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1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1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1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1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1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1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1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1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1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1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1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1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1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1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1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1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1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1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1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1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1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1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1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1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1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1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1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8" name="Google Shape;1628;p1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9" name="Google Shape;1629;p1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30" name="Google Shape;1630;p17"/>
          <p:cNvSpPr/>
          <p:nvPr/>
        </p:nvSpPr>
        <p:spPr>
          <a:xfrm rot="3684608">
            <a:off x="10671628" y="6746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1" name="Google Shape;1631;p17"/>
          <p:cNvSpPr/>
          <p:nvPr/>
        </p:nvSpPr>
        <p:spPr>
          <a:xfrm rot="3684608">
            <a:off x="10674523" y="6688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2" name="Google Shape;1632;p17"/>
          <p:cNvSpPr/>
          <p:nvPr/>
        </p:nvSpPr>
        <p:spPr>
          <a:xfrm rot="3684608">
            <a:off x="10696588" y="7192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3" name="Google Shape;1633;p17"/>
          <p:cNvSpPr/>
          <p:nvPr/>
        </p:nvSpPr>
        <p:spPr>
          <a:xfrm rot="3684608">
            <a:off x="10766758" y="8365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4" name="Google Shape;1634;p17"/>
          <p:cNvSpPr/>
          <p:nvPr/>
        </p:nvSpPr>
        <p:spPr>
          <a:xfrm rot="3684608">
            <a:off x="10758332" y="8354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5" name="Google Shape;1635;p17"/>
          <p:cNvSpPr/>
          <p:nvPr/>
        </p:nvSpPr>
        <p:spPr>
          <a:xfrm rot="3684608">
            <a:off x="10784425" y="8907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6" name="Google Shape;1636;p17"/>
          <p:cNvSpPr/>
          <p:nvPr/>
        </p:nvSpPr>
        <p:spPr>
          <a:xfrm rot="3684608">
            <a:off x="10823954" y="5915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7" name="Google Shape;1637;p17"/>
          <p:cNvSpPr/>
          <p:nvPr/>
        </p:nvSpPr>
        <p:spPr>
          <a:xfrm rot="3684608">
            <a:off x="10858339" y="6673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8" name="Google Shape;1638;p17"/>
          <p:cNvSpPr/>
          <p:nvPr/>
        </p:nvSpPr>
        <p:spPr>
          <a:xfrm rot="3684608">
            <a:off x="11074391" y="12359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9" name="Google Shape;1639;p17"/>
          <p:cNvSpPr/>
          <p:nvPr/>
        </p:nvSpPr>
        <p:spPr>
          <a:xfrm rot="3684608">
            <a:off x="11056562" y="12512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0" name="Google Shape;1640;p17"/>
          <p:cNvSpPr/>
          <p:nvPr/>
        </p:nvSpPr>
        <p:spPr>
          <a:xfrm rot="3684608">
            <a:off x="11077951" y="13291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1" name="Google Shape;1641;p17"/>
          <p:cNvSpPr/>
          <p:nvPr/>
        </p:nvSpPr>
        <p:spPr>
          <a:xfrm rot="3684608">
            <a:off x="11095748" y="12498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2" name="Google Shape;1642;p17"/>
          <p:cNvSpPr/>
          <p:nvPr/>
        </p:nvSpPr>
        <p:spPr>
          <a:xfrm rot="3684608">
            <a:off x="10792529" y="11886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3" name="Google Shape;1643;p17"/>
          <p:cNvSpPr/>
          <p:nvPr/>
        </p:nvSpPr>
        <p:spPr>
          <a:xfrm rot="3684608">
            <a:off x="10888985" y="13907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4" name="Google Shape;1644;p17"/>
          <p:cNvSpPr/>
          <p:nvPr/>
        </p:nvSpPr>
        <p:spPr>
          <a:xfrm rot="3684608">
            <a:off x="10795371" y="13818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5" name="Google Shape;1645;p17"/>
          <p:cNvSpPr/>
          <p:nvPr/>
        </p:nvSpPr>
        <p:spPr>
          <a:xfrm rot="3684608">
            <a:off x="10868648" y="10563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6" name="Google Shape;1646;p17"/>
          <p:cNvSpPr/>
          <p:nvPr/>
        </p:nvSpPr>
        <p:spPr>
          <a:xfrm rot="3684608">
            <a:off x="10965129" y="12574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7" name="Google Shape;1647;p17"/>
          <p:cNvSpPr/>
          <p:nvPr/>
        </p:nvSpPr>
        <p:spPr>
          <a:xfrm rot="3684608">
            <a:off x="10949701" y="9300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8" name="Google Shape;1648;p17"/>
          <p:cNvSpPr/>
          <p:nvPr/>
        </p:nvSpPr>
        <p:spPr>
          <a:xfrm rot="3684608">
            <a:off x="11043889" y="11038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9" name="Google Shape;1649;p17"/>
          <p:cNvSpPr/>
          <p:nvPr/>
        </p:nvSpPr>
        <p:spPr>
          <a:xfrm rot="3684608">
            <a:off x="11018076" y="8033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0" name="Google Shape;1650;p17"/>
          <p:cNvSpPr/>
          <p:nvPr/>
        </p:nvSpPr>
        <p:spPr>
          <a:xfrm rot="3684608">
            <a:off x="11110840" y="9431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1" name="Google Shape;1651;p17"/>
          <p:cNvSpPr/>
          <p:nvPr/>
        </p:nvSpPr>
        <p:spPr>
          <a:xfrm rot="3684608">
            <a:off x="10926931" y="10136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2" name="Google Shape;1652;p17"/>
          <p:cNvSpPr/>
          <p:nvPr/>
        </p:nvSpPr>
        <p:spPr>
          <a:xfrm rot="3684608">
            <a:off x="10723305" y="11075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3" name="Google Shape;1653;p17"/>
          <p:cNvSpPr/>
          <p:nvPr/>
        </p:nvSpPr>
        <p:spPr>
          <a:xfrm rot="3684608">
            <a:off x="10964894" y="10045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4" name="Google Shape;1654;p17"/>
          <p:cNvSpPr/>
          <p:nvPr/>
        </p:nvSpPr>
        <p:spPr>
          <a:xfrm rot="3684608">
            <a:off x="10815686" y="13555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5" name="Google Shape;1655;p17"/>
          <p:cNvSpPr/>
          <p:nvPr/>
        </p:nvSpPr>
        <p:spPr>
          <a:xfrm rot="3684608">
            <a:off x="10838266" y="11908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6" name="Google Shape;1656;p17"/>
          <p:cNvSpPr/>
          <p:nvPr/>
        </p:nvSpPr>
        <p:spPr>
          <a:xfrm rot="3684608">
            <a:off x="10896901" y="13750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7" name="Google Shape;1657;p17"/>
          <p:cNvSpPr/>
          <p:nvPr/>
        </p:nvSpPr>
        <p:spPr>
          <a:xfrm rot="3684608">
            <a:off x="10910295" y="10582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8" name="Google Shape;1658;p17"/>
          <p:cNvSpPr/>
          <p:nvPr/>
        </p:nvSpPr>
        <p:spPr>
          <a:xfrm rot="3684608">
            <a:off x="10973108" y="12419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9" name="Google Shape;1659;p17"/>
          <p:cNvSpPr/>
          <p:nvPr/>
        </p:nvSpPr>
        <p:spPr>
          <a:xfrm rot="3684608">
            <a:off x="10986916" y="9231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0" name="Google Shape;1660;p17"/>
          <p:cNvSpPr/>
          <p:nvPr/>
        </p:nvSpPr>
        <p:spPr>
          <a:xfrm rot="3684608">
            <a:off x="11049201" y="10919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1" name="Google Shape;1661;p17"/>
          <p:cNvSpPr/>
          <p:nvPr/>
        </p:nvSpPr>
        <p:spPr>
          <a:xfrm rot="3684608">
            <a:off x="11045445" y="7877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2" name="Google Shape;1662;p17"/>
          <p:cNvSpPr/>
          <p:nvPr/>
        </p:nvSpPr>
        <p:spPr>
          <a:xfrm rot="3684608">
            <a:off x="11113063" y="9342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3" name="Google Shape;1663;p17"/>
          <p:cNvSpPr/>
          <p:nvPr/>
        </p:nvSpPr>
        <p:spPr>
          <a:xfrm rot="3684608">
            <a:off x="10824199" y="8120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4" name="Google Shape;1664;p17"/>
          <p:cNvSpPr/>
          <p:nvPr/>
        </p:nvSpPr>
        <p:spPr>
          <a:xfrm>
            <a:off x="9474959" y="7241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5" name="Google Shape;1665;p17"/>
          <p:cNvSpPr/>
          <p:nvPr/>
        </p:nvSpPr>
        <p:spPr>
          <a:xfrm>
            <a:off x="9491989" y="701712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6" name="Google Shape;1666;p17"/>
          <p:cNvSpPr/>
          <p:nvPr/>
        </p:nvSpPr>
        <p:spPr>
          <a:xfrm>
            <a:off x="9490607" y="7583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7" name="Google Shape;1667;p17"/>
          <p:cNvSpPr/>
          <p:nvPr/>
        </p:nvSpPr>
        <p:spPr>
          <a:xfrm>
            <a:off x="9472566" y="7243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8" name="Google Shape;1668;p17"/>
          <p:cNvSpPr/>
          <p:nvPr/>
        </p:nvSpPr>
        <p:spPr>
          <a:xfrm>
            <a:off x="9864401" y="6186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9" name="Google Shape;1669;p17"/>
          <p:cNvSpPr/>
          <p:nvPr/>
        </p:nvSpPr>
        <p:spPr>
          <a:xfrm>
            <a:off x="9868451" y="6531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0" name="Google Shape;1670;p17"/>
          <p:cNvSpPr/>
          <p:nvPr/>
        </p:nvSpPr>
        <p:spPr>
          <a:xfrm>
            <a:off x="9861088" y="6175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1" name="Google Shape;1671;p17"/>
          <p:cNvSpPr/>
          <p:nvPr/>
        </p:nvSpPr>
        <p:spPr>
          <a:xfrm>
            <a:off x="9891554" y="6883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2" name="Google Shape;1672;p17"/>
          <p:cNvSpPr/>
          <p:nvPr/>
        </p:nvSpPr>
        <p:spPr>
          <a:xfrm>
            <a:off x="9960587" y="7390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3" name="Google Shape;1673;p17"/>
          <p:cNvSpPr/>
          <p:nvPr/>
        </p:nvSpPr>
        <p:spPr>
          <a:xfrm>
            <a:off x="10316984" y="11319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4" name="Google Shape;1674;p17"/>
          <p:cNvSpPr/>
          <p:nvPr/>
        </p:nvSpPr>
        <p:spPr>
          <a:xfrm>
            <a:off x="10122310" y="11232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17"/>
          <p:cNvSpPr/>
          <p:nvPr/>
        </p:nvSpPr>
        <p:spPr>
          <a:xfrm>
            <a:off x="9870107" y="8935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6" name="Google Shape;1676;p17"/>
          <p:cNvSpPr/>
          <p:nvPr/>
        </p:nvSpPr>
        <p:spPr>
          <a:xfrm>
            <a:off x="9987556" y="10512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7" name="Google Shape;1677;p17"/>
          <p:cNvSpPr/>
          <p:nvPr/>
        </p:nvSpPr>
        <p:spPr>
          <a:xfrm>
            <a:off x="10011397" y="10796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8" name="Google Shape;1678;p17"/>
          <p:cNvSpPr/>
          <p:nvPr/>
        </p:nvSpPr>
        <p:spPr>
          <a:xfrm>
            <a:off x="9902968" y="9119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9" name="Google Shape;1679;p17"/>
          <p:cNvSpPr/>
          <p:nvPr/>
        </p:nvSpPr>
        <p:spPr>
          <a:xfrm>
            <a:off x="10153514" y="11503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0" name="Google Shape;1680;p17"/>
          <p:cNvSpPr/>
          <p:nvPr/>
        </p:nvSpPr>
        <p:spPr>
          <a:xfrm>
            <a:off x="10378655" y="11644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1" name="Google Shape;1681;p17"/>
          <p:cNvSpPr/>
          <p:nvPr/>
        </p:nvSpPr>
        <p:spPr>
          <a:xfrm>
            <a:off x="10323612" y="11302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2" name="Google Shape;1682;p17"/>
          <p:cNvSpPr/>
          <p:nvPr/>
        </p:nvSpPr>
        <p:spPr>
          <a:xfrm>
            <a:off x="10128110" y="11223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3" name="Google Shape;1683;p17"/>
          <p:cNvSpPr/>
          <p:nvPr/>
        </p:nvSpPr>
        <p:spPr>
          <a:xfrm>
            <a:off x="9870107" y="8909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4" name="Google Shape;1684;p17"/>
          <p:cNvSpPr/>
          <p:nvPr/>
        </p:nvSpPr>
        <p:spPr>
          <a:xfrm>
            <a:off x="9991699" y="10495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5" name="Google Shape;1685;p17"/>
          <p:cNvSpPr/>
          <p:nvPr/>
        </p:nvSpPr>
        <p:spPr>
          <a:xfrm>
            <a:off x="10404059" y="12469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6" name="Google Shape;1686;p17"/>
          <p:cNvSpPr/>
          <p:nvPr/>
        </p:nvSpPr>
        <p:spPr>
          <a:xfrm>
            <a:off x="10146977" y="12372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7" name="Google Shape;1687;p17"/>
          <p:cNvSpPr/>
          <p:nvPr/>
        </p:nvSpPr>
        <p:spPr>
          <a:xfrm>
            <a:off x="9855381" y="951347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8" name="Google Shape;1688;p17"/>
          <p:cNvSpPr/>
          <p:nvPr/>
        </p:nvSpPr>
        <p:spPr>
          <a:xfrm>
            <a:off x="9996669" y="11483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89" name="Google Shape;1689;p17"/>
          <p:cNvSpPr/>
          <p:nvPr/>
        </p:nvSpPr>
        <p:spPr>
          <a:xfrm rot="-10221533">
            <a:off x="819517" y="10493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0" name="Google Shape;1690;p17"/>
          <p:cNvSpPr/>
          <p:nvPr/>
        </p:nvSpPr>
        <p:spPr>
          <a:xfrm rot="-10221533">
            <a:off x="852364" y="8559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1" name="Google Shape;1691;p17"/>
          <p:cNvSpPr/>
          <p:nvPr/>
        </p:nvSpPr>
        <p:spPr>
          <a:xfrm rot="-10221533">
            <a:off x="877810" y="12111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2" name="Google Shape;1692;p17"/>
          <p:cNvSpPr/>
          <p:nvPr/>
        </p:nvSpPr>
        <p:spPr>
          <a:xfrm rot="-10221533">
            <a:off x="830813" y="10502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3" name="Google Shape;1693;p17"/>
          <p:cNvSpPr/>
          <p:nvPr/>
        </p:nvSpPr>
        <p:spPr>
          <a:xfrm rot="-10221533">
            <a:off x="1023420" y="8110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4" name="Google Shape;1694;p17"/>
          <p:cNvSpPr/>
          <p:nvPr/>
        </p:nvSpPr>
        <p:spPr>
          <a:xfrm rot="-10221533">
            <a:off x="838440" y="8061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5" name="Google Shape;1695;p17"/>
          <p:cNvSpPr/>
          <p:nvPr/>
        </p:nvSpPr>
        <p:spPr>
          <a:xfrm rot="-10221533">
            <a:off x="1293760" y="8948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6" name="Google Shape;1696;p17"/>
          <p:cNvSpPr/>
          <p:nvPr/>
        </p:nvSpPr>
        <p:spPr>
          <a:xfrm rot="-10221533">
            <a:off x="1023456" y="8086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7" name="Google Shape;1697;p17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8" name="Google Shape;1698;p17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9" name="Google Shape;1699;p17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0" name="Google Shape;1700;p17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5492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1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518" name="Google Shape;1518;p1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1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1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522" name="Google Shape;1522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3" name="Google Shape;1523;p1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1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1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1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1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1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1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1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1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1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1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1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1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1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1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1" name="Google Shape;1571;p16"/>
          <p:cNvSpPr txBox="1">
            <a:spLocks noGrp="1"/>
          </p:cNvSpPr>
          <p:nvPr>
            <p:ph type="title" hasCustomPrompt="1"/>
          </p:nvPr>
        </p:nvSpPr>
        <p:spPr>
          <a:xfrm flipH="1">
            <a:off x="6915800" y="13504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6"/>
          <p:cNvSpPr txBox="1">
            <a:spLocks noGrp="1"/>
          </p:cNvSpPr>
          <p:nvPr>
            <p:ph type="title" idx="2"/>
          </p:nvPr>
        </p:nvSpPr>
        <p:spPr>
          <a:xfrm>
            <a:off x="5627600" y="3119967"/>
            <a:ext cx="528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3" name="Google Shape;1573;p16"/>
          <p:cNvSpPr txBox="1">
            <a:spLocks noGrp="1"/>
          </p:cNvSpPr>
          <p:nvPr>
            <p:ph type="subTitle" idx="1"/>
          </p:nvPr>
        </p:nvSpPr>
        <p:spPr>
          <a:xfrm>
            <a:off x="6319739" y="4481733"/>
            <a:ext cx="3900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0670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853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rgbClr val="FFECC6"/>
        </a:solidFill>
        <a:effectLst/>
      </p:bgPr>
    </p:bg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Google Shape;765;p9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66" name="Google Shape;766;p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770" name="Google Shape;770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1" name="Google Shape;771;p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1415884" y="1625667"/>
            <a:ext cx="4548000" cy="10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1394100" y="2711267"/>
            <a:ext cx="4717600" cy="22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821" name="Google Shape;821;p9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2" name="Google Shape;822;p9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9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4" name="Google Shape;824;p9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5" name="Google Shape;825;p9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6" name="Google Shape;826;p9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7" name="Google Shape;827;p9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9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9" name="Google Shape;829;p9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9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1" name="Google Shape;831;p9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2" name="Google Shape;832;p9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3" name="Google Shape;833;p9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4" name="Google Shape;834;p9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5" name="Google Shape;835;p9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6" name="Google Shape;836;p9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7" name="Google Shape;837;p9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8" name="Google Shape;838;p9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9" name="Google Shape;839;p9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0" name="Google Shape;840;p9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9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2" name="Google Shape;842;p9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3" name="Google Shape;843;p9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9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9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9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9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9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9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9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9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9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9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4" name="Google Shape;854;p9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5" name="Google Shape;855;p9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6" name="Google Shape;856;p9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7" name="Google Shape;857;p9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8" name="Google Shape;858;p9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9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9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1" name="Google Shape;861;p9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2" name="Google Shape;862;p9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3" name="Google Shape;863;p9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4" name="Google Shape;864;p9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5" name="Google Shape;865;p9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6" name="Google Shape;866;p9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7" name="Google Shape;867;p9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8" name="Google Shape;868;p9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9" name="Google Shape;869;p9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0" name="Google Shape;870;p9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1" name="Google Shape;871;p9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2" name="Google Shape;872;p9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3" name="Google Shape;873;p9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4" name="Google Shape;874;p9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5" name="Google Shape;875;p9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6" name="Google Shape;876;p9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7" name="Google Shape;877;p9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8" name="Google Shape;878;p9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9" name="Google Shape;879;p9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9"/>
          <p:cNvSpPr/>
          <p:nvPr/>
        </p:nvSpPr>
        <p:spPr>
          <a:xfrm rot="9470733">
            <a:off x="1049926" y="1077170"/>
            <a:ext cx="217293" cy="352205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9"/>
          <p:cNvSpPr/>
          <p:nvPr/>
        </p:nvSpPr>
        <p:spPr>
          <a:xfrm rot="9470733">
            <a:off x="1037519" y="963514"/>
            <a:ext cx="204613" cy="468847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2" name="Google Shape;882;p9"/>
          <p:cNvSpPr/>
          <p:nvPr/>
        </p:nvSpPr>
        <p:spPr>
          <a:xfrm rot="9470733">
            <a:off x="1108842" y="1159260"/>
            <a:ext cx="173740" cy="258720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9"/>
          <p:cNvSpPr/>
          <p:nvPr/>
        </p:nvSpPr>
        <p:spPr>
          <a:xfrm rot="9470733">
            <a:off x="1057238" y="1075878"/>
            <a:ext cx="209575" cy="355041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9"/>
          <p:cNvSpPr/>
          <p:nvPr/>
        </p:nvSpPr>
        <p:spPr>
          <a:xfrm rot="9470733">
            <a:off x="1043073" y="848961"/>
            <a:ext cx="405604" cy="271872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9"/>
          <p:cNvSpPr/>
          <p:nvPr/>
        </p:nvSpPr>
        <p:spPr>
          <a:xfrm rot="9470733">
            <a:off x="936264" y="876788"/>
            <a:ext cx="514525" cy="258799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6" name="Google Shape;886;p9"/>
          <p:cNvSpPr/>
          <p:nvPr/>
        </p:nvSpPr>
        <p:spPr>
          <a:xfrm rot="9470733">
            <a:off x="1208844" y="852815"/>
            <a:ext cx="240448" cy="234856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7" name="Google Shape;887;p9"/>
          <p:cNvSpPr/>
          <p:nvPr/>
        </p:nvSpPr>
        <p:spPr>
          <a:xfrm rot="9470733">
            <a:off x="1043134" y="848091"/>
            <a:ext cx="403556" cy="274315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8" name="Google Shape;888;p9"/>
          <p:cNvSpPr/>
          <p:nvPr/>
        </p:nvSpPr>
        <p:spPr>
          <a:xfrm>
            <a:off x="11079770" y="1291171"/>
            <a:ext cx="305825" cy="249591"/>
          </a:xfrm>
          <a:custGeom>
            <a:avLst/>
            <a:gdLst/>
            <a:ahLst/>
            <a:cxnLst/>
            <a:rect l="l" t="t" r="r" b="b"/>
            <a:pathLst>
              <a:path w="3883" h="3169" extrusionOk="0">
                <a:moveTo>
                  <a:pt x="527" y="1"/>
                </a:moveTo>
                <a:cubicBezTo>
                  <a:pt x="351" y="1"/>
                  <a:pt x="175" y="11"/>
                  <a:pt x="0" y="31"/>
                </a:cubicBezTo>
                <a:cubicBezTo>
                  <a:pt x="116" y="192"/>
                  <a:pt x="402" y="1531"/>
                  <a:pt x="562" y="1870"/>
                </a:cubicBezTo>
                <a:cubicBezTo>
                  <a:pt x="714" y="2209"/>
                  <a:pt x="1223" y="2709"/>
                  <a:pt x="1964" y="3021"/>
                </a:cubicBezTo>
                <a:cubicBezTo>
                  <a:pt x="2237" y="3133"/>
                  <a:pt x="2566" y="3169"/>
                  <a:pt x="2872" y="3169"/>
                </a:cubicBezTo>
                <a:cubicBezTo>
                  <a:pt x="3393" y="3169"/>
                  <a:pt x="3847" y="3066"/>
                  <a:pt x="3847" y="3066"/>
                </a:cubicBezTo>
                <a:cubicBezTo>
                  <a:pt x="3847" y="3066"/>
                  <a:pt x="3883" y="3021"/>
                  <a:pt x="3775" y="2557"/>
                </a:cubicBezTo>
                <a:cubicBezTo>
                  <a:pt x="3677" y="2093"/>
                  <a:pt x="3338" y="1111"/>
                  <a:pt x="2874" y="718"/>
                </a:cubicBezTo>
                <a:cubicBezTo>
                  <a:pt x="2401" y="335"/>
                  <a:pt x="2106" y="201"/>
                  <a:pt x="1366" y="76"/>
                </a:cubicBezTo>
                <a:cubicBezTo>
                  <a:pt x="1091" y="26"/>
                  <a:pt x="809" y="1"/>
                  <a:pt x="5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9" name="Google Shape;889;p9"/>
          <p:cNvSpPr/>
          <p:nvPr/>
        </p:nvSpPr>
        <p:spPr>
          <a:xfrm>
            <a:off x="11079769" y="1291485"/>
            <a:ext cx="384507" cy="334179"/>
          </a:xfrm>
          <a:custGeom>
            <a:avLst/>
            <a:gdLst/>
            <a:ahLst/>
            <a:cxnLst/>
            <a:rect l="l" t="t" r="r" b="b"/>
            <a:pathLst>
              <a:path w="4882" h="4243" extrusionOk="0">
                <a:moveTo>
                  <a:pt x="661" y="0"/>
                </a:moveTo>
                <a:cubicBezTo>
                  <a:pt x="687" y="99"/>
                  <a:pt x="705" y="197"/>
                  <a:pt x="723" y="295"/>
                </a:cubicBezTo>
                <a:cubicBezTo>
                  <a:pt x="741" y="384"/>
                  <a:pt x="759" y="465"/>
                  <a:pt x="795" y="554"/>
                </a:cubicBezTo>
                <a:cubicBezTo>
                  <a:pt x="661" y="447"/>
                  <a:pt x="536" y="357"/>
                  <a:pt x="402" y="259"/>
                </a:cubicBezTo>
                <a:cubicBezTo>
                  <a:pt x="268" y="170"/>
                  <a:pt x="152" y="99"/>
                  <a:pt x="27" y="27"/>
                </a:cubicBezTo>
                <a:lnTo>
                  <a:pt x="0" y="27"/>
                </a:lnTo>
                <a:cubicBezTo>
                  <a:pt x="0" y="36"/>
                  <a:pt x="9" y="45"/>
                  <a:pt x="18" y="54"/>
                </a:cubicBezTo>
                <a:cubicBezTo>
                  <a:pt x="286" y="224"/>
                  <a:pt x="545" y="411"/>
                  <a:pt x="795" y="616"/>
                </a:cubicBezTo>
                <a:cubicBezTo>
                  <a:pt x="598" y="625"/>
                  <a:pt x="393" y="625"/>
                  <a:pt x="197" y="634"/>
                </a:cubicBezTo>
                <a:lnTo>
                  <a:pt x="205" y="661"/>
                </a:lnTo>
                <a:cubicBezTo>
                  <a:pt x="348" y="661"/>
                  <a:pt x="491" y="657"/>
                  <a:pt x="634" y="657"/>
                </a:cubicBezTo>
                <a:cubicBezTo>
                  <a:pt x="705" y="657"/>
                  <a:pt x="777" y="658"/>
                  <a:pt x="848" y="661"/>
                </a:cubicBezTo>
                <a:cubicBezTo>
                  <a:pt x="1053" y="830"/>
                  <a:pt x="1259" y="1018"/>
                  <a:pt x="1464" y="1196"/>
                </a:cubicBezTo>
                <a:cubicBezTo>
                  <a:pt x="1189" y="1281"/>
                  <a:pt x="904" y="1321"/>
                  <a:pt x="616" y="1321"/>
                </a:cubicBezTo>
                <a:cubicBezTo>
                  <a:pt x="538" y="1321"/>
                  <a:pt x="461" y="1318"/>
                  <a:pt x="384" y="1312"/>
                </a:cubicBezTo>
                <a:lnTo>
                  <a:pt x="384" y="1330"/>
                </a:lnTo>
                <a:cubicBezTo>
                  <a:pt x="468" y="1341"/>
                  <a:pt x="551" y="1345"/>
                  <a:pt x="635" y="1345"/>
                </a:cubicBezTo>
                <a:cubicBezTo>
                  <a:pt x="694" y="1345"/>
                  <a:pt x="753" y="1343"/>
                  <a:pt x="812" y="1339"/>
                </a:cubicBezTo>
                <a:cubicBezTo>
                  <a:pt x="1053" y="1330"/>
                  <a:pt x="1294" y="1304"/>
                  <a:pt x="1526" y="1259"/>
                </a:cubicBezTo>
                <a:cubicBezTo>
                  <a:pt x="1625" y="1339"/>
                  <a:pt x="1723" y="1420"/>
                  <a:pt x="1830" y="1500"/>
                </a:cubicBezTo>
                <a:cubicBezTo>
                  <a:pt x="1928" y="1571"/>
                  <a:pt x="2053" y="1661"/>
                  <a:pt x="2160" y="1741"/>
                </a:cubicBezTo>
                <a:cubicBezTo>
                  <a:pt x="1840" y="1816"/>
                  <a:pt x="1513" y="1852"/>
                  <a:pt x="1186" y="1852"/>
                </a:cubicBezTo>
                <a:cubicBezTo>
                  <a:pt x="966" y="1852"/>
                  <a:pt x="745" y="1836"/>
                  <a:pt x="527" y="1803"/>
                </a:cubicBezTo>
                <a:lnTo>
                  <a:pt x="527" y="1803"/>
                </a:lnTo>
                <a:lnTo>
                  <a:pt x="536" y="1839"/>
                </a:lnTo>
                <a:cubicBezTo>
                  <a:pt x="643" y="1857"/>
                  <a:pt x="741" y="1866"/>
                  <a:pt x="848" y="1875"/>
                </a:cubicBezTo>
                <a:cubicBezTo>
                  <a:pt x="971" y="1885"/>
                  <a:pt x="1094" y="1890"/>
                  <a:pt x="1218" y="1890"/>
                </a:cubicBezTo>
                <a:cubicBezTo>
                  <a:pt x="1543" y="1890"/>
                  <a:pt x="1870" y="1854"/>
                  <a:pt x="2187" y="1777"/>
                </a:cubicBezTo>
                <a:lnTo>
                  <a:pt x="2196" y="1777"/>
                </a:lnTo>
                <a:cubicBezTo>
                  <a:pt x="2365" y="1893"/>
                  <a:pt x="2535" y="2018"/>
                  <a:pt x="2704" y="2134"/>
                </a:cubicBezTo>
                <a:lnTo>
                  <a:pt x="2687" y="2151"/>
                </a:lnTo>
                <a:cubicBezTo>
                  <a:pt x="2267" y="2508"/>
                  <a:pt x="1714" y="2580"/>
                  <a:pt x="1187" y="2589"/>
                </a:cubicBezTo>
                <a:lnTo>
                  <a:pt x="1259" y="2642"/>
                </a:lnTo>
                <a:cubicBezTo>
                  <a:pt x="1776" y="2633"/>
                  <a:pt x="2347" y="2508"/>
                  <a:pt x="2749" y="2169"/>
                </a:cubicBezTo>
                <a:cubicBezTo>
                  <a:pt x="2794" y="2205"/>
                  <a:pt x="2847" y="2241"/>
                  <a:pt x="2892" y="2276"/>
                </a:cubicBezTo>
                <a:cubicBezTo>
                  <a:pt x="3061" y="2401"/>
                  <a:pt x="3222" y="2544"/>
                  <a:pt x="3392" y="2687"/>
                </a:cubicBezTo>
                <a:cubicBezTo>
                  <a:pt x="3079" y="2883"/>
                  <a:pt x="2749" y="3035"/>
                  <a:pt x="2401" y="3133"/>
                </a:cubicBezTo>
                <a:cubicBezTo>
                  <a:pt x="2437" y="3142"/>
                  <a:pt x="2490" y="3151"/>
                  <a:pt x="2535" y="3151"/>
                </a:cubicBezTo>
                <a:cubicBezTo>
                  <a:pt x="2696" y="3097"/>
                  <a:pt x="2856" y="3035"/>
                  <a:pt x="3008" y="2955"/>
                </a:cubicBezTo>
                <a:cubicBezTo>
                  <a:pt x="3151" y="2883"/>
                  <a:pt x="3285" y="2803"/>
                  <a:pt x="3418" y="2714"/>
                </a:cubicBezTo>
                <a:lnTo>
                  <a:pt x="3499" y="2785"/>
                </a:lnTo>
                <a:cubicBezTo>
                  <a:pt x="3552" y="2830"/>
                  <a:pt x="3597" y="2883"/>
                  <a:pt x="3651" y="2928"/>
                </a:cubicBezTo>
                <a:cubicBezTo>
                  <a:pt x="3668" y="2946"/>
                  <a:pt x="3677" y="2955"/>
                  <a:pt x="3686" y="2964"/>
                </a:cubicBezTo>
                <a:cubicBezTo>
                  <a:pt x="3740" y="3017"/>
                  <a:pt x="3784" y="3062"/>
                  <a:pt x="3838" y="3115"/>
                </a:cubicBezTo>
                <a:cubicBezTo>
                  <a:pt x="4177" y="3463"/>
                  <a:pt x="4481" y="3829"/>
                  <a:pt x="4766" y="4222"/>
                </a:cubicBezTo>
                <a:cubicBezTo>
                  <a:pt x="4776" y="4236"/>
                  <a:pt x="4789" y="4242"/>
                  <a:pt x="4803" y="4242"/>
                </a:cubicBezTo>
                <a:cubicBezTo>
                  <a:pt x="4841" y="4242"/>
                  <a:pt x="4881" y="4199"/>
                  <a:pt x="4855" y="4160"/>
                </a:cubicBezTo>
                <a:cubicBezTo>
                  <a:pt x="4597" y="3811"/>
                  <a:pt x="4320" y="3481"/>
                  <a:pt x="4025" y="3169"/>
                </a:cubicBezTo>
                <a:cubicBezTo>
                  <a:pt x="3963" y="3115"/>
                  <a:pt x="3900" y="3053"/>
                  <a:pt x="3838" y="2990"/>
                </a:cubicBezTo>
                <a:lnTo>
                  <a:pt x="3820" y="2981"/>
                </a:lnTo>
                <a:lnTo>
                  <a:pt x="3749" y="2910"/>
                </a:lnTo>
                <a:lnTo>
                  <a:pt x="3686" y="2856"/>
                </a:lnTo>
                <a:lnTo>
                  <a:pt x="3642" y="2812"/>
                </a:lnTo>
                <a:lnTo>
                  <a:pt x="3552" y="2732"/>
                </a:lnTo>
                <a:cubicBezTo>
                  <a:pt x="3490" y="2669"/>
                  <a:pt x="3418" y="2615"/>
                  <a:pt x="3347" y="2553"/>
                </a:cubicBezTo>
                <a:cubicBezTo>
                  <a:pt x="3472" y="2392"/>
                  <a:pt x="3552" y="2196"/>
                  <a:pt x="3606" y="2000"/>
                </a:cubicBezTo>
                <a:cubicBezTo>
                  <a:pt x="3588" y="1964"/>
                  <a:pt x="3579" y="1928"/>
                  <a:pt x="3561" y="1893"/>
                </a:cubicBezTo>
                <a:cubicBezTo>
                  <a:pt x="3526" y="2125"/>
                  <a:pt x="3436" y="2339"/>
                  <a:pt x="3302" y="2526"/>
                </a:cubicBezTo>
                <a:cubicBezTo>
                  <a:pt x="3222" y="2455"/>
                  <a:pt x="3142" y="2392"/>
                  <a:pt x="3061" y="2330"/>
                </a:cubicBezTo>
                <a:lnTo>
                  <a:pt x="2937" y="2232"/>
                </a:lnTo>
                <a:cubicBezTo>
                  <a:pt x="3088" y="1866"/>
                  <a:pt x="3169" y="1473"/>
                  <a:pt x="3160" y="1080"/>
                </a:cubicBezTo>
                <a:cubicBezTo>
                  <a:pt x="3142" y="1054"/>
                  <a:pt x="3124" y="1027"/>
                  <a:pt x="3097" y="1000"/>
                </a:cubicBezTo>
                <a:lnTo>
                  <a:pt x="3097" y="1143"/>
                </a:lnTo>
                <a:cubicBezTo>
                  <a:pt x="3097" y="1375"/>
                  <a:pt x="3079" y="1598"/>
                  <a:pt x="3026" y="1821"/>
                </a:cubicBezTo>
                <a:cubicBezTo>
                  <a:pt x="2999" y="1946"/>
                  <a:pt x="2963" y="2071"/>
                  <a:pt x="2919" y="2196"/>
                </a:cubicBezTo>
                <a:cubicBezTo>
                  <a:pt x="2758" y="2080"/>
                  <a:pt x="2588" y="1964"/>
                  <a:pt x="2428" y="1848"/>
                </a:cubicBezTo>
                <a:cubicBezTo>
                  <a:pt x="2553" y="1420"/>
                  <a:pt x="2615" y="973"/>
                  <a:pt x="2615" y="518"/>
                </a:cubicBezTo>
                <a:lnTo>
                  <a:pt x="2562" y="491"/>
                </a:lnTo>
                <a:lnTo>
                  <a:pt x="2562" y="714"/>
                </a:lnTo>
                <a:cubicBezTo>
                  <a:pt x="2562" y="955"/>
                  <a:pt x="2535" y="1196"/>
                  <a:pt x="2481" y="1437"/>
                </a:cubicBezTo>
                <a:cubicBezTo>
                  <a:pt x="2455" y="1562"/>
                  <a:pt x="2419" y="1696"/>
                  <a:pt x="2383" y="1821"/>
                </a:cubicBezTo>
                <a:cubicBezTo>
                  <a:pt x="2249" y="1732"/>
                  <a:pt x="2124" y="1643"/>
                  <a:pt x="1990" y="1553"/>
                </a:cubicBezTo>
                <a:cubicBezTo>
                  <a:pt x="1982" y="1544"/>
                  <a:pt x="2106" y="804"/>
                  <a:pt x="2044" y="233"/>
                </a:cubicBezTo>
                <a:lnTo>
                  <a:pt x="1990" y="215"/>
                </a:lnTo>
                <a:lnTo>
                  <a:pt x="1990" y="215"/>
                </a:lnTo>
                <a:cubicBezTo>
                  <a:pt x="2026" y="643"/>
                  <a:pt x="1999" y="1071"/>
                  <a:pt x="1928" y="1500"/>
                </a:cubicBezTo>
                <a:cubicBezTo>
                  <a:pt x="1928" y="1500"/>
                  <a:pt x="1928" y="1500"/>
                  <a:pt x="1928" y="1509"/>
                </a:cubicBezTo>
                <a:cubicBezTo>
                  <a:pt x="1803" y="1411"/>
                  <a:pt x="1482" y="1161"/>
                  <a:pt x="1473" y="1152"/>
                </a:cubicBezTo>
                <a:lnTo>
                  <a:pt x="1384" y="1071"/>
                </a:lnTo>
                <a:cubicBezTo>
                  <a:pt x="1375" y="822"/>
                  <a:pt x="1339" y="581"/>
                  <a:pt x="1303" y="340"/>
                </a:cubicBezTo>
                <a:cubicBezTo>
                  <a:pt x="1285" y="241"/>
                  <a:pt x="1268" y="152"/>
                  <a:pt x="1241" y="54"/>
                </a:cubicBezTo>
                <a:lnTo>
                  <a:pt x="1178" y="45"/>
                </a:lnTo>
                <a:lnTo>
                  <a:pt x="1178" y="45"/>
                </a:lnTo>
                <a:cubicBezTo>
                  <a:pt x="1196" y="143"/>
                  <a:pt x="1223" y="250"/>
                  <a:pt x="1241" y="357"/>
                </a:cubicBezTo>
                <a:cubicBezTo>
                  <a:pt x="1285" y="581"/>
                  <a:pt x="1321" y="813"/>
                  <a:pt x="1357" y="1036"/>
                </a:cubicBezTo>
                <a:cubicBezTo>
                  <a:pt x="1232" y="929"/>
                  <a:pt x="1107" y="813"/>
                  <a:pt x="991" y="714"/>
                </a:cubicBezTo>
                <a:cubicBezTo>
                  <a:pt x="946" y="679"/>
                  <a:pt x="911" y="643"/>
                  <a:pt x="866" y="607"/>
                </a:cubicBezTo>
                <a:cubicBezTo>
                  <a:pt x="830" y="491"/>
                  <a:pt x="803" y="375"/>
                  <a:pt x="777" y="250"/>
                </a:cubicBezTo>
                <a:cubicBezTo>
                  <a:pt x="759" y="170"/>
                  <a:pt x="741" y="81"/>
                  <a:pt x="7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9"/>
          <p:cNvSpPr/>
          <p:nvPr/>
        </p:nvSpPr>
        <p:spPr>
          <a:xfrm>
            <a:off x="11079770" y="1289360"/>
            <a:ext cx="206745" cy="230688"/>
          </a:xfrm>
          <a:custGeom>
            <a:avLst/>
            <a:gdLst/>
            <a:ahLst/>
            <a:cxnLst/>
            <a:rect l="l" t="t" r="r" b="b"/>
            <a:pathLst>
              <a:path w="2625" h="2929" extrusionOk="0">
                <a:moveTo>
                  <a:pt x="1785" y="179"/>
                </a:moveTo>
                <a:cubicBezTo>
                  <a:pt x="1660" y="152"/>
                  <a:pt x="1526" y="126"/>
                  <a:pt x="1366" y="99"/>
                </a:cubicBezTo>
                <a:cubicBezTo>
                  <a:pt x="911" y="19"/>
                  <a:pt x="455" y="1"/>
                  <a:pt x="0" y="54"/>
                </a:cubicBezTo>
                <a:cubicBezTo>
                  <a:pt x="116" y="224"/>
                  <a:pt x="402" y="1554"/>
                  <a:pt x="554" y="1893"/>
                </a:cubicBezTo>
                <a:cubicBezTo>
                  <a:pt x="696" y="2196"/>
                  <a:pt x="1107" y="2625"/>
                  <a:pt x="1714" y="2928"/>
                </a:cubicBezTo>
                <a:cubicBezTo>
                  <a:pt x="2597" y="2232"/>
                  <a:pt x="2624" y="911"/>
                  <a:pt x="1776" y="1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1" name="Google Shape;891;p9"/>
          <p:cNvSpPr/>
          <p:nvPr/>
        </p:nvSpPr>
        <p:spPr>
          <a:xfrm>
            <a:off x="11076226" y="1291013"/>
            <a:ext cx="306849" cy="250299"/>
          </a:xfrm>
          <a:custGeom>
            <a:avLst/>
            <a:gdLst/>
            <a:ahLst/>
            <a:cxnLst/>
            <a:rect l="l" t="t" r="r" b="b"/>
            <a:pathLst>
              <a:path w="3896" h="3178" extrusionOk="0">
                <a:moveTo>
                  <a:pt x="3844" y="2670"/>
                </a:moveTo>
                <a:lnTo>
                  <a:pt x="3844" y="2670"/>
                </a:lnTo>
                <a:cubicBezTo>
                  <a:pt x="3848" y="2695"/>
                  <a:pt x="3852" y="2720"/>
                  <a:pt x="3856" y="2746"/>
                </a:cubicBezTo>
                <a:cubicBezTo>
                  <a:pt x="3860" y="2770"/>
                  <a:pt x="3866" y="2795"/>
                  <a:pt x="3871" y="2819"/>
                </a:cubicBezTo>
                <a:lnTo>
                  <a:pt x="3871" y="2819"/>
                </a:lnTo>
                <a:cubicBezTo>
                  <a:pt x="3866" y="2787"/>
                  <a:pt x="3861" y="2755"/>
                  <a:pt x="3856" y="2720"/>
                </a:cubicBezTo>
                <a:cubicBezTo>
                  <a:pt x="3852" y="2703"/>
                  <a:pt x="3848" y="2687"/>
                  <a:pt x="3844" y="2670"/>
                </a:cubicBezTo>
                <a:close/>
                <a:moveTo>
                  <a:pt x="3871" y="2819"/>
                </a:moveTo>
                <a:cubicBezTo>
                  <a:pt x="3875" y="2843"/>
                  <a:pt x="3878" y="2867"/>
                  <a:pt x="3882" y="2892"/>
                </a:cubicBezTo>
                <a:lnTo>
                  <a:pt x="3882" y="2892"/>
                </a:lnTo>
                <a:cubicBezTo>
                  <a:pt x="3880" y="2867"/>
                  <a:pt x="3876" y="2843"/>
                  <a:pt x="3871" y="2819"/>
                </a:cubicBezTo>
                <a:close/>
                <a:moveTo>
                  <a:pt x="3882" y="2892"/>
                </a:moveTo>
                <a:cubicBezTo>
                  <a:pt x="3883" y="2900"/>
                  <a:pt x="3883" y="2908"/>
                  <a:pt x="3883" y="2916"/>
                </a:cubicBezTo>
                <a:cubicBezTo>
                  <a:pt x="3889" y="2953"/>
                  <a:pt x="3895" y="2989"/>
                  <a:pt x="3896" y="3023"/>
                </a:cubicBezTo>
                <a:lnTo>
                  <a:pt x="3896" y="3023"/>
                </a:lnTo>
                <a:cubicBezTo>
                  <a:pt x="3896" y="2981"/>
                  <a:pt x="3889" y="2937"/>
                  <a:pt x="3883" y="2898"/>
                </a:cubicBezTo>
                <a:cubicBezTo>
                  <a:pt x="3883" y="2896"/>
                  <a:pt x="3882" y="2894"/>
                  <a:pt x="3882" y="2892"/>
                </a:cubicBezTo>
                <a:close/>
                <a:moveTo>
                  <a:pt x="3896" y="3023"/>
                </a:moveTo>
                <a:cubicBezTo>
                  <a:pt x="3895" y="3038"/>
                  <a:pt x="3894" y="3053"/>
                  <a:pt x="3892" y="3068"/>
                </a:cubicBezTo>
                <a:cubicBezTo>
                  <a:pt x="3895" y="3054"/>
                  <a:pt x="3896" y="3039"/>
                  <a:pt x="3896" y="3023"/>
                </a:cubicBezTo>
                <a:close/>
                <a:moveTo>
                  <a:pt x="543" y="0"/>
                </a:moveTo>
                <a:cubicBezTo>
                  <a:pt x="384" y="0"/>
                  <a:pt x="225" y="7"/>
                  <a:pt x="66" y="22"/>
                </a:cubicBezTo>
                <a:lnTo>
                  <a:pt x="66" y="22"/>
                </a:lnTo>
                <a:cubicBezTo>
                  <a:pt x="65" y="20"/>
                  <a:pt x="64" y="17"/>
                  <a:pt x="63" y="15"/>
                </a:cubicBezTo>
                <a:lnTo>
                  <a:pt x="60" y="22"/>
                </a:lnTo>
                <a:lnTo>
                  <a:pt x="60" y="22"/>
                </a:lnTo>
                <a:cubicBezTo>
                  <a:pt x="52" y="23"/>
                  <a:pt x="44" y="24"/>
                  <a:pt x="36" y="24"/>
                </a:cubicBezTo>
                <a:lnTo>
                  <a:pt x="1" y="24"/>
                </a:lnTo>
                <a:lnTo>
                  <a:pt x="18" y="60"/>
                </a:lnTo>
                <a:cubicBezTo>
                  <a:pt x="72" y="167"/>
                  <a:pt x="108" y="274"/>
                  <a:pt x="143" y="390"/>
                </a:cubicBezTo>
                <a:cubicBezTo>
                  <a:pt x="170" y="497"/>
                  <a:pt x="206" y="613"/>
                  <a:pt x="242" y="720"/>
                </a:cubicBezTo>
                <a:lnTo>
                  <a:pt x="429" y="1408"/>
                </a:lnTo>
                <a:cubicBezTo>
                  <a:pt x="465" y="1524"/>
                  <a:pt x="500" y="1631"/>
                  <a:pt x="536" y="1747"/>
                </a:cubicBezTo>
                <a:cubicBezTo>
                  <a:pt x="572" y="1854"/>
                  <a:pt x="625" y="1961"/>
                  <a:pt x="688" y="2059"/>
                </a:cubicBezTo>
                <a:cubicBezTo>
                  <a:pt x="831" y="2256"/>
                  <a:pt x="1000" y="2425"/>
                  <a:pt x="1188" y="2568"/>
                </a:cubicBezTo>
                <a:cubicBezTo>
                  <a:pt x="1375" y="2711"/>
                  <a:pt x="1580" y="2836"/>
                  <a:pt x="1794" y="2943"/>
                </a:cubicBezTo>
                <a:cubicBezTo>
                  <a:pt x="2009" y="3050"/>
                  <a:pt x="2241" y="3121"/>
                  <a:pt x="2473" y="3157"/>
                </a:cubicBezTo>
                <a:cubicBezTo>
                  <a:pt x="2618" y="3171"/>
                  <a:pt x="2764" y="3178"/>
                  <a:pt x="2910" y="3178"/>
                </a:cubicBezTo>
                <a:cubicBezTo>
                  <a:pt x="3240" y="3178"/>
                  <a:pt x="3570" y="3142"/>
                  <a:pt x="3892" y="3068"/>
                </a:cubicBezTo>
                <a:lnTo>
                  <a:pt x="3892" y="3068"/>
                </a:lnTo>
                <a:cubicBezTo>
                  <a:pt x="3602" y="3124"/>
                  <a:pt x="3305" y="3151"/>
                  <a:pt x="3009" y="3151"/>
                </a:cubicBezTo>
                <a:cubicBezTo>
                  <a:pt x="2832" y="3151"/>
                  <a:pt x="2656" y="3141"/>
                  <a:pt x="2482" y="3121"/>
                </a:cubicBezTo>
                <a:cubicBezTo>
                  <a:pt x="2250" y="3086"/>
                  <a:pt x="2018" y="3014"/>
                  <a:pt x="1812" y="2907"/>
                </a:cubicBezTo>
                <a:cubicBezTo>
                  <a:pt x="1598" y="2800"/>
                  <a:pt x="1402" y="2675"/>
                  <a:pt x="1214" y="2532"/>
                </a:cubicBezTo>
                <a:cubicBezTo>
                  <a:pt x="1027" y="2389"/>
                  <a:pt x="857" y="2220"/>
                  <a:pt x="723" y="2032"/>
                </a:cubicBezTo>
                <a:cubicBezTo>
                  <a:pt x="652" y="1934"/>
                  <a:pt x="607" y="1827"/>
                  <a:pt x="572" y="1720"/>
                </a:cubicBezTo>
                <a:cubicBezTo>
                  <a:pt x="536" y="1604"/>
                  <a:pt x="500" y="1497"/>
                  <a:pt x="465" y="1381"/>
                </a:cubicBezTo>
                <a:lnTo>
                  <a:pt x="286" y="694"/>
                </a:lnTo>
                <a:cubicBezTo>
                  <a:pt x="250" y="578"/>
                  <a:pt x="224" y="462"/>
                  <a:pt x="188" y="355"/>
                </a:cubicBezTo>
                <a:cubicBezTo>
                  <a:pt x="165" y="253"/>
                  <a:pt x="127" y="151"/>
                  <a:pt x="83" y="56"/>
                </a:cubicBezTo>
                <a:lnTo>
                  <a:pt x="83" y="56"/>
                </a:lnTo>
                <a:cubicBezTo>
                  <a:pt x="249" y="38"/>
                  <a:pt x="416" y="29"/>
                  <a:pt x="583" y="29"/>
                </a:cubicBezTo>
                <a:cubicBezTo>
                  <a:pt x="870" y="29"/>
                  <a:pt x="1157" y="55"/>
                  <a:pt x="1437" y="105"/>
                </a:cubicBezTo>
                <a:cubicBezTo>
                  <a:pt x="1670" y="140"/>
                  <a:pt x="1902" y="194"/>
                  <a:pt x="2116" y="265"/>
                </a:cubicBezTo>
                <a:cubicBezTo>
                  <a:pt x="2339" y="346"/>
                  <a:pt x="2544" y="462"/>
                  <a:pt x="2732" y="604"/>
                </a:cubicBezTo>
                <a:cubicBezTo>
                  <a:pt x="3124" y="863"/>
                  <a:pt x="3347" y="1292"/>
                  <a:pt x="3535" y="1720"/>
                </a:cubicBezTo>
                <a:cubicBezTo>
                  <a:pt x="3624" y="1934"/>
                  <a:pt x="3704" y="2157"/>
                  <a:pt x="3767" y="2381"/>
                </a:cubicBezTo>
                <a:cubicBezTo>
                  <a:pt x="3797" y="2479"/>
                  <a:pt x="3821" y="2577"/>
                  <a:pt x="3844" y="2670"/>
                </a:cubicBezTo>
                <a:lnTo>
                  <a:pt x="3844" y="2670"/>
                </a:lnTo>
                <a:cubicBezTo>
                  <a:pt x="3827" y="2576"/>
                  <a:pt x="3806" y="2490"/>
                  <a:pt x="3785" y="2398"/>
                </a:cubicBezTo>
                <a:cubicBezTo>
                  <a:pt x="3722" y="2175"/>
                  <a:pt x="3642" y="1952"/>
                  <a:pt x="3562" y="1729"/>
                </a:cubicBezTo>
                <a:cubicBezTo>
                  <a:pt x="3472" y="1515"/>
                  <a:pt x="3365" y="1301"/>
                  <a:pt x="3240" y="1104"/>
                </a:cubicBezTo>
                <a:cubicBezTo>
                  <a:pt x="3169" y="997"/>
                  <a:pt x="3098" y="908"/>
                  <a:pt x="3017" y="819"/>
                </a:cubicBezTo>
                <a:cubicBezTo>
                  <a:pt x="2937" y="738"/>
                  <a:pt x="2848" y="667"/>
                  <a:pt x="2749" y="596"/>
                </a:cubicBezTo>
                <a:cubicBezTo>
                  <a:pt x="2562" y="444"/>
                  <a:pt x="2357" y="328"/>
                  <a:pt x="2134" y="247"/>
                </a:cubicBezTo>
                <a:cubicBezTo>
                  <a:pt x="1911" y="176"/>
                  <a:pt x="1678" y="122"/>
                  <a:pt x="1446" y="78"/>
                </a:cubicBezTo>
                <a:cubicBezTo>
                  <a:pt x="1148" y="26"/>
                  <a:pt x="846" y="0"/>
                  <a:pt x="5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2" name="Google Shape;892;p9"/>
          <p:cNvSpPr/>
          <p:nvPr/>
        </p:nvSpPr>
        <p:spPr>
          <a:xfrm>
            <a:off x="10427088" y="747335"/>
            <a:ext cx="200051" cy="233287"/>
          </a:xfrm>
          <a:custGeom>
            <a:avLst/>
            <a:gdLst/>
            <a:ahLst/>
            <a:cxnLst/>
            <a:rect l="l" t="t" r="r" b="b"/>
            <a:pathLst>
              <a:path w="2540" h="2962" extrusionOk="0">
                <a:moveTo>
                  <a:pt x="1670" y="0"/>
                </a:moveTo>
                <a:cubicBezTo>
                  <a:pt x="1491" y="0"/>
                  <a:pt x="1266" y="39"/>
                  <a:pt x="1094" y="198"/>
                </a:cubicBezTo>
                <a:cubicBezTo>
                  <a:pt x="746" y="519"/>
                  <a:pt x="85" y="1385"/>
                  <a:pt x="41" y="2054"/>
                </a:cubicBezTo>
                <a:cubicBezTo>
                  <a:pt x="1" y="2649"/>
                  <a:pt x="271" y="2962"/>
                  <a:pt x="751" y="2962"/>
                </a:cubicBezTo>
                <a:cubicBezTo>
                  <a:pt x="811" y="2962"/>
                  <a:pt x="875" y="2957"/>
                  <a:pt x="942" y="2947"/>
                </a:cubicBezTo>
                <a:cubicBezTo>
                  <a:pt x="1540" y="2866"/>
                  <a:pt x="2316" y="1688"/>
                  <a:pt x="2423" y="1081"/>
                </a:cubicBezTo>
                <a:cubicBezTo>
                  <a:pt x="2540" y="475"/>
                  <a:pt x="1977" y="37"/>
                  <a:pt x="1977" y="37"/>
                </a:cubicBezTo>
                <a:cubicBezTo>
                  <a:pt x="1977" y="37"/>
                  <a:pt x="1845" y="0"/>
                  <a:pt x="167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3" name="Google Shape;893;p9"/>
          <p:cNvSpPr/>
          <p:nvPr/>
        </p:nvSpPr>
        <p:spPr>
          <a:xfrm>
            <a:off x="10433074" y="704097"/>
            <a:ext cx="187449" cy="273927"/>
          </a:xfrm>
          <a:custGeom>
            <a:avLst/>
            <a:gdLst/>
            <a:ahLst/>
            <a:cxnLst/>
            <a:rect l="l" t="t" r="r" b="b"/>
            <a:pathLst>
              <a:path w="2380" h="3478" extrusionOk="0">
                <a:moveTo>
                  <a:pt x="1223" y="1050"/>
                </a:moveTo>
                <a:cubicBezTo>
                  <a:pt x="1216" y="1052"/>
                  <a:pt x="1208" y="1054"/>
                  <a:pt x="1201" y="1056"/>
                </a:cubicBezTo>
                <a:lnTo>
                  <a:pt x="1201" y="1056"/>
                </a:lnTo>
                <a:cubicBezTo>
                  <a:pt x="1211" y="1054"/>
                  <a:pt x="1221" y="1052"/>
                  <a:pt x="1232" y="1050"/>
                </a:cubicBezTo>
                <a:close/>
                <a:moveTo>
                  <a:pt x="1201" y="1056"/>
                </a:moveTo>
                <a:cubicBezTo>
                  <a:pt x="1006" y="1092"/>
                  <a:pt x="811" y="1153"/>
                  <a:pt x="625" y="1238"/>
                </a:cubicBezTo>
                <a:lnTo>
                  <a:pt x="598" y="1273"/>
                </a:lnTo>
                <a:cubicBezTo>
                  <a:pt x="788" y="1179"/>
                  <a:pt x="994" y="1109"/>
                  <a:pt x="1201" y="1056"/>
                </a:cubicBezTo>
                <a:close/>
                <a:moveTo>
                  <a:pt x="2351" y="0"/>
                </a:moveTo>
                <a:cubicBezTo>
                  <a:pt x="2347" y="0"/>
                  <a:pt x="2343" y="2"/>
                  <a:pt x="2339" y="6"/>
                </a:cubicBezTo>
                <a:cubicBezTo>
                  <a:pt x="2053" y="301"/>
                  <a:pt x="1821" y="640"/>
                  <a:pt x="1642" y="1015"/>
                </a:cubicBezTo>
                <a:lnTo>
                  <a:pt x="1482" y="1015"/>
                </a:lnTo>
                <a:cubicBezTo>
                  <a:pt x="1455" y="1015"/>
                  <a:pt x="1428" y="1015"/>
                  <a:pt x="1410" y="1024"/>
                </a:cubicBezTo>
                <a:lnTo>
                  <a:pt x="1357" y="1024"/>
                </a:lnTo>
                <a:lnTo>
                  <a:pt x="1294" y="1032"/>
                </a:lnTo>
                <a:lnTo>
                  <a:pt x="1232" y="1050"/>
                </a:lnTo>
                <a:lnTo>
                  <a:pt x="1250" y="1050"/>
                </a:lnTo>
                <a:lnTo>
                  <a:pt x="1330" y="1041"/>
                </a:lnTo>
                <a:lnTo>
                  <a:pt x="1384" y="1041"/>
                </a:lnTo>
                <a:lnTo>
                  <a:pt x="1455" y="1032"/>
                </a:lnTo>
                <a:lnTo>
                  <a:pt x="1625" y="1032"/>
                </a:lnTo>
                <a:cubicBezTo>
                  <a:pt x="1571" y="1131"/>
                  <a:pt x="1517" y="1229"/>
                  <a:pt x="1473" y="1327"/>
                </a:cubicBezTo>
                <a:cubicBezTo>
                  <a:pt x="1464" y="1345"/>
                  <a:pt x="1455" y="1372"/>
                  <a:pt x="1446" y="1389"/>
                </a:cubicBezTo>
                <a:cubicBezTo>
                  <a:pt x="1348" y="1604"/>
                  <a:pt x="1250" y="1818"/>
                  <a:pt x="1152" y="2023"/>
                </a:cubicBezTo>
                <a:lnTo>
                  <a:pt x="1134" y="2023"/>
                </a:lnTo>
                <a:cubicBezTo>
                  <a:pt x="911" y="2023"/>
                  <a:pt x="679" y="2041"/>
                  <a:pt x="446" y="2086"/>
                </a:cubicBezTo>
                <a:cubicBezTo>
                  <a:pt x="339" y="2103"/>
                  <a:pt x="223" y="2139"/>
                  <a:pt x="116" y="2175"/>
                </a:cubicBezTo>
                <a:lnTo>
                  <a:pt x="72" y="2184"/>
                </a:lnTo>
                <a:lnTo>
                  <a:pt x="63" y="2228"/>
                </a:lnTo>
                <a:lnTo>
                  <a:pt x="125" y="2202"/>
                </a:lnTo>
                <a:cubicBezTo>
                  <a:pt x="232" y="2166"/>
                  <a:pt x="339" y="2139"/>
                  <a:pt x="455" y="2121"/>
                </a:cubicBezTo>
                <a:cubicBezTo>
                  <a:pt x="641" y="2084"/>
                  <a:pt x="827" y="2066"/>
                  <a:pt x="1018" y="2066"/>
                </a:cubicBezTo>
                <a:cubicBezTo>
                  <a:pt x="1057" y="2066"/>
                  <a:pt x="1095" y="2066"/>
                  <a:pt x="1134" y="2068"/>
                </a:cubicBezTo>
                <a:cubicBezTo>
                  <a:pt x="1018" y="2309"/>
                  <a:pt x="893" y="2550"/>
                  <a:pt x="750" y="2782"/>
                </a:cubicBezTo>
                <a:lnTo>
                  <a:pt x="741" y="2782"/>
                </a:lnTo>
                <a:cubicBezTo>
                  <a:pt x="491" y="2853"/>
                  <a:pt x="241" y="2933"/>
                  <a:pt x="0" y="3032"/>
                </a:cubicBezTo>
                <a:cubicBezTo>
                  <a:pt x="0" y="3041"/>
                  <a:pt x="9" y="3058"/>
                  <a:pt x="9" y="3067"/>
                </a:cubicBezTo>
                <a:cubicBezTo>
                  <a:pt x="63" y="3050"/>
                  <a:pt x="125" y="3023"/>
                  <a:pt x="170" y="3005"/>
                </a:cubicBezTo>
                <a:cubicBezTo>
                  <a:pt x="348" y="2942"/>
                  <a:pt x="536" y="2889"/>
                  <a:pt x="723" y="2835"/>
                </a:cubicBezTo>
                <a:lnTo>
                  <a:pt x="723" y="2835"/>
                </a:lnTo>
                <a:cubicBezTo>
                  <a:pt x="589" y="3050"/>
                  <a:pt x="455" y="3255"/>
                  <a:pt x="322" y="3460"/>
                </a:cubicBezTo>
                <a:lnTo>
                  <a:pt x="366" y="3478"/>
                </a:lnTo>
                <a:cubicBezTo>
                  <a:pt x="589" y="3157"/>
                  <a:pt x="812" y="2835"/>
                  <a:pt x="1000" y="2496"/>
                </a:cubicBezTo>
                <a:cubicBezTo>
                  <a:pt x="1098" y="2791"/>
                  <a:pt x="1160" y="3085"/>
                  <a:pt x="1178" y="3389"/>
                </a:cubicBezTo>
                <a:lnTo>
                  <a:pt x="1205" y="3380"/>
                </a:lnTo>
                <a:cubicBezTo>
                  <a:pt x="1187" y="3067"/>
                  <a:pt x="1125" y="2755"/>
                  <a:pt x="1027" y="2452"/>
                </a:cubicBezTo>
                <a:cubicBezTo>
                  <a:pt x="1071" y="2380"/>
                  <a:pt x="1116" y="2300"/>
                  <a:pt x="1152" y="2219"/>
                </a:cubicBezTo>
                <a:cubicBezTo>
                  <a:pt x="1268" y="1987"/>
                  <a:pt x="1375" y="1755"/>
                  <a:pt x="1491" y="1523"/>
                </a:cubicBezTo>
                <a:cubicBezTo>
                  <a:pt x="1580" y="1720"/>
                  <a:pt x="1660" y="1934"/>
                  <a:pt x="1732" y="2148"/>
                </a:cubicBezTo>
                <a:cubicBezTo>
                  <a:pt x="1785" y="2336"/>
                  <a:pt x="1821" y="2523"/>
                  <a:pt x="1848" y="2719"/>
                </a:cubicBezTo>
                <a:lnTo>
                  <a:pt x="1866" y="2701"/>
                </a:lnTo>
                <a:cubicBezTo>
                  <a:pt x="1848" y="2514"/>
                  <a:pt x="1821" y="2318"/>
                  <a:pt x="1767" y="2139"/>
                </a:cubicBezTo>
                <a:cubicBezTo>
                  <a:pt x="1714" y="1898"/>
                  <a:pt x="1625" y="1675"/>
                  <a:pt x="1509" y="1470"/>
                </a:cubicBezTo>
                <a:lnTo>
                  <a:pt x="1553" y="1381"/>
                </a:lnTo>
                <a:cubicBezTo>
                  <a:pt x="1589" y="1300"/>
                  <a:pt x="1625" y="1220"/>
                  <a:pt x="1660" y="1148"/>
                </a:cubicBezTo>
                <a:cubicBezTo>
                  <a:pt x="1669" y="1140"/>
                  <a:pt x="1669" y="1131"/>
                  <a:pt x="1669" y="1122"/>
                </a:cubicBezTo>
                <a:cubicBezTo>
                  <a:pt x="1714" y="1041"/>
                  <a:pt x="1750" y="970"/>
                  <a:pt x="1785" y="899"/>
                </a:cubicBezTo>
                <a:cubicBezTo>
                  <a:pt x="1848" y="979"/>
                  <a:pt x="1892" y="1068"/>
                  <a:pt x="1946" y="1148"/>
                </a:cubicBezTo>
                <a:cubicBezTo>
                  <a:pt x="2089" y="1389"/>
                  <a:pt x="2205" y="1639"/>
                  <a:pt x="2294" y="1898"/>
                </a:cubicBezTo>
                <a:lnTo>
                  <a:pt x="2312" y="1827"/>
                </a:lnTo>
                <a:cubicBezTo>
                  <a:pt x="2214" y="1532"/>
                  <a:pt x="2071" y="1256"/>
                  <a:pt x="1901" y="997"/>
                </a:cubicBezTo>
                <a:cubicBezTo>
                  <a:pt x="1874" y="952"/>
                  <a:pt x="1839" y="908"/>
                  <a:pt x="1803" y="863"/>
                </a:cubicBezTo>
                <a:lnTo>
                  <a:pt x="1848" y="774"/>
                </a:lnTo>
                <a:cubicBezTo>
                  <a:pt x="1990" y="515"/>
                  <a:pt x="2169" y="265"/>
                  <a:pt x="2365" y="42"/>
                </a:cubicBezTo>
                <a:cubicBezTo>
                  <a:pt x="2379" y="21"/>
                  <a:pt x="2366" y="0"/>
                  <a:pt x="2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4" name="Google Shape;894;p9"/>
          <p:cNvSpPr/>
          <p:nvPr/>
        </p:nvSpPr>
        <p:spPr>
          <a:xfrm>
            <a:off x="10427403" y="747100"/>
            <a:ext cx="193435" cy="235729"/>
          </a:xfrm>
          <a:custGeom>
            <a:avLst/>
            <a:gdLst/>
            <a:ahLst/>
            <a:cxnLst/>
            <a:rect l="l" t="t" r="r" b="b"/>
            <a:pathLst>
              <a:path w="2456" h="2993" extrusionOk="0">
                <a:moveTo>
                  <a:pt x="1671" y="0"/>
                </a:moveTo>
                <a:cubicBezTo>
                  <a:pt x="1599" y="0"/>
                  <a:pt x="1526" y="7"/>
                  <a:pt x="1456" y="22"/>
                </a:cubicBezTo>
                <a:cubicBezTo>
                  <a:pt x="1375" y="40"/>
                  <a:pt x="1286" y="67"/>
                  <a:pt x="1215" y="103"/>
                </a:cubicBezTo>
                <a:cubicBezTo>
                  <a:pt x="1134" y="147"/>
                  <a:pt x="1072" y="210"/>
                  <a:pt x="1009" y="272"/>
                </a:cubicBezTo>
                <a:cubicBezTo>
                  <a:pt x="768" y="522"/>
                  <a:pt x="554" y="799"/>
                  <a:pt x="376" y="1093"/>
                </a:cubicBezTo>
                <a:cubicBezTo>
                  <a:pt x="286" y="1245"/>
                  <a:pt x="206" y="1397"/>
                  <a:pt x="144" y="1557"/>
                </a:cubicBezTo>
                <a:cubicBezTo>
                  <a:pt x="72" y="1718"/>
                  <a:pt x="28" y="1888"/>
                  <a:pt x="19" y="2066"/>
                </a:cubicBezTo>
                <a:cubicBezTo>
                  <a:pt x="1" y="2245"/>
                  <a:pt x="19" y="2423"/>
                  <a:pt x="81" y="2584"/>
                </a:cubicBezTo>
                <a:cubicBezTo>
                  <a:pt x="117" y="2673"/>
                  <a:pt x="170" y="2744"/>
                  <a:pt x="233" y="2807"/>
                </a:cubicBezTo>
                <a:cubicBezTo>
                  <a:pt x="295" y="2869"/>
                  <a:pt x="376" y="2914"/>
                  <a:pt x="456" y="2950"/>
                </a:cubicBezTo>
                <a:cubicBezTo>
                  <a:pt x="549" y="2979"/>
                  <a:pt x="648" y="2993"/>
                  <a:pt x="746" y="2993"/>
                </a:cubicBezTo>
                <a:cubicBezTo>
                  <a:pt x="827" y="2993"/>
                  <a:pt x="906" y="2984"/>
                  <a:pt x="983" y="2968"/>
                </a:cubicBezTo>
                <a:cubicBezTo>
                  <a:pt x="1152" y="2914"/>
                  <a:pt x="1313" y="2825"/>
                  <a:pt x="1438" y="2709"/>
                </a:cubicBezTo>
                <a:cubicBezTo>
                  <a:pt x="1822" y="2352"/>
                  <a:pt x="2134" y="1923"/>
                  <a:pt x="2330" y="1433"/>
                </a:cubicBezTo>
                <a:cubicBezTo>
                  <a:pt x="2402" y="1281"/>
                  <a:pt x="2446" y="1102"/>
                  <a:pt x="2455" y="933"/>
                </a:cubicBezTo>
                <a:cubicBezTo>
                  <a:pt x="2446" y="754"/>
                  <a:pt x="2402" y="585"/>
                  <a:pt x="2312" y="433"/>
                </a:cubicBezTo>
                <a:cubicBezTo>
                  <a:pt x="2223" y="281"/>
                  <a:pt x="2107" y="147"/>
                  <a:pt x="1973" y="40"/>
                </a:cubicBezTo>
                <a:lnTo>
                  <a:pt x="1973" y="40"/>
                </a:lnTo>
                <a:cubicBezTo>
                  <a:pt x="2107" y="147"/>
                  <a:pt x="2214" y="290"/>
                  <a:pt x="2303" y="442"/>
                </a:cubicBezTo>
                <a:cubicBezTo>
                  <a:pt x="2384" y="594"/>
                  <a:pt x="2428" y="763"/>
                  <a:pt x="2428" y="933"/>
                </a:cubicBezTo>
                <a:cubicBezTo>
                  <a:pt x="2419" y="1102"/>
                  <a:pt x="2375" y="1272"/>
                  <a:pt x="2303" y="1433"/>
                </a:cubicBezTo>
                <a:cubicBezTo>
                  <a:pt x="2241" y="1584"/>
                  <a:pt x="2161" y="1736"/>
                  <a:pt x="2071" y="1888"/>
                </a:cubicBezTo>
                <a:cubicBezTo>
                  <a:pt x="1893" y="2182"/>
                  <a:pt x="1670" y="2450"/>
                  <a:pt x="1420" y="2682"/>
                </a:cubicBezTo>
                <a:cubicBezTo>
                  <a:pt x="1295" y="2789"/>
                  <a:pt x="1143" y="2878"/>
                  <a:pt x="983" y="2923"/>
                </a:cubicBezTo>
                <a:cubicBezTo>
                  <a:pt x="912" y="2938"/>
                  <a:pt x="841" y="2945"/>
                  <a:pt x="771" y="2945"/>
                </a:cubicBezTo>
                <a:cubicBezTo>
                  <a:pt x="673" y="2945"/>
                  <a:pt x="576" y="2931"/>
                  <a:pt x="483" y="2905"/>
                </a:cubicBezTo>
                <a:cubicBezTo>
                  <a:pt x="402" y="2878"/>
                  <a:pt x="331" y="2834"/>
                  <a:pt x="269" y="2780"/>
                </a:cubicBezTo>
                <a:cubicBezTo>
                  <a:pt x="215" y="2718"/>
                  <a:pt x="161" y="2646"/>
                  <a:pt x="135" y="2575"/>
                </a:cubicBezTo>
                <a:cubicBezTo>
                  <a:pt x="72" y="2414"/>
                  <a:pt x="54" y="2245"/>
                  <a:pt x="63" y="2075"/>
                </a:cubicBezTo>
                <a:cubicBezTo>
                  <a:pt x="81" y="1906"/>
                  <a:pt x="117" y="1736"/>
                  <a:pt x="188" y="1575"/>
                </a:cubicBezTo>
                <a:cubicBezTo>
                  <a:pt x="251" y="1415"/>
                  <a:pt x="322" y="1263"/>
                  <a:pt x="411" y="1111"/>
                </a:cubicBezTo>
                <a:cubicBezTo>
                  <a:pt x="581" y="817"/>
                  <a:pt x="786" y="540"/>
                  <a:pt x="1027" y="290"/>
                </a:cubicBezTo>
                <a:cubicBezTo>
                  <a:pt x="1081" y="228"/>
                  <a:pt x="1152" y="174"/>
                  <a:pt x="1224" y="129"/>
                </a:cubicBezTo>
                <a:cubicBezTo>
                  <a:pt x="1295" y="85"/>
                  <a:pt x="1375" y="58"/>
                  <a:pt x="1465" y="40"/>
                </a:cubicBezTo>
                <a:cubicBezTo>
                  <a:pt x="1549" y="22"/>
                  <a:pt x="1634" y="13"/>
                  <a:pt x="1719" y="13"/>
                </a:cubicBezTo>
                <a:cubicBezTo>
                  <a:pt x="1804" y="13"/>
                  <a:pt x="1888" y="22"/>
                  <a:pt x="1973" y="40"/>
                </a:cubicBezTo>
                <a:cubicBezTo>
                  <a:pt x="1874" y="14"/>
                  <a:pt x="1773" y="0"/>
                  <a:pt x="16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5" name="Google Shape;895;p9"/>
          <p:cNvSpPr/>
          <p:nvPr/>
        </p:nvSpPr>
        <p:spPr>
          <a:xfrm>
            <a:off x="10431657" y="830348"/>
            <a:ext cx="168783" cy="155472"/>
          </a:xfrm>
          <a:custGeom>
            <a:avLst/>
            <a:gdLst/>
            <a:ahLst/>
            <a:cxnLst/>
            <a:rect l="l" t="t" r="r" b="b"/>
            <a:pathLst>
              <a:path w="2143" h="1974" extrusionOk="0">
                <a:moveTo>
                  <a:pt x="884" y="1893"/>
                </a:moveTo>
                <a:cubicBezTo>
                  <a:pt x="1312" y="1830"/>
                  <a:pt x="1839" y="1206"/>
                  <a:pt x="2142" y="634"/>
                </a:cubicBezTo>
                <a:cubicBezTo>
                  <a:pt x="1589" y="1"/>
                  <a:pt x="572" y="99"/>
                  <a:pt x="152" y="831"/>
                </a:cubicBezTo>
                <a:cubicBezTo>
                  <a:pt x="63" y="982"/>
                  <a:pt x="9" y="1152"/>
                  <a:pt x="0" y="1330"/>
                </a:cubicBezTo>
                <a:cubicBezTo>
                  <a:pt x="72" y="1768"/>
                  <a:pt x="393" y="1973"/>
                  <a:pt x="884" y="1893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6" name="Google Shape;896;p9"/>
          <p:cNvSpPr/>
          <p:nvPr/>
        </p:nvSpPr>
        <p:spPr>
          <a:xfrm>
            <a:off x="10655886" y="732293"/>
            <a:ext cx="289679" cy="265815"/>
          </a:xfrm>
          <a:custGeom>
            <a:avLst/>
            <a:gdLst/>
            <a:ahLst/>
            <a:cxnLst/>
            <a:rect l="l" t="t" r="r" b="b"/>
            <a:pathLst>
              <a:path w="3678" h="3375" extrusionOk="0">
                <a:moveTo>
                  <a:pt x="1292" y="0"/>
                </a:moveTo>
                <a:cubicBezTo>
                  <a:pt x="753" y="0"/>
                  <a:pt x="322" y="353"/>
                  <a:pt x="322" y="353"/>
                </a:cubicBezTo>
                <a:cubicBezTo>
                  <a:pt x="322" y="353"/>
                  <a:pt x="0" y="978"/>
                  <a:pt x="286" y="1496"/>
                </a:cubicBezTo>
                <a:cubicBezTo>
                  <a:pt x="581" y="2004"/>
                  <a:pt x="1482" y="3066"/>
                  <a:pt x="2285" y="3298"/>
                </a:cubicBezTo>
                <a:cubicBezTo>
                  <a:pt x="2455" y="3350"/>
                  <a:pt x="2611" y="3375"/>
                  <a:pt x="2751" y="3375"/>
                </a:cubicBezTo>
                <a:cubicBezTo>
                  <a:pt x="3267" y="3375"/>
                  <a:pt x="3575" y="3038"/>
                  <a:pt x="3624" y="2442"/>
                </a:cubicBezTo>
                <a:cubicBezTo>
                  <a:pt x="3678" y="1674"/>
                  <a:pt x="2455" y="389"/>
                  <a:pt x="1732" y="85"/>
                </a:cubicBezTo>
                <a:cubicBezTo>
                  <a:pt x="1582" y="24"/>
                  <a:pt x="1433" y="0"/>
                  <a:pt x="1292" y="0"/>
                </a:cubicBezTo>
                <a:close/>
              </a:path>
            </a:pathLst>
          </a:custGeom>
          <a:solidFill>
            <a:srgbClr val="EB9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7" name="Google Shape;897;p9"/>
          <p:cNvSpPr/>
          <p:nvPr/>
        </p:nvSpPr>
        <p:spPr>
          <a:xfrm>
            <a:off x="10630998" y="702284"/>
            <a:ext cx="303305" cy="295429"/>
          </a:xfrm>
          <a:custGeom>
            <a:avLst/>
            <a:gdLst/>
            <a:ahLst/>
            <a:cxnLst/>
            <a:rect l="l" t="t" r="r" b="b"/>
            <a:pathLst>
              <a:path w="3851" h="3751" extrusionOk="0">
                <a:moveTo>
                  <a:pt x="30" y="0"/>
                </a:moveTo>
                <a:cubicBezTo>
                  <a:pt x="15" y="0"/>
                  <a:pt x="0" y="19"/>
                  <a:pt x="13" y="38"/>
                </a:cubicBezTo>
                <a:cubicBezTo>
                  <a:pt x="290" y="466"/>
                  <a:pt x="638" y="850"/>
                  <a:pt x="1048" y="1171"/>
                </a:cubicBezTo>
                <a:cubicBezTo>
                  <a:pt x="1030" y="1225"/>
                  <a:pt x="1022" y="1270"/>
                  <a:pt x="1022" y="1323"/>
                </a:cubicBezTo>
                <a:cubicBezTo>
                  <a:pt x="1022" y="1341"/>
                  <a:pt x="1013" y="1359"/>
                  <a:pt x="1013" y="1377"/>
                </a:cubicBezTo>
                <a:cubicBezTo>
                  <a:pt x="1004" y="1395"/>
                  <a:pt x="1004" y="1439"/>
                  <a:pt x="995" y="1466"/>
                </a:cubicBezTo>
                <a:lnTo>
                  <a:pt x="995" y="1537"/>
                </a:lnTo>
                <a:lnTo>
                  <a:pt x="995" y="1618"/>
                </a:lnTo>
                <a:lnTo>
                  <a:pt x="995" y="1689"/>
                </a:lnTo>
                <a:cubicBezTo>
                  <a:pt x="986" y="1957"/>
                  <a:pt x="1004" y="2225"/>
                  <a:pt x="1048" y="2492"/>
                </a:cubicBezTo>
                <a:lnTo>
                  <a:pt x="1093" y="2537"/>
                </a:lnTo>
                <a:cubicBezTo>
                  <a:pt x="1039" y="2260"/>
                  <a:pt x="1013" y="1984"/>
                  <a:pt x="1022" y="1698"/>
                </a:cubicBezTo>
                <a:lnTo>
                  <a:pt x="1022" y="1662"/>
                </a:lnTo>
                <a:lnTo>
                  <a:pt x="1022" y="1555"/>
                </a:lnTo>
                <a:lnTo>
                  <a:pt x="1022" y="1502"/>
                </a:lnTo>
                <a:cubicBezTo>
                  <a:pt x="1022" y="1475"/>
                  <a:pt x="1030" y="1430"/>
                  <a:pt x="1030" y="1395"/>
                </a:cubicBezTo>
                <a:cubicBezTo>
                  <a:pt x="1039" y="1368"/>
                  <a:pt x="1030" y="1368"/>
                  <a:pt x="1039" y="1350"/>
                </a:cubicBezTo>
                <a:cubicBezTo>
                  <a:pt x="1048" y="1296"/>
                  <a:pt x="1057" y="1243"/>
                  <a:pt x="1066" y="1198"/>
                </a:cubicBezTo>
                <a:cubicBezTo>
                  <a:pt x="1182" y="1288"/>
                  <a:pt x="1289" y="1377"/>
                  <a:pt x="1396" y="1457"/>
                </a:cubicBezTo>
                <a:lnTo>
                  <a:pt x="1459" y="1511"/>
                </a:lnTo>
                <a:cubicBezTo>
                  <a:pt x="1700" y="1698"/>
                  <a:pt x="1932" y="1877"/>
                  <a:pt x="2164" y="2055"/>
                </a:cubicBezTo>
                <a:cubicBezTo>
                  <a:pt x="2155" y="2064"/>
                  <a:pt x="2155" y="2064"/>
                  <a:pt x="2155" y="2064"/>
                </a:cubicBezTo>
                <a:cubicBezTo>
                  <a:pt x="2084" y="2350"/>
                  <a:pt x="2048" y="2644"/>
                  <a:pt x="2039" y="2930"/>
                </a:cubicBezTo>
                <a:cubicBezTo>
                  <a:pt x="2039" y="3073"/>
                  <a:pt x="2039" y="3224"/>
                  <a:pt x="2057" y="3367"/>
                </a:cubicBezTo>
                <a:lnTo>
                  <a:pt x="2057" y="3421"/>
                </a:lnTo>
                <a:lnTo>
                  <a:pt x="2101" y="3456"/>
                </a:lnTo>
                <a:cubicBezTo>
                  <a:pt x="2101" y="3430"/>
                  <a:pt x="2093" y="3394"/>
                  <a:pt x="2093" y="3367"/>
                </a:cubicBezTo>
                <a:cubicBezTo>
                  <a:pt x="2084" y="3224"/>
                  <a:pt x="2075" y="3081"/>
                  <a:pt x="2084" y="2939"/>
                </a:cubicBezTo>
                <a:cubicBezTo>
                  <a:pt x="2093" y="2653"/>
                  <a:pt x="2128" y="2367"/>
                  <a:pt x="2200" y="2091"/>
                </a:cubicBezTo>
                <a:cubicBezTo>
                  <a:pt x="2467" y="2305"/>
                  <a:pt x="2735" y="2519"/>
                  <a:pt x="2985" y="2760"/>
                </a:cubicBezTo>
                <a:cubicBezTo>
                  <a:pt x="2985" y="2760"/>
                  <a:pt x="2985" y="2760"/>
                  <a:pt x="2985" y="2769"/>
                </a:cubicBezTo>
                <a:cubicBezTo>
                  <a:pt x="2994" y="3099"/>
                  <a:pt x="3030" y="3430"/>
                  <a:pt x="3074" y="3751"/>
                </a:cubicBezTo>
                <a:lnTo>
                  <a:pt x="3128" y="3751"/>
                </a:lnTo>
                <a:cubicBezTo>
                  <a:pt x="3119" y="3679"/>
                  <a:pt x="3101" y="3608"/>
                  <a:pt x="3092" y="3537"/>
                </a:cubicBezTo>
                <a:cubicBezTo>
                  <a:pt x="3065" y="3296"/>
                  <a:pt x="3047" y="3055"/>
                  <a:pt x="3039" y="2814"/>
                </a:cubicBezTo>
                <a:lnTo>
                  <a:pt x="3039" y="2814"/>
                </a:lnTo>
                <a:cubicBezTo>
                  <a:pt x="3262" y="3028"/>
                  <a:pt x="3485" y="3251"/>
                  <a:pt x="3699" y="3483"/>
                </a:cubicBezTo>
                <a:cubicBezTo>
                  <a:pt x="3708" y="3465"/>
                  <a:pt x="3717" y="3447"/>
                  <a:pt x="3726" y="3438"/>
                </a:cubicBezTo>
                <a:cubicBezTo>
                  <a:pt x="3396" y="3073"/>
                  <a:pt x="3056" y="2707"/>
                  <a:pt x="2699" y="2376"/>
                </a:cubicBezTo>
                <a:cubicBezTo>
                  <a:pt x="2865" y="2361"/>
                  <a:pt x="3031" y="2352"/>
                  <a:pt x="3198" y="2352"/>
                </a:cubicBezTo>
                <a:cubicBezTo>
                  <a:pt x="3418" y="2352"/>
                  <a:pt x="3637" y="2368"/>
                  <a:pt x="3851" y="2403"/>
                </a:cubicBezTo>
                <a:lnTo>
                  <a:pt x="3842" y="2376"/>
                </a:lnTo>
                <a:cubicBezTo>
                  <a:pt x="3580" y="2329"/>
                  <a:pt x="3314" y="2305"/>
                  <a:pt x="3050" y="2305"/>
                </a:cubicBezTo>
                <a:cubicBezTo>
                  <a:pt x="2918" y="2305"/>
                  <a:pt x="2786" y="2311"/>
                  <a:pt x="2655" y="2323"/>
                </a:cubicBezTo>
                <a:cubicBezTo>
                  <a:pt x="2574" y="2251"/>
                  <a:pt x="2485" y="2180"/>
                  <a:pt x="2405" y="2109"/>
                </a:cubicBezTo>
                <a:cubicBezTo>
                  <a:pt x="2155" y="1903"/>
                  <a:pt x="1887" y="1707"/>
                  <a:pt x="1628" y="1511"/>
                </a:cubicBezTo>
                <a:cubicBezTo>
                  <a:pt x="1905" y="1448"/>
                  <a:pt x="2191" y="1412"/>
                  <a:pt x="2476" y="1386"/>
                </a:cubicBezTo>
                <a:cubicBezTo>
                  <a:pt x="2568" y="1379"/>
                  <a:pt x="2662" y="1376"/>
                  <a:pt x="2755" y="1376"/>
                </a:cubicBezTo>
                <a:cubicBezTo>
                  <a:pt x="2907" y="1376"/>
                  <a:pt x="3059" y="1384"/>
                  <a:pt x="3208" y="1395"/>
                </a:cubicBezTo>
                <a:lnTo>
                  <a:pt x="3190" y="1377"/>
                </a:lnTo>
                <a:cubicBezTo>
                  <a:pt x="2991" y="1347"/>
                  <a:pt x="2791" y="1330"/>
                  <a:pt x="2591" y="1330"/>
                </a:cubicBezTo>
                <a:cubicBezTo>
                  <a:pt x="2550" y="1330"/>
                  <a:pt x="2509" y="1331"/>
                  <a:pt x="2467" y="1332"/>
                </a:cubicBezTo>
                <a:cubicBezTo>
                  <a:pt x="2164" y="1341"/>
                  <a:pt x="1869" y="1386"/>
                  <a:pt x="1575" y="1466"/>
                </a:cubicBezTo>
                <a:lnTo>
                  <a:pt x="1477" y="1395"/>
                </a:lnTo>
                <a:lnTo>
                  <a:pt x="1227" y="1198"/>
                </a:lnTo>
                <a:lnTo>
                  <a:pt x="1200" y="1171"/>
                </a:lnTo>
                <a:cubicBezTo>
                  <a:pt x="1111" y="1109"/>
                  <a:pt x="1030" y="1038"/>
                  <a:pt x="950" y="966"/>
                </a:cubicBezTo>
                <a:cubicBezTo>
                  <a:pt x="1066" y="922"/>
                  <a:pt x="1182" y="877"/>
                  <a:pt x="1307" y="832"/>
                </a:cubicBezTo>
                <a:cubicBezTo>
                  <a:pt x="1637" y="734"/>
                  <a:pt x="1976" y="663"/>
                  <a:pt x="2316" y="627"/>
                </a:cubicBezTo>
                <a:lnTo>
                  <a:pt x="2235" y="574"/>
                </a:lnTo>
                <a:cubicBezTo>
                  <a:pt x="1843" y="618"/>
                  <a:pt x="1468" y="716"/>
                  <a:pt x="1102" y="850"/>
                </a:cubicBezTo>
                <a:cubicBezTo>
                  <a:pt x="1030" y="877"/>
                  <a:pt x="968" y="904"/>
                  <a:pt x="905" y="931"/>
                </a:cubicBezTo>
                <a:lnTo>
                  <a:pt x="816" y="850"/>
                </a:lnTo>
                <a:cubicBezTo>
                  <a:pt x="531" y="600"/>
                  <a:pt x="272" y="324"/>
                  <a:pt x="49" y="11"/>
                </a:cubicBezTo>
                <a:cubicBezTo>
                  <a:pt x="43" y="3"/>
                  <a:pt x="37" y="0"/>
                  <a:pt x="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8" name="Google Shape;898;p9"/>
          <p:cNvSpPr/>
          <p:nvPr/>
        </p:nvSpPr>
        <p:spPr>
          <a:xfrm>
            <a:off x="10667856" y="731898"/>
            <a:ext cx="274872" cy="268020"/>
          </a:xfrm>
          <a:custGeom>
            <a:avLst/>
            <a:gdLst/>
            <a:ahLst/>
            <a:cxnLst/>
            <a:rect l="l" t="t" r="r" b="b"/>
            <a:pathLst>
              <a:path w="3490" h="3403" extrusionOk="0">
                <a:moveTo>
                  <a:pt x="1130" y="0"/>
                </a:moveTo>
                <a:cubicBezTo>
                  <a:pt x="1003" y="0"/>
                  <a:pt x="875" y="18"/>
                  <a:pt x="750" y="55"/>
                </a:cubicBezTo>
                <a:cubicBezTo>
                  <a:pt x="545" y="117"/>
                  <a:pt x="339" y="224"/>
                  <a:pt x="170" y="358"/>
                </a:cubicBezTo>
                <a:cubicBezTo>
                  <a:pt x="348" y="224"/>
                  <a:pt x="545" y="135"/>
                  <a:pt x="750" y="73"/>
                </a:cubicBezTo>
                <a:cubicBezTo>
                  <a:pt x="866" y="39"/>
                  <a:pt x="985" y="23"/>
                  <a:pt x="1102" y="23"/>
                </a:cubicBezTo>
                <a:cubicBezTo>
                  <a:pt x="1201" y="23"/>
                  <a:pt x="1298" y="34"/>
                  <a:pt x="1392" y="55"/>
                </a:cubicBezTo>
                <a:cubicBezTo>
                  <a:pt x="1607" y="117"/>
                  <a:pt x="1803" y="206"/>
                  <a:pt x="1973" y="340"/>
                </a:cubicBezTo>
                <a:cubicBezTo>
                  <a:pt x="2151" y="465"/>
                  <a:pt x="2312" y="608"/>
                  <a:pt x="2472" y="760"/>
                </a:cubicBezTo>
                <a:cubicBezTo>
                  <a:pt x="2785" y="1063"/>
                  <a:pt x="3052" y="1402"/>
                  <a:pt x="3267" y="1786"/>
                </a:cubicBezTo>
                <a:cubicBezTo>
                  <a:pt x="3374" y="1974"/>
                  <a:pt x="3427" y="2179"/>
                  <a:pt x="3445" y="2393"/>
                </a:cubicBezTo>
                <a:cubicBezTo>
                  <a:pt x="3445" y="2607"/>
                  <a:pt x="3392" y="2821"/>
                  <a:pt x="3276" y="3009"/>
                </a:cubicBezTo>
                <a:cubicBezTo>
                  <a:pt x="3222" y="3089"/>
                  <a:pt x="3151" y="3170"/>
                  <a:pt x="3061" y="3232"/>
                </a:cubicBezTo>
                <a:cubicBezTo>
                  <a:pt x="2972" y="3286"/>
                  <a:pt x="2874" y="3321"/>
                  <a:pt x="2767" y="3339"/>
                </a:cubicBezTo>
                <a:cubicBezTo>
                  <a:pt x="2703" y="3347"/>
                  <a:pt x="2638" y="3351"/>
                  <a:pt x="2574" y="3351"/>
                </a:cubicBezTo>
                <a:cubicBezTo>
                  <a:pt x="2425" y="3351"/>
                  <a:pt x="2277" y="3329"/>
                  <a:pt x="2133" y="3286"/>
                </a:cubicBezTo>
                <a:cubicBezTo>
                  <a:pt x="1928" y="3214"/>
                  <a:pt x="1732" y="3116"/>
                  <a:pt x="1553" y="2991"/>
                </a:cubicBezTo>
                <a:cubicBezTo>
                  <a:pt x="1375" y="2875"/>
                  <a:pt x="1214" y="2732"/>
                  <a:pt x="1053" y="2589"/>
                </a:cubicBezTo>
                <a:cubicBezTo>
                  <a:pt x="732" y="2286"/>
                  <a:pt x="455" y="1956"/>
                  <a:pt x="205" y="1599"/>
                </a:cubicBezTo>
                <a:cubicBezTo>
                  <a:pt x="152" y="1501"/>
                  <a:pt x="98" y="1411"/>
                  <a:pt x="63" y="1304"/>
                </a:cubicBezTo>
                <a:cubicBezTo>
                  <a:pt x="36" y="1197"/>
                  <a:pt x="18" y="1090"/>
                  <a:pt x="18" y="983"/>
                </a:cubicBezTo>
                <a:cubicBezTo>
                  <a:pt x="27" y="769"/>
                  <a:pt x="80" y="555"/>
                  <a:pt x="170" y="358"/>
                </a:cubicBezTo>
                <a:lnTo>
                  <a:pt x="170" y="358"/>
                </a:lnTo>
                <a:cubicBezTo>
                  <a:pt x="72" y="555"/>
                  <a:pt x="18" y="769"/>
                  <a:pt x="9" y="992"/>
                </a:cubicBezTo>
                <a:cubicBezTo>
                  <a:pt x="0" y="1099"/>
                  <a:pt x="18" y="1206"/>
                  <a:pt x="45" y="1313"/>
                </a:cubicBezTo>
                <a:cubicBezTo>
                  <a:pt x="80" y="1420"/>
                  <a:pt x="125" y="1518"/>
                  <a:pt x="188" y="1608"/>
                </a:cubicBezTo>
                <a:cubicBezTo>
                  <a:pt x="429" y="1974"/>
                  <a:pt x="714" y="2313"/>
                  <a:pt x="1027" y="2616"/>
                </a:cubicBezTo>
                <a:cubicBezTo>
                  <a:pt x="1187" y="2768"/>
                  <a:pt x="1357" y="2902"/>
                  <a:pt x="1535" y="3036"/>
                </a:cubicBezTo>
                <a:cubicBezTo>
                  <a:pt x="1714" y="3161"/>
                  <a:pt x="1910" y="3259"/>
                  <a:pt x="2124" y="3330"/>
                </a:cubicBezTo>
                <a:cubicBezTo>
                  <a:pt x="2276" y="3376"/>
                  <a:pt x="2442" y="3403"/>
                  <a:pt x="2605" y="3403"/>
                </a:cubicBezTo>
                <a:cubicBezTo>
                  <a:pt x="2663" y="3403"/>
                  <a:pt x="2720" y="3400"/>
                  <a:pt x="2776" y="3393"/>
                </a:cubicBezTo>
                <a:cubicBezTo>
                  <a:pt x="2892" y="3375"/>
                  <a:pt x="2999" y="3330"/>
                  <a:pt x="3088" y="3277"/>
                </a:cubicBezTo>
                <a:cubicBezTo>
                  <a:pt x="3186" y="3205"/>
                  <a:pt x="3267" y="3125"/>
                  <a:pt x="3320" y="3036"/>
                </a:cubicBezTo>
                <a:cubicBezTo>
                  <a:pt x="3436" y="2839"/>
                  <a:pt x="3490" y="2616"/>
                  <a:pt x="3490" y="2393"/>
                </a:cubicBezTo>
                <a:cubicBezTo>
                  <a:pt x="3481" y="2170"/>
                  <a:pt x="3409" y="1956"/>
                  <a:pt x="3302" y="1759"/>
                </a:cubicBezTo>
                <a:cubicBezTo>
                  <a:pt x="2972" y="1188"/>
                  <a:pt x="2526" y="697"/>
                  <a:pt x="1990" y="314"/>
                </a:cubicBezTo>
                <a:cubicBezTo>
                  <a:pt x="1812" y="180"/>
                  <a:pt x="1616" y="81"/>
                  <a:pt x="1401" y="28"/>
                </a:cubicBezTo>
                <a:cubicBezTo>
                  <a:pt x="1312" y="9"/>
                  <a:pt x="1221" y="0"/>
                  <a:pt x="1130" y="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9" name="Google Shape;899;p9"/>
          <p:cNvSpPr/>
          <p:nvPr/>
        </p:nvSpPr>
        <p:spPr>
          <a:xfrm>
            <a:off x="10751499" y="774822"/>
            <a:ext cx="192647" cy="225727"/>
          </a:xfrm>
          <a:custGeom>
            <a:avLst/>
            <a:gdLst/>
            <a:ahLst/>
            <a:cxnLst/>
            <a:rect l="l" t="t" r="r" b="b"/>
            <a:pathLst>
              <a:path w="2446" h="2866" extrusionOk="0">
                <a:moveTo>
                  <a:pt x="2410" y="1902"/>
                </a:moveTo>
                <a:cubicBezTo>
                  <a:pt x="2446" y="1348"/>
                  <a:pt x="1821" y="527"/>
                  <a:pt x="1205" y="1"/>
                </a:cubicBezTo>
                <a:cubicBezTo>
                  <a:pt x="0" y="643"/>
                  <a:pt x="161" y="2419"/>
                  <a:pt x="1464" y="2839"/>
                </a:cubicBezTo>
                <a:cubicBezTo>
                  <a:pt x="2026" y="2866"/>
                  <a:pt x="2356" y="2526"/>
                  <a:pt x="2410" y="190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0" name="Google Shape;900;p9"/>
          <p:cNvSpPr/>
          <p:nvPr/>
        </p:nvSpPr>
        <p:spPr>
          <a:xfrm>
            <a:off x="10991481" y="758126"/>
            <a:ext cx="396084" cy="374740"/>
          </a:xfrm>
          <a:custGeom>
            <a:avLst/>
            <a:gdLst/>
            <a:ahLst/>
            <a:cxnLst/>
            <a:rect l="l" t="t" r="r" b="b"/>
            <a:pathLst>
              <a:path w="5029" h="4758" extrusionOk="0">
                <a:moveTo>
                  <a:pt x="4925" y="1"/>
                </a:moveTo>
                <a:cubicBezTo>
                  <a:pt x="4916" y="1"/>
                  <a:pt x="4906" y="3"/>
                  <a:pt x="4896" y="7"/>
                </a:cubicBezTo>
                <a:cubicBezTo>
                  <a:pt x="4415" y="177"/>
                  <a:pt x="3977" y="418"/>
                  <a:pt x="3576" y="721"/>
                </a:cubicBezTo>
                <a:cubicBezTo>
                  <a:pt x="3344" y="900"/>
                  <a:pt x="3129" y="1096"/>
                  <a:pt x="2942" y="1310"/>
                </a:cubicBezTo>
                <a:cubicBezTo>
                  <a:pt x="2933" y="1293"/>
                  <a:pt x="2924" y="1293"/>
                  <a:pt x="2906" y="1293"/>
                </a:cubicBezTo>
                <a:cubicBezTo>
                  <a:pt x="2826" y="1319"/>
                  <a:pt x="2737" y="1319"/>
                  <a:pt x="2647" y="1319"/>
                </a:cubicBezTo>
                <a:cubicBezTo>
                  <a:pt x="2558" y="1310"/>
                  <a:pt x="2469" y="1293"/>
                  <a:pt x="2389" y="1257"/>
                </a:cubicBezTo>
                <a:cubicBezTo>
                  <a:pt x="2381" y="1254"/>
                  <a:pt x="2373" y="1253"/>
                  <a:pt x="2366" y="1253"/>
                </a:cubicBezTo>
                <a:cubicBezTo>
                  <a:pt x="2311" y="1253"/>
                  <a:pt x="2289" y="1340"/>
                  <a:pt x="2353" y="1364"/>
                </a:cubicBezTo>
                <a:cubicBezTo>
                  <a:pt x="2439" y="1398"/>
                  <a:pt x="2532" y="1414"/>
                  <a:pt x="2628" y="1414"/>
                </a:cubicBezTo>
                <a:cubicBezTo>
                  <a:pt x="2681" y="1414"/>
                  <a:pt x="2736" y="1409"/>
                  <a:pt x="2790" y="1400"/>
                </a:cubicBezTo>
                <a:cubicBezTo>
                  <a:pt x="2826" y="1391"/>
                  <a:pt x="2853" y="1382"/>
                  <a:pt x="2888" y="1364"/>
                </a:cubicBezTo>
                <a:lnTo>
                  <a:pt x="2888" y="1364"/>
                </a:lnTo>
                <a:cubicBezTo>
                  <a:pt x="2799" y="1471"/>
                  <a:pt x="2701" y="1587"/>
                  <a:pt x="2630" y="1676"/>
                </a:cubicBezTo>
                <a:cubicBezTo>
                  <a:pt x="2558" y="1774"/>
                  <a:pt x="2487" y="1873"/>
                  <a:pt x="2415" y="1971"/>
                </a:cubicBezTo>
                <a:cubicBezTo>
                  <a:pt x="2264" y="2051"/>
                  <a:pt x="2094" y="2123"/>
                  <a:pt x="1933" y="2194"/>
                </a:cubicBezTo>
                <a:cubicBezTo>
                  <a:pt x="1770" y="2259"/>
                  <a:pt x="1599" y="2302"/>
                  <a:pt x="1428" y="2302"/>
                </a:cubicBezTo>
                <a:cubicBezTo>
                  <a:pt x="1412" y="2302"/>
                  <a:pt x="1396" y="2302"/>
                  <a:pt x="1380" y="2301"/>
                </a:cubicBezTo>
                <a:cubicBezTo>
                  <a:pt x="1362" y="2301"/>
                  <a:pt x="1362" y="2337"/>
                  <a:pt x="1380" y="2337"/>
                </a:cubicBezTo>
                <a:cubicBezTo>
                  <a:pt x="1424" y="2341"/>
                  <a:pt x="1469" y="2343"/>
                  <a:pt x="1513" y="2343"/>
                </a:cubicBezTo>
                <a:cubicBezTo>
                  <a:pt x="1655" y="2343"/>
                  <a:pt x="1795" y="2320"/>
                  <a:pt x="1924" y="2265"/>
                </a:cubicBezTo>
                <a:cubicBezTo>
                  <a:pt x="2058" y="2212"/>
                  <a:pt x="2192" y="2158"/>
                  <a:pt x="2326" y="2096"/>
                </a:cubicBezTo>
                <a:lnTo>
                  <a:pt x="2326" y="2096"/>
                </a:lnTo>
                <a:cubicBezTo>
                  <a:pt x="2165" y="2328"/>
                  <a:pt x="2014" y="2569"/>
                  <a:pt x="1853" y="2810"/>
                </a:cubicBezTo>
                <a:cubicBezTo>
                  <a:pt x="1683" y="3069"/>
                  <a:pt x="1505" y="3327"/>
                  <a:pt x="1318" y="3568"/>
                </a:cubicBezTo>
                <a:lnTo>
                  <a:pt x="1291" y="3568"/>
                </a:lnTo>
                <a:cubicBezTo>
                  <a:pt x="1184" y="3613"/>
                  <a:pt x="1068" y="3640"/>
                  <a:pt x="952" y="3640"/>
                </a:cubicBezTo>
                <a:lnTo>
                  <a:pt x="586" y="3675"/>
                </a:lnTo>
                <a:cubicBezTo>
                  <a:pt x="550" y="3684"/>
                  <a:pt x="559" y="3729"/>
                  <a:pt x="595" y="3729"/>
                </a:cubicBezTo>
                <a:lnTo>
                  <a:pt x="978" y="3702"/>
                </a:lnTo>
                <a:cubicBezTo>
                  <a:pt x="1059" y="3702"/>
                  <a:pt x="1148" y="3693"/>
                  <a:pt x="1228" y="3675"/>
                </a:cubicBezTo>
                <a:lnTo>
                  <a:pt x="1228" y="3675"/>
                </a:lnTo>
                <a:cubicBezTo>
                  <a:pt x="1175" y="3738"/>
                  <a:pt x="1112" y="3809"/>
                  <a:pt x="1050" y="3881"/>
                </a:cubicBezTo>
                <a:cubicBezTo>
                  <a:pt x="755" y="4193"/>
                  <a:pt x="407" y="4461"/>
                  <a:pt x="23" y="4657"/>
                </a:cubicBezTo>
                <a:cubicBezTo>
                  <a:pt x="1" y="4672"/>
                  <a:pt x="10" y="4706"/>
                  <a:pt x="29" y="4706"/>
                </a:cubicBezTo>
                <a:cubicBezTo>
                  <a:pt x="33" y="4706"/>
                  <a:pt x="37" y="4705"/>
                  <a:pt x="41" y="4702"/>
                </a:cubicBezTo>
                <a:cubicBezTo>
                  <a:pt x="300" y="4586"/>
                  <a:pt x="532" y="4434"/>
                  <a:pt x="746" y="4247"/>
                </a:cubicBezTo>
                <a:lnTo>
                  <a:pt x="746" y="4247"/>
                </a:lnTo>
                <a:cubicBezTo>
                  <a:pt x="675" y="4398"/>
                  <a:pt x="639" y="4559"/>
                  <a:pt x="621" y="4720"/>
                </a:cubicBezTo>
                <a:cubicBezTo>
                  <a:pt x="621" y="4744"/>
                  <a:pt x="643" y="4758"/>
                  <a:pt x="662" y="4758"/>
                </a:cubicBezTo>
                <a:cubicBezTo>
                  <a:pt x="678" y="4758"/>
                  <a:pt x="693" y="4749"/>
                  <a:pt x="693" y="4729"/>
                </a:cubicBezTo>
                <a:cubicBezTo>
                  <a:pt x="711" y="4523"/>
                  <a:pt x="773" y="4327"/>
                  <a:pt x="862" y="4149"/>
                </a:cubicBezTo>
                <a:cubicBezTo>
                  <a:pt x="969" y="4050"/>
                  <a:pt x="1077" y="3943"/>
                  <a:pt x="1175" y="3836"/>
                </a:cubicBezTo>
                <a:cubicBezTo>
                  <a:pt x="1353" y="3631"/>
                  <a:pt x="1532" y="3417"/>
                  <a:pt x="1683" y="3194"/>
                </a:cubicBezTo>
                <a:lnTo>
                  <a:pt x="1683" y="3194"/>
                </a:lnTo>
                <a:cubicBezTo>
                  <a:pt x="1576" y="3684"/>
                  <a:pt x="1559" y="4193"/>
                  <a:pt x="1648" y="4684"/>
                </a:cubicBezTo>
                <a:cubicBezTo>
                  <a:pt x="1648" y="4696"/>
                  <a:pt x="1657" y="4701"/>
                  <a:pt x="1666" y="4701"/>
                </a:cubicBezTo>
                <a:cubicBezTo>
                  <a:pt x="1677" y="4701"/>
                  <a:pt x="1688" y="4694"/>
                  <a:pt x="1683" y="4684"/>
                </a:cubicBezTo>
                <a:cubicBezTo>
                  <a:pt x="1621" y="4157"/>
                  <a:pt x="1639" y="3631"/>
                  <a:pt x="1746" y="3122"/>
                </a:cubicBezTo>
                <a:cubicBezTo>
                  <a:pt x="1844" y="2979"/>
                  <a:pt x="1942" y="2845"/>
                  <a:pt x="2032" y="2712"/>
                </a:cubicBezTo>
                <a:lnTo>
                  <a:pt x="2032" y="2712"/>
                </a:lnTo>
                <a:cubicBezTo>
                  <a:pt x="2023" y="2792"/>
                  <a:pt x="2023" y="2872"/>
                  <a:pt x="2032" y="2953"/>
                </a:cubicBezTo>
                <a:cubicBezTo>
                  <a:pt x="2040" y="2973"/>
                  <a:pt x="2057" y="2982"/>
                  <a:pt x="2073" y="2982"/>
                </a:cubicBezTo>
                <a:cubicBezTo>
                  <a:pt x="2093" y="2982"/>
                  <a:pt x="2112" y="2968"/>
                  <a:pt x="2112" y="2944"/>
                </a:cubicBezTo>
                <a:cubicBezTo>
                  <a:pt x="2103" y="2845"/>
                  <a:pt x="2103" y="2738"/>
                  <a:pt x="2112" y="2649"/>
                </a:cubicBezTo>
                <a:cubicBezTo>
                  <a:pt x="2112" y="2631"/>
                  <a:pt x="2112" y="2622"/>
                  <a:pt x="2103" y="2613"/>
                </a:cubicBezTo>
                <a:cubicBezTo>
                  <a:pt x="2299" y="2337"/>
                  <a:pt x="2487" y="2051"/>
                  <a:pt x="2701" y="1783"/>
                </a:cubicBezTo>
                <a:lnTo>
                  <a:pt x="2701" y="1783"/>
                </a:lnTo>
                <a:cubicBezTo>
                  <a:pt x="2638" y="1935"/>
                  <a:pt x="2594" y="2096"/>
                  <a:pt x="2567" y="2265"/>
                </a:cubicBezTo>
                <a:cubicBezTo>
                  <a:pt x="2549" y="2408"/>
                  <a:pt x="2549" y="2551"/>
                  <a:pt x="2558" y="2694"/>
                </a:cubicBezTo>
                <a:cubicBezTo>
                  <a:pt x="2558" y="2837"/>
                  <a:pt x="2585" y="2988"/>
                  <a:pt x="2638" y="3122"/>
                </a:cubicBezTo>
                <a:cubicBezTo>
                  <a:pt x="2642" y="3133"/>
                  <a:pt x="2651" y="3138"/>
                  <a:pt x="2661" y="3138"/>
                </a:cubicBezTo>
                <a:cubicBezTo>
                  <a:pt x="2676" y="3138"/>
                  <a:pt x="2692" y="3126"/>
                  <a:pt x="2692" y="3104"/>
                </a:cubicBezTo>
                <a:cubicBezTo>
                  <a:pt x="2665" y="2970"/>
                  <a:pt x="2638" y="2828"/>
                  <a:pt x="2630" y="2694"/>
                </a:cubicBezTo>
                <a:cubicBezTo>
                  <a:pt x="2621" y="2551"/>
                  <a:pt x="2630" y="2417"/>
                  <a:pt x="2647" y="2283"/>
                </a:cubicBezTo>
                <a:cubicBezTo>
                  <a:pt x="2674" y="2051"/>
                  <a:pt x="2737" y="1828"/>
                  <a:pt x="2835" y="1614"/>
                </a:cubicBezTo>
                <a:cubicBezTo>
                  <a:pt x="3040" y="1364"/>
                  <a:pt x="3272" y="1141"/>
                  <a:pt x="3513" y="936"/>
                </a:cubicBezTo>
                <a:lnTo>
                  <a:pt x="3513" y="936"/>
                </a:lnTo>
                <a:cubicBezTo>
                  <a:pt x="3486" y="1016"/>
                  <a:pt x="3460" y="1105"/>
                  <a:pt x="3442" y="1194"/>
                </a:cubicBezTo>
                <a:cubicBezTo>
                  <a:pt x="3424" y="1284"/>
                  <a:pt x="3415" y="1364"/>
                  <a:pt x="3406" y="1453"/>
                </a:cubicBezTo>
                <a:cubicBezTo>
                  <a:pt x="3406" y="1533"/>
                  <a:pt x="3406" y="1614"/>
                  <a:pt x="3424" y="1694"/>
                </a:cubicBezTo>
                <a:cubicBezTo>
                  <a:pt x="3424" y="1708"/>
                  <a:pt x="3435" y="1714"/>
                  <a:pt x="3446" y="1714"/>
                </a:cubicBezTo>
                <a:cubicBezTo>
                  <a:pt x="3457" y="1714"/>
                  <a:pt x="3468" y="1708"/>
                  <a:pt x="3468" y="1694"/>
                </a:cubicBezTo>
                <a:lnTo>
                  <a:pt x="3468" y="1444"/>
                </a:lnTo>
                <a:cubicBezTo>
                  <a:pt x="3477" y="1364"/>
                  <a:pt x="3486" y="1293"/>
                  <a:pt x="3504" y="1212"/>
                </a:cubicBezTo>
                <a:cubicBezTo>
                  <a:pt x="3522" y="1087"/>
                  <a:pt x="3558" y="971"/>
                  <a:pt x="3602" y="855"/>
                </a:cubicBezTo>
                <a:cubicBezTo>
                  <a:pt x="3656" y="819"/>
                  <a:pt x="3709" y="775"/>
                  <a:pt x="3763" y="739"/>
                </a:cubicBezTo>
                <a:cubicBezTo>
                  <a:pt x="4129" y="480"/>
                  <a:pt x="4531" y="275"/>
                  <a:pt x="4950" y="123"/>
                </a:cubicBezTo>
                <a:cubicBezTo>
                  <a:pt x="5028" y="100"/>
                  <a:pt x="4990" y="1"/>
                  <a:pt x="492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9"/>
          <p:cNvSpPr/>
          <p:nvPr/>
        </p:nvSpPr>
        <p:spPr>
          <a:xfrm>
            <a:off x="11001010" y="943290"/>
            <a:ext cx="38749" cy="43633"/>
          </a:xfrm>
          <a:custGeom>
            <a:avLst/>
            <a:gdLst/>
            <a:ahLst/>
            <a:cxnLst/>
            <a:rect l="l" t="t" r="r" b="b"/>
            <a:pathLst>
              <a:path w="492" h="554" extrusionOk="0">
                <a:moveTo>
                  <a:pt x="262" y="0"/>
                </a:moveTo>
                <a:cubicBezTo>
                  <a:pt x="249" y="0"/>
                  <a:pt x="236" y="1"/>
                  <a:pt x="224" y="4"/>
                </a:cubicBezTo>
                <a:cubicBezTo>
                  <a:pt x="143" y="13"/>
                  <a:pt x="72" y="66"/>
                  <a:pt x="45" y="146"/>
                </a:cubicBezTo>
                <a:cubicBezTo>
                  <a:pt x="36" y="164"/>
                  <a:pt x="27" y="182"/>
                  <a:pt x="27" y="200"/>
                </a:cubicBezTo>
                <a:cubicBezTo>
                  <a:pt x="1" y="307"/>
                  <a:pt x="36" y="414"/>
                  <a:pt x="108" y="494"/>
                </a:cubicBezTo>
                <a:cubicBezTo>
                  <a:pt x="151" y="534"/>
                  <a:pt x="206" y="553"/>
                  <a:pt x="260" y="553"/>
                </a:cubicBezTo>
                <a:cubicBezTo>
                  <a:pt x="350" y="553"/>
                  <a:pt x="440" y="500"/>
                  <a:pt x="474" y="405"/>
                </a:cubicBezTo>
                <a:cubicBezTo>
                  <a:pt x="491" y="361"/>
                  <a:pt x="491" y="307"/>
                  <a:pt x="491" y="253"/>
                </a:cubicBezTo>
                <a:cubicBezTo>
                  <a:pt x="483" y="209"/>
                  <a:pt x="465" y="173"/>
                  <a:pt x="456" y="137"/>
                </a:cubicBezTo>
                <a:cubicBezTo>
                  <a:pt x="438" y="102"/>
                  <a:pt x="411" y="66"/>
                  <a:pt x="375" y="39"/>
                </a:cubicBezTo>
                <a:cubicBezTo>
                  <a:pt x="341" y="12"/>
                  <a:pt x="302" y="0"/>
                  <a:pt x="2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9"/>
          <p:cNvSpPr/>
          <p:nvPr/>
        </p:nvSpPr>
        <p:spPr>
          <a:xfrm>
            <a:off x="11128917" y="1180357"/>
            <a:ext cx="45839" cy="33945"/>
          </a:xfrm>
          <a:custGeom>
            <a:avLst/>
            <a:gdLst/>
            <a:ahLst/>
            <a:cxnLst/>
            <a:rect l="l" t="t" r="r" b="b"/>
            <a:pathLst>
              <a:path w="582" h="431" extrusionOk="0">
                <a:moveTo>
                  <a:pt x="253" y="0"/>
                </a:moveTo>
                <a:cubicBezTo>
                  <a:pt x="165" y="0"/>
                  <a:pt x="87" y="45"/>
                  <a:pt x="54" y="126"/>
                </a:cubicBezTo>
                <a:cubicBezTo>
                  <a:pt x="19" y="153"/>
                  <a:pt x="1" y="189"/>
                  <a:pt x="10" y="233"/>
                </a:cubicBezTo>
                <a:cubicBezTo>
                  <a:pt x="19" y="251"/>
                  <a:pt x="28" y="269"/>
                  <a:pt x="37" y="287"/>
                </a:cubicBezTo>
                <a:cubicBezTo>
                  <a:pt x="70" y="378"/>
                  <a:pt x="157" y="431"/>
                  <a:pt x="247" y="431"/>
                </a:cubicBezTo>
                <a:cubicBezTo>
                  <a:pt x="255" y="431"/>
                  <a:pt x="262" y="430"/>
                  <a:pt x="269" y="430"/>
                </a:cubicBezTo>
                <a:cubicBezTo>
                  <a:pt x="313" y="430"/>
                  <a:pt x="349" y="430"/>
                  <a:pt x="394" y="412"/>
                </a:cubicBezTo>
                <a:cubicBezTo>
                  <a:pt x="519" y="385"/>
                  <a:pt x="581" y="242"/>
                  <a:pt x="536" y="126"/>
                </a:cubicBezTo>
                <a:cubicBezTo>
                  <a:pt x="501" y="73"/>
                  <a:pt x="456" y="28"/>
                  <a:pt x="394" y="19"/>
                </a:cubicBezTo>
                <a:cubicBezTo>
                  <a:pt x="367" y="10"/>
                  <a:pt x="340" y="1"/>
                  <a:pt x="313" y="1"/>
                </a:cubicBezTo>
                <a:lnTo>
                  <a:pt x="278" y="1"/>
                </a:lnTo>
                <a:cubicBezTo>
                  <a:pt x="269" y="1"/>
                  <a:pt x="261" y="0"/>
                  <a:pt x="2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9"/>
          <p:cNvSpPr/>
          <p:nvPr/>
        </p:nvSpPr>
        <p:spPr>
          <a:xfrm>
            <a:off x="10900512" y="1133572"/>
            <a:ext cx="40797" cy="43555"/>
          </a:xfrm>
          <a:custGeom>
            <a:avLst/>
            <a:gdLst/>
            <a:ahLst/>
            <a:cxnLst/>
            <a:rect l="l" t="t" r="r" b="b"/>
            <a:pathLst>
              <a:path w="518" h="553" extrusionOk="0">
                <a:moveTo>
                  <a:pt x="251" y="1"/>
                </a:moveTo>
                <a:cubicBezTo>
                  <a:pt x="236" y="1"/>
                  <a:pt x="221" y="2"/>
                  <a:pt x="206" y="6"/>
                </a:cubicBezTo>
                <a:cubicBezTo>
                  <a:pt x="161" y="15"/>
                  <a:pt x="125" y="33"/>
                  <a:pt x="90" y="60"/>
                </a:cubicBezTo>
                <a:cubicBezTo>
                  <a:pt x="27" y="104"/>
                  <a:pt x="0" y="185"/>
                  <a:pt x="9" y="265"/>
                </a:cubicBezTo>
                <a:cubicBezTo>
                  <a:pt x="18" y="292"/>
                  <a:pt x="36" y="328"/>
                  <a:pt x="54" y="354"/>
                </a:cubicBezTo>
                <a:cubicBezTo>
                  <a:pt x="78" y="469"/>
                  <a:pt x="185" y="553"/>
                  <a:pt x="305" y="553"/>
                </a:cubicBezTo>
                <a:cubicBezTo>
                  <a:pt x="317" y="553"/>
                  <a:pt x="328" y="552"/>
                  <a:pt x="339" y="551"/>
                </a:cubicBezTo>
                <a:cubicBezTo>
                  <a:pt x="420" y="533"/>
                  <a:pt x="482" y="461"/>
                  <a:pt x="500" y="372"/>
                </a:cubicBezTo>
                <a:cubicBezTo>
                  <a:pt x="518" y="310"/>
                  <a:pt x="509" y="238"/>
                  <a:pt x="482" y="176"/>
                </a:cubicBezTo>
                <a:cubicBezTo>
                  <a:pt x="473" y="149"/>
                  <a:pt x="455" y="122"/>
                  <a:pt x="438" y="104"/>
                </a:cubicBezTo>
                <a:cubicBezTo>
                  <a:pt x="429" y="87"/>
                  <a:pt x="411" y="69"/>
                  <a:pt x="402" y="60"/>
                </a:cubicBezTo>
                <a:cubicBezTo>
                  <a:pt x="360" y="25"/>
                  <a:pt x="307" y="1"/>
                  <a:pt x="2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9"/>
          <p:cNvSpPr/>
          <p:nvPr/>
        </p:nvSpPr>
        <p:spPr>
          <a:xfrm>
            <a:off x="10970058" y="1029295"/>
            <a:ext cx="26857" cy="28196"/>
          </a:xfrm>
          <a:custGeom>
            <a:avLst/>
            <a:gdLst/>
            <a:ahLst/>
            <a:cxnLst/>
            <a:rect l="l" t="t" r="r" b="b"/>
            <a:pathLst>
              <a:path w="341" h="358" extrusionOk="0">
                <a:moveTo>
                  <a:pt x="162" y="0"/>
                </a:moveTo>
                <a:cubicBezTo>
                  <a:pt x="144" y="0"/>
                  <a:pt x="126" y="9"/>
                  <a:pt x="108" y="18"/>
                </a:cubicBezTo>
                <a:lnTo>
                  <a:pt x="99" y="18"/>
                </a:lnTo>
                <a:cubicBezTo>
                  <a:pt x="63" y="36"/>
                  <a:pt x="28" y="63"/>
                  <a:pt x="19" y="108"/>
                </a:cubicBezTo>
                <a:cubicBezTo>
                  <a:pt x="10" y="134"/>
                  <a:pt x="1" y="170"/>
                  <a:pt x="10" y="197"/>
                </a:cubicBezTo>
                <a:cubicBezTo>
                  <a:pt x="10" y="268"/>
                  <a:pt x="54" y="322"/>
                  <a:pt x="117" y="349"/>
                </a:cubicBezTo>
                <a:cubicBezTo>
                  <a:pt x="135" y="357"/>
                  <a:pt x="162" y="357"/>
                  <a:pt x="179" y="357"/>
                </a:cubicBezTo>
                <a:cubicBezTo>
                  <a:pt x="206" y="357"/>
                  <a:pt x="224" y="349"/>
                  <a:pt x="242" y="340"/>
                </a:cubicBezTo>
                <a:cubicBezTo>
                  <a:pt x="269" y="331"/>
                  <a:pt x="286" y="313"/>
                  <a:pt x="304" y="286"/>
                </a:cubicBezTo>
                <a:cubicBezTo>
                  <a:pt x="322" y="277"/>
                  <a:pt x="331" y="250"/>
                  <a:pt x="331" y="232"/>
                </a:cubicBezTo>
                <a:cubicBezTo>
                  <a:pt x="340" y="224"/>
                  <a:pt x="340" y="206"/>
                  <a:pt x="340" y="197"/>
                </a:cubicBezTo>
                <a:cubicBezTo>
                  <a:pt x="340" y="179"/>
                  <a:pt x="340" y="152"/>
                  <a:pt x="331" y="134"/>
                </a:cubicBezTo>
                <a:lnTo>
                  <a:pt x="313" y="116"/>
                </a:lnTo>
                <a:cubicBezTo>
                  <a:pt x="304" y="90"/>
                  <a:pt x="295" y="72"/>
                  <a:pt x="278" y="54"/>
                </a:cubicBezTo>
                <a:cubicBezTo>
                  <a:pt x="260" y="36"/>
                  <a:pt x="242" y="18"/>
                  <a:pt x="215" y="9"/>
                </a:cubicBezTo>
                <a:cubicBezTo>
                  <a:pt x="197" y="0"/>
                  <a:pt x="179" y="0"/>
                  <a:pt x="1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9"/>
          <p:cNvSpPr/>
          <p:nvPr/>
        </p:nvSpPr>
        <p:spPr>
          <a:xfrm>
            <a:off x="11202084" y="1054026"/>
            <a:ext cx="47177" cy="42924"/>
          </a:xfrm>
          <a:custGeom>
            <a:avLst/>
            <a:gdLst/>
            <a:ahLst/>
            <a:cxnLst/>
            <a:rect l="l" t="t" r="r" b="b"/>
            <a:pathLst>
              <a:path w="599" h="545" extrusionOk="0">
                <a:moveTo>
                  <a:pt x="305" y="0"/>
                </a:moveTo>
                <a:cubicBezTo>
                  <a:pt x="239" y="0"/>
                  <a:pt x="171" y="25"/>
                  <a:pt x="116" y="61"/>
                </a:cubicBezTo>
                <a:cubicBezTo>
                  <a:pt x="54" y="115"/>
                  <a:pt x="9" y="195"/>
                  <a:pt x="9" y="284"/>
                </a:cubicBezTo>
                <a:cubicBezTo>
                  <a:pt x="0" y="347"/>
                  <a:pt x="18" y="409"/>
                  <a:pt x="63" y="454"/>
                </a:cubicBezTo>
                <a:cubicBezTo>
                  <a:pt x="89" y="490"/>
                  <a:pt x="125" y="508"/>
                  <a:pt x="161" y="525"/>
                </a:cubicBezTo>
                <a:cubicBezTo>
                  <a:pt x="188" y="543"/>
                  <a:pt x="223" y="543"/>
                  <a:pt x="259" y="543"/>
                </a:cubicBezTo>
                <a:cubicBezTo>
                  <a:pt x="268" y="544"/>
                  <a:pt x="277" y="544"/>
                  <a:pt x="286" y="544"/>
                </a:cubicBezTo>
                <a:cubicBezTo>
                  <a:pt x="382" y="544"/>
                  <a:pt x="470" y="501"/>
                  <a:pt x="527" y="427"/>
                </a:cubicBezTo>
                <a:cubicBezTo>
                  <a:pt x="589" y="347"/>
                  <a:pt x="598" y="249"/>
                  <a:pt x="562" y="159"/>
                </a:cubicBezTo>
                <a:cubicBezTo>
                  <a:pt x="527" y="88"/>
                  <a:pt x="464" y="35"/>
                  <a:pt x="393" y="17"/>
                </a:cubicBezTo>
                <a:cubicBezTo>
                  <a:pt x="365" y="5"/>
                  <a:pt x="335" y="0"/>
                  <a:pt x="30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9"/>
          <p:cNvSpPr/>
          <p:nvPr/>
        </p:nvSpPr>
        <p:spPr>
          <a:xfrm>
            <a:off x="11270919" y="927380"/>
            <a:ext cx="35915" cy="35600"/>
          </a:xfrm>
          <a:custGeom>
            <a:avLst/>
            <a:gdLst/>
            <a:ahLst/>
            <a:cxnLst/>
            <a:rect l="l" t="t" r="r" b="b"/>
            <a:pathLst>
              <a:path w="456" h="452" extrusionOk="0">
                <a:moveTo>
                  <a:pt x="197" y="0"/>
                </a:moveTo>
                <a:cubicBezTo>
                  <a:pt x="179" y="0"/>
                  <a:pt x="161" y="0"/>
                  <a:pt x="144" y="9"/>
                </a:cubicBezTo>
                <a:cubicBezTo>
                  <a:pt x="117" y="18"/>
                  <a:pt x="90" y="27"/>
                  <a:pt x="72" y="45"/>
                </a:cubicBezTo>
                <a:cubicBezTo>
                  <a:pt x="63" y="63"/>
                  <a:pt x="45" y="72"/>
                  <a:pt x="36" y="90"/>
                </a:cubicBezTo>
                <a:cubicBezTo>
                  <a:pt x="19" y="107"/>
                  <a:pt x="10" y="134"/>
                  <a:pt x="10" y="161"/>
                </a:cubicBezTo>
                <a:cubicBezTo>
                  <a:pt x="1" y="188"/>
                  <a:pt x="1" y="206"/>
                  <a:pt x="10" y="232"/>
                </a:cubicBezTo>
                <a:cubicBezTo>
                  <a:pt x="10" y="241"/>
                  <a:pt x="10" y="250"/>
                  <a:pt x="10" y="268"/>
                </a:cubicBezTo>
                <a:cubicBezTo>
                  <a:pt x="10" y="295"/>
                  <a:pt x="19" y="322"/>
                  <a:pt x="36" y="339"/>
                </a:cubicBezTo>
                <a:cubicBezTo>
                  <a:pt x="45" y="348"/>
                  <a:pt x="45" y="357"/>
                  <a:pt x="54" y="366"/>
                </a:cubicBezTo>
                <a:cubicBezTo>
                  <a:pt x="63" y="384"/>
                  <a:pt x="81" y="393"/>
                  <a:pt x="99" y="402"/>
                </a:cubicBezTo>
                <a:cubicBezTo>
                  <a:pt x="108" y="420"/>
                  <a:pt x="135" y="429"/>
                  <a:pt x="153" y="438"/>
                </a:cubicBezTo>
                <a:cubicBezTo>
                  <a:pt x="179" y="447"/>
                  <a:pt x="208" y="451"/>
                  <a:pt x="237" y="451"/>
                </a:cubicBezTo>
                <a:cubicBezTo>
                  <a:pt x="266" y="451"/>
                  <a:pt x="295" y="447"/>
                  <a:pt x="322" y="438"/>
                </a:cubicBezTo>
                <a:cubicBezTo>
                  <a:pt x="376" y="411"/>
                  <a:pt x="420" y="366"/>
                  <a:pt x="438" y="313"/>
                </a:cubicBezTo>
                <a:lnTo>
                  <a:pt x="429" y="304"/>
                </a:lnTo>
                <a:cubicBezTo>
                  <a:pt x="456" y="232"/>
                  <a:pt x="438" y="152"/>
                  <a:pt x="393" y="90"/>
                </a:cubicBezTo>
                <a:cubicBezTo>
                  <a:pt x="367" y="54"/>
                  <a:pt x="331" y="36"/>
                  <a:pt x="295" y="18"/>
                </a:cubicBezTo>
                <a:lnTo>
                  <a:pt x="277" y="9"/>
                </a:lnTo>
                <a:cubicBezTo>
                  <a:pt x="269" y="9"/>
                  <a:pt x="260" y="0"/>
                  <a:pt x="25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9"/>
          <p:cNvSpPr/>
          <p:nvPr/>
        </p:nvSpPr>
        <p:spPr>
          <a:xfrm>
            <a:off x="11157742" y="976447"/>
            <a:ext cx="117509" cy="100576"/>
          </a:xfrm>
          <a:custGeom>
            <a:avLst/>
            <a:gdLst/>
            <a:ahLst/>
            <a:cxnLst/>
            <a:rect l="l" t="t" r="r" b="b"/>
            <a:pathLst>
              <a:path w="1492" h="1277" extrusionOk="0">
                <a:moveTo>
                  <a:pt x="768" y="654"/>
                </a:moveTo>
                <a:lnTo>
                  <a:pt x="768" y="654"/>
                </a:lnTo>
                <a:cubicBezTo>
                  <a:pt x="765" y="657"/>
                  <a:pt x="762" y="660"/>
                  <a:pt x="759" y="663"/>
                </a:cubicBezTo>
                <a:lnTo>
                  <a:pt x="759" y="663"/>
                </a:lnTo>
                <a:lnTo>
                  <a:pt x="759" y="663"/>
                </a:lnTo>
                <a:lnTo>
                  <a:pt x="768" y="654"/>
                </a:lnTo>
                <a:close/>
                <a:moveTo>
                  <a:pt x="719" y="1"/>
                </a:moveTo>
                <a:cubicBezTo>
                  <a:pt x="642" y="1"/>
                  <a:pt x="565" y="16"/>
                  <a:pt x="492" y="47"/>
                </a:cubicBezTo>
                <a:cubicBezTo>
                  <a:pt x="420" y="73"/>
                  <a:pt x="367" y="109"/>
                  <a:pt x="313" y="154"/>
                </a:cubicBezTo>
                <a:cubicBezTo>
                  <a:pt x="108" y="261"/>
                  <a:pt x="1" y="493"/>
                  <a:pt x="45" y="716"/>
                </a:cubicBezTo>
                <a:cubicBezTo>
                  <a:pt x="106" y="1047"/>
                  <a:pt x="394" y="1276"/>
                  <a:pt x="718" y="1276"/>
                </a:cubicBezTo>
                <a:cubicBezTo>
                  <a:pt x="779" y="1276"/>
                  <a:pt x="840" y="1268"/>
                  <a:pt x="902" y="1252"/>
                </a:cubicBezTo>
                <a:cubicBezTo>
                  <a:pt x="1322" y="1127"/>
                  <a:pt x="1491" y="520"/>
                  <a:pt x="1170" y="198"/>
                </a:cubicBezTo>
                <a:cubicBezTo>
                  <a:pt x="1048" y="70"/>
                  <a:pt x="884" y="1"/>
                  <a:pt x="719" y="1"/>
                </a:cubicBezTo>
                <a:close/>
              </a:path>
            </a:pathLst>
          </a:custGeom>
          <a:solidFill>
            <a:srgbClr val="E56D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9"/>
          <p:cNvSpPr/>
          <p:nvPr/>
        </p:nvSpPr>
        <p:spPr>
          <a:xfrm>
            <a:off x="11076936" y="1095848"/>
            <a:ext cx="131529" cy="105065"/>
          </a:xfrm>
          <a:custGeom>
            <a:avLst/>
            <a:gdLst/>
            <a:ahLst/>
            <a:cxnLst/>
            <a:rect l="l" t="t" r="r" b="b"/>
            <a:pathLst>
              <a:path w="1670" h="1334" extrusionOk="0">
                <a:moveTo>
                  <a:pt x="732" y="0"/>
                </a:moveTo>
                <a:cubicBezTo>
                  <a:pt x="403" y="0"/>
                  <a:pt x="89" y="215"/>
                  <a:pt x="27" y="575"/>
                </a:cubicBezTo>
                <a:cubicBezTo>
                  <a:pt x="0" y="762"/>
                  <a:pt x="54" y="949"/>
                  <a:pt x="179" y="1092"/>
                </a:cubicBezTo>
                <a:cubicBezTo>
                  <a:pt x="241" y="1172"/>
                  <a:pt x="331" y="1226"/>
                  <a:pt x="429" y="1262"/>
                </a:cubicBezTo>
                <a:cubicBezTo>
                  <a:pt x="535" y="1309"/>
                  <a:pt x="649" y="1333"/>
                  <a:pt x="764" y="1333"/>
                </a:cubicBezTo>
                <a:cubicBezTo>
                  <a:pt x="927" y="1333"/>
                  <a:pt x="1090" y="1285"/>
                  <a:pt x="1232" y="1190"/>
                </a:cubicBezTo>
                <a:cubicBezTo>
                  <a:pt x="1669" y="878"/>
                  <a:pt x="1464" y="235"/>
                  <a:pt x="1018" y="57"/>
                </a:cubicBezTo>
                <a:cubicBezTo>
                  <a:pt x="925" y="19"/>
                  <a:pt x="828" y="0"/>
                  <a:pt x="7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9"/>
          <p:cNvSpPr/>
          <p:nvPr/>
        </p:nvSpPr>
        <p:spPr>
          <a:xfrm>
            <a:off x="10909019" y="1079938"/>
            <a:ext cx="120896" cy="108295"/>
          </a:xfrm>
          <a:custGeom>
            <a:avLst/>
            <a:gdLst/>
            <a:ahLst/>
            <a:cxnLst/>
            <a:rect l="l" t="t" r="r" b="b"/>
            <a:pathLst>
              <a:path w="1535" h="1375" extrusionOk="0">
                <a:moveTo>
                  <a:pt x="749" y="0"/>
                </a:moveTo>
                <a:cubicBezTo>
                  <a:pt x="696" y="0"/>
                  <a:pt x="633" y="0"/>
                  <a:pt x="571" y="18"/>
                </a:cubicBezTo>
                <a:cubicBezTo>
                  <a:pt x="508" y="18"/>
                  <a:pt x="446" y="27"/>
                  <a:pt x="392" y="54"/>
                </a:cubicBezTo>
                <a:cubicBezTo>
                  <a:pt x="196" y="152"/>
                  <a:pt x="62" y="348"/>
                  <a:pt x="53" y="571"/>
                </a:cubicBezTo>
                <a:cubicBezTo>
                  <a:pt x="0" y="1003"/>
                  <a:pt x="339" y="1375"/>
                  <a:pt x="770" y="1375"/>
                </a:cubicBezTo>
                <a:cubicBezTo>
                  <a:pt x="775" y="1375"/>
                  <a:pt x="780" y="1375"/>
                  <a:pt x="785" y="1374"/>
                </a:cubicBezTo>
                <a:cubicBezTo>
                  <a:pt x="1285" y="1357"/>
                  <a:pt x="1535" y="812"/>
                  <a:pt x="1311" y="384"/>
                </a:cubicBezTo>
                <a:cubicBezTo>
                  <a:pt x="1195" y="179"/>
                  <a:pt x="990" y="36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9"/>
          <p:cNvSpPr/>
          <p:nvPr/>
        </p:nvSpPr>
        <p:spPr>
          <a:xfrm>
            <a:off x="10984155" y="1011731"/>
            <a:ext cx="71751" cy="72775"/>
          </a:xfrm>
          <a:custGeom>
            <a:avLst/>
            <a:gdLst/>
            <a:ahLst/>
            <a:cxnLst/>
            <a:rect l="l" t="t" r="r" b="b"/>
            <a:pathLst>
              <a:path w="911" h="924" extrusionOk="0">
                <a:moveTo>
                  <a:pt x="366" y="0"/>
                </a:moveTo>
                <a:cubicBezTo>
                  <a:pt x="331" y="9"/>
                  <a:pt x="295" y="18"/>
                  <a:pt x="259" y="36"/>
                </a:cubicBezTo>
                <a:cubicBezTo>
                  <a:pt x="241" y="45"/>
                  <a:pt x="224" y="54"/>
                  <a:pt x="206" y="63"/>
                </a:cubicBezTo>
                <a:cubicBezTo>
                  <a:pt x="170" y="81"/>
                  <a:pt x="143" y="107"/>
                  <a:pt x="116" y="134"/>
                </a:cubicBezTo>
                <a:cubicBezTo>
                  <a:pt x="81" y="170"/>
                  <a:pt x="54" y="215"/>
                  <a:pt x="36" y="268"/>
                </a:cubicBezTo>
                <a:lnTo>
                  <a:pt x="36" y="277"/>
                </a:lnTo>
                <a:cubicBezTo>
                  <a:pt x="27" y="313"/>
                  <a:pt x="18" y="348"/>
                  <a:pt x="9" y="384"/>
                </a:cubicBezTo>
                <a:cubicBezTo>
                  <a:pt x="9" y="411"/>
                  <a:pt x="9" y="438"/>
                  <a:pt x="9" y="455"/>
                </a:cubicBezTo>
                <a:cubicBezTo>
                  <a:pt x="0" y="482"/>
                  <a:pt x="0" y="509"/>
                  <a:pt x="9" y="527"/>
                </a:cubicBezTo>
                <a:lnTo>
                  <a:pt x="45" y="643"/>
                </a:lnTo>
                <a:lnTo>
                  <a:pt x="45" y="652"/>
                </a:lnTo>
                <a:cubicBezTo>
                  <a:pt x="81" y="723"/>
                  <a:pt x="125" y="786"/>
                  <a:pt x="197" y="830"/>
                </a:cubicBezTo>
                <a:cubicBezTo>
                  <a:pt x="215" y="848"/>
                  <a:pt x="232" y="857"/>
                  <a:pt x="250" y="866"/>
                </a:cubicBezTo>
                <a:cubicBezTo>
                  <a:pt x="277" y="875"/>
                  <a:pt x="295" y="893"/>
                  <a:pt x="313" y="902"/>
                </a:cubicBezTo>
                <a:cubicBezTo>
                  <a:pt x="352" y="915"/>
                  <a:pt x="396" y="923"/>
                  <a:pt x="441" y="923"/>
                </a:cubicBezTo>
                <a:cubicBezTo>
                  <a:pt x="458" y="923"/>
                  <a:pt x="475" y="922"/>
                  <a:pt x="491" y="920"/>
                </a:cubicBezTo>
                <a:cubicBezTo>
                  <a:pt x="501" y="922"/>
                  <a:pt x="510" y="923"/>
                  <a:pt x="520" y="923"/>
                </a:cubicBezTo>
                <a:cubicBezTo>
                  <a:pt x="546" y="923"/>
                  <a:pt x="572" y="915"/>
                  <a:pt x="598" y="902"/>
                </a:cubicBezTo>
                <a:cubicBezTo>
                  <a:pt x="625" y="902"/>
                  <a:pt x="643" y="893"/>
                  <a:pt x="661" y="884"/>
                </a:cubicBezTo>
                <a:cubicBezTo>
                  <a:pt x="714" y="866"/>
                  <a:pt x="759" y="830"/>
                  <a:pt x="795" y="786"/>
                </a:cubicBezTo>
                <a:cubicBezTo>
                  <a:pt x="821" y="759"/>
                  <a:pt x="839" y="732"/>
                  <a:pt x="857" y="696"/>
                </a:cubicBezTo>
                <a:cubicBezTo>
                  <a:pt x="875" y="670"/>
                  <a:pt x="893" y="634"/>
                  <a:pt x="893" y="598"/>
                </a:cubicBezTo>
                <a:cubicBezTo>
                  <a:pt x="911" y="563"/>
                  <a:pt x="911" y="518"/>
                  <a:pt x="902" y="482"/>
                </a:cubicBezTo>
                <a:cubicBezTo>
                  <a:pt x="911" y="455"/>
                  <a:pt x="902" y="420"/>
                  <a:pt x="902" y="393"/>
                </a:cubicBezTo>
                <a:cubicBezTo>
                  <a:pt x="893" y="366"/>
                  <a:pt x="884" y="348"/>
                  <a:pt x="884" y="331"/>
                </a:cubicBezTo>
                <a:cubicBezTo>
                  <a:pt x="866" y="277"/>
                  <a:pt x="839" y="223"/>
                  <a:pt x="795" y="179"/>
                </a:cubicBezTo>
                <a:cubicBezTo>
                  <a:pt x="777" y="152"/>
                  <a:pt x="750" y="125"/>
                  <a:pt x="714" y="98"/>
                </a:cubicBezTo>
                <a:lnTo>
                  <a:pt x="705" y="90"/>
                </a:lnTo>
                <a:cubicBezTo>
                  <a:pt x="670" y="63"/>
                  <a:pt x="625" y="45"/>
                  <a:pt x="589" y="36"/>
                </a:cubicBezTo>
                <a:lnTo>
                  <a:pt x="581" y="27"/>
                </a:lnTo>
                <a:cubicBezTo>
                  <a:pt x="554" y="9"/>
                  <a:pt x="518" y="9"/>
                  <a:pt x="48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9"/>
          <p:cNvSpPr/>
          <p:nvPr/>
        </p:nvSpPr>
        <p:spPr>
          <a:xfrm>
            <a:off x="11012982" y="899813"/>
            <a:ext cx="108295" cy="100971"/>
          </a:xfrm>
          <a:custGeom>
            <a:avLst/>
            <a:gdLst/>
            <a:ahLst/>
            <a:cxnLst/>
            <a:rect l="l" t="t" r="r" b="b"/>
            <a:pathLst>
              <a:path w="1375" h="1282" extrusionOk="0">
                <a:moveTo>
                  <a:pt x="716" y="0"/>
                </a:moveTo>
                <a:cubicBezTo>
                  <a:pt x="511" y="0"/>
                  <a:pt x="311" y="97"/>
                  <a:pt x="179" y="270"/>
                </a:cubicBezTo>
                <a:cubicBezTo>
                  <a:pt x="0" y="502"/>
                  <a:pt x="0" y="823"/>
                  <a:pt x="179" y="1046"/>
                </a:cubicBezTo>
                <a:cubicBezTo>
                  <a:pt x="303" y="1200"/>
                  <a:pt x="487" y="1282"/>
                  <a:pt x="677" y="1282"/>
                </a:cubicBezTo>
                <a:cubicBezTo>
                  <a:pt x="719" y="1282"/>
                  <a:pt x="762" y="1278"/>
                  <a:pt x="804" y="1270"/>
                </a:cubicBezTo>
                <a:cubicBezTo>
                  <a:pt x="866" y="1261"/>
                  <a:pt x="920" y="1243"/>
                  <a:pt x="964" y="1216"/>
                </a:cubicBezTo>
                <a:cubicBezTo>
                  <a:pt x="1071" y="1162"/>
                  <a:pt x="1161" y="1091"/>
                  <a:pt x="1232" y="993"/>
                </a:cubicBezTo>
                <a:cubicBezTo>
                  <a:pt x="1357" y="805"/>
                  <a:pt x="1375" y="565"/>
                  <a:pt x="1286" y="359"/>
                </a:cubicBezTo>
                <a:cubicBezTo>
                  <a:pt x="1187" y="163"/>
                  <a:pt x="991" y="20"/>
                  <a:pt x="768" y="2"/>
                </a:cubicBezTo>
                <a:cubicBezTo>
                  <a:pt x="751" y="1"/>
                  <a:pt x="733" y="0"/>
                  <a:pt x="71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9"/>
          <p:cNvSpPr/>
          <p:nvPr/>
        </p:nvSpPr>
        <p:spPr>
          <a:xfrm>
            <a:off x="11230201" y="874532"/>
            <a:ext cx="85140" cy="79941"/>
          </a:xfrm>
          <a:custGeom>
            <a:avLst/>
            <a:gdLst/>
            <a:ahLst/>
            <a:cxnLst/>
            <a:rect l="l" t="t" r="r" b="b"/>
            <a:pathLst>
              <a:path w="1081" h="1015" extrusionOk="0">
                <a:moveTo>
                  <a:pt x="558" y="0"/>
                </a:moveTo>
                <a:cubicBezTo>
                  <a:pt x="350" y="0"/>
                  <a:pt x="157" y="131"/>
                  <a:pt x="89" y="332"/>
                </a:cubicBezTo>
                <a:cubicBezTo>
                  <a:pt x="0" y="546"/>
                  <a:pt x="72" y="796"/>
                  <a:pt x="268" y="930"/>
                </a:cubicBezTo>
                <a:cubicBezTo>
                  <a:pt x="346" y="984"/>
                  <a:pt x="445" y="1014"/>
                  <a:pt x="544" y="1014"/>
                </a:cubicBezTo>
                <a:cubicBezTo>
                  <a:pt x="592" y="1014"/>
                  <a:pt x="641" y="1007"/>
                  <a:pt x="687" y="993"/>
                </a:cubicBezTo>
                <a:cubicBezTo>
                  <a:pt x="794" y="966"/>
                  <a:pt x="884" y="894"/>
                  <a:pt x="946" y="805"/>
                </a:cubicBezTo>
                <a:cubicBezTo>
                  <a:pt x="1062" y="653"/>
                  <a:pt x="1080" y="457"/>
                  <a:pt x="1009" y="288"/>
                </a:cubicBezTo>
                <a:cubicBezTo>
                  <a:pt x="937" y="118"/>
                  <a:pt x="777" y="11"/>
                  <a:pt x="598" y="2"/>
                </a:cubicBezTo>
                <a:cubicBezTo>
                  <a:pt x="585" y="1"/>
                  <a:pt x="572" y="0"/>
                  <a:pt x="5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9"/>
          <p:cNvSpPr/>
          <p:nvPr/>
        </p:nvSpPr>
        <p:spPr>
          <a:xfrm>
            <a:off x="11176014" y="1011889"/>
            <a:ext cx="54265" cy="53320"/>
          </a:xfrm>
          <a:custGeom>
            <a:avLst/>
            <a:gdLst/>
            <a:ahLst/>
            <a:cxnLst/>
            <a:rect l="l" t="t" r="r" b="b"/>
            <a:pathLst>
              <a:path w="689" h="677" extrusionOk="0">
                <a:moveTo>
                  <a:pt x="352" y="1"/>
                </a:moveTo>
                <a:cubicBezTo>
                  <a:pt x="331" y="1"/>
                  <a:pt x="309" y="3"/>
                  <a:pt x="287" y="7"/>
                </a:cubicBezTo>
                <a:cubicBezTo>
                  <a:pt x="278" y="7"/>
                  <a:pt x="206" y="34"/>
                  <a:pt x="197" y="34"/>
                </a:cubicBezTo>
                <a:lnTo>
                  <a:pt x="188" y="34"/>
                </a:lnTo>
                <a:lnTo>
                  <a:pt x="162" y="43"/>
                </a:lnTo>
                <a:cubicBezTo>
                  <a:pt x="117" y="70"/>
                  <a:pt x="90" y="114"/>
                  <a:pt x="63" y="159"/>
                </a:cubicBezTo>
                <a:cubicBezTo>
                  <a:pt x="63" y="168"/>
                  <a:pt x="28" y="230"/>
                  <a:pt x="28" y="239"/>
                </a:cubicBezTo>
                <a:cubicBezTo>
                  <a:pt x="19" y="248"/>
                  <a:pt x="19" y="266"/>
                  <a:pt x="10" y="275"/>
                </a:cubicBezTo>
                <a:cubicBezTo>
                  <a:pt x="1" y="302"/>
                  <a:pt x="1" y="329"/>
                  <a:pt x="10" y="364"/>
                </a:cubicBezTo>
                <a:cubicBezTo>
                  <a:pt x="1" y="391"/>
                  <a:pt x="10" y="418"/>
                  <a:pt x="19" y="445"/>
                </a:cubicBezTo>
                <a:cubicBezTo>
                  <a:pt x="28" y="462"/>
                  <a:pt x="28" y="480"/>
                  <a:pt x="37" y="489"/>
                </a:cubicBezTo>
                <a:lnTo>
                  <a:pt x="81" y="561"/>
                </a:lnTo>
                <a:lnTo>
                  <a:pt x="144" y="614"/>
                </a:lnTo>
                <a:lnTo>
                  <a:pt x="215" y="659"/>
                </a:lnTo>
                <a:lnTo>
                  <a:pt x="224" y="659"/>
                </a:lnTo>
                <a:lnTo>
                  <a:pt x="304" y="677"/>
                </a:lnTo>
                <a:lnTo>
                  <a:pt x="411" y="677"/>
                </a:lnTo>
                <a:lnTo>
                  <a:pt x="492" y="650"/>
                </a:lnTo>
                <a:cubicBezTo>
                  <a:pt x="536" y="632"/>
                  <a:pt x="563" y="605"/>
                  <a:pt x="590" y="578"/>
                </a:cubicBezTo>
                <a:cubicBezTo>
                  <a:pt x="608" y="561"/>
                  <a:pt x="617" y="552"/>
                  <a:pt x="626" y="543"/>
                </a:cubicBezTo>
                <a:cubicBezTo>
                  <a:pt x="635" y="516"/>
                  <a:pt x="652" y="489"/>
                  <a:pt x="661" y="462"/>
                </a:cubicBezTo>
                <a:cubicBezTo>
                  <a:pt x="670" y="453"/>
                  <a:pt x="688" y="391"/>
                  <a:pt x="688" y="382"/>
                </a:cubicBezTo>
                <a:cubicBezTo>
                  <a:pt x="688" y="355"/>
                  <a:pt x="688" y="337"/>
                  <a:pt x="679" y="337"/>
                </a:cubicBezTo>
                <a:cubicBezTo>
                  <a:pt x="679" y="302"/>
                  <a:pt x="679" y="275"/>
                  <a:pt x="661" y="248"/>
                </a:cubicBezTo>
                <a:cubicBezTo>
                  <a:pt x="661" y="230"/>
                  <a:pt x="652" y="213"/>
                  <a:pt x="652" y="195"/>
                </a:cubicBezTo>
                <a:cubicBezTo>
                  <a:pt x="644" y="186"/>
                  <a:pt x="608" y="132"/>
                  <a:pt x="599" y="123"/>
                </a:cubicBezTo>
                <a:cubicBezTo>
                  <a:pt x="590" y="114"/>
                  <a:pt x="545" y="70"/>
                  <a:pt x="536" y="61"/>
                </a:cubicBezTo>
                <a:cubicBezTo>
                  <a:pt x="510" y="52"/>
                  <a:pt x="483" y="34"/>
                  <a:pt x="456" y="25"/>
                </a:cubicBezTo>
                <a:lnTo>
                  <a:pt x="411" y="7"/>
                </a:lnTo>
                <a:cubicBezTo>
                  <a:pt x="394" y="3"/>
                  <a:pt x="374" y="1"/>
                  <a:pt x="3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9"/>
          <p:cNvSpPr/>
          <p:nvPr/>
        </p:nvSpPr>
        <p:spPr>
          <a:xfrm>
            <a:off x="11093789" y="1129713"/>
            <a:ext cx="58440" cy="59464"/>
          </a:xfrm>
          <a:custGeom>
            <a:avLst/>
            <a:gdLst/>
            <a:ahLst/>
            <a:cxnLst/>
            <a:rect l="l" t="t" r="r" b="b"/>
            <a:pathLst>
              <a:path w="742" h="755" extrusionOk="0">
                <a:moveTo>
                  <a:pt x="333" y="0"/>
                </a:moveTo>
                <a:cubicBezTo>
                  <a:pt x="255" y="0"/>
                  <a:pt x="179" y="26"/>
                  <a:pt x="117" y="73"/>
                </a:cubicBezTo>
                <a:cubicBezTo>
                  <a:pt x="81" y="100"/>
                  <a:pt x="54" y="136"/>
                  <a:pt x="36" y="180"/>
                </a:cubicBezTo>
                <a:cubicBezTo>
                  <a:pt x="19" y="216"/>
                  <a:pt x="1" y="261"/>
                  <a:pt x="1" y="305"/>
                </a:cubicBezTo>
                <a:cubicBezTo>
                  <a:pt x="1" y="332"/>
                  <a:pt x="1" y="368"/>
                  <a:pt x="1" y="403"/>
                </a:cubicBezTo>
                <a:cubicBezTo>
                  <a:pt x="10" y="448"/>
                  <a:pt x="19" y="493"/>
                  <a:pt x="36" y="528"/>
                </a:cubicBezTo>
                <a:cubicBezTo>
                  <a:pt x="63" y="591"/>
                  <a:pt x="108" y="653"/>
                  <a:pt x="170" y="689"/>
                </a:cubicBezTo>
                <a:cubicBezTo>
                  <a:pt x="215" y="725"/>
                  <a:pt x="260" y="742"/>
                  <a:pt x="313" y="751"/>
                </a:cubicBezTo>
                <a:cubicBezTo>
                  <a:pt x="331" y="754"/>
                  <a:pt x="349" y="755"/>
                  <a:pt x="367" y="755"/>
                </a:cubicBezTo>
                <a:cubicBezTo>
                  <a:pt x="420" y="755"/>
                  <a:pt x="474" y="745"/>
                  <a:pt x="527" y="725"/>
                </a:cubicBezTo>
                <a:cubicBezTo>
                  <a:pt x="554" y="716"/>
                  <a:pt x="572" y="698"/>
                  <a:pt x="590" y="680"/>
                </a:cubicBezTo>
                <a:cubicBezTo>
                  <a:pt x="625" y="662"/>
                  <a:pt x="652" y="635"/>
                  <a:pt x="679" y="600"/>
                </a:cubicBezTo>
                <a:cubicBezTo>
                  <a:pt x="697" y="564"/>
                  <a:pt x="715" y="528"/>
                  <a:pt x="724" y="484"/>
                </a:cubicBezTo>
                <a:cubicBezTo>
                  <a:pt x="733" y="439"/>
                  <a:pt x="741" y="385"/>
                  <a:pt x="733" y="341"/>
                </a:cubicBezTo>
                <a:cubicBezTo>
                  <a:pt x="715" y="278"/>
                  <a:pt x="688" y="225"/>
                  <a:pt x="652" y="180"/>
                </a:cubicBezTo>
                <a:lnTo>
                  <a:pt x="634" y="162"/>
                </a:lnTo>
                <a:lnTo>
                  <a:pt x="617" y="136"/>
                </a:lnTo>
                <a:lnTo>
                  <a:pt x="617" y="127"/>
                </a:lnTo>
                <a:cubicBezTo>
                  <a:pt x="554" y="55"/>
                  <a:pt x="465" y="11"/>
                  <a:pt x="367" y="2"/>
                </a:cubicBezTo>
                <a:cubicBezTo>
                  <a:pt x="355" y="1"/>
                  <a:pt x="344" y="0"/>
                  <a:pt x="33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9"/>
          <p:cNvSpPr/>
          <p:nvPr/>
        </p:nvSpPr>
        <p:spPr>
          <a:xfrm>
            <a:off x="10933513" y="1116955"/>
            <a:ext cx="61984" cy="62851"/>
          </a:xfrm>
          <a:custGeom>
            <a:avLst/>
            <a:gdLst/>
            <a:ahLst/>
            <a:cxnLst/>
            <a:rect l="l" t="t" r="r" b="b"/>
            <a:pathLst>
              <a:path w="787" h="798" extrusionOk="0">
                <a:moveTo>
                  <a:pt x="374" y="1"/>
                </a:moveTo>
                <a:cubicBezTo>
                  <a:pt x="318" y="1"/>
                  <a:pt x="266" y="17"/>
                  <a:pt x="215" y="39"/>
                </a:cubicBezTo>
                <a:cubicBezTo>
                  <a:pt x="153" y="66"/>
                  <a:pt x="108" y="110"/>
                  <a:pt x="63" y="164"/>
                </a:cubicBezTo>
                <a:cubicBezTo>
                  <a:pt x="28" y="208"/>
                  <a:pt x="10" y="271"/>
                  <a:pt x="1" y="333"/>
                </a:cubicBezTo>
                <a:cubicBezTo>
                  <a:pt x="1" y="360"/>
                  <a:pt x="1" y="378"/>
                  <a:pt x="1" y="396"/>
                </a:cubicBezTo>
                <a:cubicBezTo>
                  <a:pt x="1" y="414"/>
                  <a:pt x="1" y="431"/>
                  <a:pt x="1" y="449"/>
                </a:cubicBezTo>
                <a:cubicBezTo>
                  <a:pt x="10" y="521"/>
                  <a:pt x="36" y="583"/>
                  <a:pt x="81" y="637"/>
                </a:cubicBezTo>
                <a:lnTo>
                  <a:pt x="144" y="690"/>
                </a:lnTo>
                <a:cubicBezTo>
                  <a:pt x="161" y="708"/>
                  <a:pt x="179" y="717"/>
                  <a:pt x="197" y="735"/>
                </a:cubicBezTo>
                <a:cubicBezTo>
                  <a:pt x="251" y="771"/>
                  <a:pt x="304" y="788"/>
                  <a:pt x="367" y="797"/>
                </a:cubicBezTo>
                <a:lnTo>
                  <a:pt x="465" y="797"/>
                </a:lnTo>
                <a:cubicBezTo>
                  <a:pt x="510" y="788"/>
                  <a:pt x="554" y="771"/>
                  <a:pt x="599" y="744"/>
                </a:cubicBezTo>
                <a:cubicBezTo>
                  <a:pt x="634" y="717"/>
                  <a:pt x="670" y="690"/>
                  <a:pt x="697" y="655"/>
                </a:cubicBezTo>
                <a:cubicBezTo>
                  <a:pt x="742" y="592"/>
                  <a:pt x="768" y="521"/>
                  <a:pt x="777" y="449"/>
                </a:cubicBezTo>
                <a:cubicBezTo>
                  <a:pt x="786" y="378"/>
                  <a:pt x="768" y="307"/>
                  <a:pt x="742" y="244"/>
                </a:cubicBezTo>
                <a:cubicBezTo>
                  <a:pt x="724" y="208"/>
                  <a:pt x="706" y="173"/>
                  <a:pt x="679" y="146"/>
                </a:cubicBezTo>
                <a:cubicBezTo>
                  <a:pt x="670" y="137"/>
                  <a:pt x="661" y="119"/>
                  <a:pt x="652" y="119"/>
                </a:cubicBezTo>
                <a:lnTo>
                  <a:pt x="626" y="92"/>
                </a:lnTo>
                <a:cubicBezTo>
                  <a:pt x="599" y="66"/>
                  <a:pt x="554" y="39"/>
                  <a:pt x="518" y="30"/>
                </a:cubicBezTo>
                <a:lnTo>
                  <a:pt x="501" y="30"/>
                </a:lnTo>
                <a:cubicBezTo>
                  <a:pt x="474" y="12"/>
                  <a:pt x="438" y="12"/>
                  <a:pt x="411" y="3"/>
                </a:cubicBezTo>
                <a:cubicBezTo>
                  <a:pt x="399" y="1"/>
                  <a:pt x="386" y="1"/>
                  <a:pt x="37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9"/>
          <p:cNvSpPr/>
          <p:nvPr/>
        </p:nvSpPr>
        <p:spPr>
          <a:xfrm>
            <a:off x="11032671" y="934783"/>
            <a:ext cx="47887" cy="49147"/>
          </a:xfrm>
          <a:custGeom>
            <a:avLst/>
            <a:gdLst/>
            <a:ahLst/>
            <a:cxnLst/>
            <a:rect l="l" t="t" r="r" b="b"/>
            <a:pathLst>
              <a:path w="608" h="624" extrusionOk="0">
                <a:moveTo>
                  <a:pt x="284" y="1"/>
                </a:moveTo>
                <a:cubicBezTo>
                  <a:pt x="270" y="1"/>
                  <a:pt x="256" y="2"/>
                  <a:pt x="241" y="4"/>
                </a:cubicBezTo>
                <a:cubicBezTo>
                  <a:pt x="197" y="13"/>
                  <a:pt x="161" y="22"/>
                  <a:pt x="134" y="49"/>
                </a:cubicBezTo>
                <a:cubicBezTo>
                  <a:pt x="107" y="58"/>
                  <a:pt x="89" y="76"/>
                  <a:pt x="81" y="94"/>
                </a:cubicBezTo>
                <a:cubicBezTo>
                  <a:pt x="45" y="121"/>
                  <a:pt x="27" y="156"/>
                  <a:pt x="18" y="192"/>
                </a:cubicBezTo>
                <a:lnTo>
                  <a:pt x="0" y="263"/>
                </a:lnTo>
                <a:lnTo>
                  <a:pt x="0" y="272"/>
                </a:lnTo>
                <a:lnTo>
                  <a:pt x="0" y="353"/>
                </a:lnTo>
                <a:cubicBezTo>
                  <a:pt x="0" y="361"/>
                  <a:pt x="9" y="379"/>
                  <a:pt x="9" y="388"/>
                </a:cubicBezTo>
                <a:cubicBezTo>
                  <a:pt x="18" y="406"/>
                  <a:pt x="18" y="424"/>
                  <a:pt x="27" y="433"/>
                </a:cubicBezTo>
                <a:lnTo>
                  <a:pt x="54" y="486"/>
                </a:lnTo>
                <a:lnTo>
                  <a:pt x="54" y="495"/>
                </a:lnTo>
                <a:lnTo>
                  <a:pt x="72" y="513"/>
                </a:lnTo>
                <a:cubicBezTo>
                  <a:pt x="89" y="531"/>
                  <a:pt x="107" y="549"/>
                  <a:pt x="134" y="567"/>
                </a:cubicBezTo>
                <a:lnTo>
                  <a:pt x="170" y="585"/>
                </a:lnTo>
                <a:cubicBezTo>
                  <a:pt x="179" y="594"/>
                  <a:pt x="188" y="602"/>
                  <a:pt x="205" y="602"/>
                </a:cubicBezTo>
                <a:cubicBezTo>
                  <a:pt x="238" y="616"/>
                  <a:pt x="276" y="624"/>
                  <a:pt x="314" y="624"/>
                </a:cubicBezTo>
                <a:cubicBezTo>
                  <a:pt x="329" y="624"/>
                  <a:pt x="343" y="623"/>
                  <a:pt x="357" y="620"/>
                </a:cubicBezTo>
                <a:lnTo>
                  <a:pt x="429" y="594"/>
                </a:lnTo>
                <a:cubicBezTo>
                  <a:pt x="464" y="585"/>
                  <a:pt x="491" y="558"/>
                  <a:pt x="518" y="531"/>
                </a:cubicBezTo>
                <a:cubicBezTo>
                  <a:pt x="536" y="513"/>
                  <a:pt x="554" y="495"/>
                  <a:pt x="562" y="469"/>
                </a:cubicBezTo>
                <a:cubicBezTo>
                  <a:pt x="580" y="433"/>
                  <a:pt x="598" y="397"/>
                  <a:pt x="598" y="361"/>
                </a:cubicBezTo>
                <a:lnTo>
                  <a:pt x="598" y="281"/>
                </a:lnTo>
                <a:cubicBezTo>
                  <a:pt x="598" y="280"/>
                  <a:pt x="598" y="279"/>
                  <a:pt x="599" y="279"/>
                </a:cubicBezTo>
                <a:cubicBezTo>
                  <a:pt x="600" y="279"/>
                  <a:pt x="605" y="292"/>
                  <a:pt x="607" y="292"/>
                </a:cubicBezTo>
                <a:cubicBezTo>
                  <a:pt x="607" y="292"/>
                  <a:pt x="607" y="291"/>
                  <a:pt x="607" y="290"/>
                </a:cubicBezTo>
                <a:lnTo>
                  <a:pt x="607" y="263"/>
                </a:lnTo>
                <a:cubicBezTo>
                  <a:pt x="598" y="210"/>
                  <a:pt x="571" y="156"/>
                  <a:pt x="536" y="112"/>
                </a:cubicBezTo>
                <a:cubicBezTo>
                  <a:pt x="518" y="94"/>
                  <a:pt x="500" y="76"/>
                  <a:pt x="473" y="58"/>
                </a:cubicBezTo>
                <a:cubicBezTo>
                  <a:pt x="464" y="49"/>
                  <a:pt x="455" y="49"/>
                  <a:pt x="438" y="40"/>
                </a:cubicBezTo>
                <a:lnTo>
                  <a:pt x="402" y="22"/>
                </a:lnTo>
                <a:cubicBezTo>
                  <a:pt x="363" y="9"/>
                  <a:pt x="323" y="1"/>
                  <a:pt x="2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9"/>
          <p:cNvSpPr/>
          <p:nvPr/>
        </p:nvSpPr>
        <p:spPr>
          <a:xfrm>
            <a:off x="10994710" y="1040322"/>
            <a:ext cx="30953" cy="32921"/>
          </a:xfrm>
          <a:custGeom>
            <a:avLst/>
            <a:gdLst/>
            <a:ahLst/>
            <a:cxnLst/>
            <a:rect l="l" t="t" r="r" b="b"/>
            <a:pathLst>
              <a:path w="393" h="418" extrusionOk="0">
                <a:moveTo>
                  <a:pt x="178" y="1"/>
                </a:moveTo>
                <a:cubicBezTo>
                  <a:pt x="136" y="1"/>
                  <a:pt x="101" y="17"/>
                  <a:pt x="72" y="39"/>
                </a:cubicBezTo>
                <a:cubicBezTo>
                  <a:pt x="54" y="57"/>
                  <a:pt x="36" y="75"/>
                  <a:pt x="27" y="101"/>
                </a:cubicBezTo>
                <a:cubicBezTo>
                  <a:pt x="9" y="119"/>
                  <a:pt x="9" y="137"/>
                  <a:pt x="0" y="164"/>
                </a:cubicBezTo>
                <a:cubicBezTo>
                  <a:pt x="0" y="191"/>
                  <a:pt x="0" y="217"/>
                  <a:pt x="9" y="235"/>
                </a:cubicBezTo>
                <a:cubicBezTo>
                  <a:pt x="18" y="253"/>
                  <a:pt x="18" y="271"/>
                  <a:pt x="27" y="280"/>
                </a:cubicBezTo>
                <a:cubicBezTo>
                  <a:pt x="27" y="280"/>
                  <a:pt x="27" y="289"/>
                  <a:pt x="27" y="289"/>
                </a:cubicBezTo>
                <a:cubicBezTo>
                  <a:pt x="45" y="325"/>
                  <a:pt x="63" y="360"/>
                  <a:pt x="98" y="387"/>
                </a:cubicBezTo>
                <a:cubicBezTo>
                  <a:pt x="132" y="407"/>
                  <a:pt x="165" y="417"/>
                  <a:pt x="199" y="417"/>
                </a:cubicBezTo>
                <a:cubicBezTo>
                  <a:pt x="210" y="417"/>
                  <a:pt x="221" y="416"/>
                  <a:pt x="232" y="414"/>
                </a:cubicBezTo>
                <a:cubicBezTo>
                  <a:pt x="259" y="414"/>
                  <a:pt x="286" y="405"/>
                  <a:pt x="304" y="387"/>
                </a:cubicBezTo>
                <a:cubicBezTo>
                  <a:pt x="322" y="378"/>
                  <a:pt x="339" y="360"/>
                  <a:pt x="357" y="342"/>
                </a:cubicBezTo>
                <a:cubicBezTo>
                  <a:pt x="384" y="298"/>
                  <a:pt x="393" y="253"/>
                  <a:pt x="384" y="209"/>
                </a:cubicBezTo>
                <a:lnTo>
                  <a:pt x="384" y="200"/>
                </a:lnTo>
                <a:lnTo>
                  <a:pt x="384" y="173"/>
                </a:lnTo>
                <a:lnTo>
                  <a:pt x="375" y="128"/>
                </a:lnTo>
                <a:cubicBezTo>
                  <a:pt x="357" y="101"/>
                  <a:pt x="348" y="84"/>
                  <a:pt x="330" y="66"/>
                </a:cubicBezTo>
                <a:cubicBezTo>
                  <a:pt x="295" y="30"/>
                  <a:pt x="250" y="3"/>
                  <a:pt x="206" y="3"/>
                </a:cubicBezTo>
                <a:cubicBezTo>
                  <a:pt x="196" y="2"/>
                  <a:pt x="187" y="1"/>
                  <a:pt x="17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9"/>
          <p:cNvSpPr/>
          <p:nvPr/>
        </p:nvSpPr>
        <p:spPr>
          <a:xfrm>
            <a:off x="11249891" y="904617"/>
            <a:ext cx="36624" cy="37568"/>
          </a:xfrm>
          <a:custGeom>
            <a:avLst/>
            <a:gdLst/>
            <a:ahLst/>
            <a:cxnLst/>
            <a:rect l="l" t="t" r="r" b="b"/>
            <a:pathLst>
              <a:path w="465" h="477" extrusionOk="0">
                <a:moveTo>
                  <a:pt x="257" y="0"/>
                </a:moveTo>
                <a:cubicBezTo>
                  <a:pt x="249" y="0"/>
                  <a:pt x="240" y="1"/>
                  <a:pt x="232" y="4"/>
                </a:cubicBezTo>
                <a:cubicBezTo>
                  <a:pt x="205" y="4"/>
                  <a:pt x="170" y="4"/>
                  <a:pt x="143" y="22"/>
                </a:cubicBezTo>
                <a:lnTo>
                  <a:pt x="125" y="30"/>
                </a:lnTo>
                <a:lnTo>
                  <a:pt x="80" y="57"/>
                </a:lnTo>
                <a:cubicBezTo>
                  <a:pt x="36" y="102"/>
                  <a:pt x="9" y="155"/>
                  <a:pt x="0" y="209"/>
                </a:cubicBezTo>
                <a:lnTo>
                  <a:pt x="0" y="245"/>
                </a:lnTo>
                <a:cubicBezTo>
                  <a:pt x="0" y="254"/>
                  <a:pt x="0" y="263"/>
                  <a:pt x="0" y="280"/>
                </a:cubicBezTo>
                <a:lnTo>
                  <a:pt x="18" y="334"/>
                </a:lnTo>
                <a:cubicBezTo>
                  <a:pt x="18" y="343"/>
                  <a:pt x="27" y="352"/>
                  <a:pt x="36" y="361"/>
                </a:cubicBezTo>
                <a:cubicBezTo>
                  <a:pt x="36" y="370"/>
                  <a:pt x="45" y="387"/>
                  <a:pt x="54" y="396"/>
                </a:cubicBezTo>
                <a:cubicBezTo>
                  <a:pt x="63" y="405"/>
                  <a:pt x="80" y="423"/>
                  <a:pt x="98" y="441"/>
                </a:cubicBezTo>
                <a:cubicBezTo>
                  <a:pt x="125" y="459"/>
                  <a:pt x="152" y="468"/>
                  <a:pt x="179" y="477"/>
                </a:cubicBezTo>
                <a:lnTo>
                  <a:pt x="241" y="477"/>
                </a:lnTo>
                <a:cubicBezTo>
                  <a:pt x="268" y="477"/>
                  <a:pt x="295" y="468"/>
                  <a:pt x="321" y="459"/>
                </a:cubicBezTo>
                <a:lnTo>
                  <a:pt x="375" y="423"/>
                </a:lnTo>
                <a:cubicBezTo>
                  <a:pt x="402" y="405"/>
                  <a:pt x="420" y="387"/>
                  <a:pt x="428" y="361"/>
                </a:cubicBezTo>
                <a:cubicBezTo>
                  <a:pt x="446" y="334"/>
                  <a:pt x="455" y="307"/>
                  <a:pt x="455" y="271"/>
                </a:cubicBezTo>
                <a:lnTo>
                  <a:pt x="455" y="254"/>
                </a:lnTo>
                <a:cubicBezTo>
                  <a:pt x="464" y="227"/>
                  <a:pt x="464" y="200"/>
                  <a:pt x="464" y="164"/>
                </a:cubicBezTo>
                <a:lnTo>
                  <a:pt x="446" y="138"/>
                </a:lnTo>
                <a:cubicBezTo>
                  <a:pt x="437" y="120"/>
                  <a:pt x="428" y="102"/>
                  <a:pt x="411" y="84"/>
                </a:cubicBezTo>
                <a:cubicBezTo>
                  <a:pt x="393" y="48"/>
                  <a:pt x="357" y="30"/>
                  <a:pt x="321" y="13"/>
                </a:cubicBezTo>
                <a:cubicBezTo>
                  <a:pt x="302" y="6"/>
                  <a:pt x="279" y="0"/>
                  <a:pt x="2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9"/>
          <p:cNvSpPr/>
          <p:nvPr/>
        </p:nvSpPr>
        <p:spPr>
          <a:xfrm>
            <a:off x="11157741" y="975818"/>
            <a:ext cx="106720" cy="103727"/>
          </a:xfrm>
          <a:custGeom>
            <a:avLst/>
            <a:gdLst/>
            <a:ahLst/>
            <a:cxnLst/>
            <a:rect l="l" t="t" r="r" b="b"/>
            <a:pathLst>
              <a:path w="1355" h="1317" extrusionOk="0">
                <a:moveTo>
                  <a:pt x="1170" y="207"/>
                </a:moveTo>
                <a:lnTo>
                  <a:pt x="1170" y="207"/>
                </a:lnTo>
                <a:cubicBezTo>
                  <a:pt x="1196" y="235"/>
                  <a:pt x="1219" y="265"/>
                  <a:pt x="1239" y="297"/>
                </a:cubicBezTo>
                <a:lnTo>
                  <a:pt x="1239" y="297"/>
                </a:lnTo>
                <a:cubicBezTo>
                  <a:pt x="1219" y="265"/>
                  <a:pt x="1196" y="235"/>
                  <a:pt x="1170" y="207"/>
                </a:cubicBezTo>
                <a:close/>
                <a:moveTo>
                  <a:pt x="1239" y="297"/>
                </a:moveTo>
                <a:cubicBezTo>
                  <a:pt x="1287" y="374"/>
                  <a:pt x="1318" y="460"/>
                  <a:pt x="1331" y="554"/>
                </a:cubicBezTo>
                <a:cubicBezTo>
                  <a:pt x="1339" y="611"/>
                  <a:pt x="1340" y="670"/>
                  <a:pt x="1333" y="728"/>
                </a:cubicBezTo>
                <a:lnTo>
                  <a:pt x="1333" y="728"/>
                </a:lnTo>
                <a:cubicBezTo>
                  <a:pt x="1354" y="578"/>
                  <a:pt x="1321" y="425"/>
                  <a:pt x="1239" y="297"/>
                </a:cubicBezTo>
                <a:close/>
                <a:moveTo>
                  <a:pt x="716" y="0"/>
                </a:moveTo>
                <a:cubicBezTo>
                  <a:pt x="567" y="0"/>
                  <a:pt x="420" y="53"/>
                  <a:pt x="304" y="153"/>
                </a:cubicBezTo>
                <a:cubicBezTo>
                  <a:pt x="179" y="206"/>
                  <a:pt x="90" y="314"/>
                  <a:pt x="45" y="447"/>
                </a:cubicBezTo>
                <a:cubicBezTo>
                  <a:pt x="1" y="572"/>
                  <a:pt x="1" y="715"/>
                  <a:pt x="45" y="840"/>
                </a:cubicBezTo>
                <a:cubicBezTo>
                  <a:pt x="135" y="1099"/>
                  <a:pt x="367" y="1286"/>
                  <a:pt x="643" y="1313"/>
                </a:cubicBezTo>
                <a:cubicBezTo>
                  <a:pt x="664" y="1315"/>
                  <a:pt x="684" y="1316"/>
                  <a:pt x="704" y="1316"/>
                </a:cubicBezTo>
                <a:cubicBezTo>
                  <a:pt x="950" y="1316"/>
                  <a:pt x="1178" y="1168"/>
                  <a:pt x="1277" y="929"/>
                </a:cubicBezTo>
                <a:cubicBezTo>
                  <a:pt x="1306" y="866"/>
                  <a:pt x="1325" y="798"/>
                  <a:pt x="1333" y="728"/>
                </a:cubicBezTo>
                <a:lnTo>
                  <a:pt x="1333" y="728"/>
                </a:lnTo>
                <a:cubicBezTo>
                  <a:pt x="1323" y="797"/>
                  <a:pt x="1302" y="865"/>
                  <a:pt x="1268" y="929"/>
                </a:cubicBezTo>
                <a:cubicBezTo>
                  <a:pt x="1172" y="1138"/>
                  <a:pt x="961" y="1274"/>
                  <a:pt x="732" y="1274"/>
                </a:cubicBezTo>
                <a:cubicBezTo>
                  <a:pt x="705" y="1274"/>
                  <a:pt x="679" y="1272"/>
                  <a:pt x="652" y="1268"/>
                </a:cubicBezTo>
                <a:cubicBezTo>
                  <a:pt x="394" y="1233"/>
                  <a:pt x="179" y="1063"/>
                  <a:pt x="99" y="822"/>
                </a:cubicBezTo>
                <a:cubicBezTo>
                  <a:pt x="54" y="706"/>
                  <a:pt x="54" y="572"/>
                  <a:pt x="90" y="456"/>
                </a:cubicBezTo>
                <a:cubicBezTo>
                  <a:pt x="126" y="331"/>
                  <a:pt x="206" y="233"/>
                  <a:pt x="322" y="171"/>
                </a:cubicBezTo>
                <a:cubicBezTo>
                  <a:pt x="422" y="70"/>
                  <a:pt x="570" y="9"/>
                  <a:pt x="720" y="9"/>
                </a:cubicBezTo>
                <a:cubicBezTo>
                  <a:pt x="730" y="9"/>
                  <a:pt x="740" y="10"/>
                  <a:pt x="751" y="10"/>
                </a:cubicBezTo>
                <a:cubicBezTo>
                  <a:pt x="902" y="28"/>
                  <a:pt x="1054" y="90"/>
                  <a:pt x="1170" y="206"/>
                </a:cubicBezTo>
                <a:cubicBezTo>
                  <a:pt x="1063" y="90"/>
                  <a:pt x="911" y="19"/>
                  <a:pt x="751" y="1"/>
                </a:cubicBezTo>
                <a:cubicBezTo>
                  <a:pt x="739" y="1"/>
                  <a:pt x="727" y="0"/>
                  <a:pt x="7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9"/>
          <p:cNvSpPr/>
          <p:nvPr/>
        </p:nvSpPr>
        <p:spPr>
          <a:xfrm>
            <a:off x="11214686" y="1027878"/>
            <a:ext cx="3623" cy="3623"/>
          </a:xfrm>
          <a:custGeom>
            <a:avLst/>
            <a:gdLst/>
            <a:ahLst/>
            <a:cxnLst/>
            <a:rect l="l" t="t" r="r" b="b"/>
            <a:pathLst>
              <a:path w="46" h="46" extrusionOk="0">
                <a:moveTo>
                  <a:pt x="28" y="1"/>
                </a:moveTo>
                <a:lnTo>
                  <a:pt x="1" y="18"/>
                </a:lnTo>
                <a:lnTo>
                  <a:pt x="45" y="45"/>
                </a:lnTo>
                <a:lnTo>
                  <a:pt x="45" y="18"/>
                </a:lnTo>
                <a:lnTo>
                  <a:pt x="45" y="1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9"/>
          <p:cNvSpPr/>
          <p:nvPr/>
        </p:nvSpPr>
        <p:spPr>
          <a:xfrm>
            <a:off x="11072682" y="1093956"/>
            <a:ext cx="121684" cy="107035"/>
          </a:xfrm>
          <a:custGeom>
            <a:avLst/>
            <a:gdLst/>
            <a:ahLst/>
            <a:cxnLst/>
            <a:rect l="l" t="t" r="r" b="b"/>
            <a:pathLst>
              <a:path w="1545" h="1359" extrusionOk="0">
                <a:moveTo>
                  <a:pt x="1518" y="848"/>
                </a:moveTo>
                <a:cubicBezTo>
                  <a:pt x="1491" y="991"/>
                  <a:pt x="1402" y="1125"/>
                  <a:pt x="1286" y="1214"/>
                </a:cubicBezTo>
                <a:cubicBezTo>
                  <a:pt x="1411" y="1125"/>
                  <a:pt x="1491" y="1000"/>
                  <a:pt x="1518" y="848"/>
                </a:cubicBezTo>
                <a:close/>
                <a:moveTo>
                  <a:pt x="777" y="0"/>
                </a:moveTo>
                <a:cubicBezTo>
                  <a:pt x="601" y="0"/>
                  <a:pt x="427" y="59"/>
                  <a:pt x="287" y="179"/>
                </a:cubicBezTo>
                <a:cubicBezTo>
                  <a:pt x="233" y="233"/>
                  <a:pt x="179" y="286"/>
                  <a:pt x="144" y="358"/>
                </a:cubicBezTo>
                <a:cubicBezTo>
                  <a:pt x="108" y="420"/>
                  <a:pt x="81" y="491"/>
                  <a:pt x="63" y="572"/>
                </a:cubicBezTo>
                <a:cubicBezTo>
                  <a:pt x="1" y="875"/>
                  <a:pt x="179" y="1188"/>
                  <a:pt x="483" y="1295"/>
                </a:cubicBezTo>
                <a:cubicBezTo>
                  <a:pt x="586" y="1338"/>
                  <a:pt x="697" y="1359"/>
                  <a:pt x="808" y="1359"/>
                </a:cubicBezTo>
                <a:cubicBezTo>
                  <a:pt x="974" y="1359"/>
                  <a:pt x="1141" y="1311"/>
                  <a:pt x="1286" y="1215"/>
                </a:cubicBezTo>
                <a:lnTo>
                  <a:pt x="1286" y="1215"/>
                </a:lnTo>
                <a:cubicBezTo>
                  <a:pt x="1148" y="1306"/>
                  <a:pt x="989" y="1352"/>
                  <a:pt x="831" y="1352"/>
                </a:cubicBezTo>
                <a:cubicBezTo>
                  <a:pt x="712" y="1352"/>
                  <a:pt x="593" y="1326"/>
                  <a:pt x="483" y="1277"/>
                </a:cubicBezTo>
                <a:cubicBezTo>
                  <a:pt x="206" y="1161"/>
                  <a:pt x="46" y="866"/>
                  <a:pt x="108" y="581"/>
                </a:cubicBezTo>
                <a:cubicBezTo>
                  <a:pt x="171" y="286"/>
                  <a:pt x="420" y="81"/>
                  <a:pt x="706" y="54"/>
                </a:cubicBezTo>
                <a:cubicBezTo>
                  <a:pt x="740" y="49"/>
                  <a:pt x="775" y="46"/>
                  <a:pt x="809" y="46"/>
                </a:cubicBezTo>
                <a:cubicBezTo>
                  <a:pt x="1067" y="46"/>
                  <a:pt x="1312" y="192"/>
                  <a:pt x="1438" y="429"/>
                </a:cubicBezTo>
                <a:cubicBezTo>
                  <a:pt x="1509" y="554"/>
                  <a:pt x="1536" y="706"/>
                  <a:pt x="1518" y="848"/>
                </a:cubicBezTo>
                <a:cubicBezTo>
                  <a:pt x="1545" y="706"/>
                  <a:pt x="1518" y="554"/>
                  <a:pt x="1447" y="420"/>
                </a:cubicBezTo>
                <a:cubicBezTo>
                  <a:pt x="1384" y="277"/>
                  <a:pt x="1277" y="170"/>
                  <a:pt x="1143" y="90"/>
                </a:cubicBezTo>
                <a:cubicBezTo>
                  <a:pt x="1028" y="30"/>
                  <a:pt x="902" y="0"/>
                  <a:pt x="7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9"/>
          <p:cNvSpPr/>
          <p:nvPr/>
        </p:nvSpPr>
        <p:spPr>
          <a:xfrm>
            <a:off x="10910358" y="1079938"/>
            <a:ext cx="109713" cy="109713"/>
          </a:xfrm>
          <a:custGeom>
            <a:avLst/>
            <a:gdLst/>
            <a:ahLst/>
            <a:cxnLst/>
            <a:rect l="l" t="t" r="r" b="b"/>
            <a:pathLst>
              <a:path w="1393" h="1393" extrusionOk="0">
                <a:moveTo>
                  <a:pt x="732" y="0"/>
                </a:moveTo>
                <a:cubicBezTo>
                  <a:pt x="670" y="0"/>
                  <a:pt x="616" y="0"/>
                  <a:pt x="554" y="9"/>
                </a:cubicBezTo>
                <a:cubicBezTo>
                  <a:pt x="375" y="18"/>
                  <a:pt x="214" y="107"/>
                  <a:pt x="125" y="259"/>
                </a:cubicBezTo>
                <a:cubicBezTo>
                  <a:pt x="36" y="411"/>
                  <a:pt x="0" y="589"/>
                  <a:pt x="27" y="759"/>
                </a:cubicBezTo>
                <a:cubicBezTo>
                  <a:pt x="45" y="937"/>
                  <a:pt x="134" y="1098"/>
                  <a:pt x="268" y="1214"/>
                </a:cubicBezTo>
                <a:cubicBezTo>
                  <a:pt x="402" y="1330"/>
                  <a:pt x="571" y="1392"/>
                  <a:pt x="750" y="1392"/>
                </a:cubicBezTo>
                <a:cubicBezTo>
                  <a:pt x="937" y="1392"/>
                  <a:pt x="1107" y="1312"/>
                  <a:pt x="1223" y="1178"/>
                </a:cubicBezTo>
                <a:cubicBezTo>
                  <a:pt x="1339" y="1044"/>
                  <a:pt x="1393" y="866"/>
                  <a:pt x="1384" y="687"/>
                </a:cubicBezTo>
                <a:cubicBezTo>
                  <a:pt x="1375" y="518"/>
                  <a:pt x="1303" y="348"/>
                  <a:pt x="1178" y="223"/>
                </a:cubicBezTo>
                <a:cubicBezTo>
                  <a:pt x="1062" y="98"/>
                  <a:pt x="902" y="18"/>
                  <a:pt x="732" y="0"/>
                </a:cubicBezTo>
                <a:lnTo>
                  <a:pt x="732" y="0"/>
                </a:lnTo>
                <a:cubicBezTo>
                  <a:pt x="1089" y="54"/>
                  <a:pt x="1357" y="348"/>
                  <a:pt x="1366" y="705"/>
                </a:cubicBezTo>
                <a:cubicBezTo>
                  <a:pt x="1366" y="866"/>
                  <a:pt x="1303" y="1035"/>
                  <a:pt x="1196" y="1160"/>
                </a:cubicBezTo>
                <a:cubicBezTo>
                  <a:pt x="1080" y="1276"/>
                  <a:pt x="920" y="1348"/>
                  <a:pt x="759" y="1348"/>
                </a:cubicBezTo>
                <a:cubicBezTo>
                  <a:pt x="748" y="1348"/>
                  <a:pt x="737" y="1349"/>
                  <a:pt x="727" y="1349"/>
                </a:cubicBezTo>
                <a:cubicBezTo>
                  <a:pt x="569" y="1349"/>
                  <a:pt x="421" y="1287"/>
                  <a:pt x="304" y="1187"/>
                </a:cubicBezTo>
                <a:cubicBezTo>
                  <a:pt x="170" y="1080"/>
                  <a:pt x="81" y="928"/>
                  <a:pt x="54" y="759"/>
                </a:cubicBezTo>
                <a:cubicBezTo>
                  <a:pt x="27" y="589"/>
                  <a:pt x="54" y="420"/>
                  <a:pt x="143" y="268"/>
                </a:cubicBezTo>
                <a:cubicBezTo>
                  <a:pt x="179" y="196"/>
                  <a:pt x="241" y="134"/>
                  <a:pt x="313" y="89"/>
                </a:cubicBezTo>
                <a:cubicBezTo>
                  <a:pt x="384" y="45"/>
                  <a:pt x="473" y="18"/>
                  <a:pt x="554" y="18"/>
                </a:cubicBezTo>
                <a:cubicBezTo>
                  <a:pt x="616" y="0"/>
                  <a:pt x="679" y="0"/>
                  <a:pt x="7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9"/>
          <p:cNvSpPr/>
          <p:nvPr/>
        </p:nvSpPr>
        <p:spPr>
          <a:xfrm>
            <a:off x="10980611" y="1149483"/>
            <a:ext cx="2915" cy="4332"/>
          </a:xfrm>
          <a:custGeom>
            <a:avLst/>
            <a:gdLst/>
            <a:ahLst/>
            <a:cxnLst/>
            <a:rect l="l" t="t" r="r" b="b"/>
            <a:pathLst>
              <a:path w="37" h="55" extrusionOk="0">
                <a:moveTo>
                  <a:pt x="1" y="1"/>
                </a:moveTo>
                <a:lnTo>
                  <a:pt x="6" y="10"/>
                </a:lnTo>
                <a:lnTo>
                  <a:pt x="6" y="10"/>
                </a:lnTo>
                <a:cubicBezTo>
                  <a:pt x="7" y="10"/>
                  <a:pt x="8" y="10"/>
                  <a:pt x="10" y="10"/>
                </a:cubicBezTo>
                <a:lnTo>
                  <a:pt x="20" y="27"/>
                </a:lnTo>
                <a:lnTo>
                  <a:pt x="20" y="27"/>
                </a:lnTo>
                <a:cubicBezTo>
                  <a:pt x="28" y="26"/>
                  <a:pt x="27" y="18"/>
                  <a:pt x="19" y="10"/>
                </a:cubicBezTo>
                <a:cubicBezTo>
                  <a:pt x="19" y="10"/>
                  <a:pt x="10" y="1"/>
                  <a:pt x="1" y="1"/>
                </a:cubicBezTo>
                <a:close/>
                <a:moveTo>
                  <a:pt x="6" y="10"/>
                </a:moveTo>
                <a:lnTo>
                  <a:pt x="6" y="10"/>
                </a:lnTo>
                <a:cubicBezTo>
                  <a:pt x="1" y="12"/>
                  <a:pt x="2" y="20"/>
                  <a:pt x="10" y="27"/>
                </a:cubicBezTo>
                <a:lnTo>
                  <a:pt x="17" y="27"/>
                </a:lnTo>
                <a:lnTo>
                  <a:pt x="6" y="10"/>
                </a:lnTo>
                <a:close/>
                <a:moveTo>
                  <a:pt x="20" y="27"/>
                </a:moveTo>
                <a:lnTo>
                  <a:pt x="20" y="27"/>
                </a:lnTo>
                <a:cubicBezTo>
                  <a:pt x="20" y="27"/>
                  <a:pt x="19" y="27"/>
                  <a:pt x="19" y="27"/>
                </a:cubicBezTo>
                <a:lnTo>
                  <a:pt x="20" y="27"/>
                </a:lnTo>
                <a:lnTo>
                  <a:pt x="20" y="27"/>
                </a:lnTo>
                <a:close/>
                <a:moveTo>
                  <a:pt x="17" y="27"/>
                </a:moveTo>
                <a:lnTo>
                  <a:pt x="17" y="28"/>
                </a:lnTo>
                <a:lnTo>
                  <a:pt x="17" y="28"/>
                </a:lnTo>
                <a:cubicBezTo>
                  <a:pt x="17" y="27"/>
                  <a:pt x="18" y="27"/>
                  <a:pt x="19" y="27"/>
                </a:cubicBezTo>
                <a:close/>
                <a:moveTo>
                  <a:pt x="20" y="27"/>
                </a:moveTo>
                <a:lnTo>
                  <a:pt x="28" y="39"/>
                </a:lnTo>
                <a:lnTo>
                  <a:pt x="28" y="39"/>
                </a:lnTo>
                <a:cubicBezTo>
                  <a:pt x="28" y="36"/>
                  <a:pt x="28" y="34"/>
                  <a:pt x="28" y="27"/>
                </a:cubicBezTo>
                <a:close/>
                <a:moveTo>
                  <a:pt x="17" y="28"/>
                </a:moveTo>
                <a:lnTo>
                  <a:pt x="17" y="28"/>
                </a:lnTo>
                <a:cubicBezTo>
                  <a:pt x="10" y="29"/>
                  <a:pt x="10" y="36"/>
                  <a:pt x="19" y="36"/>
                </a:cubicBezTo>
                <a:cubicBezTo>
                  <a:pt x="19" y="45"/>
                  <a:pt x="28" y="45"/>
                  <a:pt x="36" y="54"/>
                </a:cubicBezTo>
                <a:lnTo>
                  <a:pt x="28" y="39"/>
                </a:lnTo>
                <a:lnTo>
                  <a:pt x="28" y="39"/>
                </a:lnTo>
                <a:cubicBezTo>
                  <a:pt x="28" y="41"/>
                  <a:pt x="28" y="43"/>
                  <a:pt x="28" y="45"/>
                </a:cubicBezTo>
                <a:lnTo>
                  <a:pt x="17" y="28"/>
                </a:lnTo>
                <a:close/>
              </a:path>
            </a:pathLst>
          </a:custGeom>
          <a:solidFill>
            <a:srgbClr val="B2420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10982030" y="1012441"/>
            <a:ext cx="75295" cy="74585"/>
          </a:xfrm>
          <a:custGeom>
            <a:avLst/>
            <a:gdLst/>
            <a:ahLst/>
            <a:cxnLst/>
            <a:rect l="l" t="t" r="r" b="b"/>
            <a:pathLst>
              <a:path w="956" h="947" extrusionOk="0">
                <a:moveTo>
                  <a:pt x="420" y="0"/>
                </a:moveTo>
                <a:cubicBezTo>
                  <a:pt x="390" y="0"/>
                  <a:pt x="361" y="6"/>
                  <a:pt x="336" y="19"/>
                </a:cubicBezTo>
                <a:lnTo>
                  <a:pt x="336" y="19"/>
                </a:lnTo>
                <a:cubicBezTo>
                  <a:pt x="358" y="13"/>
                  <a:pt x="378" y="9"/>
                  <a:pt x="402" y="9"/>
                </a:cubicBezTo>
                <a:cubicBezTo>
                  <a:pt x="420" y="5"/>
                  <a:pt x="438" y="2"/>
                  <a:pt x="456" y="2"/>
                </a:cubicBezTo>
                <a:cubicBezTo>
                  <a:pt x="474" y="2"/>
                  <a:pt x="491" y="5"/>
                  <a:pt x="509" y="9"/>
                </a:cubicBezTo>
                <a:cubicBezTo>
                  <a:pt x="545" y="9"/>
                  <a:pt x="581" y="18"/>
                  <a:pt x="616" y="27"/>
                </a:cubicBezTo>
                <a:cubicBezTo>
                  <a:pt x="581" y="18"/>
                  <a:pt x="554" y="9"/>
                  <a:pt x="518" y="0"/>
                </a:cubicBezTo>
                <a:close/>
                <a:moveTo>
                  <a:pt x="336" y="19"/>
                </a:moveTo>
                <a:lnTo>
                  <a:pt x="336" y="19"/>
                </a:lnTo>
                <a:cubicBezTo>
                  <a:pt x="326" y="21"/>
                  <a:pt x="316" y="24"/>
                  <a:pt x="304" y="27"/>
                </a:cubicBezTo>
                <a:cubicBezTo>
                  <a:pt x="286" y="27"/>
                  <a:pt x="268" y="36"/>
                  <a:pt x="259" y="45"/>
                </a:cubicBezTo>
                <a:cubicBezTo>
                  <a:pt x="242" y="54"/>
                  <a:pt x="224" y="63"/>
                  <a:pt x="215" y="72"/>
                </a:cubicBezTo>
                <a:cubicBezTo>
                  <a:pt x="179" y="81"/>
                  <a:pt x="143" y="107"/>
                  <a:pt x="126" y="134"/>
                </a:cubicBezTo>
                <a:cubicBezTo>
                  <a:pt x="90" y="170"/>
                  <a:pt x="54" y="206"/>
                  <a:pt x="36" y="250"/>
                </a:cubicBezTo>
                <a:cubicBezTo>
                  <a:pt x="27" y="295"/>
                  <a:pt x="10" y="339"/>
                  <a:pt x="1" y="384"/>
                </a:cubicBezTo>
                <a:lnTo>
                  <a:pt x="1" y="536"/>
                </a:lnTo>
                <a:lnTo>
                  <a:pt x="18" y="589"/>
                </a:lnTo>
                <a:lnTo>
                  <a:pt x="27" y="625"/>
                </a:lnTo>
                <a:cubicBezTo>
                  <a:pt x="27" y="634"/>
                  <a:pt x="27" y="643"/>
                  <a:pt x="36" y="661"/>
                </a:cubicBezTo>
                <a:cubicBezTo>
                  <a:pt x="63" y="705"/>
                  <a:pt x="90" y="741"/>
                  <a:pt x="117" y="777"/>
                </a:cubicBezTo>
                <a:cubicBezTo>
                  <a:pt x="152" y="812"/>
                  <a:pt x="188" y="848"/>
                  <a:pt x="233" y="875"/>
                </a:cubicBezTo>
                <a:cubicBezTo>
                  <a:pt x="268" y="893"/>
                  <a:pt x="313" y="920"/>
                  <a:pt x="358" y="937"/>
                </a:cubicBezTo>
                <a:cubicBezTo>
                  <a:pt x="411" y="946"/>
                  <a:pt x="456" y="946"/>
                  <a:pt x="509" y="946"/>
                </a:cubicBezTo>
                <a:cubicBezTo>
                  <a:pt x="545" y="946"/>
                  <a:pt x="590" y="946"/>
                  <a:pt x="634" y="928"/>
                </a:cubicBezTo>
                <a:cubicBezTo>
                  <a:pt x="670" y="911"/>
                  <a:pt x="706" y="902"/>
                  <a:pt x="741" y="875"/>
                </a:cubicBezTo>
                <a:cubicBezTo>
                  <a:pt x="777" y="857"/>
                  <a:pt x="804" y="830"/>
                  <a:pt x="831" y="795"/>
                </a:cubicBezTo>
                <a:cubicBezTo>
                  <a:pt x="857" y="768"/>
                  <a:pt x="884" y="732"/>
                  <a:pt x="902" y="696"/>
                </a:cubicBezTo>
                <a:cubicBezTo>
                  <a:pt x="920" y="661"/>
                  <a:pt x="938" y="625"/>
                  <a:pt x="938" y="589"/>
                </a:cubicBezTo>
                <a:cubicBezTo>
                  <a:pt x="947" y="545"/>
                  <a:pt x="956" y="509"/>
                  <a:pt x="947" y="473"/>
                </a:cubicBezTo>
                <a:cubicBezTo>
                  <a:pt x="947" y="438"/>
                  <a:pt x="947" y="411"/>
                  <a:pt x="938" y="384"/>
                </a:cubicBezTo>
                <a:cubicBezTo>
                  <a:pt x="920" y="295"/>
                  <a:pt x="875" y="223"/>
                  <a:pt x="822" y="161"/>
                </a:cubicBezTo>
                <a:cubicBezTo>
                  <a:pt x="795" y="125"/>
                  <a:pt x="759" y="98"/>
                  <a:pt x="732" y="81"/>
                </a:cubicBezTo>
                <a:cubicBezTo>
                  <a:pt x="697" y="54"/>
                  <a:pt x="652" y="36"/>
                  <a:pt x="616" y="27"/>
                </a:cubicBezTo>
                <a:lnTo>
                  <a:pt x="616" y="27"/>
                </a:lnTo>
                <a:cubicBezTo>
                  <a:pt x="652" y="45"/>
                  <a:pt x="688" y="72"/>
                  <a:pt x="724" y="98"/>
                </a:cubicBezTo>
                <a:cubicBezTo>
                  <a:pt x="750" y="125"/>
                  <a:pt x="786" y="152"/>
                  <a:pt x="813" y="179"/>
                </a:cubicBezTo>
                <a:cubicBezTo>
                  <a:pt x="840" y="214"/>
                  <a:pt x="866" y="250"/>
                  <a:pt x="875" y="286"/>
                </a:cubicBezTo>
                <a:cubicBezTo>
                  <a:pt x="893" y="322"/>
                  <a:pt x="902" y="366"/>
                  <a:pt x="920" y="402"/>
                </a:cubicBezTo>
                <a:cubicBezTo>
                  <a:pt x="920" y="438"/>
                  <a:pt x="920" y="464"/>
                  <a:pt x="920" y="491"/>
                </a:cubicBezTo>
                <a:cubicBezTo>
                  <a:pt x="920" y="527"/>
                  <a:pt x="920" y="563"/>
                  <a:pt x="902" y="598"/>
                </a:cubicBezTo>
                <a:cubicBezTo>
                  <a:pt x="893" y="634"/>
                  <a:pt x="884" y="661"/>
                  <a:pt x="866" y="696"/>
                </a:cubicBezTo>
                <a:cubicBezTo>
                  <a:pt x="848" y="723"/>
                  <a:pt x="831" y="750"/>
                  <a:pt x="804" y="777"/>
                </a:cubicBezTo>
                <a:cubicBezTo>
                  <a:pt x="777" y="803"/>
                  <a:pt x="750" y="821"/>
                  <a:pt x="724" y="839"/>
                </a:cubicBezTo>
                <a:cubicBezTo>
                  <a:pt x="688" y="857"/>
                  <a:pt x="652" y="875"/>
                  <a:pt x="625" y="884"/>
                </a:cubicBezTo>
                <a:cubicBezTo>
                  <a:pt x="600" y="890"/>
                  <a:pt x="575" y="896"/>
                  <a:pt x="550" y="896"/>
                </a:cubicBezTo>
                <a:cubicBezTo>
                  <a:pt x="539" y="896"/>
                  <a:pt x="529" y="895"/>
                  <a:pt x="518" y="893"/>
                </a:cubicBezTo>
                <a:cubicBezTo>
                  <a:pt x="505" y="895"/>
                  <a:pt x="492" y="896"/>
                  <a:pt x="479" y="896"/>
                </a:cubicBezTo>
                <a:cubicBezTo>
                  <a:pt x="448" y="896"/>
                  <a:pt x="419" y="890"/>
                  <a:pt x="393" y="884"/>
                </a:cubicBezTo>
                <a:cubicBezTo>
                  <a:pt x="349" y="866"/>
                  <a:pt x="313" y="848"/>
                  <a:pt x="277" y="830"/>
                </a:cubicBezTo>
                <a:cubicBezTo>
                  <a:pt x="233" y="803"/>
                  <a:pt x="197" y="777"/>
                  <a:pt x="170" y="741"/>
                </a:cubicBezTo>
                <a:cubicBezTo>
                  <a:pt x="143" y="714"/>
                  <a:pt x="117" y="670"/>
                  <a:pt x="90" y="634"/>
                </a:cubicBezTo>
                <a:lnTo>
                  <a:pt x="81" y="607"/>
                </a:lnTo>
                <a:lnTo>
                  <a:pt x="72" y="580"/>
                </a:lnTo>
                <a:lnTo>
                  <a:pt x="54" y="518"/>
                </a:lnTo>
                <a:cubicBezTo>
                  <a:pt x="45" y="473"/>
                  <a:pt x="45" y="429"/>
                  <a:pt x="45" y="384"/>
                </a:cubicBezTo>
                <a:cubicBezTo>
                  <a:pt x="54" y="339"/>
                  <a:pt x="63" y="295"/>
                  <a:pt x="72" y="250"/>
                </a:cubicBezTo>
                <a:cubicBezTo>
                  <a:pt x="90" y="206"/>
                  <a:pt x="117" y="170"/>
                  <a:pt x="152" y="143"/>
                </a:cubicBezTo>
                <a:cubicBezTo>
                  <a:pt x="170" y="107"/>
                  <a:pt x="197" y="89"/>
                  <a:pt x="224" y="72"/>
                </a:cubicBezTo>
                <a:cubicBezTo>
                  <a:pt x="251" y="45"/>
                  <a:pt x="286" y="36"/>
                  <a:pt x="322" y="27"/>
                </a:cubicBezTo>
                <a:cubicBezTo>
                  <a:pt x="326" y="24"/>
                  <a:pt x="331" y="21"/>
                  <a:pt x="336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9"/>
          <p:cNvSpPr/>
          <p:nvPr/>
        </p:nvSpPr>
        <p:spPr>
          <a:xfrm>
            <a:off x="11013691" y="897687"/>
            <a:ext cx="106877" cy="103491"/>
          </a:xfrm>
          <a:custGeom>
            <a:avLst/>
            <a:gdLst/>
            <a:ahLst/>
            <a:cxnLst/>
            <a:rect l="l" t="t" r="r" b="b"/>
            <a:pathLst>
              <a:path w="1357" h="1314" extrusionOk="0">
                <a:moveTo>
                  <a:pt x="955" y="1243"/>
                </a:moveTo>
                <a:cubicBezTo>
                  <a:pt x="889" y="1277"/>
                  <a:pt x="818" y="1299"/>
                  <a:pt x="747" y="1308"/>
                </a:cubicBezTo>
                <a:lnTo>
                  <a:pt x="747" y="1308"/>
                </a:lnTo>
                <a:cubicBezTo>
                  <a:pt x="821" y="1300"/>
                  <a:pt x="894" y="1279"/>
                  <a:pt x="964" y="1243"/>
                </a:cubicBezTo>
                <a:close/>
                <a:moveTo>
                  <a:pt x="694" y="0"/>
                </a:moveTo>
                <a:cubicBezTo>
                  <a:pt x="593" y="0"/>
                  <a:pt x="490" y="24"/>
                  <a:pt x="393" y="74"/>
                </a:cubicBezTo>
                <a:cubicBezTo>
                  <a:pt x="241" y="154"/>
                  <a:pt x="116" y="297"/>
                  <a:pt x="54" y="458"/>
                </a:cubicBezTo>
                <a:cubicBezTo>
                  <a:pt x="0" y="627"/>
                  <a:pt x="9" y="806"/>
                  <a:pt x="89" y="966"/>
                </a:cubicBezTo>
                <a:cubicBezTo>
                  <a:pt x="203" y="1186"/>
                  <a:pt x="430" y="1313"/>
                  <a:pt x="664" y="1313"/>
                </a:cubicBezTo>
                <a:cubicBezTo>
                  <a:pt x="692" y="1313"/>
                  <a:pt x="720" y="1311"/>
                  <a:pt x="747" y="1308"/>
                </a:cubicBezTo>
                <a:lnTo>
                  <a:pt x="747" y="1308"/>
                </a:lnTo>
                <a:cubicBezTo>
                  <a:pt x="726" y="1310"/>
                  <a:pt x="705" y="1311"/>
                  <a:pt x="684" y="1311"/>
                </a:cubicBezTo>
                <a:cubicBezTo>
                  <a:pt x="450" y="1311"/>
                  <a:pt x="224" y="1177"/>
                  <a:pt x="116" y="949"/>
                </a:cubicBezTo>
                <a:cubicBezTo>
                  <a:pt x="45" y="797"/>
                  <a:pt x="45" y="627"/>
                  <a:pt x="107" y="475"/>
                </a:cubicBezTo>
                <a:cubicBezTo>
                  <a:pt x="161" y="324"/>
                  <a:pt x="277" y="199"/>
                  <a:pt x="429" y="118"/>
                </a:cubicBezTo>
                <a:cubicBezTo>
                  <a:pt x="519" y="74"/>
                  <a:pt x="615" y="52"/>
                  <a:pt x="710" y="52"/>
                </a:cubicBezTo>
                <a:cubicBezTo>
                  <a:pt x="935" y="52"/>
                  <a:pt x="1152" y="173"/>
                  <a:pt x="1259" y="386"/>
                </a:cubicBezTo>
                <a:cubicBezTo>
                  <a:pt x="1330" y="538"/>
                  <a:pt x="1348" y="716"/>
                  <a:pt x="1294" y="877"/>
                </a:cubicBezTo>
                <a:cubicBezTo>
                  <a:pt x="1357" y="716"/>
                  <a:pt x="1348" y="538"/>
                  <a:pt x="1285" y="377"/>
                </a:cubicBezTo>
                <a:cubicBezTo>
                  <a:pt x="1172" y="138"/>
                  <a:pt x="938" y="0"/>
                  <a:pt x="69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9"/>
          <p:cNvSpPr/>
          <p:nvPr/>
        </p:nvSpPr>
        <p:spPr>
          <a:xfrm>
            <a:off x="11223034" y="873035"/>
            <a:ext cx="93645" cy="82068"/>
          </a:xfrm>
          <a:custGeom>
            <a:avLst/>
            <a:gdLst/>
            <a:ahLst/>
            <a:cxnLst/>
            <a:rect l="l" t="t" r="r" b="b"/>
            <a:pathLst>
              <a:path w="1189" h="1042" extrusionOk="0">
                <a:moveTo>
                  <a:pt x="649" y="1"/>
                </a:moveTo>
                <a:cubicBezTo>
                  <a:pt x="272" y="1"/>
                  <a:pt x="0" y="393"/>
                  <a:pt x="171" y="753"/>
                </a:cubicBezTo>
                <a:cubicBezTo>
                  <a:pt x="257" y="932"/>
                  <a:pt x="440" y="1042"/>
                  <a:pt x="634" y="1042"/>
                </a:cubicBezTo>
                <a:cubicBezTo>
                  <a:pt x="682" y="1042"/>
                  <a:pt x="730" y="1035"/>
                  <a:pt x="778" y="1021"/>
                </a:cubicBezTo>
                <a:cubicBezTo>
                  <a:pt x="885" y="985"/>
                  <a:pt x="975" y="914"/>
                  <a:pt x="1037" y="824"/>
                </a:cubicBezTo>
                <a:lnTo>
                  <a:pt x="1037" y="824"/>
                </a:lnTo>
                <a:cubicBezTo>
                  <a:pt x="975" y="914"/>
                  <a:pt x="876" y="976"/>
                  <a:pt x="769" y="1012"/>
                </a:cubicBezTo>
                <a:cubicBezTo>
                  <a:pt x="727" y="1023"/>
                  <a:pt x="685" y="1028"/>
                  <a:pt x="643" y="1028"/>
                </a:cubicBezTo>
                <a:cubicBezTo>
                  <a:pt x="455" y="1028"/>
                  <a:pt x="279" y="918"/>
                  <a:pt x="198" y="735"/>
                </a:cubicBezTo>
                <a:cubicBezTo>
                  <a:pt x="163" y="628"/>
                  <a:pt x="154" y="512"/>
                  <a:pt x="189" y="405"/>
                </a:cubicBezTo>
                <a:cubicBezTo>
                  <a:pt x="250" y="180"/>
                  <a:pt x="453" y="38"/>
                  <a:pt x="677" y="38"/>
                </a:cubicBezTo>
                <a:cubicBezTo>
                  <a:pt x="684" y="38"/>
                  <a:pt x="691" y="39"/>
                  <a:pt x="698" y="39"/>
                </a:cubicBezTo>
                <a:cubicBezTo>
                  <a:pt x="814" y="48"/>
                  <a:pt x="921" y="92"/>
                  <a:pt x="1001" y="182"/>
                </a:cubicBezTo>
                <a:cubicBezTo>
                  <a:pt x="1091" y="262"/>
                  <a:pt x="1135" y="369"/>
                  <a:pt x="1144" y="494"/>
                </a:cubicBezTo>
                <a:cubicBezTo>
                  <a:pt x="1144" y="610"/>
                  <a:pt x="1109" y="726"/>
                  <a:pt x="1037" y="824"/>
                </a:cubicBezTo>
                <a:cubicBezTo>
                  <a:pt x="1189" y="628"/>
                  <a:pt x="1180" y="351"/>
                  <a:pt x="1019" y="164"/>
                </a:cubicBezTo>
                <a:cubicBezTo>
                  <a:pt x="939" y="74"/>
                  <a:pt x="823" y="12"/>
                  <a:pt x="698" y="3"/>
                </a:cubicBezTo>
                <a:cubicBezTo>
                  <a:pt x="682" y="2"/>
                  <a:pt x="665" y="1"/>
                  <a:pt x="6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442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686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756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BA51-53B2-4DB6-BB7E-293CA93D5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0FC44-3E8A-46F0-B1FF-20752709C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690E6-AC8F-4F3F-964E-7D9128539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59F21-0AA2-4B34-9D42-5F823654B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2CC61-AB4A-45C8-BC97-42224D360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8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1919E-3893-494C-BE3E-9BF172A35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C091C-1D88-4A75-B1B3-4BF02A87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33DE3-DBFF-4DBA-B233-AD49CAA8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9FBFA-DEBF-42F7-B615-D26DE93DA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7BE67-2ACC-456E-8FB0-4022F991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6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C14D1-E6DA-4426-8C50-A304836D0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58AC8-CF21-470D-842A-FFA551E16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08249-9005-456F-8772-4302E392D7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3EC6E6-5375-460F-9445-3B4AD498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14617-CE41-4CEC-A008-E558171D3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8F284-E72A-4A83-8E6B-BE13532B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87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4930-0F8B-47B9-9648-36046E485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17441B-79AE-4A30-9724-222C82110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5438D-27A4-4762-BA35-3BDC6EF542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E2379-6EF6-4AE1-BAC5-BA67B206D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AB7DBE-3691-41E2-B27A-879B099AD4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1C1363-1B39-422E-963B-2E9E9E63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AAC382-7CAE-47D1-B581-66177FB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229CBA-3330-4E2C-AE8F-06752379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32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3E5E-71C7-4325-AB85-D32DDC9C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38522-CF0D-447F-AE16-1F0DA1532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E41B13-85B2-4D97-95D1-3C900C5FE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9B6F0-1EC5-40D6-B770-7740B6560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75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A5936B-AE73-4171-9614-9CE8AA4F2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78776-146C-4F8D-B6F4-88DFE90A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3A53B-EFB9-48B8-8B02-BD64D936C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21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4FEAF-055C-43FB-BEC6-A1356FF8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024BF-4765-4EB5-BB9B-525F64C0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B09F9-1344-4533-B8CE-45CF04768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9194D-F600-42E9-BD47-D41786C04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475AB-DD54-4C8D-A92A-D466DE12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CC6B1B-7873-421C-AF83-C54C9B348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91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6421A-D32B-464E-B391-0460D51A6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E8E722-AEFF-4247-B799-561C24E80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0F672-622E-4285-B5C7-84A512AFC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D65C5-AB16-47B8-A63C-FD72F5629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F166A-006F-4E7A-A788-736900F6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079A0-CAFB-4398-8787-ECBF9BC3B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6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BF9001-0D1C-4F02-A238-0AAC7F074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9992F-4FB7-480E-8CDC-EAE10F50C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B7762-07A7-4C76-BBC8-949A310FD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5BA3B-C1B0-44A7-A11B-0E887C7D9CAE}" type="datetimeFigureOut">
              <a:rPr lang="en-US" smtClean="0"/>
              <a:t>2/21/2022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DED2D-CFF1-46BB-A9E4-03FC8BD44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F523F-8777-4CCA-B971-C803AD0071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B5390-DE5D-417F-B8ED-58960BBC76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5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6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18.xm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12" Type="http://schemas.openxmlformats.org/officeDocument/2006/relationships/slide" Target="slide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slide" Target="slide16.xml"/><Relationship Id="rId5" Type="http://schemas.openxmlformats.org/officeDocument/2006/relationships/image" Target="../media/image14.png"/><Relationship Id="rId15" Type="http://schemas.openxmlformats.org/officeDocument/2006/relationships/slide" Target="slide20.xml"/><Relationship Id="rId10" Type="http://schemas.openxmlformats.org/officeDocument/2006/relationships/slide" Target="slide15.xml"/><Relationship Id="rId4" Type="http://schemas.openxmlformats.org/officeDocument/2006/relationships/notesSlide" Target="../notesSlides/notesSlide12.xml"/><Relationship Id="rId9" Type="http://schemas.openxmlformats.org/officeDocument/2006/relationships/slide" Target="slide14.xml"/><Relationship Id="rId14" Type="http://schemas.openxmlformats.org/officeDocument/2006/relationships/slide" Target="slide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slide" Target="slide13.xml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audio" Target="../media/audio1.wav"/><Relationship Id="rId5" Type="http://schemas.openxmlformats.org/officeDocument/2006/relationships/image" Target="../media/image23.pn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slide" Target="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slide" Target="slide1.xml"/><Relationship Id="rId11" Type="http://schemas.openxmlformats.org/officeDocument/2006/relationships/image" Target="../media/image6.wmf"/><Relationship Id="rId5" Type="http://schemas.openxmlformats.org/officeDocument/2006/relationships/slide" Target="slide9.xml"/><Relationship Id="rId10" Type="http://schemas.openxmlformats.org/officeDocument/2006/relationships/oleObject" Target="../embeddings/oleObject2.bin"/><Relationship Id="rId4" Type="http://schemas.openxmlformats.org/officeDocument/2006/relationships/slide" Target="slide6.xml"/><Relationship Id="rId9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slide" Target="slide1.xml"/><Relationship Id="rId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slide" Target="slide6.xml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0.png"/><Relationship Id="rId5" Type="http://schemas.openxmlformats.org/officeDocument/2006/relationships/slide" Target="slide1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6.xml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0.png"/><Relationship Id="rId5" Type="http://schemas.openxmlformats.org/officeDocument/2006/relationships/slide" Target="slide1.xml"/><Relationship Id="rId4" Type="http://schemas.openxmlformats.org/officeDocument/2006/relationships/slide" Target="slide9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.xml"/><Relationship Id="rId5" Type="http://schemas.openxmlformats.org/officeDocument/2006/relationships/slide" Target="slide9.xml"/><Relationship Id="rId10" Type="http://schemas.openxmlformats.org/officeDocument/2006/relationships/image" Target="../media/image21.png"/><Relationship Id="rId4" Type="http://schemas.openxmlformats.org/officeDocument/2006/relationships/slide" Target="slide6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slide" Target="slid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9.xml"/><Relationship Id="rId5" Type="http://schemas.openxmlformats.org/officeDocument/2006/relationships/slide" Target="slide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4" name="Google Shape;3384;p36"/>
          <p:cNvGrpSpPr/>
          <p:nvPr/>
        </p:nvGrpSpPr>
        <p:grpSpPr>
          <a:xfrm>
            <a:off x="9370966" y="648638"/>
            <a:ext cx="2122236" cy="1175137"/>
            <a:chOff x="7028224" y="486478"/>
            <a:chExt cx="1591677" cy="881353"/>
          </a:xfrm>
        </p:grpSpPr>
        <p:sp>
          <p:nvSpPr>
            <p:cNvPr id="3385" name="Google Shape;3385;p36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6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6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6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6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6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6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6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6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6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6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6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6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6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6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36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36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6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6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6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6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6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6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6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6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6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6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6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6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6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6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6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6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6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6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6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6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6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6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6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6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6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6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6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6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36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36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6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6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6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6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6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6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6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6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6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6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6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4" name="Google Shape;3444;p36"/>
          <p:cNvGrpSpPr/>
          <p:nvPr/>
        </p:nvGrpSpPr>
        <p:grpSpPr>
          <a:xfrm>
            <a:off x="640821" y="3986494"/>
            <a:ext cx="2591448" cy="2326493"/>
            <a:chOff x="480616" y="2989870"/>
            <a:chExt cx="1943586" cy="1744870"/>
          </a:xfrm>
        </p:grpSpPr>
        <p:sp>
          <p:nvSpPr>
            <p:cNvPr id="3445" name="Google Shape;3445;p36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6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6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6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6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6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6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6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6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6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6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6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6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6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6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6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6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2" name="Google Shape;3462;p36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36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36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36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36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36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36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36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36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36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36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36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36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36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36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36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36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36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36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36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36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36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84" name="Google Shape;3484;p36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3485" name="Google Shape;3485;p36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36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36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8" name="Google Shape;3488;p36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89" name="Google Shape;3489;p36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36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36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36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36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36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36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36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36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36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36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36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36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36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36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36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36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36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36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36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36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36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11" name="Google Shape;3511;p36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12" name="Google Shape;3512;p36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13" name="Google Shape;3513;p36">
            <a:hlinkClick r:id="rId3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4" name="Google Shape;3514;p36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15" name="Google Shape;3515;p36">
            <a:hlinkClick r:id="rId4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6" name="Google Shape;3516;p36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17" name="Google Shape;3517;p36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18" name="Google Shape;3518;p36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19" name="Google Shape;3519;p36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0" name="Google Shape;3520;p36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21" name="Google Shape;3521;p36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2" name="Google Shape;3522;p36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23" name="Google Shape;3523;p36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524" name="Google Shape;3524;p36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25" name="Google Shape;3525;p36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26" name="Google Shape;3526;p36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27" name="Google Shape;3527;p36">
            <a:hlinkClick r:id="rId5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6805" y="3183687"/>
            <a:ext cx="5463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KHỞI ĐỘNG</a:t>
            </a:r>
          </a:p>
        </p:txBody>
      </p:sp>
      <p:pic>
        <p:nvPicPr>
          <p:cNvPr id="156" name="Google Shape;5206;p59"/>
          <p:cNvPicPr preferRelativeResize="0"/>
          <p:nvPr/>
        </p:nvPicPr>
        <p:blipFill rotWithShape="1">
          <a:blip r:embed="rId6">
            <a:alphaModFix/>
          </a:blip>
          <a:srcRect l="2381" t="7558" b="7320"/>
          <a:stretch/>
        </p:blipFill>
        <p:spPr>
          <a:xfrm>
            <a:off x="6550635" y="1159224"/>
            <a:ext cx="5365737" cy="4745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5376;p60"/>
          <p:cNvPicPr preferRelativeResize="0"/>
          <p:nvPr/>
        </p:nvPicPr>
        <p:blipFill rotWithShape="1">
          <a:blip r:embed="rId7">
            <a:alphaModFix/>
          </a:blip>
          <a:srcRect l="-1560" r="1559"/>
          <a:stretch/>
        </p:blipFill>
        <p:spPr>
          <a:xfrm>
            <a:off x="7070608" y="4341897"/>
            <a:ext cx="1953490" cy="208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5824;p65"/>
          <p:cNvPicPr preferRelativeResize="0"/>
          <p:nvPr/>
        </p:nvPicPr>
        <p:blipFill rotWithShape="1">
          <a:blip r:embed="rId8">
            <a:alphaModFix/>
          </a:blip>
          <a:srcRect t="27769" b="13890"/>
          <a:stretch/>
        </p:blipFill>
        <p:spPr>
          <a:xfrm>
            <a:off x="798170" y="750002"/>
            <a:ext cx="1326500" cy="789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0" name="Google Shape;5558;p65"/>
          <p:cNvGrpSpPr/>
          <p:nvPr/>
        </p:nvGrpSpPr>
        <p:grpSpPr>
          <a:xfrm>
            <a:off x="3599110" y="701449"/>
            <a:ext cx="705559" cy="430839"/>
            <a:chOff x="2607718" y="2074930"/>
            <a:chExt cx="705559" cy="430839"/>
          </a:xfrm>
        </p:grpSpPr>
        <p:sp>
          <p:nvSpPr>
            <p:cNvPr id="161" name="Google Shape;5559;p65"/>
            <p:cNvSpPr/>
            <p:nvPr/>
          </p:nvSpPr>
          <p:spPr>
            <a:xfrm>
              <a:off x="2607718" y="2124071"/>
              <a:ext cx="432416" cy="381036"/>
            </a:xfrm>
            <a:custGeom>
              <a:avLst/>
              <a:gdLst/>
              <a:ahLst/>
              <a:cxnLst/>
              <a:rect l="l" t="t" r="r" b="b"/>
              <a:pathLst>
                <a:path w="5218" h="4598" extrusionOk="0">
                  <a:moveTo>
                    <a:pt x="3729" y="0"/>
                  </a:moveTo>
                  <a:cubicBezTo>
                    <a:pt x="3650" y="0"/>
                    <a:pt x="3589" y="18"/>
                    <a:pt x="3561" y="63"/>
                  </a:cubicBezTo>
                  <a:cubicBezTo>
                    <a:pt x="3471" y="179"/>
                    <a:pt x="3507" y="339"/>
                    <a:pt x="3632" y="420"/>
                  </a:cubicBezTo>
                  <a:cubicBezTo>
                    <a:pt x="3632" y="420"/>
                    <a:pt x="3159" y="178"/>
                    <a:pt x="2781" y="178"/>
                  </a:cubicBezTo>
                  <a:cubicBezTo>
                    <a:pt x="2645" y="178"/>
                    <a:pt x="2521" y="210"/>
                    <a:pt x="2436" y="295"/>
                  </a:cubicBezTo>
                  <a:cubicBezTo>
                    <a:pt x="2115" y="607"/>
                    <a:pt x="2329" y="857"/>
                    <a:pt x="2329" y="857"/>
                  </a:cubicBezTo>
                  <a:cubicBezTo>
                    <a:pt x="2329" y="857"/>
                    <a:pt x="2139" y="824"/>
                    <a:pt x="1903" y="824"/>
                  </a:cubicBezTo>
                  <a:cubicBezTo>
                    <a:pt x="1591" y="824"/>
                    <a:pt x="1199" y="882"/>
                    <a:pt x="1062" y="1151"/>
                  </a:cubicBezTo>
                  <a:cubicBezTo>
                    <a:pt x="821" y="1633"/>
                    <a:pt x="1481" y="1705"/>
                    <a:pt x="1481" y="1705"/>
                  </a:cubicBezTo>
                  <a:cubicBezTo>
                    <a:pt x="1481" y="1705"/>
                    <a:pt x="446" y="1901"/>
                    <a:pt x="553" y="2437"/>
                  </a:cubicBezTo>
                  <a:cubicBezTo>
                    <a:pt x="620" y="2779"/>
                    <a:pt x="885" y="2843"/>
                    <a:pt x="1073" y="2843"/>
                  </a:cubicBezTo>
                  <a:cubicBezTo>
                    <a:pt x="1183" y="2843"/>
                    <a:pt x="1267" y="2820"/>
                    <a:pt x="1267" y="2820"/>
                  </a:cubicBezTo>
                  <a:lnTo>
                    <a:pt x="1267" y="2820"/>
                  </a:lnTo>
                  <a:cubicBezTo>
                    <a:pt x="1" y="3445"/>
                    <a:pt x="311" y="4597"/>
                    <a:pt x="1063" y="4597"/>
                  </a:cubicBezTo>
                  <a:cubicBezTo>
                    <a:pt x="1074" y="4597"/>
                    <a:pt x="1086" y="4597"/>
                    <a:pt x="1097" y="4596"/>
                  </a:cubicBezTo>
                  <a:cubicBezTo>
                    <a:pt x="1883" y="4552"/>
                    <a:pt x="2329" y="3650"/>
                    <a:pt x="2329" y="3650"/>
                  </a:cubicBezTo>
                  <a:cubicBezTo>
                    <a:pt x="2329" y="3650"/>
                    <a:pt x="2408" y="4156"/>
                    <a:pt x="2827" y="4156"/>
                  </a:cubicBezTo>
                  <a:cubicBezTo>
                    <a:pt x="2853" y="4156"/>
                    <a:pt x="2880" y="4154"/>
                    <a:pt x="2909" y="4150"/>
                  </a:cubicBezTo>
                  <a:cubicBezTo>
                    <a:pt x="3400" y="4088"/>
                    <a:pt x="3427" y="3320"/>
                    <a:pt x="3427" y="3320"/>
                  </a:cubicBezTo>
                  <a:cubicBezTo>
                    <a:pt x="3427" y="3320"/>
                    <a:pt x="3694" y="3567"/>
                    <a:pt x="3972" y="3567"/>
                  </a:cubicBezTo>
                  <a:cubicBezTo>
                    <a:pt x="4114" y="3567"/>
                    <a:pt x="4259" y="3504"/>
                    <a:pt x="4373" y="3311"/>
                  </a:cubicBezTo>
                  <a:cubicBezTo>
                    <a:pt x="4712" y="2740"/>
                    <a:pt x="4168" y="2178"/>
                    <a:pt x="4167" y="2178"/>
                  </a:cubicBezTo>
                  <a:lnTo>
                    <a:pt x="4167" y="2178"/>
                  </a:lnTo>
                  <a:cubicBezTo>
                    <a:pt x="4168" y="2178"/>
                    <a:pt x="4278" y="2241"/>
                    <a:pt x="4423" y="2241"/>
                  </a:cubicBezTo>
                  <a:cubicBezTo>
                    <a:pt x="4577" y="2241"/>
                    <a:pt x="4770" y="2169"/>
                    <a:pt x="4908" y="1874"/>
                  </a:cubicBezTo>
                  <a:cubicBezTo>
                    <a:pt x="5122" y="1419"/>
                    <a:pt x="4739" y="1018"/>
                    <a:pt x="4739" y="1018"/>
                  </a:cubicBezTo>
                  <a:lnTo>
                    <a:pt x="4739" y="1018"/>
                  </a:lnTo>
                  <a:cubicBezTo>
                    <a:pt x="4772" y="1024"/>
                    <a:pt x="4801" y="1027"/>
                    <a:pt x="4826" y="1027"/>
                  </a:cubicBezTo>
                  <a:cubicBezTo>
                    <a:pt x="5217" y="1027"/>
                    <a:pt x="4649" y="286"/>
                    <a:pt x="4649" y="286"/>
                  </a:cubicBezTo>
                  <a:cubicBezTo>
                    <a:pt x="4649" y="286"/>
                    <a:pt x="4044" y="0"/>
                    <a:pt x="3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560;p65"/>
            <p:cNvSpPr/>
            <p:nvPr/>
          </p:nvSpPr>
          <p:spPr>
            <a:xfrm>
              <a:off x="2656446" y="2272738"/>
              <a:ext cx="324022" cy="233030"/>
            </a:xfrm>
            <a:custGeom>
              <a:avLst/>
              <a:gdLst/>
              <a:ahLst/>
              <a:cxnLst/>
              <a:rect l="l" t="t" r="r" b="b"/>
              <a:pathLst>
                <a:path w="3910" h="2812" extrusionOk="0">
                  <a:moveTo>
                    <a:pt x="536" y="1044"/>
                  </a:moveTo>
                  <a:cubicBezTo>
                    <a:pt x="590" y="1044"/>
                    <a:pt x="634" y="1035"/>
                    <a:pt x="679" y="1026"/>
                  </a:cubicBezTo>
                  <a:cubicBezTo>
                    <a:pt x="599" y="1062"/>
                    <a:pt x="527" y="1107"/>
                    <a:pt x="447" y="1160"/>
                  </a:cubicBezTo>
                  <a:cubicBezTo>
                    <a:pt x="152" y="1562"/>
                    <a:pt x="1" y="2062"/>
                    <a:pt x="27" y="2570"/>
                  </a:cubicBezTo>
                  <a:cubicBezTo>
                    <a:pt x="27" y="2588"/>
                    <a:pt x="27" y="2606"/>
                    <a:pt x="36" y="2624"/>
                  </a:cubicBezTo>
                  <a:cubicBezTo>
                    <a:pt x="161" y="2749"/>
                    <a:pt x="340" y="2811"/>
                    <a:pt x="518" y="2802"/>
                  </a:cubicBezTo>
                  <a:cubicBezTo>
                    <a:pt x="1286" y="2758"/>
                    <a:pt x="1741" y="1856"/>
                    <a:pt x="1741" y="1856"/>
                  </a:cubicBezTo>
                  <a:cubicBezTo>
                    <a:pt x="1741" y="1856"/>
                    <a:pt x="1830" y="2437"/>
                    <a:pt x="2321" y="2365"/>
                  </a:cubicBezTo>
                  <a:cubicBezTo>
                    <a:pt x="2812" y="2294"/>
                    <a:pt x="2848" y="1535"/>
                    <a:pt x="2848" y="1535"/>
                  </a:cubicBezTo>
                  <a:cubicBezTo>
                    <a:pt x="2848" y="1535"/>
                    <a:pt x="3446" y="2088"/>
                    <a:pt x="3794" y="1517"/>
                  </a:cubicBezTo>
                  <a:cubicBezTo>
                    <a:pt x="3874" y="1383"/>
                    <a:pt x="3910" y="1232"/>
                    <a:pt x="3901" y="1071"/>
                  </a:cubicBezTo>
                  <a:cubicBezTo>
                    <a:pt x="3035" y="18"/>
                    <a:pt x="1429" y="0"/>
                    <a:pt x="545" y="10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561;p65"/>
            <p:cNvSpPr/>
            <p:nvPr/>
          </p:nvSpPr>
          <p:spPr>
            <a:xfrm>
              <a:off x="2640203" y="2121834"/>
              <a:ext cx="382445" cy="383771"/>
            </a:xfrm>
            <a:custGeom>
              <a:avLst/>
              <a:gdLst/>
              <a:ahLst/>
              <a:cxnLst/>
              <a:rect l="l" t="t" r="r" b="b"/>
              <a:pathLst>
                <a:path w="4615" h="4631" extrusionOk="0">
                  <a:moveTo>
                    <a:pt x="1937" y="3678"/>
                  </a:moveTo>
                  <a:lnTo>
                    <a:pt x="1937" y="3678"/>
                  </a:lnTo>
                  <a:cubicBezTo>
                    <a:pt x="1944" y="3738"/>
                    <a:pt x="1961" y="3798"/>
                    <a:pt x="1987" y="3855"/>
                  </a:cubicBezTo>
                  <a:lnTo>
                    <a:pt x="1987" y="3855"/>
                  </a:lnTo>
                  <a:cubicBezTo>
                    <a:pt x="1962" y="3798"/>
                    <a:pt x="1944" y="3739"/>
                    <a:pt x="1937" y="3678"/>
                  </a:cubicBezTo>
                  <a:close/>
                  <a:moveTo>
                    <a:pt x="1987" y="3855"/>
                  </a:moveTo>
                  <a:lnTo>
                    <a:pt x="1987" y="3855"/>
                  </a:lnTo>
                  <a:cubicBezTo>
                    <a:pt x="2024" y="3940"/>
                    <a:pt x="2078" y="4019"/>
                    <a:pt x="2142" y="4088"/>
                  </a:cubicBezTo>
                  <a:cubicBezTo>
                    <a:pt x="2231" y="4153"/>
                    <a:pt x="2335" y="4187"/>
                    <a:pt x="2441" y="4187"/>
                  </a:cubicBezTo>
                  <a:cubicBezTo>
                    <a:pt x="2442" y="4187"/>
                    <a:pt x="2444" y="4187"/>
                    <a:pt x="2445" y="4186"/>
                  </a:cubicBezTo>
                  <a:lnTo>
                    <a:pt x="2445" y="4186"/>
                  </a:lnTo>
                  <a:cubicBezTo>
                    <a:pt x="2446" y="4187"/>
                    <a:pt x="2447" y="4187"/>
                    <a:pt x="2448" y="4187"/>
                  </a:cubicBezTo>
                  <a:cubicBezTo>
                    <a:pt x="2501" y="4187"/>
                    <a:pt x="2555" y="4178"/>
                    <a:pt x="2606" y="4159"/>
                  </a:cubicBezTo>
                  <a:lnTo>
                    <a:pt x="2606" y="4159"/>
                  </a:lnTo>
                  <a:cubicBezTo>
                    <a:pt x="2553" y="4177"/>
                    <a:pt x="2498" y="4186"/>
                    <a:pt x="2445" y="4186"/>
                  </a:cubicBezTo>
                  <a:lnTo>
                    <a:pt x="2445" y="4186"/>
                  </a:lnTo>
                  <a:cubicBezTo>
                    <a:pt x="2342" y="4186"/>
                    <a:pt x="2242" y="4152"/>
                    <a:pt x="2160" y="4088"/>
                  </a:cubicBezTo>
                  <a:cubicBezTo>
                    <a:pt x="2085" y="4023"/>
                    <a:pt x="2025" y="3942"/>
                    <a:pt x="1987" y="3855"/>
                  </a:cubicBezTo>
                  <a:close/>
                  <a:moveTo>
                    <a:pt x="3329" y="0"/>
                  </a:moveTo>
                  <a:cubicBezTo>
                    <a:pt x="3294" y="0"/>
                    <a:pt x="3258" y="9"/>
                    <a:pt x="3222" y="18"/>
                  </a:cubicBezTo>
                  <a:cubicBezTo>
                    <a:pt x="3186" y="27"/>
                    <a:pt x="3151" y="54"/>
                    <a:pt x="3133" y="90"/>
                  </a:cubicBezTo>
                  <a:cubicBezTo>
                    <a:pt x="3097" y="152"/>
                    <a:pt x="3088" y="223"/>
                    <a:pt x="3106" y="295"/>
                  </a:cubicBezTo>
                  <a:cubicBezTo>
                    <a:pt x="3113" y="322"/>
                    <a:pt x="3124" y="348"/>
                    <a:pt x="3138" y="372"/>
                  </a:cubicBezTo>
                  <a:lnTo>
                    <a:pt x="3138" y="372"/>
                  </a:lnTo>
                  <a:cubicBezTo>
                    <a:pt x="3031" y="326"/>
                    <a:pt x="2922" y="283"/>
                    <a:pt x="2803" y="250"/>
                  </a:cubicBezTo>
                  <a:cubicBezTo>
                    <a:pt x="2651" y="197"/>
                    <a:pt x="2490" y="179"/>
                    <a:pt x="2330" y="179"/>
                  </a:cubicBezTo>
                  <a:cubicBezTo>
                    <a:pt x="2249" y="188"/>
                    <a:pt x="2169" y="206"/>
                    <a:pt x="2098" y="250"/>
                  </a:cubicBezTo>
                  <a:cubicBezTo>
                    <a:pt x="2026" y="295"/>
                    <a:pt x="1964" y="357"/>
                    <a:pt x="1928" y="429"/>
                  </a:cubicBezTo>
                  <a:cubicBezTo>
                    <a:pt x="1832" y="557"/>
                    <a:pt x="1822" y="722"/>
                    <a:pt x="1893" y="858"/>
                  </a:cubicBezTo>
                  <a:lnTo>
                    <a:pt x="1893" y="858"/>
                  </a:lnTo>
                  <a:cubicBezTo>
                    <a:pt x="1770" y="836"/>
                    <a:pt x="1644" y="827"/>
                    <a:pt x="1516" y="827"/>
                  </a:cubicBezTo>
                  <a:cubicBezTo>
                    <a:pt x="1472" y="827"/>
                    <a:pt x="1428" y="828"/>
                    <a:pt x="1384" y="830"/>
                  </a:cubicBezTo>
                  <a:cubicBezTo>
                    <a:pt x="1196" y="839"/>
                    <a:pt x="1009" y="884"/>
                    <a:pt x="839" y="973"/>
                  </a:cubicBezTo>
                  <a:cubicBezTo>
                    <a:pt x="759" y="1027"/>
                    <a:pt x="687" y="1098"/>
                    <a:pt x="652" y="1187"/>
                  </a:cubicBezTo>
                  <a:cubicBezTo>
                    <a:pt x="598" y="1268"/>
                    <a:pt x="589" y="1375"/>
                    <a:pt x="616" y="1473"/>
                  </a:cubicBezTo>
                  <a:cubicBezTo>
                    <a:pt x="652" y="1562"/>
                    <a:pt x="723" y="1634"/>
                    <a:pt x="812" y="1669"/>
                  </a:cubicBezTo>
                  <a:cubicBezTo>
                    <a:pt x="872" y="1699"/>
                    <a:pt x="931" y="1721"/>
                    <a:pt x="993" y="1735"/>
                  </a:cubicBezTo>
                  <a:lnTo>
                    <a:pt x="993" y="1735"/>
                  </a:lnTo>
                  <a:cubicBezTo>
                    <a:pt x="841" y="1772"/>
                    <a:pt x="696" y="1826"/>
                    <a:pt x="563" y="1892"/>
                  </a:cubicBezTo>
                  <a:cubicBezTo>
                    <a:pt x="473" y="1937"/>
                    <a:pt x="393" y="1982"/>
                    <a:pt x="322" y="2044"/>
                  </a:cubicBezTo>
                  <a:cubicBezTo>
                    <a:pt x="250" y="2107"/>
                    <a:pt x="197" y="2187"/>
                    <a:pt x="161" y="2276"/>
                  </a:cubicBezTo>
                  <a:cubicBezTo>
                    <a:pt x="116" y="2464"/>
                    <a:pt x="179" y="2660"/>
                    <a:pt x="339" y="2785"/>
                  </a:cubicBezTo>
                  <a:cubicBezTo>
                    <a:pt x="449" y="2852"/>
                    <a:pt x="576" y="2890"/>
                    <a:pt x="705" y="2890"/>
                  </a:cubicBezTo>
                  <a:cubicBezTo>
                    <a:pt x="721" y="2890"/>
                    <a:pt x="736" y="2890"/>
                    <a:pt x="752" y="2889"/>
                  </a:cubicBezTo>
                  <a:lnTo>
                    <a:pt x="752" y="2889"/>
                  </a:lnTo>
                  <a:cubicBezTo>
                    <a:pt x="481" y="3041"/>
                    <a:pt x="256" y="3260"/>
                    <a:pt x="107" y="3535"/>
                  </a:cubicBezTo>
                  <a:cubicBezTo>
                    <a:pt x="27" y="3686"/>
                    <a:pt x="0" y="3865"/>
                    <a:pt x="18" y="4043"/>
                  </a:cubicBezTo>
                  <a:cubicBezTo>
                    <a:pt x="51" y="4385"/>
                    <a:pt x="335" y="4631"/>
                    <a:pt x="670" y="4631"/>
                  </a:cubicBezTo>
                  <a:cubicBezTo>
                    <a:pt x="702" y="4631"/>
                    <a:pt x="735" y="4628"/>
                    <a:pt x="768" y="4623"/>
                  </a:cubicBezTo>
                  <a:cubicBezTo>
                    <a:pt x="937" y="4606"/>
                    <a:pt x="1107" y="4543"/>
                    <a:pt x="1250" y="4445"/>
                  </a:cubicBezTo>
                  <a:cubicBezTo>
                    <a:pt x="1544" y="4249"/>
                    <a:pt x="1776" y="3981"/>
                    <a:pt x="1937" y="3677"/>
                  </a:cubicBezTo>
                  <a:lnTo>
                    <a:pt x="1937" y="3677"/>
                  </a:lnTo>
                  <a:cubicBezTo>
                    <a:pt x="1767" y="3981"/>
                    <a:pt x="1535" y="4249"/>
                    <a:pt x="1241" y="4436"/>
                  </a:cubicBezTo>
                  <a:cubicBezTo>
                    <a:pt x="1098" y="4525"/>
                    <a:pt x="928" y="4588"/>
                    <a:pt x="759" y="4606"/>
                  </a:cubicBezTo>
                  <a:cubicBezTo>
                    <a:pt x="735" y="4608"/>
                    <a:pt x="710" y="4609"/>
                    <a:pt x="686" y="4609"/>
                  </a:cubicBezTo>
                  <a:cubicBezTo>
                    <a:pt x="541" y="4609"/>
                    <a:pt x="399" y="4564"/>
                    <a:pt x="277" y="4472"/>
                  </a:cubicBezTo>
                  <a:cubicBezTo>
                    <a:pt x="143" y="4365"/>
                    <a:pt x="63" y="4213"/>
                    <a:pt x="45" y="4043"/>
                  </a:cubicBezTo>
                  <a:cubicBezTo>
                    <a:pt x="27" y="3874"/>
                    <a:pt x="54" y="3695"/>
                    <a:pt x="134" y="3544"/>
                  </a:cubicBezTo>
                  <a:cubicBezTo>
                    <a:pt x="296" y="3253"/>
                    <a:pt x="540" y="3020"/>
                    <a:pt x="842" y="2876"/>
                  </a:cubicBezTo>
                  <a:lnTo>
                    <a:pt x="842" y="2876"/>
                  </a:lnTo>
                  <a:cubicBezTo>
                    <a:pt x="856" y="2873"/>
                    <a:pt x="870" y="2869"/>
                    <a:pt x="884" y="2865"/>
                  </a:cubicBezTo>
                  <a:lnTo>
                    <a:pt x="880" y="2858"/>
                  </a:lnTo>
                  <a:lnTo>
                    <a:pt x="880" y="2858"/>
                  </a:lnTo>
                  <a:cubicBezTo>
                    <a:pt x="881" y="2857"/>
                    <a:pt x="883" y="2857"/>
                    <a:pt x="884" y="2856"/>
                  </a:cubicBezTo>
                  <a:lnTo>
                    <a:pt x="1000" y="2803"/>
                  </a:lnTo>
                  <a:lnTo>
                    <a:pt x="866" y="2830"/>
                  </a:lnTo>
                  <a:cubicBezTo>
                    <a:pt x="866" y="2830"/>
                    <a:pt x="866" y="2830"/>
                    <a:pt x="866" y="2830"/>
                  </a:cubicBezTo>
                  <a:lnTo>
                    <a:pt x="866" y="2830"/>
                  </a:lnTo>
                  <a:cubicBezTo>
                    <a:pt x="808" y="2848"/>
                    <a:pt x="749" y="2857"/>
                    <a:pt x="689" y="2857"/>
                  </a:cubicBezTo>
                  <a:cubicBezTo>
                    <a:pt x="573" y="2857"/>
                    <a:pt x="457" y="2823"/>
                    <a:pt x="357" y="2758"/>
                  </a:cubicBezTo>
                  <a:cubicBezTo>
                    <a:pt x="214" y="2642"/>
                    <a:pt x="152" y="2464"/>
                    <a:pt x="197" y="2285"/>
                  </a:cubicBezTo>
                  <a:cubicBezTo>
                    <a:pt x="223" y="2205"/>
                    <a:pt x="277" y="2133"/>
                    <a:pt x="348" y="2071"/>
                  </a:cubicBezTo>
                  <a:cubicBezTo>
                    <a:pt x="420" y="2017"/>
                    <a:pt x="491" y="1964"/>
                    <a:pt x="571" y="1928"/>
                  </a:cubicBezTo>
                  <a:cubicBezTo>
                    <a:pt x="732" y="1848"/>
                    <a:pt x="911" y="1785"/>
                    <a:pt x="1089" y="1750"/>
                  </a:cubicBezTo>
                  <a:lnTo>
                    <a:pt x="1196" y="1732"/>
                  </a:lnTo>
                  <a:lnTo>
                    <a:pt x="1089" y="1714"/>
                  </a:lnTo>
                  <a:cubicBezTo>
                    <a:pt x="1000" y="1696"/>
                    <a:pt x="911" y="1678"/>
                    <a:pt x="830" y="1634"/>
                  </a:cubicBezTo>
                  <a:cubicBezTo>
                    <a:pt x="750" y="1598"/>
                    <a:pt x="687" y="1535"/>
                    <a:pt x="652" y="1455"/>
                  </a:cubicBezTo>
                  <a:cubicBezTo>
                    <a:pt x="625" y="1375"/>
                    <a:pt x="643" y="1277"/>
                    <a:pt x="687" y="1205"/>
                  </a:cubicBezTo>
                  <a:cubicBezTo>
                    <a:pt x="723" y="1125"/>
                    <a:pt x="786" y="1062"/>
                    <a:pt x="866" y="1009"/>
                  </a:cubicBezTo>
                  <a:cubicBezTo>
                    <a:pt x="1027" y="929"/>
                    <a:pt x="1196" y="884"/>
                    <a:pt x="1384" y="875"/>
                  </a:cubicBezTo>
                  <a:cubicBezTo>
                    <a:pt x="1562" y="875"/>
                    <a:pt x="1750" y="884"/>
                    <a:pt x="1928" y="911"/>
                  </a:cubicBezTo>
                  <a:lnTo>
                    <a:pt x="1991" y="920"/>
                  </a:lnTo>
                  <a:lnTo>
                    <a:pt x="1955" y="866"/>
                  </a:lnTo>
                  <a:cubicBezTo>
                    <a:pt x="1910" y="813"/>
                    <a:pt x="1883" y="741"/>
                    <a:pt x="1892" y="661"/>
                  </a:cubicBezTo>
                  <a:cubicBezTo>
                    <a:pt x="1892" y="589"/>
                    <a:pt x="1919" y="518"/>
                    <a:pt x="1964" y="456"/>
                  </a:cubicBezTo>
                  <a:cubicBezTo>
                    <a:pt x="1999" y="393"/>
                    <a:pt x="2053" y="339"/>
                    <a:pt x="2115" y="295"/>
                  </a:cubicBezTo>
                  <a:cubicBezTo>
                    <a:pt x="2187" y="259"/>
                    <a:pt x="2258" y="232"/>
                    <a:pt x="2330" y="232"/>
                  </a:cubicBezTo>
                  <a:cubicBezTo>
                    <a:pt x="2490" y="232"/>
                    <a:pt x="2642" y="250"/>
                    <a:pt x="2785" y="295"/>
                  </a:cubicBezTo>
                  <a:cubicBezTo>
                    <a:pt x="2937" y="339"/>
                    <a:pt x="3088" y="402"/>
                    <a:pt x="3222" y="464"/>
                  </a:cubicBezTo>
                  <a:lnTo>
                    <a:pt x="3224" y="461"/>
                  </a:lnTo>
                  <a:lnTo>
                    <a:pt x="3224" y="461"/>
                  </a:lnTo>
                  <a:cubicBezTo>
                    <a:pt x="3227" y="462"/>
                    <a:pt x="3229" y="463"/>
                    <a:pt x="3231" y="464"/>
                  </a:cubicBezTo>
                  <a:lnTo>
                    <a:pt x="3249" y="420"/>
                  </a:lnTo>
                  <a:cubicBezTo>
                    <a:pt x="3195" y="393"/>
                    <a:pt x="3160" y="339"/>
                    <a:pt x="3142" y="286"/>
                  </a:cubicBezTo>
                  <a:cubicBezTo>
                    <a:pt x="3133" y="223"/>
                    <a:pt x="3142" y="161"/>
                    <a:pt x="3178" y="116"/>
                  </a:cubicBezTo>
                  <a:cubicBezTo>
                    <a:pt x="3195" y="63"/>
                    <a:pt x="3258" y="45"/>
                    <a:pt x="3320" y="45"/>
                  </a:cubicBezTo>
                  <a:cubicBezTo>
                    <a:pt x="3383" y="45"/>
                    <a:pt x="3445" y="54"/>
                    <a:pt x="3508" y="72"/>
                  </a:cubicBezTo>
                  <a:cubicBezTo>
                    <a:pt x="3767" y="134"/>
                    <a:pt x="4008" y="223"/>
                    <a:pt x="4249" y="331"/>
                  </a:cubicBezTo>
                  <a:lnTo>
                    <a:pt x="4240" y="331"/>
                  </a:lnTo>
                  <a:cubicBezTo>
                    <a:pt x="4338" y="456"/>
                    <a:pt x="4427" y="598"/>
                    <a:pt x="4498" y="750"/>
                  </a:cubicBezTo>
                  <a:cubicBezTo>
                    <a:pt x="4534" y="821"/>
                    <a:pt x="4543" y="893"/>
                    <a:pt x="4543" y="973"/>
                  </a:cubicBezTo>
                  <a:cubicBezTo>
                    <a:pt x="4525" y="1009"/>
                    <a:pt x="4498" y="1036"/>
                    <a:pt x="4463" y="1036"/>
                  </a:cubicBezTo>
                  <a:lnTo>
                    <a:pt x="4363" y="1036"/>
                  </a:lnTo>
                  <a:cubicBezTo>
                    <a:pt x="4361" y="1033"/>
                    <a:pt x="4358" y="1030"/>
                    <a:pt x="4356" y="1027"/>
                  </a:cubicBezTo>
                  <a:lnTo>
                    <a:pt x="4349" y="1036"/>
                  </a:lnTo>
                  <a:lnTo>
                    <a:pt x="4347" y="1036"/>
                  </a:lnTo>
                  <a:lnTo>
                    <a:pt x="4293" y="1027"/>
                  </a:lnTo>
                  <a:lnTo>
                    <a:pt x="4329" y="1062"/>
                  </a:lnTo>
                  <a:cubicBezTo>
                    <a:pt x="4427" y="1178"/>
                    <a:pt x="4498" y="1312"/>
                    <a:pt x="4543" y="1455"/>
                  </a:cubicBezTo>
                  <a:cubicBezTo>
                    <a:pt x="4579" y="1607"/>
                    <a:pt x="4561" y="1759"/>
                    <a:pt x="4498" y="1892"/>
                  </a:cubicBezTo>
                  <a:cubicBezTo>
                    <a:pt x="4445" y="2035"/>
                    <a:pt x="4338" y="2151"/>
                    <a:pt x="4204" y="2223"/>
                  </a:cubicBezTo>
                  <a:cubicBezTo>
                    <a:pt x="4147" y="2246"/>
                    <a:pt x="4084" y="2257"/>
                    <a:pt x="4021" y="2257"/>
                  </a:cubicBezTo>
                  <a:cubicBezTo>
                    <a:pt x="3937" y="2257"/>
                    <a:pt x="3852" y="2237"/>
                    <a:pt x="3775" y="2196"/>
                  </a:cubicBezTo>
                  <a:lnTo>
                    <a:pt x="3775" y="2196"/>
                  </a:lnTo>
                  <a:cubicBezTo>
                    <a:pt x="3775" y="2196"/>
                    <a:pt x="3775" y="2196"/>
                    <a:pt x="3775" y="2196"/>
                  </a:cubicBezTo>
                  <a:lnTo>
                    <a:pt x="3695" y="2160"/>
                  </a:lnTo>
                  <a:lnTo>
                    <a:pt x="3758" y="2223"/>
                  </a:lnTo>
                  <a:cubicBezTo>
                    <a:pt x="3892" y="2365"/>
                    <a:pt x="3990" y="2535"/>
                    <a:pt x="4043" y="2722"/>
                  </a:cubicBezTo>
                  <a:cubicBezTo>
                    <a:pt x="4097" y="2910"/>
                    <a:pt x="4079" y="3106"/>
                    <a:pt x="3990" y="3276"/>
                  </a:cubicBezTo>
                  <a:cubicBezTo>
                    <a:pt x="3954" y="3365"/>
                    <a:pt x="3892" y="3445"/>
                    <a:pt x="3820" y="3499"/>
                  </a:cubicBezTo>
                  <a:cubicBezTo>
                    <a:pt x="3740" y="3561"/>
                    <a:pt x="3651" y="3588"/>
                    <a:pt x="3552" y="3588"/>
                  </a:cubicBezTo>
                  <a:cubicBezTo>
                    <a:pt x="3360" y="3562"/>
                    <a:pt x="3184" y="3484"/>
                    <a:pt x="3043" y="3355"/>
                  </a:cubicBezTo>
                  <a:lnTo>
                    <a:pt x="3043" y="3355"/>
                  </a:lnTo>
                  <a:cubicBezTo>
                    <a:pt x="3043" y="3352"/>
                    <a:pt x="3043" y="3350"/>
                    <a:pt x="3044" y="3347"/>
                  </a:cubicBezTo>
                  <a:lnTo>
                    <a:pt x="3044" y="3347"/>
                  </a:lnTo>
                  <a:lnTo>
                    <a:pt x="3038" y="3350"/>
                  </a:lnTo>
                  <a:lnTo>
                    <a:pt x="3038" y="3350"/>
                  </a:lnTo>
                  <a:cubicBezTo>
                    <a:pt x="3037" y="3349"/>
                    <a:pt x="3036" y="3348"/>
                    <a:pt x="3035" y="3347"/>
                  </a:cubicBezTo>
                  <a:lnTo>
                    <a:pt x="3026" y="3329"/>
                  </a:lnTo>
                  <a:lnTo>
                    <a:pt x="3026" y="3356"/>
                  </a:lnTo>
                  <a:cubicBezTo>
                    <a:pt x="3017" y="3517"/>
                    <a:pt x="2981" y="3669"/>
                    <a:pt x="2919" y="3820"/>
                  </a:cubicBezTo>
                  <a:cubicBezTo>
                    <a:pt x="2883" y="3892"/>
                    <a:pt x="2847" y="3963"/>
                    <a:pt x="2794" y="4017"/>
                  </a:cubicBezTo>
                  <a:cubicBezTo>
                    <a:pt x="2740" y="4079"/>
                    <a:pt x="2678" y="4124"/>
                    <a:pt x="2606" y="4159"/>
                  </a:cubicBezTo>
                  <a:cubicBezTo>
                    <a:pt x="2678" y="4133"/>
                    <a:pt x="2749" y="4079"/>
                    <a:pt x="2803" y="4026"/>
                  </a:cubicBezTo>
                  <a:cubicBezTo>
                    <a:pt x="2856" y="3963"/>
                    <a:pt x="2892" y="3892"/>
                    <a:pt x="2928" y="3820"/>
                  </a:cubicBezTo>
                  <a:cubicBezTo>
                    <a:pt x="2987" y="3676"/>
                    <a:pt x="3022" y="3523"/>
                    <a:pt x="3041" y="3370"/>
                  </a:cubicBezTo>
                  <a:lnTo>
                    <a:pt x="3041" y="3370"/>
                  </a:lnTo>
                  <a:cubicBezTo>
                    <a:pt x="3182" y="3496"/>
                    <a:pt x="3363" y="3580"/>
                    <a:pt x="3552" y="3606"/>
                  </a:cubicBezTo>
                  <a:cubicBezTo>
                    <a:pt x="3562" y="3607"/>
                    <a:pt x="3572" y="3607"/>
                    <a:pt x="3582" y="3607"/>
                  </a:cubicBezTo>
                  <a:cubicBezTo>
                    <a:pt x="3671" y="3607"/>
                    <a:pt x="3758" y="3573"/>
                    <a:pt x="3838" y="3517"/>
                  </a:cubicBezTo>
                  <a:cubicBezTo>
                    <a:pt x="3909" y="3454"/>
                    <a:pt x="3972" y="3374"/>
                    <a:pt x="4016" y="3285"/>
                  </a:cubicBezTo>
                  <a:cubicBezTo>
                    <a:pt x="4106" y="3106"/>
                    <a:pt x="4124" y="2901"/>
                    <a:pt x="4070" y="2705"/>
                  </a:cubicBezTo>
                  <a:cubicBezTo>
                    <a:pt x="4023" y="2541"/>
                    <a:pt x="3943" y="2384"/>
                    <a:pt x="3828" y="2252"/>
                  </a:cubicBezTo>
                  <a:lnTo>
                    <a:pt x="3828" y="2252"/>
                  </a:lnTo>
                  <a:cubicBezTo>
                    <a:pt x="3886" y="2272"/>
                    <a:pt x="3948" y="2282"/>
                    <a:pt x="4010" y="2282"/>
                  </a:cubicBezTo>
                  <a:cubicBezTo>
                    <a:pt x="4082" y="2282"/>
                    <a:pt x="4153" y="2269"/>
                    <a:pt x="4222" y="2241"/>
                  </a:cubicBezTo>
                  <a:cubicBezTo>
                    <a:pt x="4365" y="2169"/>
                    <a:pt x="4472" y="2053"/>
                    <a:pt x="4534" y="1901"/>
                  </a:cubicBezTo>
                  <a:cubicBezTo>
                    <a:pt x="4597" y="1759"/>
                    <a:pt x="4614" y="1598"/>
                    <a:pt x="4579" y="1437"/>
                  </a:cubicBezTo>
                  <a:cubicBezTo>
                    <a:pt x="4540" y="1304"/>
                    <a:pt x="4473" y="1177"/>
                    <a:pt x="4390" y="1070"/>
                  </a:cubicBezTo>
                  <a:lnTo>
                    <a:pt x="4390" y="1070"/>
                  </a:lnTo>
                  <a:cubicBezTo>
                    <a:pt x="4415" y="1071"/>
                    <a:pt x="4439" y="1071"/>
                    <a:pt x="4463" y="1071"/>
                  </a:cubicBezTo>
                  <a:cubicBezTo>
                    <a:pt x="4516" y="1062"/>
                    <a:pt x="4561" y="1036"/>
                    <a:pt x="4579" y="982"/>
                  </a:cubicBezTo>
                  <a:cubicBezTo>
                    <a:pt x="4588" y="893"/>
                    <a:pt x="4570" y="804"/>
                    <a:pt x="4534" y="732"/>
                  </a:cubicBezTo>
                  <a:cubicBezTo>
                    <a:pt x="4454" y="572"/>
                    <a:pt x="4373" y="429"/>
                    <a:pt x="4266" y="295"/>
                  </a:cubicBezTo>
                  <a:cubicBezTo>
                    <a:pt x="4025" y="179"/>
                    <a:pt x="3784" y="90"/>
                    <a:pt x="3526" y="27"/>
                  </a:cubicBezTo>
                  <a:cubicBezTo>
                    <a:pt x="3463" y="9"/>
                    <a:pt x="3392" y="0"/>
                    <a:pt x="33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562;p65"/>
            <p:cNvSpPr/>
            <p:nvPr/>
          </p:nvSpPr>
          <p:spPr>
            <a:xfrm>
              <a:off x="2713378" y="2074930"/>
              <a:ext cx="360402" cy="350954"/>
            </a:xfrm>
            <a:custGeom>
              <a:avLst/>
              <a:gdLst/>
              <a:ahLst/>
              <a:cxnLst/>
              <a:rect l="l" t="t" r="r" b="b"/>
              <a:pathLst>
                <a:path w="4349" h="4235" extrusionOk="0">
                  <a:moveTo>
                    <a:pt x="4234" y="1"/>
                  </a:moveTo>
                  <a:cubicBezTo>
                    <a:pt x="4214" y="1"/>
                    <a:pt x="4195" y="7"/>
                    <a:pt x="4178" y="22"/>
                  </a:cubicBezTo>
                  <a:cubicBezTo>
                    <a:pt x="3731" y="468"/>
                    <a:pt x="3276" y="923"/>
                    <a:pt x="2830" y="1379"/>
                  </a:cubicBezTo>
                  <a:lnTo>
                    <a:pt x="1902" y="1227"/>
                  </a:lnTo>
                  <a:cubicBezTo>
                    <a:pt x="1898" y="1226"/>
                    <a:pt x="1896" y="1226"/>
                    <a:pt x="1894" y="1226"/>
                  </a:cubicBezTo>
                  <a:cubicBezTo>
                    <a:pt x="1846" y="1226"/>
                    <a:pt x="2438" y="1460"/>
                    <a:pt x="2705" y="1503"/>
                  </a:cubicBezTo>
                  <a:lnTo>
                    <a:pt x="2277" y="1932"/>
                  </a:lnTo>
                  <a:cubicBezTo>
                    <a:pt x="2259" y="1950"/>
                    <a:pt x="2232" y="1976"/>
                    <a:pt x="2214" y="1994"/>
                  </a:cubicBezTo>
                  <a:lnTo>
                    <a:pt x="777" y="1878"/>
                  </a:lnTo>
                  <a:lnTo>
                    <a:pt x="777" y="1878"/>
                  </a:lnTo>
                  <a:cubicBezTo>
                    <a:pt x="1206" y="1994"/>
                    <a:pt x="1643" y="2075"/>
                    <a:pt x="2080" y="2128"/>
                  </a:cubicBezTo>
                  <a:lnTo>
                    <a:pt x="1714" y="2503"/>
                  </a:lnTo>
                  <a:lnTo>
                    <a:pt x="224" y="2789"/>
                  </a:lnTo>
                  <a:lnTo>
                    <a:pt x="1" y="2833"/>
                  </a:lnTo>
                  <a:cubicBezTo>
                    <a:pt x="510" y="2815"/>
                    <a:pt x="1018" y="2762"/>
                    <a:pt x="1527" y="2682"/>
                  </a:cubicBezTo>
                  <a:lnTo>
                    <a:pt x="1527" y="2682"/>
                  </a:lnTo>
                  <a:lnTo>
                    <a:pt x="394" y="3842"/>
                  </a:lnTo>
                  <a:lnTo>
                    <a:pt x="1" y="4235"/>
                  </a:lnTo>
                  <a:cubicBezTo>
                    <a:pt x="420" y="3922"/>
                    <a:pt x="831" y="3583"/>
                    <a:pt x="1206" y="3217"/>
                  </a:cubicBezTo>
                  <a:lnTo>
                    <a:pt x="1634" y="2789"/>
                  </a:lnTo>
                  <a:lnTo>
                    <a:pt x="1634" y="2789"/>
                  </a:lnTo>
                  <a:cubicBezTo>
                    <a:pt x="1581" y="3146"/>
                    <a:pt x="1527" y="3503"/>
                    <a:pt x="1465" y="3860"/>
                  </a:cubicBezTo>
                  <a:cubicBezTo>
                    <a:pt x="1456" y="3922"/>
                    <a:pt x="1447" y="3985"/>
                    <a:pt x="1438" y="4047"/>
                  </a:cubicBezTo>
                  <a:cubicBezTo>
                    <a:pt x="1581" y="3628"/>
                    <a:pt x="1697" y="3199"/>
                    <a:pt x="1786" y="2771"/>
                  </a:cubicBezTo>
                  <a:cubicBezTo>
                    <a:pt x="1795" y="2717"/>
                    <a:pt x="1804" y="2655"/>
                    <a:pt x="1813" y="2610"/>
                  </a:cubicBezTo>
                  <a:cubicBezTo>
                    <a:pt x="1938" y="2476"/>
                    <a:pt x="2071" y="2342"/>
                    <a:pt x="2205" y="2217"/>
                  </a:cubicBezTo>
                  <a:cubicBezTo>
                    <a:pt x="2312" y="2637"/>
                    <a:pt x="2455" y="3056"/>
                    <a:pt x="2634" y="3458"/>
                  </a:cubicBezTo>
                  <a:lnTo>
                    <a:pt x="2321" y="2093"/>
                  </a:lnTo>
                  <a:lnTo>
                    <a:pt x="2821" y="1593"/>
                  </a:lnTo>
                  <a:cubicBezTo>
                    <a:pt x="2887" y="1824"/>
                    <a:pt x="3160" y="2316"/>
                    <a:pt x="3179" y="2316"/>
                  </a:cubicBezTo>
                  <a:cubicBezTo>
                    <a:pt x="3180" y="2316"/>
                    <a:pt x="3180" y="2313"/>
                    <a:pt x="3178" y="2307"/>
                  </a:cubicBezTo>
                  <a:cubicBezTo>
                    <a:pt x="3098" y="2030"/>
                    <a:pt x="3017" y="1744"/>
                    <a:pt x="2937" y="1477"/>
                  </a:cubicBezTo>
                  <a:lnTo>
                    <a:pt x="3321" y="1084"/>
                  </a:lnTo>
                  <a:cubicBezTo>
                    <a:pt x="3642" y="763"/>
                    <a:pt x="3972" y="432"/>
                    <a:pt x="4294" y="111"/>
                  </a:cubicBezTo>
                  <a:cubicBezTo>
                    <a:pt x="4348" y="64"/>
                    <a:pt x="4294" y="1"/>
                    <a:pt x="4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563;p65"/>
            <p:cNvSpPr/>
            <p:nvPr/>
          </p:nvSpPr>
          <p:spPr>
            <a:xfrm>
              <a:off x="3024061" y="2180753"/>
              <a:ext cx="289216" cy="271565"/>
            </a:xfrm>
            <a:custGeom>
              <a:avLst/>
              <a:gdLst/>
              <a:ahLst/>
              <a:cxnLst/>
              <a:rect l="l" t="t" r="r" b="b"/>
              <a:pathLst>
                <a:path w="3490" h="3277" extrusionOk="0">
                  <a:moveTo>
                    <a:pt x="1987" y="0"/>
                  </a:moveTo>
                  <a:cubicBezTo>
                    <a:pt x="1604" y="0"/>
                    <a:pt x="1220" y="70"/>
                    <a:pt x="1053" y="173"/>
                  </a:cubicBezTo>
                  <a:cubicBezTo>
                    <a:pt x="1053" y="173"/>
                    <a:pt x="0" y="1262"/>
                    <a:pt x="420" y="1726"/>
                  </a:cubicBezTo>
                  <a:cubicBezTo>
                    <a:pt x="526" y="1843"/>
                    <a:pt x="615" y="1887"/>
                    <a:pt x="693" y="1887"/>
                  </a:cubicBezTo>
                  <a:cubicBezTo>
                    <a:pt x="922" y="1887"/>
                    <a:pt x="1059" y="1512"/>
                    <a:pt x="1262" y="1512"/>
                  </a:cubicBezTo>
                  <a:cubicBezTo>
                    <a:pt x="1264" y="1512"/>
                    <a:pt x="1266" y="1512"/>
                    <a:pt x="1268" y="1512"/>
                  </a:cubicBezTo>
                  <a:cubicBezTo>
                    <a:pt x="1535" y="1530"/>
                    <a:pt x="875" y="2386"/>
                    <a:pt x="1268" y="2779"/>
                  </a:cubicBezTo>
                  <a:cubicBezTo>
                    <a:pt x="1360" y="2874"/>
                    <a:pt x="1451" y="2910"/>
                    <a:pt x="1534" y="2910"/>
                  </a:cubicBezTo>
                  <a:cubicBezTo>
                    <a:pt x="1796" y="2910"/>
                    <a:pt x="1991" y="2556"/>
                    <a:pt x="1991" y="2556"/>
                  </a:cubicBezTo>
                  <a:cubicBezTo>
                    <a:pt x="1991" y="2556"/>
                    <a:pt x="2285" y="3276"/>
                    <a:pt x="2712" y="3276"/>
                  </a:cubicBezTo>
                  <a:cubicBezTo>
                    <a:pt x="2756" y="3276"/>
                    <a:pt x="2801" y="3269"/>
                    <a:pt x="2847" y="3252"/>
                  </a:cubicBezTo>
                  <a:cubicBezTo>
                    <a:pt x="3311" y="3082"/>
                    <a:pt x="2963" y="2324"/>
                    <a:pt x="2767" y="2244"/>
                  </a:cubicBezTo>
                  <a:cubicBezTo>
                    <a:pt x="2981" y="2208"/>
                    <a:pt x="3490" y="2074"/>
                    <a:pt x="3427" y="1726"/>
                  </a:cubicBezTo>
                  <a:cubicBezTo>
                    <a:pt x="3338" y="1146"/>
                    <a:pt x="2481" y="1369"/>
                    <a:pt x="2544" y="1128"/>
                  </a:cubicBezTo>
                  <a:cubicBezTo>
                    <a:pt x="2660" y="744"/>
                    <a:pt x="3088" y="914"/>
                    <a:pt x="2990" y="396"/>
                  </a:cubicBezTo>
                  <a:cubicBezTo>
                    <a:pt x="2941" y="109"/>
                    <a:pt x="2465" y="0"/>
                    <a:pt x="19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564;p65"/>
            <p:cNvSpPr/>
            <p:nvPr/>
          </p:nvSpPr>
          <p:spPr>
            <a:xfrm>
              <a:off x="3075192" y="2138905"/>
              <a:ext cx="174524" cy="262532"/>
            </a:xfrm>
            <a:custGeom>
              <a:avLst/>
              <a:gdLst/>
              <a:ahLst/>
              <a:cxnLst/>
              <a:rect l="l" t="t" r="r" b="b"/>
              <a:pathLst>
                <a:path w="2106" h="3168" extrusionOk="0">
                  <a:moveTo>
                    <a:pt x="82" y="1"/>
                  </a:moveTo>
                  <a:cubicBezTo>
                    <a:pt x="42" y="1"/>
                    <a:pt x="1" y="45"/>
                    <a:pt x="26" y="89"/>
                  </a:cubicBezTo>
                  <a:lnTo>
                    <a:pt x="526" y="910"/>
                  </a:lnTo>
                  <a:cubicBezTo>
                    <a:pt x="392" y="1169"/>
                    <a:pt x="258" y="1437"/>
                    <a:pt x="133" y="1695"/>
                  </a:cubicBezTo>
                  <a:cubicBezTo>
                    <a:pt x="303" y="1490"/>
                    <a:pt x="463" y="1267"/>
                    <a:pt x="597" y="1026"/>
                  </a:cubicBezTo>
                  <a:cubicBezTo>
                    <a:pt x="793" y="1356"/>
                    <a:pt x="990" y="1686"/>
                    <a:pt x="1186" y="2017"/>
                  </a:cubicBezTo>
                  <a:cubicBezTo>
                    <a:pt x="1133" y="2267"/>
                    <a:pt x="1070" y="2508"/>
                    <a:pt x="1017" y="2757"/>
                  </a:cubicBezTo>
                  <a:cubicBezTo>
                    <a:pt x="1015" y="2762"/>
                    <a:pt x="1015" y="2765"/>
                    <a:pt x="1016" y="2765"/>
                  </a:cubicBezTo>
                  <a:cubicBezTo>
                    <a:pt x="1029" y="2765"/>
                    <a:pt x="1226" y="2350"/>
                    <a:pt x="1275" y="2159"/>
                  </a:cubicBezTo>
                  <a:lnTo>
                    <a:pt x="1650" y="2793"/>
                  </a:lnTo>
                  <a:lnTo>
                    <a:pt x="1873" y="3168"/>
                  </a:lnTo>
                  <a:cubicBezTo>
                    <a:pt x="1731" y="2802"/>
                    <a:pt x="1552" y="2445"/>
                    <a:pt x="1365" y="2097"/>
                  </a:cubicBezTo>
                  <a:lnTo>
                    <a:pt x="1365" y="2097"/>
                  </a:lnTo>
                  <a:cubicBezTo>
                    <a:pt x="1564" y="2127"/>
                    <a:pt x="1770" y="2144"/>
                    <a:pt x="1977" y="2144"/>
                  </a:cubicBezTo>
                  <a:cubicBezTo>
                    <a:pt x="2020" y="2144"/>
                    <a:pt x="2063" y="2143"/>
                    <a:pt x="2105" y="2142"/>
                  </a:cubicBezTo>
                  <a:lnTo>
                    <a:pt x="1284" y="1954"/>
                  </a:lnTo>
                  <a:cubicBezTo>
                    <a:pt x="1088" y="1633"/>
                    <a:pt x="892" y="1303"/>
                    <a:pt x="695" y="972"/>
                  </a:cubicBezTo>
                  <a:lnTo>
                    <a:pt x="695" y="972"/>
                  </a:lnTo>
                  <a:cubicBezTo>
                    <a:pt x="845" y="984"/>
                    <a:pt x="996" y="989"/>
                    <a:pt x="1148" y="989"/>
                  </a:cubicBezTo>
                  <a:cubicBezTo>
                    <a:pt x="1359" y="989"/>
                    <a:pt x="1571" y="979"/>
                    <a:pt x="1784" y="964"/>
                  </a:cubicBezTo>
                  <a:lnTo>
                    <a:pt x="615" y="847"/>
                  </a:lnTo>
                  <a:lnTo>
                    <a:pt x="347" y="401"/>
                  </a:lnTo>
                  <a:lnTo>
                    <a:pt x="124" y="26"/>
                  </a:lnTo>
                  <a:cubicBezTo>
                    <a:pt x="114" y="8"/>
                    <a:pt x="98" y="1"/>
                    <a:pt x="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565;p65"/>
            <p:cNvSpPr/>
            <p:nvPr/>
          </p:nvSpPr>
          <p:spPr>
            <a:xfrm>
              <a:off x="3038812" y="2212078"/>
              <a:ext cx="260460" cy="252256"/>
            </a:xfrm>
            <a:custGeom>
              <a:avLst/>
              <a:gdLst/>
              <a:ahLst/>
              <a:cxnLst/>
              <a:rect l="l" t="t" r="r" b="b"/>
              <a:pathLst>
                <a:path w="3143" h="3044" extrusionOk="0">
                  <a:moveTo>
                    <a:pt x="2678" y="2856"/>
                  </a:moveTo>
                  <a:cubicBezTo>
                    <a:pt x="3142" y="2687"/>
                    <a:pt x="2794" y="1928"/>
                    <a:pt x="2589" y="1857"/>
                  </a:cubicBezTo>
                  <a:cubicBezTo>
                    <a:pt x="2776" y="1830"/>
                    <a:pt x="2955" y="1767"/>
                    <a:pt x="3107" y="1660"/>
                  </a:cubicBezTo>
                  <a:cubicBezTo>
                    <a:pt x="3044" y="1392"/>
                    <a:pt x="2919" y="1143"/>
                    <a:pt x="2759" y="919"/>
                  </a:cubicBezTo>
                  <a:cubicBezTo>
                    <a:pt x="2535" y="875"/>
                    <a:pt x="2339" y="866"/>
                    <a:pt x="2366" y="750"/>
                  </a:cubicBezTo>
                  <a:cubicBezTo>
                    <a:pt x="2384" y="687"/>
                    <a:pt x="2411" y="643"/>
                    <a:pt x="2446" y="598"/>
                  </a:cubicBezTo>
                  <a:cubicBezTo>
                    <a:pt x="1911" y="143"/>
                    <a:pt x="1179" y="0"/>
                    <a:pt x="518" y="223"/>
                  </a:cubicBezTo>
                  <a:cubicBezTo>
                    <a:pt x="260" y="580"/>
                    <a:pt x="1" y="1062"/>
                    <a:pt x="251" y="1339"/>
                  </a:cubicBezTo>
                  <a:cubicBezTo>
                    <a:pt x="670" y="1803"/>
                    <a:pt x="822" y="1116"/>
                    <a:pt x="1090" y="1125"/>
                  </a:cubicBezTo>
                  <a:cubicBezTo>
                    <a:pt x="1357" y="1134"/>
                    <a:pt x="697" y="1999"/>
                    <a:pt x="1090" y="2392"/>
                  </a:cubicBezTo>
                  <a:cubicBezTo>
                    <a:pt x="1482" y="2776"/>
                    <a:pt x="1813" y="2169"/>
                    <a:pt x="1813" y="2169"/>
                  </a:cubicBezTo>
                  <a:cubicBezTo>
                    <a:pt x="1813" y="2169"/>
                    <a:pt x="2178" y="3044"/>
                    <a:pt x="2678" y="285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566;p65"/>
            <p:cNvSpPr/>
            <p:nvPr/>
          </p:nvSpPr>
          <p:spPr>
            <a:xfrm>
              <a:off x="3049171" y="2179925"/>
              <a:ext cx="259549" cy="271731"/>
            </a:xfrm>
            <a:custGeom>
              <a:avLst/>
              <a:gdLst/>
              <a:ahLst/>
              <a:cxnLst/>
              <a:rect l="l" t="t" r="r" b="b"/>
              <a:pathLst>
                <a:path w="3132" h="3279" extrusionOk="0">
                  <a:moveTo>
                    <a:pt x="3124" y="1736"/>
                  </a:moveTo>
                  <a:cubicBezTo>
                    <a:pt x="3129" y="1756"/>
                    <a:pt x="3131" y="1776"/>
                    <a:pt x="3131" y="1795"/>
                  </a:cubicBezTo>
                  <a:lnTo>
                    <a:pt x="3131" y="1795"/>
                  </a:lnTo>
                  <a:cubicBezTo>
                    <a:pt x="3132" y="1775"/>
                    <a:pt x="3129" y="1755"/>
                    <a:pt x="3124" y="1736"/>
                  </a:cubicBezTo>
                  <a:close/>
                  <a:moveTo>
                    <a:pt x="3131" y="1795"/>
                  </a:moveTo>
                  <a:cubicBezTo>
                    <a:pt x="3131" y="1850"/>
                    <a:pt x="3112" y="1907"/>
                    <a:pt x="3080" y="1959"/>
                  </a:cubicBezTo>
                  <a:cubicBezTo>
                    <a:pt x="3035" y="2021"/>
                    <a:pt x="2973" y="2075"/>
                    <a:pt x="2910" y="2111"/>
                  </a:cubicBezTo>
                  <a:cubicBezTo>
                    <a:pt x="2973" y="2075"/>
                    <a:pt x="3035" y="2030"/>
                    <a:pt x="3080" y="1968"/>
                  </a:cubicBezTo>
                  <a:cubicBezTo>
                    <a:pt x="3113" y="1914"/>
                    <a:pt x="3132" y="1855"/>
                    <a:pt x="3131" y="1795"/>
                  </a:cubicBezTo>
                  <a:close/>
                  <a:moveTo>
                    <a:pt x="2910" y="2111"/>
                  </a:moveTo>
                  <a:lnTo>
                    <a:pt x="2910" y="2111"/>
                  </a:lnTo>
                  <a:cubicBezTo>
                    <a:pt x="2771" y="2180"/>
                    <a:pt x="2624" y="2224"/>
                    <a:pt x="2477" y="2251"/>
                  </a:cubicBezTo>
                  <a:lnTo>
                    <a:pt x="2477" y="2251"/>
                  </a:lnTo>
                  <a:cubicBezTo>
                    <a:pt x="2473" y="2249"/>
                    <a:pt x="2468" y="2247"/>
                    <a:pt x="2464" y="2245"/>
                  </a:cubicBezTo>
                  <a:lnTo>
                    <a:pt x="2464" y="2254"/>
                  </a:lnTo>
                  <a:cubicBezTo>
                    <a:pt x="2468" y="2253"/>
                    <a:pt x="2472" y="2252"/>
                    <a:pt x="2477" y="2251"/>
                  </a:cubicBezTo>
                  <a:lnTo>
                    <a:pt x="2477" y="2251"/>
                  </a:lnTo>
                  <a:cubicBezTo>
                    <a:pt x="2477" y="2251"/>
                    <a:pt x="2478" y="2252"/>
                    <a:pt x="2478" y="2252"/>
                  </a:cubicBezTo>
                  <a:lnTo>
                    <a:pt x="2478" y="2252"/>
                  </a:lnTo>
                  <a:cubicBezTo>
                    <a:pt x="2633" y="2233"/>
                    <a:pt x="2772" y="2180"/>
                    <a:pt x="2910" y="2111"/>
                  </a:cubicBezTo>
                  <a:close/>
                  <a:moveTo>
                    <a:pt x="1642" y="1"/>
                  </a:moveTo>
                  <a:cubicBezTo>
                    <a:pt x="1512" y="1"/>
                    <a:pt x="1383" y="9"/>
                    <a:pt x="1259" y="22"/>
                  </a:cubicBezTo>
                  <a:cubicBezTo>
                    <a:pt x="1081" y="40"/>
                    <a:pt x="902" y="94"/>
                    <a:pt x="750" y="165"/>
                  </a:cubicBezTo>
                  <a:cubicBezTo>
                    <a:pt x="599" y="326"/>
                    <a:pt x="465" y="486"/>
                    <a:pt x="340" y="665"/>
                  </a:cubicBezTo>
                  <a:cubicBezTo>
                    <a:pt x="215" y="834"/>
                    <a:pt x="117" y="1031"/>
                    <a:pt x="45" y="1227"/>
                  </a:cubicBezTo>
                  <a:cubicBezTo>
                    <a:pt x="10" y="1334"/>
                    <a:pt x="1" y="1450"/>
                    <a:pt x="19" y="1557"/>
                  </a:cubicBezTo>
                  <a:cubicBezTo>
                    <a:pt x="28" y="1611"/>
                    <a:pt x="45" y="1664"/>
                    <a:pt x="81" y="1709"/>
                  </a:cubicBezTo>
                  <a:cubicBezTo>
                    <a:pt x="117" y="1754"/>
                    <a:pt x="152" y="1798"/>
                    <a:pt x="188" y="1834"/>
                  </a:cubicBezTo>
                  <a:lnTo>
                    <a:pt x="260" y="1879"/>
                  </a:lnTo>
                  <a:cubicBezTo>
                    <a:pt x="286" y="1888"/>
                    <a:pt x="313" y="1905"/>
                    <a:pt x="340" y="1914"/>
                  </a:cubicBezTo>
                  <a:cubicBezTo>
                    <a:pt x="357" y="1917"/>
                    <a:pt x="373" y="1918"/>
                    <a:pt x="388" y="1918"/>
                  </a:cubicBezTo>
                  <a:cubicBezTo>
                    <a:pt x="431" y="1918"/>
                    <a:pt x="470" y="1910"/>
                    <a:pt x="509" y="1897"/>
                  </a:cubicBezTo>
                  <a:cubicBezTo>
                    <a:pt x="608" y="1834"/>
                    <a:pt x="688" y="1763"/>
                    <a:pt x="759" y="1673"/>
                  </a:cubicBezTo>
                  <a:cubicBezTo>
                    <a:pt x="786" y="1638"/>
                    <a:pt x="831" y="1602"/>
                    <a:pt x="866" y="1575"/>
                  </a:cubicBezTo>
                  <a:cubicBezTo>
                    <a:pt x="884" y="1566"/>
                    <a:pt x="911" y="1548"/>
                    <a:pt x="938" y="1548"/>
                  </a:cubicBezTo>
                  <a:cubicBezTo>
                    <a:pt x="947" y="1544"/>
                    <a:pt x="956" y="1542"/>
                    <a:pt x="965" y="1542"/>
                  </a:cubicBezTo>
                  <a:cubicBezTo>
                    <a:pt x="974" y="1542"/>
                    <a:pt x="982" y="1544"/>
                    <a:pt x="991" y="1548"/>
                  </a:cubicBezTo>
                  <a:cubicBezTo>
                    <a:pt x="1018" y="1566"/>
                    <a:pt x="1018" y="1620"/>
                    <a:pt x="1000" y="1673"/>
                  </a:cubicBezTo>
                  <a:cubicBezTo>
                    <a:pt x="991" y="1727"/>
                    <a:pt x="974" y="1772"/>
                    <a:pt x="965" y="1825"/>
                  </a:cubicBezTo>
                  <a:cubicBezTo>
                    <a:pt x="884" y="2021"/>
                    <a:pt x="831" y="2236"/>
                    <a:pt x="822" y="2450"/>
                  </a:cubicBezTo>
                  <a:cubicBezTo>
                    <a:pt x="822" y="2557"/>
                    <a:pt x="858" y="2673"/>
                    <a:pt x="929" y="2762"/>
                  </a:cubicBezTo>
                  <a:cubicBezTo>
                    <a:pt x="991" y="2843"/>
                    <a:pt x="1090" y="2905"/>
                    <a:pt x="1206" y="2923"/>
                  </a:cubicBezTo>
                  <a:cubicBezTo>
                    <a:pt x="1216" y="2924"/>
                    <a:pt x="1227" y="2924"/>
                    <a:pt x="1238" y="2924"/>
                  </a:cubicBezTo>
                  <a:cubicBezTo>
                    <a:pt x="1334" y="2924"/>
                    <a:pt x="1428" y="2888"/>
                    <a:pt x="1500" y="2816"/>
                  </a:cubicBezTo>
                  <a:cubicBezTo>
                    <a:pt x="1573" y="2751"/>
                    <a:pt x="1639" y="2672"/>
                    <a:pt x="1690" y="2591"/>
                  </a:cubicBezTo>
                  <a:lnTo>
                    <a:pt x="1690" y="2591"/>
                  </a:lnTo>
                  <a:cubicBezTo>
                    <a:pt x="1769" y="2761"/>
                    <a:pt x="1872" y="2930"/>
                    <a:pt x="2000" y="3066"/>
                  </a:cubicBezTo>
                  <a:cubicBezTo>
                    <a:pt x="2071" y="3146"/>
                    <a:pt x="2152" y="3208"/>
                    <a:pt x="2250" y="3244"/>
                  </a:cubicBezTo>
                  <a:cubicBezTo>
                    <a:pt x="2302" y="3268"/>
                    <a:pt x="2356" y="3279"/>
                    <a:pt x="2410" y="3279"/>
                  </a:cubicBezTo>
                  <a:cubicBezTo>
                    <a:pt x="2459" y="3279"/>
                    <a:pt x="2507" y="3270"/>
                    <a:pt x="2553" y="3253"/>
                  </a:cubicBezTo>
                  <a:cubicBezTo>
                    <a:pt x="2651" y="3226"/>
                    <a:pt x="2723" y="3146"/>
                    <a:pt x="2759" y="3048"/>
                  </a:cubicBezTo>
                  <a:cubicBezTo>
                    <a:pt x="2785" y="2950"/>
                    <a:pt x="2794" y="2843"/>
                    <a:pt x="2767" y="2744"/>
                  </a:cubicBezTo>
                  <a:cubicBezTo>
                    <a:pt x="2750" y="2646"/>
                    <a:pt x="2714" y="2548"/>
                    <a:pt x="2669" y="2468"/>
                  </a:cubicBezTo>
                  <a:cubicBezTo>
                    <a:pt x="2627" y="2375"/>
                    <a:pt x="2561" y="2298"/>
                    <a:pt x="2478" y="2252"/>
                  </a:cubicBezTo>
                  <a:lnTo>
                    <a:pt x="2478" y="2252"/>
                  </a:lnTo>
                  <a:cubicBezTo>
                    <a:pt x="2473" y="2252"/>
                    <a:pt x="2469" y="2253"/>
                    <a:pt x="2464" y="2254"/>
                  </a:cubicBezTo>
                  <a:cubicBezTo>
                    <a:pt x="2553" y="2307"/>
                    <a:pt x="2616" y="2387"/>
                    <a:pt x="2660" y="2477"/>
                  </a:cubicBezTo>
                  <a:cubicBezTo>
                    <a:pt x="2705" y="2566"/>
                    <a:pt x="2741" y="2655"/>
                    <a:pt x="2759" y="2753"/>
                  </a:cubicBezTo>
                  <a:cubicBezTo>
                    <a:pt x="2785" y="2851"/>
                    <a:pt x="2776" y="2950"/>
                    <a:pt x="2750" y="3048"/>
                  </a:cubicBezTo>
                  <a:cubicBezTo>
                    <a:pt x="2714" y="3146"/>
                    <a:pt x="2643" y="3217"/>
                    <a:pt x="2544" y="3244"/>
                  </a:cubicBezTo>
                  <a:cubicBezTo>
                    <a:pt x="2505" y="3260"/>
                    <a:pt x="2463" y="3267"/>
                    <a:pt x="2420" y="3267"/>
                  </a:cubicBezTo>
                  <a:cubicBezTo>
                    <a:pt x="2365" y="3267"/>
                    <a:pt x="2309" y="3255"/>
                    <a:pt x="2259" y="3235"/>
                  </a:cubicBezTo>
                  <a:cubicBezTo>
                    <a:pt x="2170" y="3191"/>
                    <a:pt x="2089" y="3137"/>
                    <a:pt x="2027" y="3057"/>
                  </a:cubicBezTo>
                  <a:cubicBezTo>
                    <a:pt x="1893" y="2914"/>
                    <a:pt x="1786" y="2744"/>
                    <a:pt x="1705" y="2557"/>
                  </a:cubicBezTo>
                  <a:lnTo>
                    <a:pt x="1696" y="2530"/>
                  </a:lnTo>
                  <a:lnTo>
                    <a:pt x="1679" y="2557"/>
                  </a:lnTo>
                  <a:cubicBezTo>
                    <a:pt x="1625" y="2646"/>
                    <a:pt x="1563" y="2727"/>
                    <a:pt x="1482" y="2798"/>
                  </a:cubicBezTo>
                  <a:cubicBezTo>
                    <a:pt x="1414" y="2859"/>
                    <a:pt x="1326" y="2900"/>
                    <a:pt x="1236" y="2900"/>
                  </a:cubicBezTo>
                  <a:cubicBezTo>
                    <a:pt x="1220" y="2900"/>
                    <a:pt x="1204" y="2899"/>
                    <a:pt x="1188" y="2896"/>
                  </a:cubicBezTo>
                  <a:cubicBezTo>
                    <a:pt x="1090" y="2878"/>
                    <a:pt x="1000" y="2816"/>
                    <a:pt x="938" y="2735"/>
                  </a:cubicBezTo>
                  <a:cubicBezTo>
                    <a:pt x="875" y="2655"/>
                    <a:pt x="840" y="2557"/>
                    <a:pt x="840" y="2450"/>
                  </a:cubicBezTo>
                  <a:cubicBezTo>
                    <a:pt x="858" y="2245"/>
                    <a:pt x="902" y="2039"/>
                    <a:pt x="982" y="1843"/>
                  </a:cubicBezTo>
                  <a:cubicBezTo>
                    <a:pt x="1000" y="1789"/>
                    <a:pt x="1018" y="1736"/>
                    <a:pt x="1027" y="1682"/>
                  </a:cubicBezTo>
                  <a:cubicBezTo>
                    <a:pt x="1036" y="1656"/>
                    <a:pt x="1036" y="1629"/>
                    <a:pt x="1036" y="1602"/>
                  </a:cubicBezTo>
                  <a:cubicBezTo>
                    <a:pt x="1045" y="1566"/>
                    <a:pt x="1027" y="1531"/>
                    <a:pt x="1000" y="1513"/>
                  </a:cubicBezTo>
                  <a:cubicBezTo>
                    <a:pt x="985" y="1502"/>
                    <a:pt x="966" y="1498"/>
                    <a:pt x="946" y="1498"/>
                  </a:cubicBezTo>
                  <a:cubicBezTo>
                    <a:pt x="932" y="1498"/>
                    <a:pt x="917" y="1500"/>
                    <a:pt x="902" y="1504"/>
                  </a:cubicBezTo>
                  <a:cubicBezTo>
                    <a:pt x="875" y="1504"/>
                    <a:pt x="849" y="1522"/>
                    <a:pt x="822" y="1531"/>
                  </a:cubicBezTo>
                  <a:cubicBezTo>
                    <a:pt x="777" y="1566"/>
                    <a:pt x="733" y="1602"/>
                    <a:pt x="697" y="1647"/>
                  </a:cubicBezTo>
                  <a:cubicBezTo>
                    <a:pt x="634" y="1727"/>
                    <a:pt x="554" y="1798"/>
                    <a:pt x="465" y="1852"/>
                  </a:cubicBezTo>
                  <a:cubicBezTo>
                    <a:pt x="435" y="1864"/>
                    <a:pt x="403" y="1870"/>
                    <a:pt x="372" y="1870"/>
                  </a:cubicBezTo>
                  <a:cubicBezTo>
                    <a:pt x="309" y="1870"/>
                    <a:pt x="248" y="1846"/>
                    <a:pt x="206" y="1798"/>
                  </a:cubicBezTo>
                  <a:cubicBezTo>
                    <a:pt x="161" y="1763"/>
                    <a:pt x="126" y="1727"/>
                    <a:pt x="99" y="1682"/>
                  </a:cubicBezTo>
                  <a:cubicBezTo>
                    <a:pt x="72" y="1647"/>
                    <a:pt x="45" y="1593"/>
                    <a:pt x="36" y="1548"/>
                  </a:cubicBezTo>
                  <a:cubicBezTo>
                    <a:pt x="19" y="1450"/>
                    <a:pt x="28" y="1343"/>
                    <a:pt x="63" y="1245"/>
                  </a:cubicBezTo>
                  <a:cubicBezTo>
                    <a:pt x="126" y="1049"/>
                    <a:pt x="224" y="861"/>
                    <a:pt x="349" y="692"/>
                  </a:cubicBezTo>
                  <a:cubicBezTo>
                    <a:pt x="474" y="513"/>
                    <a:pt x="608" y="352"/>
                    <a:pt x="750" y="192"/>
                  </a:cubicBezTo>
                  <a:cubicBezTo>
                    <a:pt x="902" y="120"/>
                    <a:pt x="1072" y="67"/>
                    <a:pt x="1241" y="49"/>
                  </a:cubicBezTo>
                  <a:cubicBezTo>
                    <a:pt x="1420" y="31"/>
                    <a:pt x="1589" y="22"/>
                    <a:pt x="1768" y="22"/>
                  </a:cubicBezTo>
                  <a:cubicBezTo>
                    <a:pt x="1937" y="31"/>
                    <a:pt x="2116" y="49"/>
                    <a:pt x="2286" y="94"/>
                  </a:cubicBezTo>
                  <a:cubicBezTo>
                    <a:pt x="2366" y="120"/>
                    <a:pt x="2446" y="156"/>
                    <a:pt x="2518" y="201"/>
                  </a:cubicBezTo>
                  <a:cubicBezTo>
                    <a:pt x="2598" y="245"/>
                    <a:pt x="2651" y="317"/>
                    <a:pt x="2669" y="397"/>
                  </a:cubicBezTo>
                  <a:cubicBezTo>
                    <a:pt x="2696" y="486"/>
                    <a:pt x="2696" y="567"/>
                    <a:pt x="2669" y="656"/>
                  </a:cubicBezTo>
                  <a:cubicBezTo>
                    <a:pt x="2643" y="736"/>
                    <a:pt x="2580" y="799"/>
                    <a:pt x="2500" y="834"/>
                  </a:cubicBezTo>
                  <a:cubicBezTo>
                    <a:pt x="2419" y="879"/>
                    <a:pt x="2348" y="933"/>
                    <a:pt x="2294" y="1004"/>
                  </a:cubicBezTo>
                  <a:cubicBezTo>
                    <a:pt x="2268" y="1040"/>
                    <a:pt x="2250" y="1075"/>
                    <a:pt x="2232" y="1120"/>
                  </a:cubicBezTo>
                  <a:cubicBezTo>
                    <a:pt x="2232" y="1147"/>
                    <a:pt x="2232" y="1165"/>
                    <a:pt x="2232" y="1191"/>
                  </a:cubicBezTo>
                  <a:cubicBezTo>
                    <a:pt x="2241" y="1209"/>
                    <a:pt x="2259" y="1227"/>
                    <a:pt x="2286" y="1236"/>
                  </a:cubicBezTo>
                  <a:cubicBezTo>
                    <a:pt x="2366" y="1272"/>
                    <a:pt x="2446" y="1290"/>
                    <a:pt x="2535" y="1299"/>
                  </a:cubicBezTo>
                  <a:cubicBezTo>
                    <a:pt x="2625" y="1316"/>
                    <a:pt x="2705" y="1334"/>
                    <a:pt x="2794" y="1361"/>
                  </a:cubicBezTo>
                  <a:cubicBezTo>
                    <a:pt x="2875" y="1388"/>
                    <a:pt x="2955" y="1432"/>
                    <a:pt x="3017" y="1504"/>
                  </a:cubicBezTo>
                  <a:cubicBezTo>
                    <a:pt x="3071" y="1566"/>
                    <a:pt x="3116" y="1647"/>
                    <a:pt x="3124" y="1736"/>
                  </a:cubicBezTo>
                  <a:cubicBezTo>
                    <a:pt x="3116" y="1647"/>
                    <a:pt x="3080" y="1566"/>
                    <a:pt x="3035" y="1504"/>
                  </a:cubicBezTo>
                  <a:cubicBezTo>
                    <a:pt x="2973" y="1432"/>
                    <a:pt x="2892" y="1388"/>
                    <a:pt x="2812" y="1361"/>
                  </a:cubicBezTo>
                  <a:cubicBezTo>
                    <a:pt x="2723" y="1334"/>
                    <a:pt x="2643" y="1307"/>
                    <a:pt x="2553" y="1299"/>
                  </a:cubicBezTo>
                  <a:cubicBezTo>
                    <a:pt x="2464" y="1281"/>
                    <a:pt x="2384" y="1263"/>
                    <a:pt x="2303" y="1236"/>
                  </a:cubicBezTo>
                  <a:cubicBezTo>
                    <a:pt x="2277" y="1218"/>
                    <a:pt x="2268" y="1209"/>
                    <a:pt x="2259" y="1191"/>
                  </a:cubicBezTo>
                  <a:cubicBezTo>
                    <a:pt x="2250" y="1165"/>
                    <a:pt x="2259" y="1147"/>
                    <a:pt x="2268" y="1129"/>
                  </a:cubicBezTo>
                  <a:cubicBezTo>
                    <a:pt x="2277" y="1084"/>
                    <a:pt x="2294" y="1049"/>
                    <a:pt x="2321" y="1013"/>
                  </a:cubicBezTo>
                  <a:cubicBezTo>
                    <a:pt x="2375" y="950"/>
                    <a:pt x="2446" y="897"/>
                    <a:pt x="2527" y="852"/>
                  </a:cubicBezTo>
                  <a:cubicBezTo>
                    <a:pt x="2607" y="817"/>
                    <a:pt x="2669" y="745"/>
                    <a:pt x="2705" y="665"/>
                  </a:cubicBezTo>
                  <a:cubicBezTo>
                    <a:pt x="2723" y="576"/>
                    <a:pt x="2723" y="486"/>
                    <a:pt x="2705" y="406"/>
                  </a:cubicBezTo>
                  <a:cubicBezTo>
                    <a:pt x="2687" y="317"/>
                    <a:pt x="2625" y="236"/>
                    <a:pt x="2544" y="192"/>
                  </a:cubicBezTo>
                  <a:cubicBezTo>
                    <a:pt x="2473" y="138"/>
                    <a:pt x="2393" y="103"/>
                    <a:pt x="2303" y="76"/>
                  </a:cubicBezTo>
                  <a:cubicBezTo>
                    <a:pt x="2134" y="31"/>
                    <a:pt x="1964" y="4"/>
                    <a:pt x="1786" y="4"/>
                  </a:cubicBezTo>
                  <a:cubicBezTo>
                    <a:pt x="1738" y="2"/>
                    <a:pt x="1690" y="1"/>
                    <a:pt x="1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5572;p65"/>
          <p:cNvGrpSpPr/>
          <p:nvPr/>
        </p:nvGrpSpPr>
        <p:grpSpPr>
          <a:xfrm>
            <a:off x="2975073" y="823291"/>
            <a:ext cx="468708" cy="482499"/>
            <a:chOff x="1983681" y="2196772"/>
            <a:chExt cx="468708" cy="482499"/>
          </a:xfrm>
        </p:grpSpPr>
        <p:sp>
          <p:nvSpPr>
            <p:cNvPr id="170" name="Google Shape;5573;p65"/>
            <p:cNvSpPr/>
            <p:nvPr/>
          </p:nvSpPr>
          <p:spPr>
            <a:xfrm>
              <a:off x="2234290" y="2199345"/>
              <a:ext cx="197158" cy="319569"/>
            </a:xfrm>
            <a:custGeom>
              <a:avLst/>
              <a:gdLst/>
              <a:ahLst/>
              <a:cxnLst/>
              <a:rect l="l" t="t" r="r" b="b"/>
              <a:pathLst>
                <a:path w="2759" h="4472" extrusionOk="0">
                  <a:moveTo>
                    <a:pt x="483" y="0"/>
                  </a:moveTo>
                  <a:lnTo>
                    <a:pt x="483" y="0"/>
                  </a:lnTo>
                  <a:cubicBezTo>
                    <a:pt x="500" y="205"/>
                    <a:pt x="81" y="1464"/>
                    <a:pt x="45" y="1830"/>
                  </a:cubicBezTo>
                  <a:cubicBezTo>
                    <a:pt x="1" y="2196"/>
                    <a:pt x="179" y="2874"/>
                    <a:pt x="652" y="3499"/>
                  </a:cubicBezTo>
                  <a:cubicBezTo>
                    <a:pt x="1134" y="4123"/>
                    <a:pt x="2214" y="4471"/>
                    <a:pt x="2214" y="4471"/>
                  </a:cubicBezTo>
                  <a:cubicBezTo>
                    <a:pt x="2214" y="4471"/>
                    <a:pt x="2268" y="4454"/>
                    <a:pt x="2410" y="4007"/>
                  </a:cubicBezTo>
                  <a:cubicBezTo>
                    <a:pt x="2553" y="3570"/>
                    <a:pt x="2758" y="2570"/>
                    <a:pt x="2562" y="2017"/>
                  </a:cubicBezTo>
                  <a:cubicBezTo>
                    <a:pt x="2357" y="1455"/>
                    <a:pt x="2169" y="1196"/>
                    <a:pt x="1607" y="723"/>
                  </a:cubicBezTo>
                  <a:cubicBezTo>
                    <a:pt x="1268" y="428"/>
                    <a:pt x="893" y="187"/>
                    <a:pt x="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574;p65"/>
            <p:cNvSpPr/>
            <p:nvPr/>
          </p:nvSpPr>
          <p:spPr>
            <a:xfrm>
              <a:off x="2236863" y="2199345"/>
              <a:ext cx="185653" cy="425401"/>
            </a:xfrm>
            <a:custGeom>
              <a:avLst/>
              <a:gdLst/>
              <a:ahLst/>
              <a:cxnLst/>
              <a:rect l="l" t="t" r="r" b="b"/>
              <a:pathLst>
                <a:path w="2598" h="5953" extrusionOk="0">
                  <a:moveTo>
                    <a:pt x="438" y="0"/>
                  </a:moveTo>
                  <a:cubicBezTo>
                    <a:pt x="438" y="18"/>
                    <a:pt x="438" y="27"/>
                    <a:pt x="438" y="36"/>
                  </a:cubicBezTo>
                  <a:cubicBezTo>
                    <a:pt x="589" y="312"/>
                    <a:pt x="714" y="598"/>
                    <a:pt x="821" y="893"/>
                  </a:cubicBezTo>
                  <a:cubicBezTo>
                    <a:pt x="652" y="803"/>
                    <a:pt x="482" y="705"/>
                    <a:pt x="313" y="607"/>
                  </a:cubicBezTo>
                  <a:lnTo>
                    <a:pt x="304" y="634"/>
                  </a:lnTo>
                  <a:cubicBezTo>
                    <a:pt x="482" y="741"/>
                    <a:pt x="670" y="839"/>
                    <a:pt x="848" y="955"/>
                  </a:cubicBezTo>
                  <a:cubicBezTo>
                    <a:pt x="929" y="1205"/>
                    <a:pt x="1009" y="1455"/>
                    <a:pt x="1098" y="1714"/>
                  </a:cubicBezTo>
                  <a:cubicBezTo>
                    <a:pt x="750" y="1624"/>
                    <a:pt x="420" y="1482"/>
                    <a:pt x="125" y="1267"/>
                  </a:cubicBezTo>
                  <a:lnTo>
                    <a:pt x="125" y="1294"/>
                  </a:lnTo>
                  <a:cubicBezTo>
                    <a:pt x="232" y="1375"/>
                    <a:pt x="348" y="1446"/>
                    <a:pt x="473" y="1517"/>
                  </a:cubicBezTo>
                  <a:cubicBezTo>
                    <a:pt x="679" y="1624"/>
                    <a:pt x="902" y="1723"/>
                    <a:pt x="1125" y="1803"/>
                  </a:cubicBezTo>
                  <a:cubicBezTo>
                    <a:pt x="1161" y="1910"/>
                    <a:pt x="1205" y="2035"/>
                    <a:pt x="1250" y="2151"/>
                  </a:cubicBezTo>
                  <a:cubicBezTo>
                    <a:pt x="1303" y="2267"/>
                    <a:pt x="1366" y="2401"/>
                    <a:pt x="1419" y="2526"/>
                  </a:cubicBezTo>
                  <a:cubicBezTo>
                    <a:pt x="902" y="2365"/>
                    <a:pt x="429" y="2106"/>
                    <a:pt x="9" y="1767"/>
                  </a:cubicBezTo>
                  <a:cubicBezTo>
                    <a:pt x="9" y="1785"/>
                    <a:pt x="9" y="1794"/>
                    <a:pt x="0" y="1803"/>
                  </a:cubicBezTo>
                  <a:cubicBezTo>
                    <a:pt x="81" y="1865"/>
                    <a:pt x="161" y="1928"/>
                    <a:pt x="241" y="1990"/>
                  </a:cubicBezTo>
                  <a:cubicBezTo>
                    <a:pt x="473" y="2151"/>
                    <a:pt x="714" y="2285"/>
                    <a:pt x="973" y="2401"/>
                  </a:cubicBezTo>
                  <a:cubicBezTo>
                    <a:pt x="1125" y="2463"/>
                    <a:pt x="1277" y="2526"/>
                    <a:pt x="1428" y="2570"/>
                  </a:cubicBezTo>
                  <a:lnTo>
                    <a:pt x="1437" y="2570"/>
                  </a:lnTo>
                  <a:cubicBezTo>
                    <a:pt x="1518" y="2758"/>
                    <a:pt x="1607" y="2945"/>
                    <a:pt x="1687" y="3124"/>
                  </a:cubicBezTo>
                  <a:lnTo>
                    <a:pt x="1669" y="3124"/>
                  </a:lnTo>
                  <a:cubicBezTo>
                    <a:pt x="1579" y="3140"/>
                    <a:pt x="1489" y="3148"/>
                    <a:pt x="1400" y="3148"/>
                  </a:cubicBezTo>
                  <a:cubicBezTo>
                    <a:pt x="966" y="3148"/>
                    <a:pt x="557" y="2964"/>
                    <a:pt x="179" y="2749"/>
                  </a:cubicBezTo>
                  <a:lnTo>
                    <a:pt x="179" y="2749"/>
                  </a:lnTo>
                  <a:lnTo>
                    <a:pt x="215" y="2829"/>
                  </a:lnTo>
                  <a:cubicBezTo>
                    <a:pt x="574" y="3035"/>
                    <a:pt x="1006" y="3192"/>
                    <a:pt x="1435" y="3192"/>
                  </a:cubicBezTo>
                  <a:cubicBezTo>
                    <a:pt x="1528" y="3192"/>
                    <a:pt x="1622" y="3184"/>
                    <a:pt x="1714" y="3168"/>
                  </a:cubicBezTo>
                  <a:cubicBezTo>
                    <a:pt x="1732" y="3222"/>
                    <a:pt x="1750" y="3276"/>
                    <a:pt x="1776" y="3329"/>
                  </a:cubicBezTo>
                  <a:cubicBezTo>
                    <a:pt x="1857" y="3525"/>
                    <a:pt x="1928" y="3722"/>
                    <a:pt x="1991" y="3927"/>
                  </a:cubicBezTo>
                  <a:cubicBezTo>
                    <a:pt x="1955" y="3928"/>
                    <a:pt x="1920" y="3928"/>
                    <a:pt x="1885" y="3928"/>
                  </a:cubicBezTo>
                  <a:cubicBezTo>
                    <a:pt x="1563" y="3928"/>
                    <a:pt x="1242" y="3891"/>
                    <a:pt x="929" y="3811"/>
                  </a:cubicBezTo>
                  <a:lnTo>
                    <a:pt x="929" y="3811"/>
                  </a:lnTo>
                  <a:cubicBezTo>
                    <a:pt x="964" y="3847"/>
                    <a:pt x="1000" y="3874"/>
                    <a:pt x="1036" y="3900"/>
                  </a:cubicBezTo>
                  <a:cubicBezTo>
                    <a:pt x="1205" y="3927"/>
                    <a:pt x="1366" y="3954"/>
                    <a:pt x="1535" y="3963"/>
                  </a:cubicBezTo>
                  <a:cubicBezTo>
                    <a:pt x="1611" y="3967"/>
                    <a:pt x="1689" y="3969"/>
                    <a:pt x="1767" y="3969"/>
                  </a:cubicBezTo>
                  <a:cubicBezTo>
                    <a:pt x="1846" y="3969"/>
                    <a:pt x="1924" y="3967"/>
                    <a:pt x="2000" y="3963"/>
                  </a:cubicBezTo>
                  <a:cubicBezTo>
                    <a:pt x="2017" y="3998"/>
                    <a:pt x="2026" y="4025"/>
                    <a:pt x="2035" y="4061"/>
                  </a:cubicBezTo>
                  <a:cubicBezTo>
                    <a:pt x="2053" y="4123"/>
                    <a:pt x="2071" y="4195"/>
                    <a:pt x="2089" y="4266"/>
                  </a:cubicBezTo>
                  <a:cubicBezTo>
                    <a:pt x="2089" y="4275"/>
                    <a:pt x="2098" y="4293"/>
                    <a:pt x="2107" y="4311"/>
                  </a:cubicBezTo>
                  <a:cubicBezTo>
                    <a:pt x="2124" y="4373"/>
                    <a:pt x="2142" y="4445"/>
                    <a:pt x="2160" y="4516"/>
                  </a:cubicBezTo>
                  <a:cubicBezTo>
                    <a:pt x="2267" y="4971"/>
                    <a:pt x="2348" y="5435"/>
                    <a:pt x="2383" y="5899"/>
                  </a:cubicBezTo>
                  <a:cubicBezTo>
                    <a:pt x="2387" y="5936"/>
                    <a:pt x="2414" y="5952"/>
                    <a:pt x="2440" y="5952"/>
                  </a:cubicBezTo>
                  <a:cubicBezTo>
                    <a:pt x="2472" y="5952"/>
                    <a:pt x="2504" y="5929"/>
                    <a:pt x="2499" y="5891"/>
                  </a:cubicBezTo>
                  <a:cubicBezTo>
                    <a:pt x="2455" y="5471"/>
                    <a:pt x="2383" y="5061"/>
                    <a:pt x="2285" y="4650"/>
                  </a:cubicBezTo>
                  <a:cubicBezTo>
                    <a:pt x="2267" y="4570"/>
                    <a:pt x="2249" y="4489"/>
                    <a:pt x="2223" y="4409"/>
                  </a:cubicBezTo>
                  <a:cubicBezTo>
                    <a:pt x="2223" y="4409"/>
                    <a:pt x="2223" y="4400"/>
                    <a:pt x="2214" y="4391"/>
                  </a:cubicBezTo>
                  <a:cubicBezTo>
                    <a:pt x="2205" y="4355"/>
                    <a:pt x="2196" y="4329"/>
                    <a:pt x="2187" y="4293"/>
                  </a:cubicBezTo>
                  <a:lnTo>
                    <a:pt x="2169" y="4222"/>
                  </a:lnTo>
                  <a:cubicBezTo>
                    <a:pt x="2160" y="4195"/>
                    <a:pt x="2151" y="4177"/>
                    <a:pt x="2151" y="4159"/>
                  </a:cubicBezTo>
                  <a:cubicBezTo>
                    <a:pt x="2133" y="4123"/>
                    <a:pt x="2124" y="4088"/>
                    <a:pt x="2116" y="4052"/>
                  </a:cubicBezTo>
                  <a:lnTo>
                    <a:pt x="2116" y="4043"/>
                  </a:lnTo>
                  <a:cubicBezTo>
                    <a:pt x="2089" y="3954"/>
                    <a:pt x="2062" y="3874"/>
                    <a:pt x="2026" y="3793"/>
                  </a:cubicBezTo>
                  <a:cubicBezTo>
                    <a:pt x="2214" y="3713"/>
                    <a:pt x="2383" y="3597"/>
                    <a:pt x="2517" y="3445"/>
                  </a:cubicBezTo>
                  <a:cubicBezTo>
                    <a:pt x="2526" y="3409"/>
                    <a:pt x="2535" y="3374"/>
                    <a:pt x="2535" y="3329"/>
                  </a:cubicBezTo>
                  <a:lnTo>
                    <a:pt x="2535" y="3329"/>
                  </a:lnTo>
                  <a:cubicBezTo>
                    <a:pt x="2392" y="3508"/>
                    <a:pt x="2214" y="3641"/>
                    <a:pt x="2008" y="3731"/>
                  </a:cubicBezTo>
                  <a:cubicBezTo>
                    <a:pt x="1973" y="3641"/>
                    <a:pt x="1937" y="3543"/>
                    <a:pt x="1901" y="3454"/>
                  </a:cubicBezTo>
                  <a:cubicBezTo>
                    <a:pt x="1875" y="3400"/>
                    <a:pt x="1857" y="3356"/>
                    <a:pt x="1839" y="3302"/>
                  </a:cubicBezTo>
                  <a:cubicBezTo>
                    <a:pt x="2151" y="3070"/>
                    <a:pt x="2410" y="2785"/>
                    <a:pt x="2597" y="2446"/>
                  </a:cubicBezTo>
                  <a:cubicBezTo>
                    <a:pt x="2597" y="2419"/>
                    <a:pt x="2597" y="2383"/>
                    <a:pt x="2589" y="2347"/>
                  </a:cubicBezTo>
                  <a:cubicBezTo>
                    <a:pt x="2571" y="2392"/>
                    <a:pt x="2544" y="2428"/>
                    <a:pt x="2517" y="2472"/>
                  </a:cubicBezTo>
                  <a:cubicBezTo>
                    <a:pt x="2401" y="2669"/>
                    <a:pt x="2267" y="2856"/>
                    <a:pt x="2107" y="3026"/>
                  </a:cubicBezTo>
                  <a:cubicBezTo>
                    <a:pt x="2017" y="3115"/>
                    <a:pt x="1928" y="3204"/>
                    <a:pt x="1830" y="3284"/>
                  </a:cubicBezTo>
                  <a:cubicBezTo>
                    <a:pt x="1750" y="3106"/>
                    <a:pt x="1669" y="2927"/>
                    <a:pt x="1589" y="2749"/>
                  </a:cubicBezTo>
                  <a:cubicBezTo>
                    <a:pt x="1910" y="2446"/>
                    <a:pt x="2187" y="2097"/>
                    <a:pt x="2401" y="1723"/>
                  </a:cubicBezTo>
                  <a:cubicBezTo>
                    <a:pt x="2392" y="1705"/>
                    <a:pt x="2392" y="1687"/>
                    <a:pt x="2383" y="1669"/>
                  </a:cubicBezTo>
                  <a:cubicBezTo>
                    <a:pt x="2348" y="1732"/>
                    <a:pt x="2312" y="1794"/>
                    <a:pt x="2267" y="1856"/>
                  </a:cubicBezTo>
                  <a:cubicBezTo>
                    <a:pt x="2142" y="2062"/>
                    <a:pt x="2008" y="2249"/>
                    <a:pt x="1848" y="2428"/>
                  </a:cubicBezTo>
                  <a:cubicBezTo>
                    <a:pt x="1759" y="2517"/>
                    <a:pt x="1660" y="2615"/>
                    <a:pt x="1562" y="2704"/>
                  </a:cubicBezTo>
                  <a:cubicBezTo>
                    <a:pt x="1500" y="2562"/>
                    <a:pt x="1437" y="2419"/>
                    <a:pt x="1375" y="2285"/>
                  </a:cubicBezTo>
                  <a:cubicBezTo>
                    <a:pt x="1366" y="2267"/>
                    <a:pt x="1839" y="1705"/>
                    <a:pt x="2071" y="1196"/>
                  </a:cubicBezTo>
                  <a:lnTo>
                    <a:pt x="2035" y="1151"/>
                  </a:lnTo>
                  <a:cubicBezTo>
                    <a:pt x="1848" y="1526"/>
                    <a:pt x="1616" y="1883"/>
                    <a:pt x="1339" y="2205"/>
                  </a:cubicBezTo>
                  <a:cubicBezTo>
                    <a:pt x="1339" y="2205"/>
                    <a:pt x="1339" y="2205"/>
                    <a:pt x="1339" y="2213"/>
                  </a:cubicBezTo>
                  <a:cubicBezTo>
                    <a:pt x="1277" y="2071"/>
                    <a:pt x="1143" y="1696"/>
                    <a:pt x="1134" y="1687"/>
                  </a:cubicBezTo>
                  <a:cubicBezTo>
                    <a:pt x="1125" y="1642"/>
                    <a:pt x="1107" y="1607"/>
                    <a:pt x="1098" y="1571"/>
                  </a:cubicBezTo>
                  <a:cubicBezTo>
                    <a:pt x="1205" y="1357"/>
                    <a:pt x="1303" y="1142"/>
                    <a:pt x="1384" y="919"/>
                  </a:cubicBezTo>
                  <a:cubicBezTo>
                    <a:pt x="1419" y="830"/>
                    <a:pt x="1455" y="741"/>
                    <a:pt x="1482" y="643"/>
                  </a:cubicBezTo>
                  <a:lnTo>
                    <a:pt x="1428" y="607"/>
                  </a:lnTo>
                  <a:cubicBezTo>
                    <a:pt x="1393" y="705"/>
                    <a:pt x="1366" y="803"/>
                    <a:pt x="1330" y="901"/>
                  </a:cubicBezTo>
                  <a:cubicBezTo>
                    <a:pt x="1250" y="1116"/>
                    <a:pt x="1169" y="1321"/>
                    <a:pt x="1080" y="1526"/>
                  </a:cubicBezTo>
                  <a:cubicBezTo>
                    <a:pt x="1027" y="1375"/>
                    <a:pt x="982" y="1223"/>
                    <a:pt x="937" y="1071"/>
                  </a:cubicBezTo>
                  <a:cubicBezTo>
                    <a:pt x="920" y="1026"/>
                    <a:pt x="902" y="973"/>
                    <a:pt x="884" y="928"/>
                  </a:cubicBezTo>
                  <a:cubicBezTo>
                    <a:pt x="911" y="812"/>
                    <a:pt x="946" y="696"/>
                    <a:pt x="982" y="580"/>
                  </a:cubicBezTo>
                  <a:cubicBezTo>
                    <a:pt x="1009" y="500"/>
                    <a:pt x="1036" y="420"/>
                    <a:pt x="1062" y="339"/>
                  </a:cubicBezTo>
                  <a:lnTo>
                    <a:pt x="1009" y="312"/>
                  </a:lnTo>
                  <a:cubicBezTo>
                    <a:pt x="982" y="402"/>
                    <a:pt x="946" y="500"/>
                    <a:pt x="920" y="589"/>
                  </a:cubicBezTo>
                  <a:cubicBezTo>
                    <a:pt x="884" y="669"/>
                    <a:pt x="866" y="750"/>
                    <a:pt x="848" y="839"/>
                  </a:cubicBezTo>
                  <a:cubicBezTo>
                    <a:pt x="795" y="687"/>
                    <a:pt x="741" y="544"/>
                    <a:pt x="661" y="402"/>
                  </a:cubicBezTo>
                  <a:cubicBezTo>
                    <a:pt x="589" y="259"/>
                    <a:pt x="536" y="143"/>
                    <a:pt x="464" y="18"/>
                  </a:cubicBezTo>
                  <a:lnTo>
                    <a:pt x="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575;p65"/>
            <p:cNvSpPr/>
            <p:nvPr/>
          </p:nvSpPr>
          <p:spPr>
            <a:xfrm>
              <a:off x="2234934" y="2199345"/>
              <a:ext cx="157641" cy="234746"/>
            </a:xfrm>
            <a:custGeom>
              <a:avLst/>
              <a:gdLst/>
              <a:ahLst/>
              <a:cxnLst/>
              <a:rect l="l" t="t" r="r" b="b"/>
              <a:pathLst>
                <a:path w="2206" h="3285" extrusionOk="0">
                  <a:moveTo>
                    <a:pt x="1910" y="1000"/>
                  </a:moveTo>
                  <a:cubicBezTo>
                    <a:pt x="1821" y="910"/>
                    <a:pt x="1723" y="821"/>
                    <a:pt x="1598" y="723"/>
                  </a:cubicBezTo>
                  <a:cubicBezTo>
                    <a:pt x="1259" y="428"/>
                    <a:pt x="884" y="187"/>
                    <a:pt x="474" y="0"/>
                  </a:cubicBezTo>
                  <a:cubicBezTo>
                    <a:pt x="491" y="205"/>
                    <a:pt x="72" y="1464"/>
                    <a:pt x="36" y="1830"/>
                  </a:cubicBezTo>
                  <a:cubicBezTo>
                    <a:pt x="1" y="2151"/>
                    <a:pt x="134" y="2722"/>
                    <a:pt x="491" y="3284"/>
                  </a:cubicBezTo>
                  <a:cubicBezTo>
                    <a:pt x="625" y="3267"/>
                    <a:pt x="759" y="3231"/>
                    <a:pt x="875" y="3186"/>
                  </a:cubicBezTo>
                  <a:cubicBezTo>
                    <a:pt x="1750" y="2847"/>
                    <a:pt x="2205" y="1883"/>
                    <a:pt x="1910" y="100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576;p65"/>
            <p:cNvSpPr/>
            <p:nvPr/>
          </p:nvSpPr>
          <p:spPr>
            <a:xfrm>
              <a:off x="2234934" y="2196772"/>
              <a:ext cx="190155" cy="322142"/>
            </a:xfrm>
            <a:custGeom>
              <a:avLst/>
              <a:gdLst/>
              <a:ahLst/>
              <a:cxnLst/>
              <a:rect l="l" t="t" r="r" b="b"/>
              <a:pathLst>
                <a:path w="2661" h="4508" extrusionOk="0">
                  <a:moveTo>
                    <a:pt x="447" y="0"/>
                  </a:moveTo>
                  <a:lnTo>
                    <a:pt x="447" y="45"/>
                  </a:lnTo>
                  <a:cubicBezTo>
                    <a:pt x="438" y="161"/>
                    <a:pt x="420" y="268"/>
                    <a:pt x="384" y="384"/>
                  </a:cubicBezTo>
                  <a:cubicBezTo>
                    <a:pt x="358" y="491"/>
                    <a:pt x="331" y="607"/>
                    <a:pt x="295" y="714"/>
                  </a:cubicBezTo>
                  <a:lnTo>
                    <a:pt x="117" y="1384"/>
                  </a:lnTo>
                  <a:cubicBezTo>
                    <a:pt x="90" y="1500"/>
                    <a:pt x="63" y="1607"/>
                    <a:pt x="36" y="1723"/>
                  </a:cubicBezTo>
                  <a:cubicBezTo>
                    <a:pt x="9" y="1830"/>
                    <a:pt x="1" y="1955"/>
                    <a:pt x="9" y="2071"/>
                  </a:cubicBezTo>
                  <a:cubicBezTo>
                    <a:pt x="36" y="2303"/>
                    <a:pt x="90" y="2535"/>
                    <a:pt x="179" y="2749"/>
                  </a:cubicBezTo>
                  <a:cubicBezTo>
                    <a:pt x="268" y="2963"/>
                    <a:pt x="375" y="3169"/>
                    <a:pt x="509" y="3365"/>
                  </a:cubicBezTo>
                  <a:cubicBezTo>
                    <a:pt x="634" y="3561"/>
                    <a:pt x="786" y="3731"/>
                    <a:pt x="973" y="3883"/>
                  </a:cubicBezTo>
                  <a:cubicBezTo>
                    <a:pt x="1348" y="4150"/>
                    <a:pt x="1768" y="4365"/>
                    <a:pt x="2205" y="4507"/>
                  </a:cubicBezTo>
                  <a:cubicBezTo>
                    <a:pt x="1768" y="4356"/>
                    <a:pt x="1357" y="4142"/>
                    <a:pt x="991" y="3856"/>
                  </a:cubicBezTo>
                  <a:cubicBezTo>
                    <a:pt x="813" y="3713"/>
                    <a:pt x="652" y="3544"/>
                    <a:pt x="536" y="3347"/>
                  </a:cubicBezTo>
                  <a:cubicBezTo>
                    <a:pt x="402" y="3151"/>
                    <a:pt x="295" y="2946"/>
                    <a:pt x="215" y="2731"/>
                  </a:cubicBezTo>
                  <a:cubicBezTo>
                    <a:pt x="125" y="2517"/>
                    <a:pt x="72" y="2294"/>
                    <a:pt x="54" y="2062"/>
                  </a:cubicBezTo>
                  <a:cubicBezTo>
                    <a:pt x="45" y="1955"/>
                    <a:pt x="54" y="1839"/>
                    <a:pt x="81" y="1732"/>
                  </a:cubicBezTo>
                  <a:cubicBezTo>
                    <a:pt x="99" y="1616"/>
                    <a:pt x="125" y="1509"/>
                    <a:pt x="161" y="1393"/>
                  </a:cubicBezTo>
                  <a:lnTo>
                    <a:pt x="349" y="723"/>
                  </a:lnTo>
                  <a:cubicBezTo>
                    <a:pt x="375" y="616"/>
                    <a:pt x="411" y="500"/>
                    <a:pt x="438" y="393"/>
                  </a:cubicBezTo>
                  <a:cubicBezTo>
                    <a:pt x="462" y="288"/>
                    <a:pt x="486" y="183"/>
                    <a:pt x="497" y="78"/>
                  </a:cubicBezTo>
                  <a:lnTo>
                    <a:pt x="497" y="78"/>
                  </a:lnTo>
                  <a:cubicBezTo>
                    <a:pt x="896" y="264"/>
                    <a:pt x="1277" y="508"/>
                    <a:pt x="1616" y="795"/>
                  </a:cubicBezTo>
                  <a:cubicBezTo>
                    <a:pt x="1794" y="937"/>
                    <a:pt x="1955" y="1098"/>
                    <a:pt x="2107" y="1277"/>
                  </a:cubicBezTo>
                  <a:cubicBezTo>
                    <a:pt x="2250" y="1446"/>
                    <a:pt x="2366" y="1643"/>
                    <a:pt x="2455" y="1857"/>
                  </a:cubicBezTo>
                  <a:cubicBezTo>
                    <a:pt x="2660" y="2267"/>
                    <a:pt x="2633" y="2749"/>
                    <a:pt x="2580" y="3196"/>
                  </a:cubicBezTo>
                  <a:cubicBezTo>
                    <a:pt x="2544" y="3419"/>
                    <a:pt x="2500" y="3642"/>
                    <a:pt x="2446" y="3865"/>
                  </a:cubicBezTo>
                  <a:cubicBezTo>
                    <a:pt x="2419" y="3972"/>
                    <a:pt x="2384" y="4088"/>
                    <a:pt x="2348" y="4195"/>
                  </a:cubicBezTo>
                  <a:cubicBezTo>
                    <a:pt x="2330" y="4249"/>
                    <a:pt x="2312" y="4311"/>
                    <a:pt x="2285" y="4365"/>
                  </a:cubicBezTo>
                  <a:cubicBezTo>
                    <a:pt x="2312" y="4311"/>
                    <a:pt x="2330" y="4258"/>
                    <a:pt x="2348" y="4204"/>
                  </a:cubicBezTo>
                  <a:cubicBezTo>
                    <a:pt x="2392" y="4097"/>
                    <a:pt x="2428" y="3981"/>
                    <a:pt x="2455" y="3874"/>
                  </a:cubicBezTo>
                  <a:cubicBezTo>
                    <a:pt x="2517" y="3651"/>
                    <a:pt x="2562" y="3428"/>
                    <a:pt x="2598" y="3204"/>
                  </a:cubicBezTo>
                  <a:cubicBezTo>
                    <a:pt x="2633" y="2972"/>
                    <a:pt x="2651" y="2749"/>
                    <a:pt x="2642" y="2517"/>
                  </a:cubicBezTo>
                  <a:cubicBezTo>
                    <a:pt x="2633" y="2401"/>
                    <a:pt x="2624" y="2285"/>
                    <a:pt x="2598" y="2169"/>
                  </a:cubicBezTo>
                  <a:cubicBezTo>
                    <a:pt x="2571" y="2062"/>
                    <a:pt x="2535" y="1946"/>
                    <a:pt x="2491" y="1848"/>
                  </a:cubicBezTo>
                  <a:cubicBezTo>
                    <a:pt x="2401" y="1625"/>
                    <a:pt x="2285" y="1428"/>
                    <a:pt x="2134" y="1250"/>
                  </a:cubicBezTo>
                  <a:cubicBezTo>
                    <a:pt x="1982" y="1071"/>
                    <a:pt x="1821" y="911"/>
                    <a:pt x="1643" y="768"/>
                  </a:cubicBezTo>
                  <a:cubicBezTo>
                    <a:pt x="1295" y="464"/>
                    <a:pt x="902" y="215"/>
                    <a:pt x="482" y="18"/>
                  </a:cubicBezTo>
                  <a:lnTo>
                    <a:pt x="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577;p65"/>
            <p:cNvSpPr/>
            <p:nvPr/>
          </p:nvSpPr>
          <p:spPr>
            <a:xfrm>
              <a:off x="1983681" y="2431448"/>
              <a:ext cx="368019" cy="246680"/>
            </a:xfrm>
            <a:custGeom>
              <a:avLst/>
              <a:gdLst/>
              <a:ahLst/>
              <a:cxnLst/>
              <a:rect l="l" t="t" r="r" b="b"/>
              <a:pathLst>
                <a:path w="5150" h="3452" extrusionOk="0">
                  <a:moveTo>
                    <a:pt x="1830" y="1"/>
                  </a:moveTo>
                  <a:cubicBezTo>
                    <a:pt x="1633" y="1"/>
                    <a:pt x="1517" y="224"/>
                    <a:pt x="1517" y="224"/>
                  </a:cubicBezTo>
                  <a:cubicBezTo>
                    <a:pt x="1517" y="224"/>
                    <a:pt x="1325" y="52"/>
                    <a:pt x="1157" y="52"/>
                  </a:cubicBezTo>
                  <a:cubicBezTo>
                    <a:pt x="1134" y="52"/>
                    <a:pt x="1111" y="56"/>
                    <a:pt x="1089" y="63"/>
                  </a:cubicBezTo>
                  <a:cubicBezTo>
                    <a:pt x="919" y="126"/>
                    <a:pt x="794" y="376"/>
                    <a:pt x="794" y="376"/>
                  </a:cubicBezTo>
                  <a:cubicBezTo>
                    <a:pt x="719" y="295"/>
                    <a:pt x="657" y="267"/>
                    <a:pt x="605" y="267"/>
                  </a:cubicBezTo>
                  <a:cubicBezTo>
                    <a:pt x="485" y="267"/>
                    <a:pt x="429" y="420"/>
                    <a:pt x="429" y="420"/>
                  </a:cubicBezTo>
                  <a:cubicBezTo>
                    <a:pt x="429" y="420"/>
                    <a:pt x="371" y="410"/>
                    <a:pt x="301" y="410"/>
                  </a:cubicBezTo>
                  <a:cubicBezTo>
                    <a:pt x="207" y="410"/>
                    <a:pt x="89" y="428"/>
                    <a:pt x="54" y="509"/>
                  </a:cubicBezTo>
                  <a:cubicBezTo>
                    <a:pt x="0" y="643"/>
                    <a:pt x="312" y="866"/>
                    <a:pt x="312" y="866"/>
                  </a:cubicBezTo>
                  <a:cubicBezTo>
                    <a:pt x="250" y="947"/>
                    <a:pt x="223" y="1045"/>
                    <a:pt x="232" y="1134"/>
                  </a:cubicBezTo>
                  <a:cubicBezTo>
                    <a:pt x="250" y="1304"/>
                    <a:pt x="562" y="1464"/>
                    <a:pt x="562" y="1464"/>
                  </a:cubicBezTo>
                  <a:cubicBezTo>
                    <a:pt x="562" y="1464"/>
                    <a:pt x="384" y="1616"/>
                    <a:pt x="437" y="1777"/>
                  </a:cubicBezTo>
                  <a:cubicBezTo>
                    <a:pt x="500" y="1937"/>
                    <a:pt x="803" y="1937"/>
                    <a:pt x="803" y="1937"/>
                  </a:cubicBezTo>
                  <a:cubicBezTo>
                    <a:pt x="803" y="1937"/>
                    <a:pt x="696" y="2250"/>
                    <a:pt x="902" y="2402"/>
                  </a:cubicBezTo>
                  <a:cubicBezTo>
                    <a:pt x="990" y="2465"/>
                    <a:pt x="1093" y="2483"/>
                    <a:pt x="1183" y="2483"/>
                  </a:cubicBezTo>
                  <a:cubicBezTo>
                    <a:pt x="1309" y="2483"/>
                    <a:pt x="1410" y="2446"/>
                    <a:pt x="1410" y="2446"/>
                  </a:cubicBezTo>
                  <a:lnTo>
                    <a:pt x="1410" y="2446"/>
                  </a:lnTo>
                  <a:cubicBezTo>
                    <a:pt x="1410" y="2446"/>
                    <a:pt x="1294" y="2616"/>
                    <a:pt x="1526" y="2839"/>
                  </a:cubicBezTo>
                  <a:cubicBezTo>
                    <a:pt x="1636" y="2948"/>
                    <a:pt x="1781" y="2976"/>
                    <a:pt x="1902" y="2976"/>
                  </a:cubicBezTo>
                  <a:cubicBezTo>
                    <a:pt x="2027" y="2976"/>
                    <a:pt x="2124" y="2946"/>
                    <a:pt x="2124" y="2946"/>
                  </a:cubicBezTo>
                  <a:lnTo>
                    <a:pt x="2124" y="2946"/>
                  </a:lnTo>
                  <a:cubicBezTo>
                    <a:pt x="2035" y="3062"/>
                    <a:pt x="2062" y="3232"/>
                    <a:pt x="2187" y="3312"/>
                  </a:cubicBezTo>
                  <a:cubicBezTo>
                    <a:pt x="2251" y="3365"/>
                    <a:pt x="2341" y="3383"/>
                    <a:pt x="2436" y="3383"/>
                  </a:cubicBezTo>
                  <a:cubicBezTo>
                    <a:pt x="2645" y="3383"/>
                    <a:pt x="2874" y="3294"/>
                    <a:pt x="2874" y="3294"/>
                  </a:cubicBezTo>
                  <a:cubicBezTo>
                    <a:pt x="2883" y="3399"/>
                    <a:pt x="2960" y="3434"/>
                    <a:pt x="3057" y="3434"/>
                  </a:cubicBezTo>
                  <a:cubicBezTo>
                    <a:pt x="3239" y="3434"/>
                    <a:pt x="3490" y="3312"/>
                    <a:pt x="3490" y="3312"/>
                  </a:cubicBezTo>
                  <a:lnTo>
                    <a:pt x="3490" y="3312"/>
                  </a:lnTo>
                  <a:cubicBezTo>
                    <a:pt x="3474" y="3389"/>
                    <a:pt x="3494" y="3451"/>
                    <a:pt x="3576" y="3451"/>
                  </a:cubicBezTo>
                  <a:cubicBezTo>
                    <a:pt x="3676" y="3451"/>
                    <a:pt x="3864" y="3361"/>
                    <a:pt x="4186" y="3098"/>
                  </a:cubicBezTo>
                  <a:cubicBezTo>
                    <a:pt x="4742" y="2658"/>
                    <a:pt x="5097" y="2642"/>
                    <a:pt x="5144" y="2642"/>
                  </a:cubicBezTo>
                  <a:cubicBezTo>
                    <a:pt x="5148" y="2642"/>
                    <a:pt x="5150" y="2643"/>
                    <a:pt x="5150" y="2643"/>
                  </a:cubicBezTo>
                  <a:cubicBezTo>
                    <a:pt x="5150" y="2643"/>
                    <a:pt x="4748" y="2187"/>
                    <a:pt x="4730" y="1911"/>
                  </a:cubicBezTo>
                  <a:cubicBezTo>
                    <a:pt x="4704" y="1634"/>
                    <a:pt x="4605" y="1045"/>
                    <a:pt x="4400" y="902"/>
                  </a:cubicBezTo>
                  <a:cubicBezTo>
                    <a:pt x="4340" y="861"/>
                    <a:pt x="4292" y="845"/>
                    <a:pt x="4253" y="845"/>
                  </a:cubicBezTo>
                  <a:cubicBezTo>
                    <a:pt x="4127" y="845"/>
                    <a:pt x="4106" y="1018"/>
                    <a:pt x="4106" y="1018"/>
                  </a:cubicBezTo>
                  <a:cubicBezTo>
                    <a:pt x="4106" y="1018"/>
                    <a:pt x="4061" y="402"/>
                    <a:pt x="3793" y="349"/>
                  </a:cubicBezTo>
                  <a:cubicBezTo>
                    <a:pt x="3776" y="346"/>
                    <a:pt x="3761" y="345"/>
                    <a:pt x="3746" y="345"/>
                  </a:cubicBezTo>
                  <a:cubicBezTo>
                    <a:pt x="3536" y="345"/>
                    <a:pt x="3543" y="626"/>
                    <a:pt x="3543" y="626"/>
                  </a:cubicBezTo>
                  <a:cubicBezTo>
                    <a:pt x="3543" y="626"/>
                    <a:pt x="3436" y="242"/>
                    <a:pt x="3160" y="188"/>
                  </a:cubicBezTo>
                  <a:cubicBezTo>
                    <a:pt x="3138" y="183"/>
                    <a:pt x="3117" y="181"/>
                    <a:pt x="3097" y="181"/>
                  </a:cubicBezTo>
                  <a:cubicBezTo>
                    <a:pt x="2968" y="181"/>
                    <a:pt x="2851" y="272"/>
                    <a:pt x="2820" y="402"/>
                  </a:cubicBezTo>
                  <a:cubicBezTo>
                    <a:pt x="2820" y="402"/>
                    <a:pt x="2606" y="161"/>
                    <a:pt x="2410" y="144"/>
                  </a:cubicBezTo>
                  <a:cubicBezTo>
                    <a:pt x="2397" y="142"/>
                    <a:pt x="2383" y="141"/>
                    <a:pt x="2370" y="141"/>
                  </a:cubicBezTo>
                  <a:cubicBezTo>
                    <a:pt x="2270" y="141"/>
                    <a:pt x="2181" y="199"/>
                    <a:pt x="2133" y="286"/>
                  </a:cubicBezTo>
                  <a:cubicBezTo>
                    <a:pt x="2133" y="286"/>
                    <a:pt x="2026" y="1"/>
                    <a:pt x="18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578;p65"/>
            <p:cNvSpPr/>
            <p:nvPr/>
          </p:nvSpPr>
          <p:spPr>
            <a:xfrm>
              <a:off x="1985540" y="2437400"/>
              <a:ext cx="466848" cy="234818"/>
            </a:xfrm>
            <a:custGeom>
              <a:avLst/>
              <a:gdLst/>
              <a:ahLst/>
              <a:cxnLst/>
              <a:rect l="l" t="t" r="r" b="b"/>
              <a:pathLst>
                <a:path w="6533" h="3286" extrusionOk="0">
                  <a:moveTo>
                    <a:pt x="1259" y="1"/>
                  </a:moveTo>
                  <a:cubicBezTo>
                    <a:pt x="1473" y="349"/>
                    <a:pt x="1616" y="733"/>
                    <a:pt x="1678" y="1143"/>
                  </a:cubicBezTo>
                  <a:lnTo>
                    <a:pt x="1286" y="956"/>
                  </a:lnTo>
                  <a:lnTo>
                    <a:pt x="1054" y="849"/>
                  </a:lnTo>
                  <a:cubicBezTo>
                    <a:pt x="964" y="643"/>
                    <a:pt x="857" y="456"/>
                    <a:pt x="732" y="278"/>
                  </a:cubicBezTo>
                  <a:cubicBezTo>
                    <a:pt x="697" y="242"/>
                    <a:pt x="661" y="206"/>
                    <a:pt x="616" y="188"/>
                  </a:cubicBezTo>
                  <a:lnTo>
                    <a:pt x="616" y="188"/>
                  </a:lnTo>
                  <a:lnTo>
                    <a:pt x="679" y="269"/>
                  </a:lnTo>
                  <a:cubicBezTo>
                    <a:pt x="804" y="438"/>
                    <a:pt x="920" y="626"/>
                    <a:pt x="1018" y="822"/>
                  </a:cubicBezTo>
                  <a:lnTo>
                    <a:pt x="27" y="358"/>
                  </a:lnTo>
                  <a:cubicBezTo>
                    <a:pt x="18" y="367"/>
                    <a:pt x="1" y="385"/>
                    <a:pt x="1" y="402"/>
                  </a:cubicBezTo>
                  <a:cubicBezTo>
                    <a:pt x="625" y="706"/>
                    <a:pt x="1259" y="1000"/>
                    <a:pt x="1893" y="1295"/>
                  </a:cubicBezTo>
                  <a:cubicBezTo>
                    <a:pt x="1866" y="1304"/>
                    <a:pt x="1830" y="1313"/>
                    <a:pt x="1803" y="1322"/>
                  </a:cubicBezTo>
                  <a:lnTo>
                    <a:pt x="1705" y="1349"/>
                  </a:lnTo>
                  <a:cubicBezTo>
                    <a:pt x="1634" y="1366"/>
                    <a:pt x="1571" y="1384"/>
                    <a:pt x="1500" y="1402"/>
                  </a:cubicBezTo>
                  <a:cubicBezTo>
                    <a:pt x="1357" y="1438"/>
                    <a:pt x="1205" y="1473"/>
                    <a:pt x="1063" y="1491"/>
                  </a:cubicBezTo>
                  <a:cubicBezTo>
                    <a:pt x="831" y="1527"/>
                    <a:pt x="599" y="1545"/>
                    <a:pt x="367" y="1545"/>
                  </a:cubicBezTo>
                  <a:cubicBezTo>
                    <a:pt x="367" y="1563"/>
                    <a:pt x="367" y="1572"/>
                    <a:pt x="367" y="1581"/>
                  </a:cubicBezTo>
                  <a:cubicBezTo>
                    <a:pt x="406" y="1582"/>
                    <a:pt x="446" y="1583"/>
                    <a:pt x="486" y="1583"/>
                  </a:cubicBezTo>
                  <a:cubicBezTo>
                    <a:pt x="678" y="1583"/>
                    <a:pt x="870" y="1566"/>
                    <a:pt x="1063" y="1536"/>
                  </a:cubicBezTo>
                  <a:cubicBezTo>
                    <a:pt x="1214" y="1518"/>
                    <a:pt x="1357" y="1491"/>
                    <a:pt x="1509" y="1456"/>
                  </a:cubicBezTo>
                  <a:cubicBezTo>
                    <a:pt x="1580" y="1438"/>
                    <a:pt x="1652" y="1420"/>
                    <a:pt x="1723" y="1402"/>
                  </a:cubicBezTo>
                  <a:cubicBezTo>
                    <a:pt x="1759" y="1393"/>
                    <a:pt x="1795" y="1375"/>
                    <a:pt x="1830" y="1366"/>
                  </a:cubicBezTo>
                  <a:lnTo>
                    <a:pt x="1884" y="1349"/>
                  </a:lnTo>
                  <a:cubicBezTo>
                    <a:pt x="1893" y="1349"/>
                    <a:pt x="1928" y="1331"/>
                    <a:pt x="1946" y="1331"/>
                  </a:cubicBezTo>
                  <a:cubicBezTo>
                    <a:pt x="1951" y="1335"/>
                    <a:pt x="1955" y="1337"/>
                    <a:pt x="1960" y="1337"/>
                  </a:cubicBezTo>
                  <a:cubicBezTo>
                    <a:pt x="1964" y="1337"/>
                    <a:pt x="1969" y="1335"/>
                    <a:pt x="1973" y="1331"/>
                  </a:cubicBezTo>
                  <a:lnTo>
                    <a:pt x="2366" y="1500"/>
                  </a:lnTo>
                  <a:lnTo>
                    <a:pt x="2669" y="1643"/>
                  </a:lnTo>
                  <a:cubicBezTo>
                    <a:pt x="2062" y="1929"/>
                    <a:pt x="1411" y="2098"/>
                    <a:pt x="741" y="2143"/>
                  </a:cubicBezTo>
                  <a:lnTo>
                    <a:pt x="724" y="2143"/>
                  </a:lnTo>
                  <a:cubicBezTo>
                    <a:pt x="724" y="2152"/>
                    <a:pt x="732" y="2161"/>
                    <a:pt x="741" y="2170"/>
                  </a:cubicBezTo>
                  <a:cubicBezTo>
                    <a:pt x="1232" y="2143"/>
                    <a:pt x="1723" y="2045"/>
                    <a:pt x="2187" y="1875"/>
                  </a:cubicBezTo>
                  <a:cubicBezTo>
                    <a:pt x="2366" y="1813"/>
                    <a:pt x="2544" y="1741"/>
                    <a:pt x="2714" y="1652"/>
                  </a:cubicBezTo>
                  <a:cubicBezTo>
                    <a:pt x="2964" y="1768"/>
                    <a:pt x="3223" y="1875"/>
                    <a:pt x="3481" y="1973"/>
                  </a:cubicBezTo>
                  <a:cubicBezTo>
                    <a:pt x="2955" y="2357"/>
                    <a:pt x="2375" y="2643"/>
                    <a:pt x="1759" y="2812"/>
                  </a:cubicBezTo>
                  <a:lnTo>
                    <a:pt x="1661" y="2839"/>
                  </a:lnTo>
                  <a:cubicBezTo>
                    <a:pt x="1696" y="2848"/>
                    <a:pt x="1732" y="2857"/>
                    <a:pt x="1768" y="2866"/>
                  </a:cubicBezTo>
                  <a:cubicBezTo>
                    <a:pt x="2223" y="2732"/>
                    <a:pt x="2660" y="2536"/>
                    <a:pt x="3062" y="2286"/>
                  </a:cubicBezTo>
                  <a:cubicBezTo>
                    <a:pt x="3214" y="2196"/>
                    <a:pt x="3365" y="2098"/>
                    <a:pt x="3508" y="1991"/>
                  </a:cubicBezTo>
                  <a:cubicBezTo>
                    <a:pt x="3731" y="2071"/>
                    <a:pt x="3945" y="2161"/>
                    <a:pt x="4160" y="2241"/>
                  </a:cubicBezTo>
                  <a:lnTo>
                    <a:pt x="3972" y="2402"/>
                  </a:lnTo>
                  <a:cubicBezTo>
                    <a:pt x="3615" y="2723"/>
                    <a:pt x="3231" y="3000"/>
                    <a:pt x="2821" y="3232"/>
                  </a:cubicBezTo>
                  <a:cubicBezTo>
                    <a:pt x="2830" y="3250"/>
                    <a:pt x="2839" y="3267"/>
                    <a:pt x="2857" y="3285"/>
                  </a:cubicBezTo>
                  <a:cubicBezTo>
                    <a:pt x="3223" y="3080"/>
                    <a:pt x="3571" y="2830"/>
                    <a:pt x="3883" y="2553"/>
                  </a:cubicBezTo>
                  <a:cubicBezTo>
                    <a:pt x="3999" y="2455"/>
                    <a:pt x="4106" y="2357"/>
                    <a:pt x="4222" y="2259"/>
                  </a:cubicBezTo>
                  <a:cubicBezTo>
                    <a:pt x="4454" y="2348"/>
                    <a:pt x="4686" y="2437"/>
                    <a:pt x="4918" y="2518"/>
                  </a:cubicBezTo>
                  <a:cubicBezTo>
                    <a:pt x="5150" y="2598"/>
                    <a:pt x="5400" y="2678"/>
                    <a:pt x="5650" y="2759"/>
                  </a:cubicBezTo>
                  <a:cubicBezTo>
                    <a:pt x="5775" y="2794"/>
                    <a:pt x="5891" y="2839"/>
                    <a:pt x="6016" y="2884"/>
                  </a:cubicBezTo>
                  <a:cubicBezTo>
                    <a:pt x="6141" y="2919"/>
                    <a:pt x="6266" y="2964"/>
                    <a:pt x="6391" y="3009"/>
                  </a:cubicBezTo>
                  <a:cubicBezTo>
                    <a:pt x="6401" y="3012"/>
                    <a:pt x="6410" y="3013"/>
                    <a:pt x="6418" y="3013"/>
                  </a:cubicBezTo>
                  <a:cubicBezTo>
                    <a:pt x="6505" y="3013"/>
                    <a:pt x="6533" y="2864"/>
                    <a:pt x="6435" y="2848"/>
                  </a:cubicBezTo>
                  <a:cubicBezTo>
                    <a:pt x="6337" y="2830"/>
                    <a:pt x="6212" y="2803"/>
                    <a:pt x="6105" y="2777"/>
                  </a:cubicBezTo>
                  <a:cubicBezTo>
                    <a:pt x="5989" y="2750"/>
                    <a:pt x="5882" y="2723"/>
                    <a:pt x="5766" y="2696"/>
                  </a:cubicBezTo>
                  <a:cubicBezTo>
                    <a:pt x="5543" y="2634"/>
                    <a:pt x="5320" y="2571"/>
                    <a:pt x="5106" y="2500"/>
                  </a:cubicBezTo>
                  <a:lnTo>
                    <a:pt x="5061" y="2482"/>
                  </a:lnTo>
                  <a:lnTo>
                    <a:pt x="5052" y="2482"/>
                  </a:lnTo>
                  <a:lnTo>
                    <a:pt x="4784" y="2393"/>
                  </a:lnTo>
                  <a:lnTo>
                    <a:pt x="4740" y="2375"/>
                  </a:lnTo>
                  <a:lnTo>
                    <a:pt x="4418" y="2268"/>
                  </a:lnTo>
                  <a:lnTo>
                    <a:pt x="4115" y="2152"/>
                  </a:lnTo>
                  <a:lnTo>
                    <a:pt x="3945" y="2089"/>
                  </a:lnTo>
                  <a:cubicBezTo>
                    <a:pt x="3999" y="1706"/>
                    <a:pt x="3990" y="1313"/>
                    <a:pt x="3910" y="929"/>
                  </a:cubicBezTo>
                  <a:cubicBezTo>
                    <a:pt x="3865" y="697"/>
                    <a:pt x="3803" y="465"/>
                    <a:pt x="3731" y="242"/>
                  </a:cubicBezTo>
                  <a:lnTo>
                    <a:pt x="3669" y="242"/>
                  </a:lnTo>
                  <a:lnTo>
                    <a:pt x="3678" y="269"/>
                  </a:lnTo>
                  <a:cubicBezTo>
                    <a:pt x="3812" y="643"/>
                    <a:pt x="3892" y="1045"/>
                    <a:pt x="3919" y="1447"/>
                  </a:cubicBezTo>
                  <a:cubicBezTo>
                    <a:pt x="3936" y="1652"/>
                    <a:pt x="3928" y="1866"/>
                    <a:pt x="3910" y="2080"/>
                  </a:cubicBezTo>
                  <a:lnTo>
                    <a:pt x="3812" y="2045"/>
                  </a:lnTo>
                  <a:cubicBezTo>
                    <a:pt x="3535" y="1938"/>
                    <a:pt x="3258" y="1822"/>
                    <a:pt x="2973" y="1714"/>
                  </a:cubicBezTo>
                  <a:cubicBezTo>
                    <a:pt x="2973" y="1233"/>
                    <a:pt x="2901" y="759"/>
                    <a:pt x="2749" y="304"/>
                  </a:cubicBezTo>
                  <a:cubicBezTo>
                    <a:pt x="2749" y="304"/>
                    <a:pt x="2723" y="269"/>
                    <a:pt x="2678" y="224"/>
                  </a:cubicBezTo>
                  <a:lnTo>
                    <a:pt x="2678" y="224"/>
                  </a:lnTo>
                  <a:cubicBezTo>
                    <a:pt x="2767" y="501"/>
                    <a:pt x="2839" y="777"/>
                    <a:pt x="2892" y="1063"/>
                  </a:cubicBezTo>
                  <a:cubicBezTo>
                    <a:pt x="2928" y="1268"/>
                    <a:pt x="2946" y="1491"/>
                    <a:pt x="2955" y="1706"/>
                  </a:cubicBezTo>
                  <a:cubicBezTo>
                    <a:pt x="2723" y="1607"/>
                    <a:pt x="2500" y="1509"/>
                    <a:pt x="2268" y="1402"/>
                  </a:cubicBezTo>
                  <a:cubicBezTo>
                    <a:pt x="2294" y="1090"/>
                    <a:pt x="2250" y="777"/>
                    <a:pt x="2152" y="483"/>
                  </a:cubicBezTo>
                  <a:cubicBezTo>
                    <a:pt x="2125" y="394"/>
                    <a:pt x="2098" y="295"/>
                    <a:pt x="2071" y="197"/>
                  </a:cubicBezTo>
                  <a:cubicBezTo>
                    <a:pt x="2062" y="162"/>
                    <a:pt x="2035" y="126"/>
                    <a:pt x="2018" y="90"/>
                  </a:cubicBezTo>
                  <a:lnTo>
                    <a:pt x="2018" y="90"/>
                  </a:lnTo>
                  <a:cubicBezTo>
                    <a:pt x="2044" y="197"/>
                    <a:pt x="2071" y="313"/>
                    <a:pt x="2107" y="420"/>
                  </a:cubicBezTo>
                  <a:cubicBezTo>
                    <a:pt x="2143" y="572"/>
                    <a:pt x="2187" y="724"/>
                    <a:pt x="2214" y="867"/>
                  </a:cubicBezTo>
                  <a:cubicBezTo>
                    <a:pt x="2250" y="1036"/>
                    <a:pt x="2259" y="1215"/>
                    <a:pt x="2241" y="1393"/>
                  </a:cubicBezTo>
                  <a:lnTo>
                    <a:pt x="1714" y="1161"/>
                  </a:lnTo>
                  <a:cubicBezTo>
                    <a:pt x="1661" y="759"/>
                    <a:pt x="1518" y="367"/>
                    <a:pt x="1304" y="28"/>
                  </a:cubicBezTo>
                  <a:cubicBezTo>
                    <a:pt x="1286" y="19"/>
                    <a:pt x="1277" y="10"/>
                    <a:pt x="12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579;p65"/>
            <p:cNvSpPr/>
            <p:nvPr/>
          </p:nvSpPr>
          <p:spPr>
            <a:xfrm>
              <a:off x="1983681" y="2432091"/>
              <a:ext cx="218167" cy="213094"/>
            </a:xfrm>
            <a:custGeom>
              <a:avLst/>
              <a:gdLst/>
              <a:ahLst/>
              <a:cxnLst/>
              <a:rect l="l" t="t" r="r" b="b"/>
              <a:pathLst>
                <a:path w="3053" h="2982" extrusionOk="0">
                  <a:moveTo>
                    <a:pt x="1098" y="54"/>
                  </a:moveTo>
                  <a:cubicBezTo>
                    <a:pt x="919" y="117"/>
                    <a:pt x="794" y="367"/>
                    <a:pt x="794" y="367"/>
                  </a:cubicBezTo>
                  <a:cubicBezTo>
                    <a:pt x="553" y="99"/>
                    <a:pt x="429" y="411"/>
                    <a:pt x="429" y="411"/>
                  </a:cubicBezTo>
                  <a:cubicBezTo>
                    <a:pt x="429" y="411"/>
                    <a:pt x="116" y="367"/>
                    <a:pt x="63" y="500"/>
                  </a:cubicBezTo>
                  <a:cubicBezTo>
                    <a:pt x="0" y="634"/>
                    <a:pt x="312" y="866"/>
                    <a:pt x="312" y="866"/>
                  </a:cubicBezTo>
                  <a:cubicBezTo>
                    <a:pt x="250" y="938"/>
                    <a:pt x="223" y="1036"/>
                    <a:pt x="232" y="1134"/>
                  </a:cubicBezTo>
                  <a:cubicBezTo>
                    <a:pt x="250" y="1304"/>
                    <a:pt x="571" y="1455"/>
                    <a:pt x="571" y="1455"/>
                  </a:cubicBezTo>
                  <a:cubicBezTo>
                    <a:pt x="571" y="1455"/>
                    <a:pt x="384" y="1607"/>
                    <a:pt x="446" y="1777"/>
                  </a:cubicBezTo>
                  <a:cubicBezTo>
                    <a:pt x="500" y="1937"/>
                    <a:pt x="812" y="1928"/>
                    <a:pt x="812" y="1928"/>
                  </a:cubicBezTo>
                  <a:cubicBezTo>
                    <a:pt x="812" y="1928"/>
                    <a:pt x="696" y="2241"/>
                    <a:pt x="910" y="2393"/>
                  </a:cubicBezTo>
                  <a:cubicBezTo>
                    <a:pt x="1116" y="2544"/>
                    <a:pt x="1410" y="2446"/>
                    <a:pt x="1410" y="2446"/>
                  </a:cubicBezTo>
                  <a:cubicBezTo>
                    <a:pt x="1410" y="2446"/>
                    <a:pt x="1294" y="2616"/>
                    <a:pt x="1526" y="2830"/>
                  </a:cubicBezTo>
                  <a:cubicBezTo>
                    <a:pt x="1642" y="2928"/>
                    <a:pt x="1794" y="2982"/>
                    <a:pt x="1946" y="2964"/>
                  </a:cubicBezTo>
                  <a:cubicBezTo>
                    <a:pt x="3052" y="2241"/>
                    <a:pt x="2928" y="572"/>
                    <a:pt x="1723" y="19"/>
                  </a:cubicBezTo>
                  <a:cubicBezTo>
                    <a:pt x="1633" y="63"/>
                    <a:pt x="1571" y="135"/>
                    <a:pt x="1526" y="224"/>
                  </a:cubicBezTo>
                  <a:cubicBezTo>
                    <a:pt x="1526" y="224"/>
                    <a:pt x="1267" y="1"/>
                    <a:pt x="1098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580;p65"/>
            <p:cNvSpPr/>
            <p:nvPr/>
          </p:nvSpPr>
          <p:spPr>
            <a:xfrm>
              <a:off x="1985539" y="2430376"/>
              <a:ext cx="366161" cy="248895"/>
            </a:xfrm>
            <a:custGeom>
              <a:avLst/>
              <a:gdLst/>
              <a:ahLst/>
              <a:cxnLst/>
              <a:rect l="l" t="t" r="r" b="b"/>
              <a:pathLst>
                <a:path w="5124" h="3483" extrusionOk="0">
                  <a:moveTo>
                    <a:pt x="1788" y="1"/>
                  </a:moveTo>
                  <a:cubicBezTo>
                    <a:pt x="1728" y="1"/>
                    <a:pt x="1668" y="20"/>
                    <a:pt x="1616" y="60"/>
                  </a:cubicBezTo>
                  <a:cubicBezTo>
                    <a:pt x="1561" y="108"/>
                    <a:pt x="1520" y="155"/>
                    <a:pt x="1486" y="209"/>
                  </a:cubicBezTo>
                  <a:lnTo>
                    <a:pt x="1486" y="209"/>
                  </a:lnTo>
                  <a:cubicBezTo>
                    <a:pt x="1436" y="164"/>
                    <a:pt x="1375" y="127"/>
                    <a:pt x="1313" y="96"/>
                  </a:cubicBezTo>
                  <a:cubicBezTo>
                    <a:pt x="1264" y="61"/>
                    <a:pt x="1200" y="48"/>
                    <a:pt x="1136" y="48"/>
                  </a:cubicBezTo>
                  <a:cubicBezTo>
                    <a:pt x="1117" y="48"/>
                    <a:pt x="1099" y="49"/>
                    <a:pt x="1081" y="51"/>
                  </a:cubicBezTo>
                  <a:cubicBezTo>
                    <a:pt x="1000" y="78"/>
                    <a:pt x="938" y="123"/>
                    <a:pt x="884" y="185"/>
                  </a:cubicBezTo>
                  <a:cubicBezTo>
                    <a:pt x="838" y="240"/>
                    <a:pt x="798" y="294"/>
                    <a:pt x="765" y="355"/>
                  </a:cubicBezTo>
                  <a:lnTo>
                    <a:pt x="765" y="355"/>
                  </a:lnTo>
                  <a:cubicBezTo>
                    <a:pt x="745" y="332"/>
                    <a:pt x="723" y="314"/>
                    <a:pt x="697" y="301"/>
                  </a:cubicBezTo>
                  <a:cubicBezTo>
                    <a:pt x="652" y="275"/>
                    <a:pt x="617" y="266"/>
                    <a:pt x="563" y="266"/>
                  </a:cubicBezTo>
                  <a:cubicBezTo>
                    <a:pt x="519" y="266"/>
                    <a:pt x="483" y="292"/>
                    <a:pt x="447" y="328"/>
                  </a:cubicBezTo>
                  <a:cubicBezTo>
                    <a:pt x="425" y="350"/>
                    <a:pt x="403" y="384"/>
                    <a:pt x="386" y="415"/>
                  </a:cubicBezTo>
                  <a:lnTo>
                    <a:pt x="386" y="415"/>
                  </a:lnTo>
                  <a:cubicBezTo>
                    <a:pt x="356" y="412"/>
                    <a:pt x="325" y="411"/>
                    <a:pt x="294" y="411"/>
                  </a:cubicBezTo>
                  <a:cubicBezTo>
                    <a:pt x="257" y="411"/>
                    <a:pt x="220" y="413"/>
                    <a:pt x="179" y="417"/>
                  </a:cubicBezTo>
                  <a:cubicBezTo>
                    <a:pt x="144" y="426"/>
                    <a:pt x="108" y="435"/>
                    <a:pt x="72" y="453"/>
                  </a:cubicBezTo>
                  <a:cubicBezTo>
                    <a:pt x="28" y="480"/>
                    <a:pt x="1" y="516"/>
                    <a:pt x="1" y="569"/>
                  </a:cubicBezTo>
                  <a:cubicBezTo>
                    <a:pt x="1" y="605"/>
                    <a:pt x="19" y="649"/>
                    <a:pt x="37" y="676"/>
                  </a:cubicBezTo>
                  <a:cubicBezTo>
                    <a:pt x="54" y="712"/>
                    <a:pt x="81" y="739"/>
                    <a:pt x="108" y="765"/>
                  </a:cubicBezTo>
                  <a:cubicBezTo>
                    <a:pt x="149" y="814"/>
                    <a:pt x="204" y="863"/>
                    <a:pt x="254" y="905"/>
                  </a:cubicBezTo>
                  <a:lnTo>
                    <a:pt x="254" y="905"/>
                  </a:lnTo>
                  <a:cubicBezTo>
                    <a:pt x="226" y="953"/>
                    <a:pt x="205" y="1008"/>
                    <a:pt x="197" y="1069"/>
                  </a:cubicBezTo>
                  <a:cubicBezTo>
                    <a:pt x="188" y="1105"/>
                    <a:pt x="188" y="1131"/>
                    <a:pt x="197" y="1167"/>
                  </a:cubicBezTo>
                  <a:cubicBezTo>
                    <a:pt x="197" y="1203"/>
                    <a:pt x="206" y="1238"/>
                    <a:pt x="233" y="1265"/>
                  </a:cubicBezTo>
                  <a:cubicBezTo>
                    <a:pt x="269" y="1319"/>
                    <a:pt x="313" y="1372"/>
                    <a:pt x="376" y="1408"/>
                  </a:cubicBezTo>
                  <a:cubicBezTo>
                    <a:pt x="414" y="1438"/>
                    <a:pt x="464" y="1469"/>
                    <a:pt x="511" y="1493"/>
                  </a:cubicBezTo>
                  <a:lnTo>
                    <a:pt x="511" y="1493"/>
                  </a:lnTo>
                  <a:cubicBezTo>
                    <a:pt x="471" y="1533"/>
                    <a:pt x="441" y="1579"/>
                    <a:pt x="411" y="1631"/>
                  </a:cubicBezTo>
                  <a:cubicBezTo>
                    <a:pt x="385" y="1703"/>
                    <a:pt x="385" y="1774"/>
                    <a:pt x="411" y="1845"/>
                  </a:cubicBezTo>
                  <a:cubicBezTo>
                    <a:pt x="456" y="1899"/>
                    <a:pt x="519" y="1944"/>
                    <a:pt x="590" y="1952"/>
                  </a:cubicBezTo>
                  <a:cubicBezTo>
                    <a:pt x="644" y="1968"/>
                    <a:pt x="705" y="1977"/>
                    <a:pt x="760" y="1979"/>
                  </a:cubicBezTo>
                  <a:lnTo>
                    <a:pt x="760" y="1979"/>
                  </a:lnTo>
                  <a:cubicBezTo>
                    <a:pt x="740" y="2052"/>
                    <a:pt x="734" y="2132"/>
                    <a:pt x="742" y="2211"/>
                  </a:cubicBezTo>
                  <a:cubicBezTo>
                    <a:pt x="751" y="2301"/>
                    <a:pt x="804" y="2390"/>
                    <a:pt x="876" y="2434"/>
                  </a:cubicBezTo>
                  <a:cubicBezTo>
                    <a:pt x="956" y="2488"/>
                    <a:pt x="1045" y="2515"/>
                    <a:pt x="1134" y="2515"/>
                  </a:cubicBezTo>
                  <a:cubicBezTo>
                    <a:pt x="1157" y="2517"/>
                    <a:pt x="1179" y="2518"/>
                    <a:pt x="1201" y="2518"/>
                  </a:cubicBezTo>
                  <a:cubicBezTo>
                    <a:pt x="1255" y="2518"/>
                    <a:pt x="1307" y="2512"/>
                    <a:pt x="1357" y="2499"/>
                  </a:cubicBezTo>
                  <a:lnTo>
                    <a:pt x="1357" y="2499"/>
                  </a:lnTo>
                  <a:cubicBezTo>
                    <a:pt x="1335" y="2577"/>
                    <a:pt x="1347" y="2662"/>
                    <a:pt x="1384" y="2729"/>
                  </a:cubicBezTo>
                  <a:cubicBezTo>
                    <a:pt x="1429" y="2809"/>
                    <a:pt x="1500" y="2881"/>
                    <a:pt x="1581" y="2925"/>
                  </a:cubicBezTo>
                  <a:cubicBezTo>
                    <a:pt x="1652" y="2979"/>
                    <a:pt x="1750" y="2997"/>
                    <a:pt x="1839" y="3006"/>
                  </a:cubicBezTo>
                  <a:cubicBezTo>
                    <a:pt x="1862" y="3008"/>
                    <a:pt x="1884" y="3009"/>
                    <a:pt x="1906" y="3009"/>
                  </a:cubicBezTo>
                  <a:cubicBezTo>
                    <a:pt x="1959" y="3009"/>
                    <a:pt x="2012" y="3003"/>
                    <a:pt x="2065" y="2990"/>
                  </a:cubicBezTo>
                  <a:lnTo>
                    <a:pt x="2065" y="2990"/>
                  </a:lnTo>
                  <a:cubicBezTo>
                    <a:pt x="2026" y="3066"/>
                    <a:pt x="2026" y="3162"/>
                    <a:pt x="2071" y="3238"/>
                  </a:cubicBezTo>
                  <a:cubicBezTo>
                    <a:pt x="2116" y="3327"/>
                    <a:pt x="2205" y="3380"/>
                    <a:pt x="2304" y="3398"/>
                  </a:cubicBezTo>
                  <a:cubicBezTo>
                    <a:pt x="2348" y="3407"/>
                    <a:pt x="2395" y="3412"/>
                    <a:pt x="2443" y="3412"/>
                  </a:cubicBezTo>
                  <a:cubicBezTo>
                    <a:pt x="2491" y="3412"/>
                    <a:pt x="2540" y="3407"/>
                    <a:pt x="2589" y="3398"/>
                  </a:cubicBezTo>
                  <a:cubicBezTo>
                    <a:pt x="2674" y="3381"/>
                    <a:pt x="2758" y="3365"/>
                    <a:pt x="2843" y="3332"/>
                  </a:cubicBezTo>
                  <a:lnTo>
                    <a:pt x="2843" y="3332"/>
                  </a:lnTo>
                  <a:lnTo>
                    <a:pt x="2848" y="3363"/>
                  </a:lnTo>
                  <a:cubicBezTo>
                    <a:pt x="2857" y="3372"/>
                    <a:pt x="2866" y="3389"/>
                    <a:pt x="2875" y="3398"/>
                  </a:cubicBezTo>
                  <a:cubicBezTo>
                    <a:pt x="2893" y="3425"/>
                    <a:pt x="2919" y="3443"/>
                    <a:pt x="2955" y="3452"/>
                  </a:cubicBezTo>
                  <a:cubicBezTo>
                    <a:pt x="2986" y="3461"/>
                    <a:pt x="3018" y="3465"/>
                    <a:pt x="3048" y="3465"/>
                  </a:cubicBezTo>
                  <a:cubicBezTo>
                    <a:pt x="3078" y="3465"/>
                    <a:pt x="3107" y="3461"/>
                    <a:pt x="3134" y="3452"/>
                  </a:cubicBezTo>
                  <a:cubicBezTo>
                    <a:pt x="3240" y="3435"/>
                    <a:pt x="3347" y="3404"/>
                    <a:pt x="3447" y="3357"/>
                  </a:cubicBezTo>
                  <a:lnTo>
                    <a:pt x="3447" y="3357"/>
                  </a:lnTo>
                  <a:cubicBezTo>
                    <a:pt x="3442" y="3394"/>
                    <a:pt x="3454" y="3433"/>
                    <a:pt x="3482" y="3461"/>
                  </a:cubicBezTo>
                  <a:cubicBezTo>
                    <a:pt x="3501" y="3476"/>
                    <a:pt x="3526" y="3482"/>
                    <a:pt x="3551" y="3482"/>
                  </a:cubicBezTo>
                  <a:cubicBezTo>
                    <a:pt x="3571" y="3482"/>
                    <a:pt x="3591" y="3478"/>
                    <a:pt x="3607" y="3470"/>
                  </a:cubicBezTo>
                  <a:cubicBezTo>
                    <a:pt x="3687" y="3443"/>
                    <a:pt x="3767" y="3407"/>
                    <a:pt x="3830" y="3363"/>
                  </a:cubicBezTo>
                  <a:cubicBezTo>
                    <a:pt x="3972" y="3273"/>
                    <a:pt x="4106" y="3175"/>
                    <a:pt x="4231" y="3068"/>
                  </a:cubicBezTo>
                  <a:cubicBezTo>
                    <a:pt x="4365" y="2961"/>
                    <a:pt x="4508" y="2872"/>
                    <a:pt x="4651" y="2800"/>
                  </a:cubicBezTo>
                  <a:cubicBezTo>
                    <a:pt x="4803" y="2720"/>
                    <a:pt x="4963" y="2667"/>
                    <a:pt x="5124" y="2658"/>
                  </a:cubicBezTo>
                  <a:lnTo>
                    <a:pt x="5124" y="2658"/>
                  </a:lnTo>
                  <a:cubicBezTo>
                    <a:pt x="4963" y="2667"/>
                    <a:pt x="4803" y="2711"/>
                    <a:pt x="4660" y="2791"/>
                  </a:cubicBezTo>
                  <a:cubicBezTo>
                    <a:pt x="4508" y="2863"/>
                    <a:pt x="4365" y="2952"/>
                    <a:pt x="4231" y="3059"/>
                  </a:cubicBezTo>
                  <a:cubicBezTo>
                    <a:pt x="4106" y="3157"/>
                    <a:pt x="3972" y="3256"/>
                    <a:pt x="3830" y="3345"/>
                  </a:cubicBezTo>
                  <a:cubicBezTo>
                    <a:pt x="3758" y="3389"/>
                    <a:pt x="3687" y="3425"/>
                    <a:pt x="3607" y="3452"/>
                  </a:cubicBezTo>
                  <a:cubicBezTo>
                    <a:pt x="3594" y="3455"/>
                    <a:pt x="3579" y="3457"/>
                    <a:pt x="3565" y="3457"/>
                  </a:cubicBezTo>
                  <a:cubicBezTo>
                    <a:pt x="3541" y="3457"/>
                    <a:pt x="3516" y="3451"/>
                    <a:pt x="3499" y="3434"/>
                  </a:cubicBezTo>
                  <a:cubicBezTo>
                    <a:pt x="3473" y="3407"/>
                    <a:pt x="3464" y="3372"/>
                    <a:pt x="3482" y="3336"/>
                  </a:cubicBezTo>
                  <a:lnTo>
                    <a:pt x="3482" y="3309"/>
                  </a:lnTo>
                  <a:lnTo>
                    <a:pt x="3455" y="3318"/>
                  </a:lnTo>
                  <a:cubicBezTo>
                    <a:pt x="3348" y="3372"/>
                    <a:pt x="3232" y="3407"/>
                    <a:pt x="3116" y="3434"/>
                  </a:cubicBezTo>
                  <a:cubicBezTo>
                    <a:pt x="3089" y="3439"/>
                    <a:pt x="3062" y="3441"/>
                    <a:pt x="3034" y="3441"/>
                  </a:cubicBezTo>
                  <a:cubicBezTo>
                    <a:pt x="3006" y="3441"/>
                    <a:pt x="2977" y="3439"/>
                    <a:pt x="2946" y="3434"/>
                  </a:cubicBezTo>
                  <a:cubicBezTo>
                    <a:pt x="2902" y="3416"/>
                    <a:pt x="2857" y="3372"/>
                    <a:pt x="2857" y="3309"/>
                  </a:cubicBezTo>
                  <a:lnTo>
                    <a:pt x="2857" y="3291"/>
                  </a:lnTo>
                  <a:lnTo>
                    <a:pt x="2839" y="3300"/>
                  </a:lnTo>
                  <a:cubicBezTo>
                    <a:pt x="2750" y="3336"/>
                    <a:pt x="2661" y="3354"/>
                    <a:pt x="2571" y="3372"/>
                  </a:cubicBezTo>
                  <a:cubicBezTo>
                    <a:pt x="2527" y="3380"/>
                    <a:pt x="2482" y="3385"/>
                    <a:pt x="2436" y="3385"/>
                  </a:cubicBezTo>
                  <a:cubicBezTo>
                    <a:pt x="2391" y="3385"/>
                    <a:pt x="2344" y="3380"/>
                    <a:pt x="2295" y="3372"/>
                  </a:cubicBezTo>
                  <a:cubicBezTo>
                    <a:pt x="2214" y="3354"/>
                    <a:pt x="2134" y="3300"/>
                    <a:pt x="2089" y="3220"/>
                  </a:cubicBezTo>
                  <a:cubicBezTo>
                    <a:pt x="2045" y="3140"/>
                    <a:pt x="2054" y="3050"/>
                    <a:pt x="2107" y="2979"/>
                  </a:cubicBezTo>
                  <a:lnTo>
                    <a:pt x="2134" y="2934"/>
                  </a:lnTo>
                  <a:lnTo>
                    <a:pt x="2089" y="2952"/>
                  </a:lnTo>
                  <a:cubicBezTo>
                    <a:pt x="2089" y="2952"/>
                    <a:pt x="2089" y="2952"/>
                    <a:pt x="2089" y="2952"/>
                  </a:cubicBezTo>
                  <a:lnTo>
                    <a:pt x="2089" y="2952"/>
                  </a:lnTo>
                  <a:cubicBezTo>
                    <a:pt x="2031" y="2965"/>
                    <a:pt x="1967" y="2973"/>
                    <a:pt x="1902" y="2973"/>
                  </a:cubicBezTo>
                  <a:cubicBezTo>
                    <a:pt x="1878" y="2973"/>
                    <a:pt x="1854" y="2972"/>
                    <a:pt x="1831" y="2970"/>
                  </a:cubicBezTo>
                  <a:cubicBezTo>
                    <a:pt x="1741" y="2970"/>
                    <a:pt x="1661" y="2943"/>
                    <a:pt x="1590" y="2899"/>
                  </a:cubicBezTo>
                  <a:cubicBezTo>
                    <a:pt x="1509" y="2854"/>
                    <a:pt x="1456" y="2791"/>
                    <a:pt x="1411" y="2720"/>
                  </a:cubicBezTo>
                  <a:cubicBezTo>
                    <a:pt x="1368" y="2652"/>
                    <a:pt x="1358" y="2567"/>
                    <a:pt x="1389" y="2489"/>
                  </a:cubicBezTo>
                  <a:lnTo>
                    <a:pt x="1389" y="2489"/>
                  </a:lnTo>
                  <a:cubicBezTo>
                    <a:pt x="1390" y="2489"/>
                    <a:pt x="1392" y="2488"/>
                    <a:pt x="1393" y="2488"/>
                  </a:cubicBezTo>
                  <a:lnTo>
                    <a:pt x="1391" y="2484"/>
                  </a:lnTo>
                  <a:lnTo>
                    <a:pt x="1391" y="2484"/>
                  </a:lnTo>
                  <a:cubicBezTo>
                    <a:pt x="1392" y="2482"/>
                    <a:pt x="1392" y="2481"/>
                    <a:pt x="1393" y="2479"/>
                  </a:cubicBezTo>
                  <a:lnTo>
                    <a:pt x="1420" y="2434"/>
                  </a:lnTo>
                  <a:lnTo>
                    <a:pt x="1375" y="2452"/>
                  </a:lnTo>
                  <a:cubicBezTo>
                    <a:pt x="1375" y="2452"/>
                    <a:pt x="1375" y="2452"/>
                    <a:pt x="1375" y="2452"/>
                  </a:cubicBezTo>
                  <a:lnTo>
                    <a:pt x="1375" y="2452"/>
                  </a:lnTo>
                  <a:cubicBezTo>
                    <a:pt x="1314" y="2473"/>
                    <a:pt x="1249" y="2483"/>
                    <a:pt x="1185" y="2483"/>
                  </a:cubicBezTo>
                  <a:cubicBezTo>
                    <a:pt x="1083" y="2483"/>
                    <a:pt x="981" y="2457"/>
                    <a:pt x="893" y="2408"/>
                  </a:cubicBezTo>
                  <a:cubicBezTo>
                    <a:pt x="831" y="2363"/>
                    <a:pt x="786" y="2283"/>
                    <a:pt x="777" y="2202"/>
                  </a:cubicBezTo>
                  <a:cubicBezTo>
                    <a:pt x="768" y="2122"/>
                    <a:pt x="768" y="2042"/>
                    <a:pt x="795" y="1961"/>
                  </a:cubicBezTo>
                  <a:lnTo>
                    <a:pt x="813" y="1935"/>
                  </a:lnTo>
                  <a:lnTo>
                    <a:pt x="777" y="1935"/>
                  </a:lnTo>
                  <a:cubicBezTo>
                    <a:pt x="715" y="1935"/>
                    <a:pt x="652" y="1926"/>
                    <a:pt x="590" y="1908"/>
                  </a:cubicBezTo>
                  <a:cubicBezTo>
                    <a:pt x="536" y="1899"/>
                    <a:pt x="483" y="1863"/>
                    <a:pt x="447" y="1810"/>
                  </a:cubicBezTo>
                  <a:cubicBezTo>
                    <a:pt x="420" y="1756"/>
                    <a:pt x="420" y="1694"/>
                    <a:pt x="447" y="1649"/>
                  </a:cubicBezTo>
                  <a:cubicBezTo>
                    <a:pt x="474" y="1587"/>
                    <a:pt x="510" y="1542"/>
                    <a:pt x="554" y="1497"/>
                  </a:cubicBezTo>
                  <a:lnTo>
                    <a:pt x="581" y="1479"/>
                  </a:lnTo>
                  <a:lnTo>
                    <a:pt x="554" y="1462"/>
                  </a:lnTo>
                  <a:cubicBezTo>
                    <a:pt x="492" y="1435"/>
                    <a:pt x="438" y="1399"/>
                    <a:pt x="394" y="1363"/>
                  </a:cubicBezTo>
                  <a:cubicBezTo>
                    <a:pt x="340" y="1328"/>
                    <a:pt x="295" y="1283"/>
                    <a:pt x="260" y="1238"/>
                  </a:cubicBezTo>
                  <a:cubicBezTo>
                    <a:pt x="251" y="1212"/>
                    <a:pt x="242" y="1185"/>
                    <a:pt x="233" y="1158"/>
                  </a:cubicBezTo>
                  <a:cubicBezTo>
                    <a:pt x="233" y="1131"/>
                    <a:pt x="233" y="1096"/>
                    <a:pt x="233" y="1069"/>
                  </a:cubicBezTo>
                  <a:cubicBezTo>
                    <a:pt x="242" y="1006"/>
                    <a:pt x="269" y="953"/>
                    <a:pt x="304" y="908"/>
                  </a:cubicBezTo>
                  <a:lnTo>
                    <a:pt x="322" y="890"/>
                  </a:lnTo>
                  <a:lnTo>
                    <a:pt x="295" y="873"/>
                  </a:lnTo>
                  <a:cubicBezTo>
                    <a:pt x="242" y="828"/>
                    <a:pt x="188" y="783"/>
                    <a:pt x="144" y="730"/>
                  </a:cubicBezTo>
                  <a:cubicBezTo>
                    <a:pt x="90" y="685"/>
                    <a:pt x="63" y="623"/>
                    <a:pt x="54" y="560"/>
                  </a:cubicBezTo>
                  <a:cubicBezTo>
                    <a:pt x="54" y="507"/>
                    <a:pt x="126" y="471"/>
                    <a:pt x="188" y="462"/>
                  </a:cubicBezTo>
                  <a:cubicBezTo>
                    <a:pt x="224" y="458"/>
                    <a:pt x="260" y="455"/>
                    <a:pt x="295" y="455"/>
                  </a:cubicBezTo>
                  <a:cubicBezTo>
                    <a:pt x="331" y="455"/>
                    <a:pt x="367" y="458"/>
                    <a:pt x="403" y="462"/>
                  </a:cubicBezTo>
                  <a:lnTo>
                    <a:pt x="420" y="462"/>
                  </a:lnTo>
                  <a:lnTo>
                    <a:pt x="429" y="444"/>
                  </a:lnTo>
                  <a:cubicBezTo>
                    <a:pt x="456" y="382"/>
                    <a:pt x="510" y="319"/>
                    <a:pt x="572" y="310"/>
                  </a:cubicBezTo>
                  <a:cubicBezTo>
                    <a:pt x="608" y="310"/>
                    <a:pt x="635" y="319"/>
                    <a:pt x="670" y="337"/>
                  </a:cubicBezTo>
                  <a:cubicBezTo>
                    <a:pt x="697" y="355"/>
                    <a:pt x="724" y="382"/>
                    <a:pt x="751" y="408"/>
                  </a:cubicBezTo>
                  <a:lnTo>
                    <a:pt x="777" y="435"/>
                  </a:lnTo>
                  <a:lnTo>
                    <a:pt x="795" y="400"/>
                  </a:lnTo>
                  <a:cubicBezTo>
                    <a:pt x="822" y="337"/>
                    <a:pt x="867" y="275"/>
                    <a:pt x="920" y="221"/>
                  </a:cubicBezTo>
                  <a:cubicBezTo>
                    <a:pt x="965" y="159"/>
                    <a:pt x="1018" y="123"/>
                    <a:pt x="1090" y="96"/>
                  </a:cubicBezTo>
                  <a:cubicBezTo>
                    <a:pt x="1102" y="95"/>
                    <a:pt x="1114" y="94"/>
                    <a:pt x="1126" y="94"/>
                  </a:cubicBezTo>
                  <a:cubicBezTo>
                    <a:pt x="1185" y="94"/>
                    <a:pt x="1243" y="111"/>
                    <a:pt x="1295" y="141"/>
                  </a:cubicBezTo>
                  <a:cubicBezTo>
                    <a:pt x="1357" y="167"/>
                    <a:pt x="1420" y="212"/>
                    <a:pt x="1482" y="257"/>
                  </a:cubicBezTo>
                  <a:lnTo>
                    <a:pt x="1500" y="284"/>
                  </a:lnTo>
                  <a:lnTo>
                    <a:pt x="1518" y="257"/>
                  </a:lnTo>
                  <a:cubicBezTo>
                    <a:pt x="1545" y="194"/>
                    <a:pt x="1590" y="141"/>
                    <a:pt x="1643" y="105"/>
                  </a:cubicBezTo>
                  <a:cubicBezTo>
                    <a:pt x="1680" y="68"/>
                    <a:pt x="1736" y="49"/>
                    <a:pt x="1790" y="49"/>
                  </a:cubicBezTo>
                  <a:cubicBezTo>
                    <a:pt x="1801" y="49"/>
                    <a:pt x="1811" y="50"/>
                    <a:pt x="1822" y="51"/>
                  </a:cubicBezTo>
                  <a:cubicBezTo>
                    <a:pt x="1884" y="60"/>
                    <a:pt x="1947" y="96"/>
                    <a:pt x="1991" y="150"/>
                  </a:cubicBezTo>
                  <a:cubicBezTo>
                    <a:pt x="2031" y="190"/>
                    <a:pt x="2064" y="244"/>
                    <a:pt x="2090" y="300"/>
                  </a:cubicBezTo>
                  <a:lnTo>
                    <a:pt x="2090" y="300"/>
                  </a:lnTo>
                  <a:cubicBezTo>
                    <a:pt x="2090" y="301"/>
                    <a:pt x="2090" y="301"/>
                    <a:pt x="2089" y="301"/>
                  </a:cubicBezTo>
                  <a:lnTo>
                    <a:pt x="2090" y="301"/>
                  </a:lnTo>
                  <a:cubicBezTo>
                    <a:pt x="2093" y="307"/>
                    <a:pt x="2096" y="313"/>
                    <a:pt x="2098" y="319"/>
                  </a:cubicBezTo>
                  <a:lnTo>
                    <a:pt x="2116" y="364"/>
                  </a:lnTo>
                  <a:lnTo>
                    <a:pt x="2134" y="319"/>
                  </a:lnTo>
                  <a:cubicBezTo>
                    <a:pt x="2161" y="257"/>
                    <a:pt x="2205" y="212"/>
                    <a:pt x="2268" y="194"/>
                  </a:cubicBezTo>
                  <a:cubicBezTo>
                    <a:pt x="2299" y="181"/>
                    <a:pt x="2330" y="174"/>
                    <a:pt x="2362" y="174"/>
                  </a:cubicBezTo>
                  <a:cubicBezTo>
                    <a:pt x="2393" y="174"/>
                    <a:pt x="2424" y="181"/>
                    <a:pt x="2455" y="194"/>
                  </a:cubicBezTo>
                  <a:cubicBezTo>
                    <a:pt x="2580" y="248"/>
                    <a:pt x="2687" y="328"/>
                    <a:pt x="2777" y="426"/>
                  </a:cubicBezTo>
                  <a:lnTo>
                    <a:pt x="2803" y="453"/>
                  </a:lnTo>
                  <a:lnTo>
                    <a:pt x="2812" y="417"/>
                  </a:lnTo>
                  <a:cubicBezTo>
                    <a:pt x="2830" y="337"/>
                    <a:pt x="2884" y="266"/>
                    <a:pt x="2964" y="230"/>
                  </a:cubicBezTo>
                  <a:cubicBezTo>
                    <a:pt x="2992" y="219"/>
                    <a:pt x="3023" y="214"/>
                    <a:pt x="3055" y="214"/>
                  </a:cubicBezTo>
                  <a:cubicBezTo>
                    <a:pt x="3104" y="214"/>
                    <a:pt x="3156" y="226"/>
                    <a:pt x="3205" y="248"/>
                  </a:cubicBezTo>
                  <a:cubicBezTo>
                    <a:pt x="3276" y="284"/>
                    <a:pt x="3339" y="337"/>
                    <a:pt x="3383" y="408"/>
                  </a:cubicBezTo>
                  <a:cubicBezTo>
                    <a:pt x="3431" y="472"/>
                    <a:pt x="3465" y="544"/>
                    <a:pt x="3491" y="615"/>
                  </a:cubicBezTo>
                  <a:lnTo>
                    <a:pt x="3491" y="615"/>
                  </a:lnTo>
                  <a:cubicBezTo>
                    <a:pt x="3491" y="621"/>
                    <a:pt x="3491" y="626"/>
                    <a:pt x="3491" y="632"/>
                  </a:cubicBezTo>
                  <a:lnTo>
                    <a:pt x="3496" y="632"/>
                  </a:lnTo>
                  <a:cubicBezTo>
                    <a:pt x="3497" y="635"/>
                    <a:pt x="3498" y="638"/>
                    <a:pt x="3499" y="641"/>
                  </a:cubicBezTo>
                  <a:lnTo>
                    <a:pt x="3526" y="739"/>
                  </a:lnTo>
                  <a:lnTo>
                    <a:pt x="3526" y="641"/>
                  </a:lnTo>
                  <a:cubicBezTo>
                    <a:pt x="3526" y="638"/>
                    <a:pt x="3526" y="635"/>
                    <a:pt x="3526" y="632"/>
                  </a:cubicBezTo>
                  <a:lnTo>
                    <a:pt x="3526" y="632"/>
                  </a:lnTo>
                  <a:cubicBezTo>
                    <a:pt x="3526" y="631"/>
                    <a:pt x="3526" y="630"/>
                    <a:pt x="3525" y="629"/>
                  </a:cubicBezTo>
                  <a:lnTo>
                    <a:pt x="3525" y="629"/>
                  </a:lnTo>
                  <a:cubicBezTo>
                    <a:pt x="3521" y="535"/>
                    <a:pt x="3565" y="442"/>
                    <a:pt x="3642" y="391"/>
                  </a:cubicBezTo>
                  <a:cubicBezTo>
                    <a:pt x="3670" y="380"/>
                    <a:pt x="3697" y="372"/>
                    <a:pt x="3725" y="372"/>
                  </a:cubicBezTo>
                  <a:cubicBezTo>
                    <a:pt x="3742" y="372"/>
                    <a:pt x="3759" y="375"/>
                    <a:pt x="3776" y="382"/>
                  </a:cubicBezTo>
                  <a:cubicBezTo>
                    <a:pt x="3821" y="400"/>
                    <a:pt x="3865" y="426"/>
                    <a:pt x="3892" y="462"/>
                  </a:cubicBezTo>
                  <a:cubicBezTo>
                    <a:pt x="3946" y="542"/>
                    <a:pt x="3990" y="641"/>
                    <a:pt x="4008" y="730"/>
                  </a:cubicBezTo>
                  <a:cubicBezTo>
                    <a:pt x="4032" y="816"/>
                    <a:pt x="4048" y="902"/>
                    <a:pt x="4058" y="994"/>
                  </a:cubicBezTo>
                  <a:lnTo>
                    <a:pt x="4058" y="994"/>
                  </a:lnTo>
                  <a:cubicBezTo>
                    <a:pt x="4056" y="1002"/>
                    <a:pt x="4054" y="1009"/>
                    <a:pt x="4053" y="1015"/>
                  </a:cubicBezTo>
                  <a:lnTo>
                    <a:pt x="4060" y="1015"/>
                  </a:lnTo>
                  <a:cubicBezTo>
                    <a:pt x="4061" y="1021"/>
                    <a:pt x="4061" y="1027"/>
                    <a:pt x="4062" y="1033"/>
                  </a:cubicBezTo>
                  <a:lnTo>
                    <a:pt x="4071" y="1131"/>
                  </a:lnTo>
                  <a:lnTo>
                    <a:pt x="4089" y="1033"/>
                  </a:lnTo>
                  <a:cubicBezTo>
                    <a:pt x="4097" y="989"/>
                    <a:pt x="4115" y="944"/>
                    <a:pt x="4142" y="908"/>
                  </a:cubicBezTo>
                  <a:cubicBezTo>
                    <a:pt x="4168" y="882"/>
                    <a:pt x="4199" y="866"/>
                    <a:pt x="4231" y="866"/>
                  </a:cubicBezTo>
                  <a:cubicBezTo>
                    <a:pt x="4243" y="866"/>
                    <a:pt x="4255" y="868"/>
                    <a:pt x="4267" y="873"/>
                  </a:cubicBezTo>
                  <a:cubicBezTo>
                    <a:pt x="4356" y="899"/>
                    <a:pt x="4437" y="962"/>
                    <a:pt x="4472" y="1051"/>
                  </a:cubicBezTo>
                  <a:cubicBezTo>
                    <a:pt x="4562" y="1221"/>
                    <a:pt x="4615" y="1417"/>
                    <a:pt x="4651" y="1604"/>
                  </a:cubicBezTo>
                  <a:cubicBezTo>
                    <a:pt x="4669" y="1703"/>
                    <a:pt x="4678" y="1801"/>
                    <a:pt x="4686" y="1899"/>
                  </a:cubicBezTo>
                  <a:cubicBezTo>
                    <a:pt x="4704" y="1997"/>
                    <a:pt x="4731" y="2086"/>
                    <a:pt x="4785" y="2176"/>
                  </a:cubicBezTo>
                  <a:cubicBezTo>
                    <a:pt x="4883" y="2345"/>
                    <a:pt x="4990" y="2506"/>
                    <a:pt x="5124" y="2658"/>
                  </a:cubicBezTo>
                  <a:cubicBezTo>
                    <a:pt x="4999" y="2506"/>
                    <a:pt x="4883" y="2336"/>
                    <a:pt x="4785" y="2167"/>
                  </a:cubicBezTo>
                  <a:cubicBezTo>
                    <a:pt x="4678" y="1988"/>
                    <a:pt x="4695" y="1783"/>
                    <a:pt x="4660" y="1595"/>
                  </a:cubicBezTo>
                  <a:cubicBezTo>
                    <a:pt x="4633" y="1399"/>
                    <a:pt x="4570" y="1212"/>
                    <a:pt x="4490" y="1033"/>
                  </a:cubicBezTo>
                  <a:cubicBezTo>
                    <a:pt x="4446" y="935"/>
                    <a:pt x="4365" y="864"/>
                    <a:pt x="4267" y="837"/>
                  </a:cubicBezTo>
                  <a:cubicBezTo>
                    <a:pt x="4253" y="832"/>
                    <a:pt x="4239" y="830"/>
                    <a:pt x="4226" y="830"/>
                  </a:cubicBezTo>
                  <a:cubicBezTo>
                    <a:pt x="4186" y="830"/>
                    <a:pt x="4148" y="848"/>
                    <a:pt x="4115" y="881"/>
                  </a:cubicBezTo>
                  <a:cubicBezTo>
                    <a:pt x="4103" y="898"/>
                    <a:pt x="4091" y="918"/>
                    <a:pt x="4080" y="940"/>
                  </a:cubicBezTo>
                  <a:lnTo>
                    <a:pt x="4080" y="940"/>
                  </a:lnTo>
                  <a:cubicBezTo>
                    <a:pt x="4070" y="867"/>
                    <a:pt x="4055" y="794"/>
                    <a:pt x="4035" y="721"/>
                  </a:cubicBezTo>
                  <a:cubicBezTo>
                    <a:pt x="4008" y="614"/>
                    <a:pt x="3972" y="524"/>
                    <a:pt x="3910" y="435"/>
                  </a:cubicBezTo>
                  <a:cubicBezTo>
                    <a:pt x="3866" y="372"/>
                    <a:pt x="3790" y="336"/>
                    <a:pt x="3715" y="336"/>
                  </a:cubicBezTo>
                  <a:cubicBezTo>
                    <a:pt x="3684" y="336"/>
                    <a:pt x="3653" y="342"/>
                    <a:pt x="3624" y="355"/>
                  </a:cubicBezTo>
                  <a:cubicBezTo>
                    <a:pt x="3571" y="382"/>
                    <a:pt x="3535" y="426"/>
                    <a:pt x="3517" y="471"/>
                  </a:cubicBezTo>
                  <a:cubicBezTo>
                    <a:pt x="3509" y="497"/>
                    <a:pt x="3502" y="523"/>
                    <a:pt x="3498" y="549"/>
                  </a:cubicBezTo>
                  <a:lnTo>
                    <a:pt x="3498" y="549"/>
                  </a:lnTo>
                  <a:cubicBezTo>
                    <a:pt x="3475" y="492"/>
                    <a:pt x="3447" y="439"/>
                    <a:pt x="3410" y="391"/>
                  </a:cubicBezTo>
                  <a:cubicBezTo>
                    <a:pt x="3366" y="310"/>
                    <a:pt x="3294" y="248"/>
                    <a:pt x="3214" y="203"/>
                  </a:cubicBezTo>
                  <a:cubicBezTo>
                    <a:pt x="3169" y="183"/>
                    <a:pt x="3118" y="172"/>
                    <a:pt x="3066" y="172"/>
                  </a:cubicBezTo>
                  <a:cubicBezTo>
                    <a:pt x="3026" y="172"/>
                    <a:pt x="2985" y="179"/>
                    <a:pt x="2946" y="194"/>
                  </a:cubicBezTo>
                  <a:cubicBezTo>
                    <a:pt x="2865" y="235"/>
                    <a:pt x="2806" y="298"/>
                    <a:pt x="2782" y="376"/>
                  </a:cubicBezTo>
                  <a:lnTo>
                    <a:pt x="2782" y="376"/>
                  </a:lnTo>
                  <a:cubicBezTo>
                    <a:pt x="2742" y="332"/>
                    <a:pt x="2697" y="295"/>
                    <a:pt x="2652" y="257"/>
                  </a:cubicBezTo>
                  <a:cubicBezTo>
                    <a:pt x="2598" y="212"/>
                    <a:pt x="2536" y="176"/>
                    <a:pt x="2464" y="150"/>
                  </a:cubicBezTo>
                  <a:cubicBezTo>
                    <a:pt x="2428" y="136"/>
                    <a:pt x="2393" y="130"/>
                    <a:pt x="2357" y="130"/>
                  </a:cubicBezTo>
                  <a:cubicBezTo>
                    <a:pt x="2321" y="130"/>
                    <a:pt x="2286" y="136"/>
                    <a:pt x="2250" y="150"/>
                  </a:cubicBezTo>
                  <a:cubicBezTo>
                    <a:pt x="2194" y="171"/>
                    <a:pt x="2149" y="208"/>
                    <a:pt x="2116" y="257"/>
                  </a:cubicBezTo>
                  <a:lnTo>
                    <a:pt x="2116" y="257"/>
                  </a:lnTo>
                  <a:cubicBezTo>
                    <a:pt x="2091" y="204"/>
                    <a:pt x="2060" y="156"/>
                    <a:pt x="2018" y="114"/>
                  </a:cubicBezTo>
                  <a:cubicBezTo>
                    <a:pt x="1960" y="40"/>
                    <a:pt x="1874" y="1"/>
                    <a:pt x="1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5581;p65"/>
          <p:cNvGrpSpPr/>
          <p:nvPr/>
        </p:nvGrpSpPr>
        <p:grpSpPr>
          <a:xfrm>
            <a:off x="5201249" y="723044"/>
            <a:ext cx="692856" cy="569398"/>
            <a:chOff x="4209857" y="2096525"/>
            <a:chExt cx="692856" cy="569398"/>
          </a:xfrm>
        </p:grpSpPr>
        <p:sp>
          <p:nvSpPr>
            <p:cNvPr id="179" name="Google Shape;5582;p65"/>
            <p:cNvSpPr/>
            <p:nvPr/>
          </p:nvSpPr>
          <p:spPr>
            <a:xfrm>
              <a:off x="4500195" y="2474554"/>
              <a:ext cx="99746" cy="143199"/>
            </a:xfrm>
            <a:custGeom>
              <a:avLst/>
              <a:gdLst/>
              <a:ahLst/>
              <a:cxnLst/>
              <a:rect l="l" t="t" r="r" b="b"/>
              <a:pathLst>
                <a:path w="1524" h="2188" extrusionOk="0">
                  <a:moveTo>
                    <a:pt x="163" y="0"/>
                  </a:moveTo>
                  <a:cubicBezTo>
                    <a:pt x="146" y="0"/>
                    <a:pt x="129" y="12"/>
                    <a:pt x="134" y="34"/>
                  </a:cubicBezTo>
                  <a:cubicBezTo>
                    <a:pt x="152" y="212"/>
                    <a:pt x="18" y="373"/>
                    <a:pt x="9" y="560"/>
                  </a:cubicBezTo>
                  <a:cubicBezTo>
                    <a:pt x="0" y="712"/>
                    <a:pt x="81" y="864"/>
                    <a:pt x="215" y="953"/>
                  </a:cubicBezTo>
                  <a:cubicBezTo>
                    <a:pt x="316" y="1023"/>
                    <a:pt x="445" y="1039"/>
                    <a:pt x="572" y="1039"/>
                  </a:cubicBezTo>
                  <a:cubicBezTo>
                    <a:pt x="623" y="1039"/>
                    <a:pt x="674" y="1036"/>
                    <a:pt x="723" y="1033"/>
                  </a:cubicBezTo>
                  <a:cubicBezTo>
                    <a:pt x="777" y="1033"/>
                    <a:pt x="830" y="1024"/>
                    <a:pt x="884" y="1016"/>
                  </a:cubicBezTo>
                  <a:lnTo>
                    <a:pt x="884" y="1016"/>
                  </a:lnTo>
                  <a:cubicBezTo>
                    <a:pt x="813" y="1087"/>
                    <a:pt x="723" y="1158"/>
                    <a:pt x="652" y="1239"/>
                  </a:cubicBezTo>
                  <a:cubicBezTo>
                    <a:pt x="527" y="1364"/>
                    <a:pt x="447" y="1515"/>
                    <a:pt x="402" y="1676"/>
                  </a:cubicBezTo>
                  <a:cubicBezTo>
                    <a:pt x="357" y="1846"/>
                    <a:pt x="366" y="2033"/>
                    <a:pt x="241" y="2167"/>
                  </a:cubicBezTo>
                  <a:cubicBezTo>
                    <a:pt x="234" y="2174"/>
                    <a:pt x="239" y="2187"/>
                    <a:pt x="250" y="2187"/>
                  </a:cubicBezTo>
                  <a:cubicBezTo>
                    <a:pt x="253" y="2187"/>
                    <a:pt x="256" y="2186"/>
                    <a:pt x="259" y="2185"/>
                  </a:cubicBezTo>
                  <a:cubicBezTo>
                    <a:pt x="375" y="2087"/>
                    <a:pt x="402" y="1935"/>
                    <a:pt x="438" y="1792"/>
                  </a:cubicBezTo>
                  <a:cubicBezTo>
                    <a:pt x="482" y="1622"/>
                    <a:pt x="572" y="1462"/>
                    <a:pt x="705" y="1337"/>
                  </a:cubicBezTo>
                  <a:cubicBezTo>
                    <a:pt x="839" y="1221"/>
                    <a:pt x="991" y="1140"/>
                    <a:pt x="1116" y="1024"/>
                  </a:cubicBezTo>
                  <a:cubicBezTo>
                    <a:pt x="1143" y="998"/>
                    <a:pt x="1178" y="962"/>
                    <a:pt x="1205" y="926"/>
                  </a:cubicBezTo>
                  <a:lnTo>
                    <a:pt x="1205" y="926"/>
                  </a:lnTo>
                  <a:cubicBezTo>
                    <a:pt x="1205" y="944"/>
                    <a:pt x="1187" y="962"/>
                    <a:pt x="1187" y="989"/>
                  </a:cubicBezTo>
                  <a:cubicBezTo>
                    <a:pt x="1152" y="1078"/>
                    <a:pt x="1107" y="1158"/>
                    <a:pt x="1054" y="1239"/>
                  </a:cubicBezTo>
                  <a:cubicBezTo>
                    <a:pt x="938" y="1390"/>
                    <a:pt x="848" y="1569"/>
                    <a:pt x="813" y="1756"/>
                  </a:cubicBezTo>
                  <a:cubicBezTo>
                    <a:pt x="786" y="1923"/>
                    <a:pt x="854" y="2140"/>
                    <a:pt x="1051" y="2140"/>
                  </a:cubicBezTo>
                  <a:cubicBezTo>
                    <a:pt x="1055" y="2140"/>
                    <a:pt x="1058" y="2140"/>
                    <a:pt x="1062" y="2140"/>
                  </a:cubicBezTo>
                  <a:cubicBezTo>
                    <a:pt x="1134" y="2131"/>
                    <a:pt x="1196" y="2104"/>
                    <a:pt x="1241" y="2051"/>
                  </a:cubicBezTo>
                  <a:cubicBezTo>
                    <a:pt x="1303" y="1997"/>
                    <a:pt x="1348" y="1935"/>
                    <a:pt x="1437" y="1935"/>
                  </a:cubicBezTo>
                  <a:cubicBezTo>
                    <a:pt x="1440" y="1936"/>
                    <a:pt x="1443" y="1936"/>
                    <a:pt x="1445" y="1936"/>
                  </a:cubicBezTo>
                  <a:cubicBezTo>
                    <a:pt x="1464" y="1936"/>
                    <a:pt x="1461" y="1907"/>
                    <a:pt x="1437" y="1899"/>
                  </a:cubicBezTo>
                  <a:cubicBezTo>
                    <a:pt x="1433" y="1899"/>
                    <a:pt x="1428" y="1899"/>
                    <a:pt x="1424" y="1899"/>
                  </a:cubicBezTo>
                  <a:cubicBezTo>
                    <a:pt x="1306" y="1899"/>
                    <a:pt x="1228" y="2007"/>
                    <a:pt x="1125" y="2033"/>
                  </a:cubicBezTo>
                  <a:cubicBezTo>
                    <a:pt x="1114" y="2035"/>
                    <a:pt x="1104" y="2036"/>
                    <a:pt x="1093" y="2036"/>
                  </a:cubicBezTo>
                  <a:cubicBezTo>
                    <a:pt x="1025" y="2036"/>
                    <a:pt x="963" y="1988"/>
                    <a:pt x="955" y="1926"/>
                  </a:cubicBezTo>
                  <a:cubicBezTo>
                    <a:pt x="938" y="1837"/>
                    <a:pt x="955" y="1756"/>
                    <a:pt x="1000" y="1685"/>
                  </a:cubicBezTo>
                  <a:cubicBezTo>
                    <a:pt x="1089" y="1542"/>
                    <a:pt x="1205" y="1417"/>
                    <a:pt x="1277" y="1265"/>
                  </a:cubicBezTo>
                  <a:cubicBezTo>
                    <a:pt x="1321" y="1194"/>
                    <a:pt x="1339" y="1114"/>
                    <a:pt x="1348" y="1024"/>
                  </a:cubicBezTo>
                  <a:cubicBezTo>
                    <a:pt x="1339" y="935"/>
                    <a:pt x="1339" y="837"/>
                    <a:pt x="1348" y="748"/>
                  </a:cubicBezTo>
                  <a:cubicBezTo>
                    <a:pt x="1375" y="721"/>
                    <a:pt x="1402" y="703"/>
                    <a:pt x="1428" y="685"/>
                  </a:cubicBezTo>
                  <a:cubicBezTo>
                    <a:pt x="1523" y="620"/>
                    <a:pt x="1469" y="495"/>
                    <a:pt x="1383" y="495"/>
                  </a:cubicBezTo>
                  <a:cubicBezTo>
                    <a:pt x="1364" y="495"/>
                    <a:pt x="1343" y="501"/>
                    <a:pt x="1321" y="516"/>
                  </a:cubicBezTo>
                  <a:cubicBezTo>
                    <a:pt x="1232" y="587"/>
                    <a:pt x="1152" y="676"/>
                    <a:pt x="1098" y="775"/>
                  </a:cubicBezTo>
                  <a:lnTo>
                    <a:pt x="1062" y="775"/>
                  </a:lnTo>
                  <a:cubicBezTo>
                    <a:pt x="1045" y="775"/>
                    <a:pt x="1036" y="783"/>
                    <a:pt x="1018" y="792"/>
                  </a:cubicBezTo>
                  <a:cubicBezTo>
                    <a:pt x="1000" y="792"/>
                    <a:pt x="955" y="801"/>
                    <a:pt x="920" y="810"/>
                  </a:cubicBezTo>
                  <a:cubicBezTo>
                    <a:pt x="848" y="819"/>
                    <a:pt x="777" y="828"/>
                    <a:pt x="705" y="828"/>
                  </a:cubicBezTo>
                  <a:cubicBezTo>
                    <a:pt x="664" y="828"/>
                    <a:pt x="617" y="830"/>
                    <a:pt x="570" y="830"/>
                  </a:cubicBezTo>
                  <a:cubicBezTo>
                    <a:pt x="475" y="830"/>
                    <a:pt x="378" y="822"/>
                    <a:pt x="313" y="775"/>
                  </a:cubicBezTo>
                  <a:cubicBezTo>
                    <a:pt x="215" y="694"/>
                    <a:pt x="161" y="587"/>
                    <a:pt x="161" y="462"/>
                  </a:cubicBezTo>
                  <a:cubicBezTo>
                    <a:pt x="161" y="319"/>
                    <a:pt x="215" y="168"/>
                    <a:pt x="188" y="16"/>
                  </a:cubicBezTo>
                  <a:cubicBezTo>
                    <a:pt x="184" y="5"/>
                    <a:pt x="174" y="0"/>
                    <a:pt x="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583;p65"/>
            <p:cNvSpPr/>
            <p:nvPr/>
          </p:nvSpPr>
          <p:spPr>
            <a:xfrm>
              <a:off x="4668009" y="2556953"/>
              <a:ext cx="131947" cy="107465"/>
            </a:xfrm>
            <a:custGeom>
              <a:avLst/>
              <a:gdLst/>
              <a:ahLst/>
              <a:cxnLst/>
              <a:rect l="l" t="t" r="r" b="b"/>
              <a:pathLst>
                <a:path w="2016" h="1642" extrusionOk="0">
                  <a:moveTo>
                    <a:pt x="1046" y="1"/>
                  </a:moveTo>
                  <a:cubicBezTo>
                    <a:pt x="1017" y="1"/>
                    <a:pt x="989" y="19"/>
                    <a:pt x="980" y="51"/>
                  </a:cubicBezTo>
                  <a:cubicBezTo>
                    <a:pt x="935" y="176"/>
                    <a:pt x="873" y="283"/>
                    <a:pt x="783" y="381"/>
                  </a:cubicBezTo>
                  <a:cubicBezTo>
                    <a:pt x="712" y="479"/>
                    <a:pt x="623" y="569"/>
                    <a:pt x="516" y="631"/>
                  </a:cubicBezTo>
                  <a:cubicBezTo>
                    <a:pt x="486" y="646"/>
                    <a:pt x="445" y="660"/>
                    <a:pt x="407" y="660"/>
                  </a:cubicBezTo>
                  <a:cubicBezTo>
                    <a:pt x="398" y="660"/>
                    <a:pt x="390" y="660"/>
                    <a:pt x="382" y="658"/>
                  </a:cubicBezTo>
                  <a:cubicBezTo>
                    <a:pt x="337" y="649"/>
                    <a:pt x="292" y="622"/>
                    <a:pt x="266" y="587"/>
                  </a:cubicBezTo>
                  <a:cubicBezTo>
                    <a:pt x="203" y="515"/>
                    <a:pt x="167" y="426"/>
                    <a:pt x="69" y="399"/>
                  </a:cubicBezTo>
                  <a:cubicBezTo>
                    <a:pt x="67" y="399"/>
                    <a:pt x="65" y="398"/>
                    <a:pt x="62" y="398"/>
                  </a:cubicBezTo>
                  <a:cubicBezTo>
                    <a:pt x="22" y="398"/>
                    <a:pt x="0" y="471"/>
                    <a:pt x="42" y="488"/>
                  </a:cubicBezTo>
                  <a:cubicBezTo>
                    <a:pt x="141" y="524"/>
                    <a:pt x="159" y="649"/>
                    <a:pt x="221" y="729"/>
                  </a:cubicBezTo>
                  <a:cubicBezTo>
                    <a:pt x="280" y="794"/>
                    <a:pt x="363" y="830"/>
                    <a:pt x="448" y="830"/>
                  </a:cubicBezTo>
                  <a:cubicBezTo>
                    <a:pt x="504" y="830"/>
                    <a:pt x="561" y="815"/>
                    <a:pt x="614" y="783"/>
                  </a:cubicBezTo>
                  <a:cubicBezTo>
                    <a:pt x="721" y="729"/>
                    <a:pt x="810" y="640"/>
                    <a:pt x="890" y="542"/>
                  </a:cubicBezTo>
                  <a:lnTo>
                    <a:pt x="890" y="542"/>
                  </a:lnTo>
                  <a:cubicBezTo>
                    <a:pt x="846" y="703"/>
                    <a:pt x="873" y="872"/>
                    <a:pt x="944" y="1015"/>
                  </a:cubicBezTo>
                  <a:cubicBezTo>
                    <a:pt x="971" y="1069"/>
                    <a:pt x="997" y="1122"/>
                    <a:pt x="1024" y="1176"/>
                  </a:cubicBezTo>
                  <a:cubicBezTo>
                    <a:pt x="1060" y="1336"/>
                    <a:pt x="980" y="1461"/>
                    <a:pt x="953" y="1604"/>
                  </a:cubicBezTo>
                  <a:cubicBezTo>
                    <a:pt x="953" y="1623"/>
                    <a:pt x="966" y="1642"/>
                    <a:pt x="984" y="1642"/>
                  </a:cubicBezTo>
                  <a:cubicBezTo>
                    <a:pt x="991" y="1642"/>
                    <a:pt x="999" y="1639"/>
                    <a:pt x="1006" y="1631"/>
                  </a:cubicBezTo>
                  <a:cubicBezTo>
                    <a:pt x="1158" y="1426"/>
                    <a:pt x="1194" y="1149"/>
                    <a:pt x="1113" y="908"/>
                  </a:cubicBezTo>
                  <a:cubicBezTo>
                    <a:pt x="1078" y="792"/>
                    <a:pt x="1078" y="667"/>
                    <a:pt x="1105" y="542"/>
                  </a:cubicBezTo>
                  <a:lnTo>
                    <a:pt x="1105" y="542"/>
                  </a:lnTo>
                  <a:cubicBezTo>
                    <a:pt x="1131" y="613"/>
                    <a:pt x="1194" y="676"/>
                    <a:pt x="1283" y="685"/>
                  </a:cubicBezTo>
                  <a:cubicBezTo>
                    <a:pt x="1316" y="688"/>
                    <a:pt x="1351" y="691"/>
                    <a:pt x="1387" y="691"/>
                  </a:cubicBezTo>
                  <a:cubicBezTo>
                    <a:pt x="1437" y="691"/>
                    <a:pt x="1490" y="686"/>
                    <a:pt x="1542" y="676"/>
                  </a:cubicBezTo>
                  <a:lnTo>
                    <a:pt x="1685" y="667"/>
                  </a:lnTo>
                  <a:cubicBezTo>
                    <a:pt x="1703" y="667"/>
                    <a:pt x="1728" y="663"/>
                    <a:pt x="1751" y="663"/>
                  </a:cubicBezTo>
                  <a:cubicBezTo>
                    <a:pt x="1763" y="663"/>
                    <a:pt x="1774" y="664"/>
                    <a:pt x="1783" y="667"/>
                  </a:cubicBezTo>
                  <a:cubicBezTo>
                    <a:pt x="1801" y="676"/>
                    <a:pt x="1810" y="792"/>
                    <a:pt x="1801" y="828"/>
                  </a:cubicBezTo>
                  <a:cubicBezTo>
                    <a:pt x="1783" y="908"/>
                    <a:pt x="1792" y="988"/>
                    <a:pt x="1810" y="1069"/>
                  </a:cubicBezTo>
                  <a:cubicBezTo>
                    <a:pt x="1836" y="1131"/>
                    <a:pt x="1881" y="1202"/>
                    <a:pt x="1926" y="1256"/>
                  </a:cubicBezTo>
                  <a:cubicBezTo>
                    <a:pt x="1934" y="1269"/>
                    <a:pt x="1945" y="1274"/>
                    <a:pt x="1957" y="1274"/>
                  </a:cubicBezTo>
                  <a:cubicBezTo>
                    <a:pt x="1986" y="1274"/>
                    <a:pt x="2016" y="1243"/>
                    <a:pt x="1997" y="1211"/>
                  </a:cubicBezTo>
                  <a:cubicBezTo>
                    <a:pt x="1952" y="1149"/>
                    <a:pt x="1917" y="1086"/>
                    <a:pt x="1899" y="1015"/>
                  </a:cubicBezTo>
                  <a:cubicBezTo>
                    <a:pt x="1890" y="944"/>
                    <a:pt x="1908" y="863"/>
                    <a:pt x="1944" y="792"/>
                  </a:cubicBezTo>
                  <a:cubicBezTo>
                    <a:pt x="2015" y="640"/>
                    <a:pt x="1908" y="471"/>
                    <a:pt x="1747" y="453"/>
                  </a:cubicBezTo>
                  <a:cubicBezTo>
                    <a:pt x="1667" y="453"/>
                    <a:pt x="1578" y="462"/>
                    <a:pt x="1497" y="471"/>
                  </a:cubicBezTo>
                  <a:lnTo>
                    <a:pt x="1363" y="479"/>
                  </a:lnTo>
                  <a:cubicBezTo>
                    <a:pt x="1354" y="484"/>
                    <a:pt x="1343" y="486"/>
                    <a:pt x="1331" y="486"/>
                  </a:cubicBezTo>
                  <a:cubicBezTo>
                    <a:pt x="1319" y="486"/>
                    <a:pt x="1305" y="484"/>
                    <a:pt x="1292" y="479"/>
                  </a:cubicBezTo>
                  <a:cubicBezTo>
                    <a:pt x="1274" y="471"/>
                    <a:pt x="1274" y="408"/>
                    <a:pt x="1283" y="372"/>
                  </a:cubicBezTo>
                  <a:cubicBezTo>
                    <a:pt x="1292" y="292"/>
                    <a:pt x="1328" y="212"/>
                    <a:pt x="1363" y="140"/>
                  </a:cubicBezTo>
                  <a:cubicBezTo>
                    <a:pt x="1381" y="96"/>
                    <a:pt x="1372" y="51"/>
                    <a:pt x="1328" y="24"/>
                  </a:cubicBezTo>
                  <a:cubicBezTo>
                    <a:pt x="1318" y="20"/>
                    <a:pt x="1307" y="17"/>
                    <a:pt x="1296" y="17"/>
                  </a:cubicBezTo>
                  <a:cubicBezTo>
                    <a:pt x="1266" y="17"/>
                    <a:pt x="1234" y="34"/>
                    <a:pt x="1221" y="60"/>
                  </a:cubicBezTo>
                  <a:cubicBezTo>
                    <a:pt x="1205" y="44"/>
                    <a:pt x="1183" y="35"/>
                    <a:pt x="1161" y="35"/>
                  </a:cubicBezTo>
                  <a:cubicBezTo>
                    <a:pt x="1145" y="35"/>
                    <a:pt x="1128" y="40"/>
                    <a:pt x="1113" y="51"/>
                  </a:cubicBezTo>
                  <a:cubicBezTo>
                    <a:pt x="1101" y="17"/>
                    <a:pt x="1073" y="1"/>
                    <a:pt x="10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584;p65"/>
            <p:cNvSpPr/>
            <p:nvPr/>
          </p:nvSpPr>
          <p:spPr>
            <a:xfrm>
              <a:off x="4497249" y="2473572"/>
              <a:ext cx="100989" cy="146341"/>
            </a:xfrm>
            <a:custGeom>
              <a:avLst/>
              <a:gdLst/>
              <a:ahLst/>
              <a:cxnLst/>
              <a:rect l="l" t="t" r="r" b="b"/>
              <a:pathLst>
                <a:path w="1543" h="2236" extrusionOk="0">
                  <a:moveTo>
                    <a:pt x="1464" y="709"/>
                  </a:moveTo>
                  <a:lnTo>
                    <a:pt x="1393" y="763"/>
                  </a:lnTo>
                  <a:cubicBezTo>
                    <a:pt x="1393" y="764"/>
                    <a:pt x="1393" y="764"/>
                    <a:pt x="1393" y="765"/>
                  </a:cubicBezTo>
                  <a:lnTo>
                    <a:pt x="1393" y="765"/>
                  </a:lnTo>
                  <a:lnTo>
                    <a:pt x="1464" y="709"/>
                  </a:lnTo>
                  <a:close/>
                  <a:moveTo>
                    <a:pt x="1393" y="765"/>
                  </a:moveTo>
                  <a:lnTo>
                    <a:pt x="1384" y="772"/>
                  </a:lnTo>
                  <a:cubicBezTo>
                    <a:pt x="1375" y="843"/>
                    <a:pt x="1375" y="923"/>
                    <a:pt x="1384" y="1004"/>
                  </a:cubicBezTo>
                  <a:cubicBezTo>
                    <a:pt x="1384" y="1056"/>
                    <a:pt x="1379" y="1113"/>
                    <a:pt x="1363" y="1168"/>
                  </a:cubicBezTo>
                  <a:lnTo>
                    <a:pt x="1363" y="1168"/>
                  </a:lnTo>
                  <a:cubicBezTo>
                    <a:pt x="1381" y="1110"/>
                    <a:pt x="1393" y="1051"/>
                    <a:pt x="1393" y="986"/>
                  </a:cubicBezTo>
                  <a:cubicBezTo>
                    <a:pt x="1384" y="915"/>
                    <a:pt x="1384" y="844"/>
                    <a:pt x="1393" y="765"/>
                  </a:cubicBezTo>
                  <a:close/>
                  <a:moveTo>
                    <a:pt x="1363" y="1168"/>
                  </a:moveTo>
                  <a:cubicBezTo>
                    <a:pt x="1360" y="1176"/>
                    <a:pt x="1357" y="1185"/>
                    <a:pt x="1354" y="1193"/>
                  </a:cubicBezTo>
                  <a:lnTo>
                    <a:pt x="1354" y="1193"/>
                  </a:lnTo>
                  <a:cubicBezTo>
                    <a:pt x="1357" y="1185"/>
                    <a:pt x="1360" y="1176"/>
                    <a:pt x="1363" y="1168"/>
                  </a:cubicBezTo>
                  <a:close/>
                  <a:moveTo>
                    <a:pt x="1354" y="1193"/>
                  </a:moveTo>
                  <a:cubicBezTo>
                    <a:pt x="1350" y="1204"/>
                    <a:pt x="1345" y="1216"/>
                    <a:pt x="1340" y="1227"/>
                  </a:cubicBezTo>
                  <a:cubicBezTo>
                    <a:pt x="1316" y="1278"/>
                    <a:pt x="1290" y="1329"/>
                    <a:pt x="1261" y="1378"/>
                  </a:cubicBezTo>
                  <a:lnTo>
                    <a:pt x="1261" y="1378"/>
                  </a:lnTo>
                  <a:cubicBezTo>
                    <a:pt x="1293" y="1324"/>
                    <a:pt x="1323" y="1267"/>
                    <a:pt x="1348" y="1209"/>
                  </a:cubicBezTo>
                  <a:cubicBezTo>
                    <a:pt x="1350" y="1204"/>
                    <a:pt x="1352" y="1198"/>
                    <a:pt x="1354" y="1193"/>
                  </a:cubicBezTo>
                  <a:close/>
                  <a:moveTo>
                    <a:pt x="1261" y="1378"/>
                  </a:moveTo>
                  <a:cubicBezTo>
                    <a:pt x="1220" y="1447"/>
                    <a:pt x="1175" y="1513"/>
                    <a:pt x="1129" y="1573"/>
                  </a:cubicBezTo>
                  <a:lnTo>
                    <a:pt x="1129" y="1573"/>
                  </a:lnTo>
                  <a:cubicBezTo>
                    <a:pt x="1178" y="1512"/>
                    <a:pt x="1221" y="1446"/>
                    <a:pt x="1261" y="1378"/>
                  </a:cubicBezTo>
                  <a:close/>
                  <a:moveTo>
                    <a:pt x="1129" y="1573"/>
                  </a:moveTo>
                  <a:cubicBezTo>
                    <a:pt x="1119" y="1586"/>
                    <a:pt x="1109" y="1598"/>
                    <a:pt x="1099" y="1611"/>
                  </a:cubicBezTo>
                  <a:cubicBezTo>
                    <a:pt x="1096" y="1615"/>
                    <a:pt x="1093" y="1619"/>
                    <a:pt x="1090" y="1623"/>
                  </a:cubicBezTo>
                  <a:lnTo>
                    <a:pt x="1090" y="1623"/>
                  </a:lnTo>
                  <a:cubicBezTo>
                    <a:pt x="1095" y="1616"/>
                    <a:pt x="1101" y="1609"/>
                    <a:pt x="1107" y="1602"/>
                  </a:cubicBezTo>
                  <a:cubicBezTo>
                    <a:pt x="1115" y="1592"/>
                    <a:pt x="1122" y="1583"/>
                    <a:pt x="1129" y="1573"/>
                  </a:cubicBezTo>
                  <a:close/>
                  <a:moveTo>
                    <a:pt x="1090" y="1623"/>
                  </a:moveTo>
                  <a:cubicBezTo>
                    <a:pt x="1046" y="1679"/>
                    <a:pt x="1016" y="1736"/>
                    <a:pt x="1000" y="1807"/>
                  </a:cubicBezTo>
                  <a:cubicBezTo>
                    <a:pt x="992" y="1828"/>
                    <a:pt x="989" y="1851"/>
                    <a:pt x="990" y="1873"/>
                  </a:cubicBezTo>
                  <a:lnTo>
                    <a:pt x="990" y="1873"/>
                  </a:lnTo>
                  <a:cubicBezTo>
                    <a:pt x="991" y="1854"/>
                    <a:pt x="994" y="1835"/>
                    <a:pt x="1000" y="1816"/>
                  </a:cubicBezTo>
                  <a:cubicBezTo>
                    <a:pt x="1017" y="1749"/>
                    <a:pt x="1049" y="1683"/>
                    <a:pt x="1090" y="1623"/>
                  </a:cubicBezTo>
                  <a:close/>
                  <a:moveTo>
                    <a:pt x="990" y="1873"/>
                  </a:moveTo>
                  <a:cubicBezTo>
                    <a:pt x="988" y="1933"/>
                    <a:pt x="1013" y="1989"/>
                    <a:pt x="1054" y="2030"/>
                  </a:cubicBezTo>
                  <a:cubicBezTo>
                    <a:pt x="1077" y="2047"/>
                    <a:pt x="1100" y="2057"/>
                    <a:pt x="1125" y="2057"/>
                  </a:cubicBezTo>
                  <a:cubicBezTo>
                    <a:pt x="1139" y="2057"/>
                    <a:pt x="1154" y="2054"/>
                    <a:pt x="1170" y="2048"/>
                  </a:cubicBezTo>
                  <a:cubicBezTo>
                    <a:pt x="1206" y="2039"/>
                    <a:pt x="1241" y="2021"/>
                    <a:pt x="1268" y="2003"/>
                  </a:cubicBezTo>
                  <a:cubicBezTo>
                    <a:pt x="1331" y="1950"/>
                    <a:pt x="1402" y="1923"/>
                    <a:pt x="1482" y="1914"/>
                  </a:cubicBezTo>
                  <a:cubicBezTo>
                    <a:pt x="1402" y="1914"/>
                    <a:pt x="1331" y="1941"/>
                    <a:pt x="1268" y="1986"/>
                  </a:cubicBezTo>
                  <a:cubicBezTo>
                    <a:pt x="1232" y="2003"/>
                    <a:pt x="1197" y="2021"/>
                    <a:pt x="1161" y="2030"/>
                  </a:cubicBezTo>
                  <a:cubicBezTo>
                    <a:pt x="1148" y="2036"/>
                    <a:pt x="1135" y="2039"/>
                    <a:pt x="1121" y="2039"/>
                  </a:cubicBezTo>
                  <a:cubicBezTo>
                    <a:pt x="1096" y="2039"/>
                    <a:pt x="1071" y="2030"/>
                    <a:pt x="1054" y="2012"/>
                  </a:cubicBezTo>
                  <a:cubicBezTo>
                    <a:pt x="1016" y="1975"/>
                    <a:pt x="992" y="1924"/>
                    <a:pt x="990" y="1873"/>
                  </a:cubicBezTo>
                  <a:close/>
                  <a:moveTo>
                    <a:pt x="1483" y="1914"/>
                  </a:moveTo>
                  <a:cubicBezTo>
                    <a:pt x="1500" y="1915"/>
                    <a:pt x="1509" y="1959"/>
                    <a:pt x="1482" y="1959"/>
                  </a:cubicBezTo>
                  <a:cubicBezTo>
                    <a:pt x="1464" y="1959"/>
                    <a:pt x="1438" y="1959"/>
                    <a:pt x="1420" y="1968"/>
                  </a:cubicBezTo>
                  <a:cubicBezTo>
                    <a:pt x="1384" y="1986"/>
                    <a:pt x="1348" y="2012"/>
                    <a:pt x="1322" y="2039"/>
                  </a:cubicBezTo>
                  <a:cubicBezTo>
                    <a:pt x="1312" y="2055"/>
                    <a:pt x="1300" y="2069"/>
                    <a:pt x="1288" y="2082"/>
                  </a:cubicBezTo>
                  <a:lnTo>
                    <a:pt x="1288" y="2082"/>
                  </a:lnTo>
                  <a:cubicBezTo>
                    <a:pt x="1303" y="2069"/>
                    <a:pt x="1317" y="2055"/>
                    <a:pt x="1331" y="2039"/>
                  </a:cubicBezTo>
                  <a:cubicBezTo>
                    <a:pt x="1357" y="2003"/>
                    <a:pt x="1393" y="1986"/>
                    <a:pt x="1429" y="1968"/>
                  </a:cubicBezTo>
                  <a:cubicBezTo>
                    <a:pt x="1447" y="1959"/>
                    <a:pt x="1464" y="1959"/>
                    <a:pt x="1491" y="1959"/>
                  </a:cubicBezTo>
                  <a:cubicBezTo>
                    <a:pt x="1509" y="1959"/>
                    <a:pt x="1500" y="1915"/>
                    <a:pt x="1483" y="1914"/>
                  </a:cubicBezTo>
                  <a:close/>
                  <a:moveTo>
                    <a:pt x="216" y="0"/>
                  </a:moveTo>
                  <a:cubicBezTo>
                    <a:pt x="212" y="0"/>
                    <a:pt x="209" y="2"/>
                    <a:pt x="206" y="4"/>
                  </a:cubicBezTo>
                  <a:cubicBezTo>
                    <a:pt x="188" y="4"/>
                    <a:pt x="179" y="13"/>
                    <a:pt x="170" y="22"/>
                  </a:cubicBezTo>
                  <a:cubicBezTo>
                    <a:pt x="161" y="31"/>
                    <a:pt x="161" y="49"/>
                    <a:pt x="161" y="67"/>
                  </a:cubicBezTo>
                  <a:cubicBezTo>
                    <a:pt x="170" y="201"/>
                    <a:pt x="90" y="325"/>
                    <a:pt x="45" y="459"/>
                  </a:cubicBezTo>
                  <a:cubicBezTo>
                    <a:pt x="1" y="602"/>
                    <a:pt x="36" y="763"/>
                    <a:pt x="126" y="888"/>
                  </a:cubicBezTo>
                  <a:cubicBezTo>
                    <a:pt x="170" y="941"/>
                    <a:pt x="224" y="995"/>
                    <a:pt x="295" y="1022"/>
                  </a:cubicBezTo>
                  <a:cubicBezTo>
                    <a:pt x="358" y="1057"/>
                    <a:pt x="429" y="1075"/>
                    <a:pt x="509" y="1084"/>
                  </a:cubicBezTo>
                  <a:cubicBezTo>
                    <a:pt x="629" y="1084"/>
                    <a:pt x="749" y="1084"/>
                    <a:pt x="869" y="1068"/>
                  </a:cubicBezTo>
                  <a:lnTo>
                    <a:pt x="869" y="1068"/>
                  </a:lnTo>
                  <a:cubicBezTo>
                    <a:pt x="790" y="1140"/>
                    <a:pt x="717" y="1207"/>
                    <a:pt x="643" y="1280"/>
                  </a:cubicBezTo>
                  <a:cubicBezTo>
                    <a:pt x="554" y="1379"/>
                    <a:pt x="492" y="1495"/>
                    <a:pt x="447" y="1620"/>
                  </a:cubicBezTo>
                  <a:cubicBezTo>
                    <a:pt x="411" y="1736"/>
                    <a:pt x="385" y="1861"/>
                    <a:pt x="367" y="1986"/>
                  </a:cubicBezTo>
                  <a:cubicBezTo>
                    <a:pt x="358" y="2048"/>
                    <a:pt x="331" y="2102"/>
                    <a:pt x="295" y="2155"/>
                  </a:cubicBezTo>
                  <a:lnTo>
                    <a:pt x="286" y="2173"/>
                  </a:lnTo>
                  <a:lnTo>
                    <a:pt x="277" y="2182"/>
                  </a:lnTo>
                  <a:cubicBezTo>
                    <a:pt x="269" y="2182"/>
                    <a:pt x="269" y="2191"/>
                    <a:pt x="269" y="2200"/>
                  </a:cubicBezTo>
                  <a:cubicBezTo>
                    <a:pt x="269" y="2218"/>
                    <a:pt x="286" y="2235"/>
                    <a:pt x="304" y="2235"/>
                  </a:cubicBezTo>
                  <a:cubicBezTo>
                    <a:pt x="313" y="2226"/>
                    <a:pt x="313" y="2226"/>
                    <a:pt x="322" y="2218"/>
                  </a:cubicBezTo>
                  <a:lnTo>
                    <a:pt x="331" y="2209"/>
                  </a:lnTo>
                  <a:cubicBezTo>
                    <a:pt x="358" y="2191"/>
                    <a:pt x="376" y="2164"/>
                    <a:pt x="393" y="2137"/>
                  </a:cubicBezTo>
                  <a:cubicBezTo>
                    <a:pt x="447" y="2021"/>
                    <a:pt x="483" y="1896"/>
                    <a:pt x="509" y="1780"/>
                  </a:cubicBezTo>
                  <a:cubicBezTo>
                    <a:pt x="545" y="1655"/>
                    <a:pt x="608" y="1548"/>
                    <a:pt x="688" y="1450"/>
                  </a:cubicBezTo>
                  <a:cubicBezTo>
                    <a:pt x="841" y="1272"/>
                    <a:pt x="1074" y="1174"/>
                    <a:pt x="1227" y="989"/>
                  </a:cubicBezTo>
                  <a:lnTo>
                    <a:pt x="1227" y="989"/>
                  </a:lnTo>
                  <a:cubicBezTo>
                    <a:pt x="1174" y="1127"/>
                    <a:pt x="1100" y="1264"/>
                    <a:pt x="1018" y="1379"/>
                  </a:cubicBezTo>
                  <a:cubicBezTo>
                    <a:pt x="920" y="1512"/>
                    <a:pt x="858" y="1673"/>
                    <a:pt x="840" y="1834"/>
                  </a:cubicBezTo>
                  <a:cubicBezTo>
                    <a:pt x="840" y="1923"/>
                    <a:pt x="858" y="2003"/>
                    <a:pt x="902" y="2066"/>
                  </a:cubicBezTo>
                  <a:cubicBezTo>
                    <a:pt x="951" y="2131"/>
                    <a:pt x="1023" y="2174"/>
                    <a:pt x="1096" y="2174"/>
                  </a:cubicBezTo>
                  <a:cubicBezTo>
                    <a:pt x="1103" y="2174"/>
                    <a:pt x="1110" y="2174"/>
                    <a:pt x="1116" y="2173"/>
                  </a:cubicBezTo>
                  <a:cubicBezTo>
                    <a:pt x="1179" y="2159"/>
                    <a:pt x="1242" y="2129"/>
                    <a:pt x="1288" y="2082"/>
                  </a:cubicBezTo>
                  <a:lnTo>
                    <a:pt x="1288" y="2082"/>
                  </a:lnTo>
                  <a:cubicBezTo>
                    <a:pt x="1241" y="2122"/>
                    <a:pt x="1186" y="2151"/>
                    <a:pt x="1125" y="2164"/>
                  </a:cubicBezTo>
                  <a:cubicBezTo>
                    <a:pt x="1117" y="2165"/>
                    <a:pt x="1109" y="2165"/>
                    <a:pt x="1101" y="2165"/>
                  </a:cubicBezTo>
                  <a:cubicBezTo>
                    <a:pt x="1029" y="2165"/>
                    <a:pt x="960" y="2130"/>
                    <a:pt x="920" y="2066"/>
                  </a:cubicBezTo>
                  <a:cubicBezTo>
                    <a:pt x="875" y="1994"/>
                    <a:pt x="858" y="1914"/>
                    <a:pt x="858" y="1834"/>
                  </a:cubicBezTo>
                  <a:cubicBezTo>
                    <a:pt x="875" y="1673"/>
                    <a:pt x="938" y="1521"/>
                    <a:pt x="1027" y="1388"/>
                  </a:cubicBezTo>
                  <a:cubicBezTo>
                    <a:pt x="1134" y="1254"/>
                    <a:pt x="1206" y="1111"/>
                    <a:pt x="1259" y="959"/>
                  </a:cubicBezTo>
                  <a:lnTo>
                    <a:pt x="1268" y="915"/>
                  </a:lnTo>
                  <a:lnTo>
                    <a:pt x="1241" y="950"/>
                  </a:lnTo>
                  <a:cubicBezTo>
                    <a:pt x="1090" y="1147"/>
                    <a:pt x="840" y="1236"/>
                    <a:pt x="670" y="1432"/>
                  </a:cubicBezTo>
                  <a:cubicBezTo>
                    <a:pt x="590" y="1530"/>
                    <a:pt x="527" y="1646"/>
                    <a:pt x="492" y="1771"/>
                  </a:cubicBezTo>
                  <a:cubicBezTo>
                    <a:pt x="465" y="1887"/>
                    <a:pt x="420" y="2003"/>
                    <a:pt x="367" y="2119"/>
                  </a:cubicBezTo>
                  <a:cubicBezTo>
                    <a:pt x="349" y="2146"/>
                    <a:pt x="331" y="2164"/>
                    <a:pt x="313" y="2191"/>
                  </a:cubicBezTo>
                  <a:lnTo>
                    <a:pt x="304" y="2200"/>
                  </a:lnTo>
                  <a:lnTo>
                    <a:pt x="304" y="2200"/>
                  </a:lnTo>
                  <a:lnTo>
                    <a:pt x="313" y="2182"/>
                  </a:lnTo>
                  <a:lnTo>
                    <a:pt x="331" y="2164"/>
                  </a:lnTo>
                  <a:cubicBezTo>
                    <a:pt x="367" y="2110"/>
                    <a:pt x="393" y="2057"/>
                    <a:pt x="411" y="1994"/>
                  </a:cubicBezTo>
                  <a:cubicBezTo>
                    <a:pt x="429" y="1869"/>
                    <a:pt x="456" y="1745"/>
                    <a:pt x="492" y="1629"/>
                  </a:cubicBezTo>
                  <a:cubicBezTo>
                    <a:pt x="536" y="1512"/>
                    <a:pt x="599" y="1405"/>
                    <a:pt x="679" y="1307"/>
                  </a:cubicBezTo>
                  <a:cubicBezTo>
                    <a:pt x="768" y="1218"/>
                    <a:pt x="866" y="1138"/>
                    <a:pt x="956" y="1057"/>
                  </a:cubicBezTo>
                  <a:lnTo>
                    <a:pt x="1000" y="1004"/>
                  </a:lnTo>
                  <a:lnTo>
                    <a:pt x="929" y="1013"/>
                  </a:lnTo>
                  <a:cubicBezTo>
                    <a:pt x="851" y="1023"/>
                    <a:pt x="769" y="1027"/>
                    <a:pt x="688" y="1027"/>
                  </a:cubicBezTo>
                  <a:cubicBezTo>
                    <a:pt x="631" y="1027"/>
                    <a:pt x="574" y="1025"/>
                    <a:pt x="518" y="1022"/>
                  </a:cubicBezTo>
                  <a:cubicBezTo>
                    <a:pt x="447" y="1022"/>
                    <a:pt x="385" y="1004"/>
                    <a:pt x="322" y="977"/>
                  </a:cubicBezTo>
                  <a:cubicBezTo>
                    <a:pt x="260" y="950"/>
                    <a:pt x="206" y="906"/>
                    <a:pt x="170" y="852"/>
                  </a:cubicBezTo>
                  <a:cubicBezTo>
                    <a:pt x="81" y="745"/>
                    <a:pt x="54" y="602"/>
                    <a:pt x="99" y="468"/>
                  </a:cubicBezTo>
                  <a:cubicBezTo>
                    <a:pt x="135" y="343"/>
                    <a:pt x="215" y="209"/>
                    <a:pt x="197" y="58"/>
                  </a:cubicBezTo>
                  <a:lnTo>
                    <a:pt x="197" y="49"/>
                  </a:lnTo>
                  <a:cubicBezTo>
                    <a:pt x="202" y="44"/>
                    <a:pt x="204" y="42"/>
                    <a:pt x="205" y="42"/>
                  </a:cubicBezTo>
                  <a:cubicBezTo>
                    <a:pt x="206" y="42"/>
                    <a:pt x="206" y="44"/>
                    <a:pt x="206" y="49"/>
                  </a:cubicBezTo>
                  <a:lnTo>
                    <a:pt x="215" y="49"/>
                  </a:lnTo>
                  <a:lnTo>
                    <a:pt x="215" y="58"/>
                  </a:lnTo>
                  <a:cubicBezTo>
                    <a:pt x="224" y="93"/>
                    <a:pt x="224" y="120"/>
                    <a:pt x="224" y="156"/>
                  </a:cubicBezTo>
                  <a:cubicBezTo>
                    <a:pt x="224" y="227"/>
                    <a:pt x="206" y="299"/>
                    <a:pt x="197" y="370"/>
                  </a:cubicBezTo>
                  <a:cubicBezTo>
                    <a:pt x="188" y="441"/>
                    <a:pt x="188" y="513"/>
                    <a:pt x="206" y="584"/>
                  </a:cubicBezTo>
                  <a:cubicBezTo>
                    <a:pt x="224" y="656"/>
                    <a:pt x="260" y="718"/>
                    <a:pt x="313" y="772"/>
                  </a:cubicBezTo>
                  <a:cubicBezTo>
                    <a:pt x="367" y="825"/>
                    <a:pt x="438" y="852"/>
                    <a:pt x="518" y="861"/>
                  </a:cubicBezTo>
                  <a:cubicBezTo>
                    <a:pt x="554" y="865"/>
                    <a:pt x="590" y="868"/>
                    <a:pt x="626" y="868"/>
                  </a:cubicBezTo>
                  <a:cubicBezTo>
                    <a:pt x="661" y="868"/>
                    <a:pt x="697" y="865"/>
                    <a:pt x="733" y="861"/>
                  </a:cubicBezTo>
                  <a:cubicBezTo>
                    <a:pt x="804" y="861"/>
                    <a:pt x="875" y="852"/>
                    <a:pt x="947" y="843"/>
                  </a:cubicBezTo>
                  <a:cubicBezTo>
                    <a:pt x="1018" y="843"/>
                    <a:pt x="1081" y="807"/>
                    <a:pt x="1152" y="798"/>
                  </a:cubicBezTo>
                  <a:cubicBezTo>
                    <a:pt x="1179" y="745"/>
                    <a:pt x="1215" y="691"/>
                    <a:pt x="1259" y="638"/>
                  </a:cubicBezTo>
                  <a:cubicBezTo>
                    <a:pt x="1295" y="593"/>
                    <a:pt x="1348" y="549"/>
                    <a:pt x="1402" y="522"/>
                  </a:cubicBezTo>
                  <a:cubicBezTo>
                    <a:pt x="1407" y="521"/>
                    <a:pt x="1411" y="521"/>
                    <a:pt x="1416" y="521"/>
                  </a:cubicBezTo>
                  <a:cubicBezTo>
                    <a:pt x="1473" y="521"/>
                    <a:pt x="1526" y="572"/>
                    <a:pt x="1509" y="638"/>
                  </a:cubicBezTo>
                  <a:cubicBezTo>
                    <a:pt x="1509" y="665"/>
                    <a:pt x="1491" y="691"/>
                    <a:pt x="1464" y="709"/>
                  </a:cubicBezTo>
                  <a:cubicBezTo>
                    <a:pt x="1500" y="691"/>
                    <a:pt x="1518" y="656"/>
                    <a:pt x="1527" y="629"/>
                  </a:cubicBezTo>
                  <a:cubicBezTo>
                    <a:pt x="1543" y="557"/>
                    <a:pt x="1487" y="492"/>
                    <a:pt x="1418" y="492"/>
                  </a:cubicBezTo>
                  <a:cubicBezTo>
                    <a:pt x="1410" y="492"/>
                    <a:pt x="1402" y="493"/>
                    <a:pt x="1393" y="495"/>
                  </a:cubicBezTo>
                  <a:cubicBezTo>
                    <a:pt x="1340" y="522"/>
                    <a:pt x="1286" y="566"/>
                    <a:pt x="1241" y="620"/>
                  </a:cubicBezTo>
                  <a:cubicBezTo>
                    <a:pt x="1206" y="665"/>
                    <a:pt x="1170" y="727"/>
                    <a:pt x="1134" y="772"/>
                  </a:cubicBezTo>
                  <a:lnTo>
                    <a:pt x="1143" y="772"/>
                  </a:lnTo>
                  <a:cubicBezTo>
                    <a:pt x="1072" y="790"/>
                    <a:pt x="1000" y="816"/>
                    <a:pt x="929" y="816"/>
                  </a:cubicBezTo>
                  <a:cubicBezTo>
                    <a:pt x="866" y="825"/>
                    <a:pt x="795" y="834"/>
                    <a:pt x="724" y="834"/>
                  </a:cubicBezTo>
                  <a:lnTo>
                    <a:pt x="509" y="834"/>
                  </a:lnTo>
                  <a:cubicBezTo>
                    <a:pt x="447" y="825"/>
                    <a:pt x="385" y="798"/>
                    <a:pt x="331" y="754"/>
                  </a:cubicBezTo>
                  <a:cubicBezTo>
                    <a:pt x="286" y="700"/>
                    <a:pt x="251" y="647"/>
                    <a:pt x="242" y="575"/>
                  </a:cubicBezTo>
                  <a:cubicBezTo>
                    <a:pt x="224" y="513"/>
                    <a:pt x="224" y="441"/>
                    <a:pt x="242" y="370"/>
                  </a:cubicBezTo>
                  <a:cubicBezTo>
                    <a:pt x="251" y="308"/>
                    <a:pt x="260" y="236"/>
                    <a:pt x="260" y="165"/>
                  </a:cubicBezTo>
                  <a:cubicBezTo>
                    <a:pt x="269" y="120"/>
                    <a:pt x="260" y="84"/>
                    <a:pt x="260" y="49"/>
                  </a:cubicBezTo>
                  <a:lnTo>
                    <a:pt x="260" y="40"/>
                  </a:lnTo>
                  <a:cubicBezTo>
                    <a:pt x="260" y="31"/>
                    <a:pt x="251" y="22"/>
                    <a:pt x="242" y="13"/>
                  </a:cubicBezTo>
                  <a:cubicBezTo>
                    <a:pt x="235" y="7"/>
                    <a:pt x="225" y="0"/>
                    <a:pt x="2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585;p65"/>
            <p:cNvSpPr/>
            <p:nvPr/>
          </p:nvSpPr>
          <p:spPr>
            <a:xfrm>
              <a:off x="4666700" y="2556430"/>
              <a:ext cx="132078" cy="109494"/>
            </a:xfrm>
            <a:custGeom>
              <a:avLst/>
              <a:gdLst/>
              <a:ahLst/>
              <a:cxnLst/>
              <a:rect l="l" t="t" r="r" b="b"/>
              <a:pathLst>
                <a:path w="2018" h="1673" extrusionOk="0">
                  <a:moveTo>
                    <a:pt x="1978" y="700"/>
                  </a:moveTo>
                  <a:cubicBezTo>
                    <a:pt x="1978" y="715"/>
                    <a:pt x="1976" y="731"/>
                    <a:pt x="1972" y="746"/>
                  </a:cubicBezTo>
                  <a:cubicBezTo>
                    <a:pt x="1946" y="827"/>
                    <a:pt x="1919" y="898"/>
                    <a:pt x="1910" y="987"/>
                  </a:cubicBezTo>
                  <a:cubicBezTo>
                    <a:pt x="1910" y="989"/>
                    <a:pt x="1910" y="991"/>
                    <a:pt x="1911" y="993"/>
                  </a:cubicBezTo>
                  <a:lnTo>
                    <a:pt x="1911" y="993"/>
                  </a:lnTo>
                  <a:cubicBezTo>
                    <a:pt x="1928" y="905"/>
                    <a:pt x="1946" y="826"/>
                    <a:pt x="1972" y="755"/>
                  </a:cubicBezTo>
                  <a:cubicBezTo>
                    <a:pt x="1976" y="737"/>
                    <a:pt x="1978" y="718"/>
                    <a:pt x="1978" y="700"/>
                  </a:cubicBezTo>
                  <a:close/>
                  <a:moveTo>
                    <a:pt x="1911" y="993"/>
                  </a:moveTo>
                  <a:lnTo>
                    <a:pt x="1911" y="993"/>
                  </a:lnTo>
                  <a:cubicBezTo>
                    <a:pt x="1910" y="994"/>
                    <a:pt x="1910" y="995"/>
                    <a:pt x="1910" y="996"/>
                  </a:cubicBezTo>
                  <a:cubicBezTo>
                    <a:pt x="1911" y="1002"/>
                    <a:pt x="1913" y="1008"/>
                    <a:pt x="1914" y="1013"/>
                  </a:cubicBezTo>
                  <a:lnTo>
                    <a:pt x="1914" y="1013"/>
                  </a:lnTo>
                  <a:cubicBezTo>
                    <a:pt x="1913" y="1007"/>
                    <a:pt x="1912" y="1000"/>
                    <a:pt x="1911" y="993"/>
                  </a:cubicBezTo>
                  <a:close/>
                  <a:moveTo>
                    <a:pt x="1914" y="1013"/>
                  </a:moveTo>
                  <a:cubicBezTo>
                    <a:pt x="1929" y="1085"/>
                    <a:pt x="1969" y="1156"/>
                    <a:pt x="2017" y="1219"/>
                  </a:cubicBezTo>
                  <a:cubicBezTo>
                    <a:pt x="1967" y="1153"/>
                    <a:pt x="1933" y="1087"/>
                    <a:pt x="1914" y="1013"/>
                  </a:cubicBezTo>
                  <a:close/>
                  <a:moveTo>
                    <a:pt x="1059" y="1"/>
                  </a:moveTo>
                  <a:cubicBezTo>
                    <a:pt x="1029" y="1"/>
                    <a:pt x="999" y="17"/>
                    <a:pt x="982" y="50"/>
                  </a:cubicBezTo>
                  <a:cubicBezTo>
                    <a:pt x="964" y="104"/>
                    <a:pt x="946" y="157"/>
                    <a:pt x="919" y="202"/>
                  </a:cubicBezTo>
                  <a:cubicBezTo>
                    <a:pt x="857" y="300"/>
                    <a:pt x="785" y="389"/>
                    <a:pt x="705" y="470"/>
                  </a:cubicBezTo>
                  <a:cubicBezTo>
                    <a:pt x="643" y="559"/>
                    <a:pt x="553" y="621"/>
                    <a:pt x="446" y="648"/>
                  </a:cubicBezTo>
                  <a:cubicBezTo>
                    <a:pt x="437" y="650"/>
                    <a:pt x="428" y="650"/>
                    <a:pt x="420" y="650"/>
                  </a:cubicBezTo>
                  <a:cubicBezTo>
                    <a:pt x="376" y="650"/>
                    <a:pt x="335" y="632"/>
                    <a:pt x="312" y="595"/>
                  </a:cubicBezTo>
                  <a:cubicBezTo>
                    <a:pt x="268" y="559"/>
                    <a:pt x="241" y="505"/>
                    <a:pt x="196" y="461"/>
                  </a:cubicBezTo>
                  <a:cubicBezTo>
                    <a:pt x="179" y="443"/>
                    <a:pt x="152" y="425"/>
                    <a:pt x="125" y="407"/>
                  </a:cubicBezTo>
                  <a:cubicBezTo>
                    <a:pt x="107" y="398"/>
                    <a:pt x="98" y="398"/>
                    <a:pt x="80" y="389"/>
                  </a:cubicBezTo>
                  <a:cubicBezTo>
                    <a:pt x="62" y="389"/>
                    <a:pt x="36" y="398"/>
                    <a:pt x="18" y="416"/>
                  </a:cubicBezTo>
                  <a:cubicBezTo>
                    <a:pt x="9" y="425"/>
                    <a:pt x="0" y="452"/>
                    <a:pt x="0" y="470"/>
                  </a:cubicBezTo>
                  <a:cubicBezTo>
                    <a:pt x="9" y="487"/>
                    <a:pt x="18" y="514"/>
                    <a:pt x="45" y="523"/>
                  </a:cubicBezTo>
                  <a:cubicBezTo>
                    <a:pt x="62" y="532"/>
                    <a:pt x="80" y="541"/>
                    <a:pt x="98" y="559"/>
                  </a:cubicBezTo>
                  <a:cubicBezTo>
                    <a:pt x="125" y="612"/>
                    <a:pt x="152" y="657"/>
                    <a:pt x="179" y="711"/>
                  </a:cubicBezTo>
                  <a:cubicBezTo>
                    <a:pt x="205" y="764"/>
                    <a:pt x="250" y="809"/>
                    <a:pt x="312" y="836"/>
                  </a:cubicBezTo>
                  <a:cubicBezTo>
                    <a:pt x="358" y="858"/>
                    <a:pt x="409" y="870"/>
                    <a:pt x="461" y="870"/>
                  </a:cubicBezTo>
                  <a:cubicBezTo>
                    <a:pt x="529" y="870"/>
                    <a:pt x="599" y="850"/>
                    <a:pt x="660" y="809"/>
                  </a:cubicBezTo>
                  <a:cubicBezTo>
                    <a:pt x="738" y="759"/>
                    <a:pt x="805" y="699"/>
                    <a:pt x="864" y="627"/>
                  </a:cubicBezTo>
                  <a:lnTo>
                    <a:pt x="864" y="627"/>
                  </a:lnTo>
                  <a:cubicBezTo>
                    <a:pt x="858" y="700"/>
                    <a:pt x="861" y="772"/>
                    <a:pt x="875" y="844"/>
                  </a:cubicBezTo>
                  <a:cubicBezTo>
                    <a:pt x="893" y="943"/>
                    <a:pt x="928" y="1041"/>
                    <a:pt x="982" y="1121"/>
                  </a:cubicBezTo>
                  <a:cubicBezTo>
                    <a:pt x="1035" y="1201"/>
                    <a:pt x="1044" y="1300"/>
                    <a:pt x="1009" y="1389"/>
                  </a:cubicBezTo>
                  <a:cubicBezTo>
                    <a:pt x="1000" y="1434"/>
                    <a:pt x="982" y="1478"/>
                    <a:pt x="973" y="1523"/>
                  </a:cubicBezTo>
                  <a:cubicBezTo>
                    <a:pt x="964" y="1550"/>
                    <a:pt x="955" y="1576"/>
                    <a:pt x="955" y="1594"/>
                  </a:cubicBezTo>
                  <a:lnTo>
                    <a:pt x="955" y="1612"/>
                  </a:lnTo>
                  <a:cubicBezTo>
                    <a:pt x="946" y="1621"/>
                    <a:pt x="946" y="1639"/>
                    <a:pt x="955" y="1639"/>
                  </a:cubicBezTo>
                  <a:cubicBezTo>
                    <a:pt x="964" y="1661"/>
                    <a:pt x="980" y="1672"/>
                    <a:pt x="995" y="1672"/>
                  </a:cubicBezTo>
                  <a:cubicBezTo>
                    <a:pt x="1011" y="1672"/>
                    <a:pt x="1026" y="1661"/>
                    <a:pt x="1035" y="1639"/>
                  </a:cubicBezTo>
                  <a:lnTo>
                    <a:pt x="1053" y="1612"/>
                  </a:lnTo>
                  <a:cubicBezTo>
                    <a:pt x="1071" y="1594"/>
                    <a:pt x="1089" y="1567"/>
                    <a:pt x="1098" y="1550"/>
                  </a:cubicBezTo>
                  <a:cubicBezTo>
                    <a:pt x="1116" y="1505"/>
                    <a:pt x="1133" y="1460"/>
                    <a:pt x="1151" y="1407"/>
                  </a:cubicBezTo>
                  <a:cubicBezTo>
                    <a:pt x="1178" y="1317"/>
                    <a:pt x="1178" y="1219"/>
                    <a:pt x="1169" y="1121"/>
                  </a:cubicBezTo>
                  <a:cubicBezTo>
                    <a:pt x="1160" y="1023"/>
                    <a:pt x="1142" y="925"/>
                    <a:pt x="1116" y="836"/>
                  </a:cubicBezTo>
                  <a:cubicBezTo>
                    <a:pt x="1099" y="746"/>
                    <a:pt x="1098" y="656"/>
                    <a:pt x="1118" y="574"/>
                  </a:cubicBezTo>
                  <a:lnTo>
                    <a:pt x="1118" y="574"/>
                  </a:lnTo>
                  <a:cubicBezTo>
                    <a:pt x="1145" y="624"/>
                    <a:pt x="1186" y="661"/>
                    <a:pt x="1241" y="684"/>
                  </a:cubicBezTo>
                  <a:cubicBezTo>
                    <a:pt x="1280" y="701"/>
                    <a:pt x="1320" y="707"/>
                    <a:pt x="1359" y="707"/>
                  </a:cubicBezTo>
                  <a:cubicBezTo>
                    <a:pt x="1382" y="707"/>
                    <a:pt x="1405" y="705"/>
                    <a:pt x="1428" y="702"/>
                  </a:cubicBezTo>
                  <a:cubicBezTo>
                    <a:pt x="1490" y="693"/>
                    <a:pt x="1553" y="684"/>
                    <a:pt x="1624" y="684"/>
                  </a:cubicBezTo>
                  <a:lnTo>
                    <a:pt x="1714" y="675"/>
                  </a:lnTo>
                  <a:cubicBezTo>
                    <a:pt x="1727" y="675"/>
                    <a:pt x="1745" y="673"/>
                    <a:pt x="1762" y="673"/>
                  </a:cubicBezTo>
                  <a:cubicBezTo>
                    <a:pt x="1778" y="673"/>
                    <a:pt x="1794" y="675"/>
                    <a:pt x="1803" y="684"/>
                  </a:cubicBezTo>
                  <a:cubicBezTo>
                    <a:pt x="1821" y="746"/>
                    <a:pt x="1821" y="809"/>
                    <a:pt x="1803" y="871"/>
                  </a:cubicBezTo>
                  <a:cubicBezTo>
                    <a:pt x="1794" y="934"/>
                    <a:pt x="1803" y="996"/>
                    <a:pt x="1821" y="1059"/>
                  </a:cubicBezTo>
                  <a:cubicBezTo>
                    <a:pt x="1839" y="1121"/>
                    <a:pt x="1874" y="1175"/>
                    <a:pt x="1910" y="1228"/>
                  </a:cubicBezTo>
                  <a:cubicBezTo>
                    <a:pt x="1928" y="1246"/>
                    <a:pt x="1946" y="1282"/>
                    <a:pt x="1981" y="1282"/>
                  </a:cubicBezTo>
                  <a:cubicBezTo>
                    <a:pt x="1955" y="1282"/>
                    <a:pt x="1937" y="1246"/>
                    <a:pt x="1919" y="1228"/>
                  </a:cubicBezTo>
                  <a:cubicBezTo>
                    <a:pt x="1874" y="1175"/>
                    <a:pt x="1847" y="1121"/>
                    <a:pt x="1830" y="1059"/>
                  </a:cubicBezTo>
                  <a:cubicBezTo>
                    <a:pt x="1812" y="996"/>
                    <a:pt x="1803" y="934"/>
                    <a:pt x="1821" y="871"/>
                  </a:cubicBezTo>
                  <a:cubicBezTo>
                    <a:pt x="1839" y="809"/>
                    <a:pt x="1839" y="746"/>
                    <a:pt x="1812" y="684"/>
                  </a:cubicBezTo>
                  <a:cubicBezTo>
                    <a:pt x="1795" y="667"/>
                    <a:pt x="1774" y="661"/>
                    <a:pt x="1755" y="661"/>
                  </a:cubicBezTo>
                  <a:cubicBezTo>
                    <a:pt x="1743" y="661"/>
                    <a:pt x="1732" y="663"/>
                    <a:pt x="1723" y="666"/>
                  </a:cubicBezTo>
                  <a:cubicBezTo>
                    <a:pt x="1687" y="675"/>
                    <a:pt x="1660" y="675"/>
                    <a:pt x="1624" y="675"/>
                  </a:cubicBezTo>
                  <a:cubicBezTo>
                    <a:pt x="1562" y="684"/>
                    <a:pt x="1499" y="684"/>
                    <a:pt x="1437" y="693"/>
                  </a:cubicBezTo>
                  <a:cubicBezTo>
                    <a:pt x="1420" y="695"/>
                    <a:pt x="1403" y="696"/>
                    <a:pt x="1387" y="696"/>
                  </a:cubicBezTo>
                  <a:cubicBezTo>
                    <a:pt x="1341" y="696"/>
                    <a:pt x="1295" y="688"/>
                    <a:pt x="1250" y="675"/>
                  </a:cubicBezTo>
                  <a:cubicBezTo>
                    <a:pt x="1196" y="648"/>
                    <a:pt x="1151" y="603"/>
                    <a:pt x="1125" y="541"/>
                  </a:cubicBezTo>
                  <a:lnTo>
                    <a:pt x="1116" y="514"/>
                  </a:lnTo>
                  <a:lnTo>
                    <a:pt x="1116" y="550"/>
                  </a:lnTo>
                  <a:lnTo>
                    <a:pt x="1107" y="550"/>
                  </a:lnTo>
                  <a:cubicBezTo>
                    <a:pt x="1108" y="554"/>
                    <a:pt x="1110" y="558"/>
                    <a:pt x="1112" y="562"/>
                  </a:cubicBezTo>
                  <a:lnTo>
                    <a:pt x="1112" y="562"/>
                  </a:lnTo>
                  <a:cubicBezTo>
                    <a:pt x="1088" y="649"/>
                    <a:pt x="1081" y="750"/>
                    <a:pt x="1098" y="836"/>
                  </a:cubicBezTo>
                  <a:cubicBezTo>
                    <a:pt x="1125" y="934"/>
                    <a:pt x="1142" y="1023"/>
                    <a:pt x="1151" y="1121"/>
                  </a:cubicBezTo>
                  <a:cubicBezTo>
                    <a:pt x="1160" y="1219"/>
                    <a:pt x="1151" y="1309"/>
                    <a:pt x="1125" y="1407"/>
                  </a:cubicBezTo>
                  <a:cubicBezTo>
                    <a:pt x="1116" y="1451"/>
                    <a:pt x="1098" y="1496"/>
                    <a:pt x="1071" y="1532"/>
                  </a:cubicBezTo>
                  <a:cubicBezTo>
                    <a:pt x="1062" y="1558"/>
                    <a:pt x="1053" y="1576"/>
                    <a:pt x="1035" y="1594"/>
                  </a:cubicBezTo>
                  <a:cubicBezTo>
                    <a:pt x="1026" y="1612"/>
                    <a:pt x="1009" y="1639"/>
                    <a:pt x="1000" y="1639"/>
                  </a:cubicBezTo>
                  <a:cubicBezTo>
                    <a:pt x="991" y="1639"/>
                    <a:pt x="991" y="1630"/>
                    <a:pt x="991" y="1621"/>
                  </a:cubicBezTo>
                  <a:lnTo>
                    <a:pt x="991" y="1603"/>
                  </a:lnTo>
                  <a:cubicBezTo>
                    <a:pt x="991" y="1576"/>
                    <a:pt x="1000" y="1550"/>
                    <a:pt x="1009" y="1532"/>
                  </a:cubicBezTo>
                  <a:cubicBezTo>
                    <a:pt x="1017" y="1487"/>
                    <a:pt x="1035" y="1442"/>
                    <a:pt x="1053" y="1389"/>
                  </a:cubicBezTo>
                  <a:cubicBezTo>
                    <a:pt x="1080" y="1291"/>
                    <a:pt x="1071" y="1193"/>
                    <a:pt x="1017" y="1094"/>
                  </a:cubicBezTo>
                  <a:cubicBezTo>
                    <a:pt x="973" y="1014"/>
                    <a:pt x="937" y="925"/>
                    <a:pt x="919" y="836"/>
                  </a:cubicBezTo>
                  <a:cubicBezTo>
                    <a:pt x="901" y="746"/>
                    <a:pt x="910" y="648"/>
                    <a:pt x="928" y="559"/>
                  </a:cubicBezTo>
                  <a:lnTo>
                    <a:pt x="946" y="461"/>
                  </a:lnTo>
                  <a:lnTo>
                    <a:pt x="884" y="532"/>
                  </a:lnTo>
                  <a:cubicBezTo>
                    <a:pt x="821" y="621"/>
                    <a:pt x="741" y="702"/>
                    <a:pt x="643" y="755"/>
                  </a:cubicBezTo>
                  <a:cubicBezTo>
                    <a:pt x="588" y="794"/>
                    <a:pt x="523" y="812"/>
                    <a:pt x="458" y="812"/>
                  </a:cubicBezTo>
                  <a:cubicBezTo>
                    <a:pt x="417" y="812"/>
                    <a:pt x="377" y="805"/>
                    <a:pt x="339" y="791"/>
                  </a:cubicBezTo>
                  <a:cubicBezTo>
                    <a:pt x="295" y="764"/>
                    <a:pt x="259" y="728"/>
                    <a:pt x="232" y="684"/>
                  </a:cubicBezTo>
                  <a:cubicBezTo>
                    <a:pt x="205" y="630"/>
                    <a:pt x="179" y="577"/>
                    <a:pt x="143" y="532"/>
                  </a:cubicBezTo>
                  <a:cubicBezTo>
                    <a:pt x="125" y="505"/>
                    <a:pt x="98" y="487"/>
                    <a:pt x="71" y="470"/>
                  </a:cubicBezTo>
                  <a:cubicBezTo>
                    <a:pt x="54" y="470"/>
                    <a:pt x="54" y="452"/>
                    <a:pt x="71" y="434"/>
                  </a:cubicBezTo>
                  <a:cubicBezTo>
                    <a:pt x="71" y="434"/>
                    <a:pt x="75" y="430"/>
                    <a:pt x="78" y="430"/>
                  </a:cubicBezTo>
                  <a:cubicBezTo>
                    <a:pt x="79" y="430"/>
                    <a:pt x="80" y="431"/>
                    <a:pt x="80" y="434"/>
                  </a:cubicBezTo>
                  <a:lnTo>
                    <a:pt x="116" y="443"/>
                  </a:lnTo>
                  <a:cubicBezTo>
                    <a:pt x="143" y="452"/>
                    <a:pt x="161" y="470"/>
                    <a:pt x="179" y="487"/>
                  </a:cubicBezTo>
                  <a:cubicBezTo>
                    <a:pt x="223" y="532"/>
                    <a:pt x="250" y="577"/>
                    <a:pt x="295" y="621"/>
                  </a:cubicBezTo>
                  <a:cubicBezTo>
                    <a:pt x="312" y="648"/>
                    <a:pt x="339" y="666"/>
                    <a:pt x="366" y="675"/>
                  </a:cubicBezTo>
                  <a:cubicBezTo>
                    <a:pt x="385" y="681"/>
                    <a:pt x="408" y="688"/>
                    <a:pt x="433" y="688"/>
                  </a:cubicBezTo>
                  <a:cubicBezTo>
                    <a:pt x="443" y="688"/>
                    <a:pt x="454" y="686"/>
                    <a:pt x="464" y="684"/>
                  </a:cubicBezTo>
                  <a:cubicBezTo>
                    <a:pt x="580" y="657"/>
                    <a:pt x="678" y="586"/>
                    <a:pt x="750" y="487"/>
                  </a:cubicBezTo>
                  <a:cubicBezTo>
                    <a:pt x="821" y="407"/>
                    <a:pt x="893" y="309"/>
                    <a:pt x="955" y="211"/>
                  </a:cubicBezTo>
                  <a:cubicBezTo>
                    <a:pt x="982" y="166"/>
                    <a:pt x="1009" y="113"/>
                    <a:pt x="1017" y="59"/>
                  </a:cubicBezTo>
                  <a:cubicBezTo>
                    <a:pt x="1031" y="32"/>
                    <a:pt x="1053" y="19"/>
                    <a:pt x="1075" y="19"/>
                  </a:cubicBezTo>
                  <a:cubicBezTo>
                    <a:pt x="1095" y="19"/>
                    <a:pt x="1114" y="29"/>
                    <a:pt x="1127" y="48"/>
                  </a:cubicBezTo>
                  <a:lnTo>
                    <a:pt x="1127" y="48"/>
                  </a:lnTo>
                  <a:cubicBezTo>
                    <a:pt x="1126" y="49"/>
                    <a:pt x="1125" y="50"/>
                    <a:pt x="1125" y="50"/>
                  </a:cubicBezTo>
                  <a:lnTo>
                    <a:pt x="1130" y="53"/>
                  </a:lnTo>
                  <a:lnTo>
                    <a:pt x="1130" y="53"/>
                  </a:lnTo>
                  <a:cubicBezTo>
                    <a:pt x="1131" y="55"/>
                    <a:pt x="1132" y="57"/>
                    <a:pt x="1133" y="59"/>
                  </a:cubicBezTo>
                  <a:lnTo>
                    <a:pt x="1133" y="68"/>
                  </a:lnTo>
                  <a:lnTo>
                    <a:pt x="1142" y="59"/>
                  </a:lnTo>
                  <a:cubicBezTo>
                    <a:pt x="1152" y="53"/>
                    <a:pt x="1164" y="50"/>
                    <a:pt x="1176" y="50"/>
                  </a:cubicBezTo>
                  <a:cubicBezTo>
                    <a:pt x="1193" y="50"/>
                    <a:pt x="1211" y="56"/>
                    <a:pt x="1223" y="67"/>
                  </a:cubicBezTo>
                  <a:lnTo>
                    <a:pt x="1223" y="67"/>
                  </a:lnTo>
                  <a:cubicBezTo>
                    <a:pt x="1223" y="67"/>
                    <a:pt x="1223" y="68"/>
                    <a:pt x="1223" y="68"/>
                  </a:cubicBezTo>
                  <a:lnTo>
                    <a:pt x="1224" y="68"/>
                  </a:lnTo>
                  <a:cubicBezTo>
                    <a:pt x="1227" y="71"/>
                    <a:pt x="1230" y="74"/>
                    <a:pt x="1232" y="77"/>
                  </a:cubicBezTo>
                  <a:lnTo>
                    <a:pt x="1241" y="86"/>
                  </a:lnTo>
                  <a:lnTo>
                    <a:pt x="1250" y="77"/>
                  </a:lnTo>
                  <a:cubicBezTo>
                    <a:pt x="1263" y="40"/>
                    <a:pt x="1291" y="24"/>
                    <a:pt x="1318" y="24"/>
                  </a:cubicBezTo>
                  <a:cubicBezTo>
                    <a:pt x="1362" y="24"/>
                    <a:pt x="1406" y="66"/>
                    <a:pt x="1383" y="122"/>
                  </a:cubicBezTo>
                  <a:cubicBezTo>
                    <a:pt x="1348" y="193"/>
                    <a:pt x="1321" y="273"/>
                    <a:pt x="1303" y="354"/>
                  </a:cubicBezTo>
                  <a:cubicBezTo>
                    <a:pt x="1285" y="398"/>
                    <a:pt x="1294" y="443"/>
                    <a:pt x="1312" y="487"/>
                  </a:cubicBezTo>
                  <a:cubicBezTo>
                    <a:pt x="1325" y="494"/>
                    <a:pt x="1342" y="500"/>
                    <a:pt x="1357" y="500"/>
                  </a:cubicBezTo>
                  <a:cubicBezTo>
                    <a:pt x="1363" y="500"/>
                    <a:pt x="1369" y="499"/>
                    <a:pt x="1374" y="496"/>
                  </a:cubicBezTo>
                  <a:lnTo>
                    <a:pt x="1437" y="496"/>
                  </a:lnTo>
                  <a:lnTo>
                    <a:pt x="1687" y="470"/>
                  </a:lnTo>
                  <a:cubicBezTo>
                    <a:pt x="1700" y="468"/>
                    <a:pt x="1713" y="467"/>
                    <a:pt x="1726" y="467"/>
                  </a:cubicBezTo>
                  <a:cubicBezTo>
                    <a:pt x="1793" y="467"/>
                    <a:pt x="1858" y="487"/>
                    <a:pt x="1910" y="532"/>
                  </a:cubicBezTo>
                  <a:cubicBezTo>
                    <a:pt x="1951" y="573"/>
                    <a:pt x="1977" y="636"/>
                    <a:pt x="1978" y="700"/>
                  </a:cubicBezTo>
                  <a:lnTo>
                    <a:pt x="1978" y="700"/>
                  </a:lnTo>
                  <a:cubicBezTo>
                    <a:pt x="1979" y="633"/>
                    <a:pt x="1953" y="565"/>
                    <a:pt x="1910" y="514"/>
                  </a:cubicBezTo>
                  <a:cubicBezTo>
                    <a:pt x="1874" y="479"/>
                    <a:pt x="1839" y="461"/>
                    <a:pt x="1794" y="452"/>
                  </a:cubicBezTo>
                  <a:lnTo>
                    <a:pt x="1669" y="452"/>
                  </a:lnTo>
                  <a:lnTo>
                    <a:pt x="1419" y="470"/>
                  </a:lnTo>
                  <a:cubicBezTo>
                    <a:pt x="1395" y="470"/>
                    <a:pt x="1364" y="482"/>
                    <a:pt x="1340" y="482"/>
                  </a:cubicBezTo>
                  <a:cubicBezTo>
                    <a:pt x="1328" y="482"/>
                    <a:pt x="1318" y="479"/>
                    <a:pt x="1312" y="470"/>
                  </a:cubicBezTo>
                  <a:cubicBezTo>
                    <a:pt x="1294" y="452"/>
                    <a:pt x="1303" y="398"/>
                    <a:pt x="1312" y="363"/>
                  </a:cubicBezTo>
                  <a:cubicBezTo>
                    <a:pt x="1330" y="282"/>
                    <a:pt x="1357" y="202"/>
                    <a:pt x="1401" y="130"/>
                  </a:cubicBezTo>
                  <a:cubicBezTo>
                    <a:pt x="1410" y="86"/>
                    <a:pt x="1383" y="41"/>
                    <a:pt x="1339" y="23"/>
                  </a:cubicBezTo>
                  <a:cubicBezTo>
                    <a:pt x="1327" y="19"/>
                    <a:pt x="1316" y="17"/>
                    <a:pt x="1304" y="17"/>
                  </a:cubicBezTo>
                  <a:cubicBezTo>
                    <a:pt x="1276" y="17"/>
                    <a:pt x="1250" y="31"/>
                    <a:pt x="1230" y="57"/>
                  </a:cubicBezTo>
                  <a:lnTo>
                    <a:pt x="1230" y="57"/>
                  </a:lnTo>
                  <a:cubicBezTo>
                    <a:pt x="1214" y="42"/>
                    <a:pt x="1193" y="35"/>
                    <a:pt x="1172" y="35"/>
                  </a:cubicBezTo>
                  <a:cubicBezTo>
                    <a:pt x="1159" y="35"/>
                    <a:pt x="1147" y="37"/>
                    <a:pt x="1135" y="44"/>
                  </a:cubicBezTo>
                  <a:lnTo>
                    <a:pt x="1135" y="44"/>
                  </a:lnTo>
                  <a:cubicBezTo>
                    <a:pt x="1118" y="16"/>
                    <a:pt x="1089" y="1"/>
                    <a:pt x="1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586;p65"/>
            <p:cNvSpPr/>
            <p:nvPr/>
          </p:nvSpPr>
          <p:spPr>
            <a:xfrm>
              <a:off x="4631357" y="2166162"/>
              <a:ext cx="271356" cy="306425"/>
            </a:xfrm>
            <a:custGeom>
              <a:avLst/>
              <a:gdLst/>
              <a:ahLst/>
              <a:cxnLst/>
              <a:rect l="l" t="t" r="r" b="b"/>
              <a:pathLst>
                <a:path w="4146" h="4682" extrusionOk="0">
                  <a:moveTo>
                    <a:pt x="4085" y="0"/>
                  </a:moveTo>
                  <a:cubicBezTo>
                    <a:pt x="4075" y="0"/>
                    <a:pt x="4065" y="5"/>
                    <a:pt x="4056" y="16"/>
                  </a:cubicBezTo>
                  <a:cubicBezTo>
                    <a:pt x="3807" y="319"/>
                    <a:pt x="3592" y="649"/>
                    <a:pt x="3414" y="1006"/>
                  </a:cubicBezTo>
                  <a:cubicBezTo>
                    <a:pt x="3244" y="1363"/>
                    <a:pt x="3093" y="1747"/>
                    <a:pt x="2762" y="1988"/>
                  </a:cubicBezTo>
                  <a:cubicBezTo>
                    <a:pt x="2611" y="2095"/>
                    <a:pt x="2450" y="2175"/>
                    <a:pt x="2289" y="2274"/>
                  </a:cubicBezTo>
                  <a:cubicBezTo>
                    <a:pt x="2147" y="2363"/>
                    <a:pt x="2004" y="2461"/>
                    <a:pt x="1870" y="2568"/>
                  </a:cubicBezTo>
                  <a:cubicBezTo>
                    <a:pt x="1593" y="2782"/>
                    <a:pt x="1343" y="3014"/>
                    <a:pt x="1076" y="3229"/>
                  </a:cubicBezTo>
                  <a:cubicBezTo>
                    <a:pt x="772" y="3487"/>
                    <a:pt x="424" y="3693"/>
                    <a:pt x="49" y="3844"/>
                  </a:cubicBezTo>
                  <a:cubicBezTo>
                    <a:pt x="0" y="3861"/>
                    <a:pt x="18" y="3936"/>
                    <a:pt x="62" y="3936"/>
                  </a:cubicBezTo>
                  <a:cubicBezTo>
                    <a:pt x="66" y="3936"/>
                    <a:pt x="71" y="3935"/>
                    <a:pt x="76" y="3934"/>
                  </a:cubicBezTo>
                  <a:cubicBezTo>
                    <a:pt x="745" y="3710"/>
                    <a:pt x="1263" y="3211"/>
                    <a:pt x="1807" y="2773"/>
                  </a:cubicBezTo>
                  <a:cubicBezTo>
                    <a:pt x="2093" y="2559"/>
                    <a:pt x="2387" y="2354"/>
                    <a:pt x="2700" y="2175"/>
                  </a:cubicBezTo>
                  <a:lnTo>
                    <a:pt x="2700" y="2175"/>
                  </a:lnTo>
                  <a:cubicBezTo>
                    <a:pt x="2530" y="2515"/>
                    <a:pt x="2557" y="2952"/>
                    <a:pt x="2512" y="3318"/>
                  </a:cubicBezTo>
                  <a:cubicBezTo>
                    <a:pt x="2486" y="3523"/>
                    <a:pt x="2432" y="3728"/>
                    <a:pt x="2379" y="3934"/>
                  </a:cubicBezTo>
                  <a:cubicBezTo>
                    <a:pt x="2298" y="4157"/>
                    <a:pt x="2209" y="4371"/>
                    <a:pt x="2102" y="4594"/>
                  </a:cubicBezTo>
                  <a:cubicBezTo>
                    <a:pt x="2078" y="4642"/>
                    <a:pt x="2118" y="4681"/>
                    <a:pt x="2157" y="4681"/>
                  </a:cubicBezTo>
                  <a:cubicBezTo>
                    <a:pt x="2177" y="4681"/>
                    <a:pt x="2197" y="4671"/>
                    <a:pt x="2209" y="4648"/>
                  </a:cubicBezTo>
                  <a:cubicBezTo>
                    <a:pt x="2432" y="4264"/>
                    <a:pt x="2575" y="3844"/>
                    <a:pt x="2637" y="3416"/>
                  </a:cubicBezTo>
                  <a:cubicBezTo>
                    <a:pt x="2664" y="3193"/>
                    <a:pt x="2673" y="2970"/>
                    <a:pt x="2682" y="2747"/>
                  </a:cubicBezTo>
                  <a:cubicBezTo>
                    <a:pt x="2700" y="2515"/>
                    <a:pt x="2762" y="2274"/>
                    <a:pt x="2869" y="2059"/>
                  </a:cubicBezTo>
                  <a:cubicBezTo>
                    <a:pt x="3101" y="1854"/>
                    <a:pt x="3280" y="1604"/>
                    <a:pt x="3405" y="1328"/>
                  </a:cubicBezTo>
                  <a:cubicBezTo>
                    <a:pt x="3610" y="890"/>
                    <a:pt x="3851" y="471"/>
                    <a:pt x="4119" y="78"/>
                  </a:cubicBezTo>
                  <a:cubicBezTo>
                    <a:pt x="4146" y="44"/>
                    <a:pt x="4117" y="0"/>
                    <a:pt x="4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587;p65"/>
            <p:cNvSpPr/>
            <p:nvPr/>
          </p:nvSpPr>
          <p:spPr>
            <a:xfrm>
              <a:off x="4546926" y="2403085"/>
              <a:ext cx="125075" cy="132793"/>
            </a:xfrm>
            <a:custGeom>
              <a:avLst/>
              <a:gdLst/>
              <a:ahLst/>
              <a:cxnLst/>
              <a:rect l="l" t="t" r="r" b="b"/>
              <a:pathLst>
                <a:path w="1911" h="2029" extrusionOk="0">
                  <a:moveTo>
                    <a:pt x="1092" y="1"/>
                  </a:moveTo>
                  <a:cubicBezTo>
                    <a:pt x="1079" y="1"/>
                    <a:pt x="1067" y="1"/>
                    <a:pt x="1054" y="1"/>
                  </a:cubicBezTo>
                  <a:cubicBezTo>
                    <a:pt x="259" y="28"/>
                    <a:pt x="0" y="715"/>
                    <a:pt x="152" y="1251"/>
                  </a:cubicBezTo>
                  <a:cubicBezTo>
                    <a:pt x="290" y="1746"/>
                    <a:pt x="258" y="1769"/>
                    <a:pt x="251" y="1769"/>
                  </a:cubicBezTo>
                  <a:cubicBezTo>
                    <a:pt x="251" y="1769"/>
                    <a:pt x="250" y="1768"/>
                    <a:pt x="250" y="1768"/>
                  </a:cubicBezTo>
                  <a:lnTo>
                    <a:pt x="250" y="1768"/>
                  </a:lnTo>
                  <a:cubicBezTo>
                    <a:pt x="258" y="1880"/>
                    <a:pt x="457" y="2029"/>
                    <a:pt x="606" y="2029"/>
                  </a:cubicBezTo>
                  <a:cubicBezTo>
                    <a:pt x="636" y="2029"/>
                    <a:pt x="664" y="2023"/>
                    <a:pt x="688" y="2009"/>
                  </a:cubicBezTo>
                  <a:cubicBezTo>
                    <a:pt x="813" y="1929"/>
                    <a:pt x="946" y="2018"/>
                    <a:pt x="1402" y="1795"/>
                  </a:cubicBezTo>
                  <a:cubicBezTo>
                    <a:pt x="1857" y="1581"/>
                    <a:pt x="1910" y="1286"/>
                    <a:pt x="1901" y="894"/>
                  </a:cubicBezTo>
                  <a:cubicBezTo>
                    <a:pt x="1893" y="516"/>
                    <a:pt x="1841" y="1"/>
                    <a:pt x="1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588;p65"/>
            <p:cNvSpPr/>
            <p:nvPr/>
          </p:nvSpPr>
          <p:spPr>
            <a:xfrm>
              <a:off x="4694124" y="2429133"/>
              <a:ext cx="128020" cy="147519"/>
            </a:xfrm>
            <a:custGeom>
              <a:avLst/>
              <a:gdLst/>
              <a:ahLst/>
              <a:cxnLst/>
              <a:rect l="l" t="t" r="r" b="b"/>
              <a:pathLst>
                <a:path w="1956" h="2254" extrusionOk="0">
                  <a:moveTo>
                    <a:pt x="1185" y="1"/>
                  </a:moveTo>
                  <a:cubicBezTo>
                    <a:pt x="830" y="1"/>
                    <a:pt x="273" y="333"/>
                    <a:pt x="143" y="781"/>
                  </a:cubicBezTo>
                  <a:cubicBezTo>
                    <a:pt x="0" y="1317"/>
                    <a:pt x="393" y="1852"/>
                    <a:pt x="393" y="1852"/>
                  </a:cubicBezTo>
                  <a:cubicBezTo>
                    <a:pt x="563" y="2156"/>
                    <a:pt x="688" y="2254"/>
                    <a:pt x="822" y="2254"/>
                  </a:cubicBezTo>
                  <a:cubicBezTo>
                    <a:pt x="947" y="2254"/>
                    <a:pt x="1161" y="2147"/>
                    <a:pt x="1437" y="1915"/>
                  </a:cubicBezTo>
                  <a:cubicBezTo>
                    <a:pt x="1714" y="1683"/>
                    <a:pt x="1955" y="1379"/>
                    <a:pt x="1910" y="987"/>
                  </a:cubicBezTo>
                  <a:cubicBezTo>
                    <a:pt x="1857" y="594"/>
                    <a:pt x="1661" y="174"/>
                    <a:pt x="1348" y="32"/>
                  </a:cubicBezTo>
                  <a:cubicBezTo>
                    <a:pt x="1302" y="11"/>
                    <a:pt x="1246" y="1"/>
                    <a:pt x="11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589;p65"/>
            <p:cNvSpPr/>
            <p:nvPr/>
          </p:nvSpPr>
          <p:spPr>
            <a:xfrm>
              <a:off x="4598894" y="2448833"/>
              <a:ext cx="53800" cy="55238"/>
            </a:xfrm>
            <a:custGeom>
              <a:avLst/>
              <a:gdLst/>
              <a:ahLst/>
              <a:cxnLst/>
              <a:rect l="l" t="t" r="r" b="b"/>
              <a:pathLst>
                <a:path w="822" h="844" extrusionOk="0">
                  <a:moveTo>
                    <a:pt x="439" y="0"/>
                  </a:moveTo>
                  <a:cubicBezTo>
                    <a:pt x="371" y="0"/>
                    <a:pt x="301" y="19"/>
                    <a:pt x="242" y="52"/>
                  </a:cubicBezTo>
                  <a:cubicBezTo>
                    <a:pt x="161" y="105"/>
                    <a:pt x="99" y="177"/>
                    <a:pt x="63" y="257"/>
                  </a:cubicBezTo>
                  <a:cubicBezTo>
                    <a:pt x="10" y="373"/>
                    <a:pt x="1" y="498"/>
                    <a:pt x="45" y="614"/>
                  </a:cubicBezTo>
                  <a:cubicBezTo>
                    <a:pt x="72" y="695"/>
                    <a:pt x="135" y="766"/>
                    <a:pt x="215" y="811"/>
                  </a:cubicBezTo>
                  <a:cubicBezTo>
                    <a:pt x="264" y="832"/>
                    <a:pt x="315" y="844"/>
                    <a:pt x="369" y="844"/>
                  </a:cubicBezTo>
                  <a:cubicBezTo>
                    <a:pt x="403" y="844"/>
                    <a:pt x="439" y="839"/>
                    <a:pt x="474" y="828"/>
                  </a:cubicBezTo>
                  <a:cubicBezTo>
                    <a:pt x="509" y="819"/>
                    <a:pt x="536" y="802"/>
                    <a:pt x="572" y="784"/>
                  </a:cubicBezTo>
                  <a:cubicBezTo>
                    <a:pt x="617" y="766"/>
                    <a:pt x="670" y="730"/>
                    <a:pt x="706" y="695"/>
                  </a:cubicBezTo>
                  <a:cubicBezTo>
                    <a:pt x="759" y="641"/>
                    <a:pt x="786" y="570"/>
                    <a:pt x="804" y="507"/>
                  </a:cubicBezTo>
                  <a:cubicBezTo>
                    <a:pt x="822" y="418"/>
                    <a:pt x="813" y="338"/>
                    <a:pt x="786" y="266"/>
                  </a:cubicBezTo>
                  <a:cubicBezTo>
                    <a:pt x="777" y="213"/>
                    <a:pt x="750" y="159"/>
                    <a:pt x="715" y="114"/>
                  </a:cubicBezTo>
                  <a:cubicBezTo>
                    <a:pt x="670" y="61"/>
                    <a:pt x="608" y="25"/>
                    <a:pt x="545" y="16"/>
                  </a:cubicBezTo>
                  <a:cubicBezTo>
                    <a:pt x="527" y="16"/>
                    <a:pt x="518" y="7"/>
                    <a:pt x="509" y="7"/>
                  </a:cubicBezTo>
                  <a:cubicBezTo>
                    <a:pt x="486" y="3"/>
                    <a:pt x="463" y="0"/>
                    <a:pt x="4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590;p65"/>
            <p:cNvSpPr/>
            <p:nvPr/>
          </p:nvSpPr>
          <p:spPr>
            <a:xfrm>
              <a:off x="4632797" y="2499490"/>
              <a:ext cx="5301" cy="2422"/>
            </a:xfrm>
            <a:custGeom>
              <a:avLst/>
              <a:gdLst/>
              <a:ahLst/>
              <a:cxnLst/>
              <a:rect l="l" t="t" r="r" b="b"/>
              <a:pathLst>
                <a:path w="81" h="37" extrusionOk="0">
                  <a:moveTo>
                    <a:pt x="81" y="1"/>
                  </a:moveTo>
                  <a:cubicBezTo>
                    <a:pt x="72" y="1"/>
                    <a:pt x="63" y="10"/>
                    <a:pt x="54" y="10"/>
                  </a:cubicBezTo>
                  <a:lnTo>
                    <a:pt x="0" y="37"/>
                  </a:lnTo>
                  <a:lnTo>
                    <a:pt x="0" y="37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09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591;p65"/>
            <p:cNvSpPr/>
            <p:nvPr/>
          </p:nvSpPr>
          <p:spPr>
            <a:xfrm>
              <a:off x="4749626" y="2485615"/>
              <a:ext cx="52033" cy="54649"/>
            </a:xfrm>
            <a:custGeom>
              <a:avLst/>
              <a:gdLst/>
              <a:ahLst/>
              <a:cxnLst/>
              <a:rect l="l" t="t" r="r" b="b"/>
              <a:pathLst>
                <a:path w="795" h="835" extrusionOk="0">
                  <a:moveTo>
                    <a:pt x="768" y="498"/>
                  </a:moveTo>
                  <a:cubicBezTo>
                    <a:pt x="764" y="510"/>
                    <a:pt x="759" y="521"/>
                    <a:pt x="754" y="532"/>
                  </a:cubicBezTo>
                  <a:lnTo>
                    <a:pt x="754" y="532"/>
                  </a:lnTo>
                  <a:cubicBezTo>
                    <a:pt x="755" y="527"/>
                    <a:pt x="757" y="522"/>
                    <a:pt x="759" y="516"/>
                  </a:cubicBezTo>
                  <a:lnTo>
                    <a:pt x="768" y="498"/>
                  </a:lnTo>
                  <a:close/>
                  <a:moveTo>
                    <a:pt x="421" y="1"/>
                  </a:moveTo>
                  <a:cubicBezTo>
                    <a:pt x="395" y="1"/>
                    <a:pt x="371" y="3"/>
                    <a:pt x="348" y="8"/>
                  </a:cubicBezTo>
                  <a:cubicBezTo>
                    <a:pt x="304" y="17"/>
                    <a:pt x="250" y="34"/>
                    <a:pt x="215" y="61"/>
                  </a:cubicBezTo>
                  <a:lnTo>
                    <a:pt x="179" y="88"/>
                  </a:lnTo>
                  <a:cubicBezTo>
                    <a:pt x="152" y="106"/>
                    <a:pt x="134" y="124"/>
                    <a:pt x="116" y="150"/>
                  </a:cubicBezTo>
                  <a:cubicBezTo>
                    <a:pt x="36" y="231"/>
                    <a:pt x="0" y="338"/>
                    <a:pt x="0" y="445"/>
                  </a:cubicBezTo>
                  <a:cubicBezTo>
                    <a:pt x="9" y="525"/>
                    <a:pt x="27" y="597"/>
                    <a:pt x="72" y="659"/>
                  </a:cubicBezTo>
                  <a:cubicBezTo>
                    <a:pt x="90" y="686"/>
                    <a:pt x="107" y="704"/>
                    <a:pt x="125" y="731"/>
                  </a:cubicBezTo>
                  <a:lnTo>
                    <a:pt x="134" y="739"/>
                  </a:lnTo>
                  <a:cubicBezTo>
                    <a:pt x="170" y="775"/>
                    <a:pt x="215" y="802"/>
                    <a:pt x="268" y="811"/>
                  </a:cubicBezTo>
                  <a:cubicBezTo>
                    <a:pt x="308" y="828"/>
                    <a:pt x="351" y="834"/>
                    <a:pt x="393" y="834"/>
                  </a:cubicBezTo>
                  <a:cubicBezTo>
                    <a:pt x="418" y="834"/>
                    <a:pt x="442" y="832"/>
                    <a:pt x="464" y="829"/>
                  </a:cubicBezTo>
                  <a:cubicBezTo>
                    <a:pt x="500" y="829"/>
                    <a:pt x="527" y="820"/>
                    <a:pt x="554" y="802"/>
                  </a:cubicBezTo>
                  <a:cubicBezTo>
                    <a:pt x="598" y="784"/>
                    <a:pt x="643" y="748"/>
                    <a:pt x="670" y="713"/>
                  </a:cubicBezTo>
                  <a:cubicBezTo>
                    <a:pt x="705" y="677"/>
                    <a:pt x="741" y="623"/>
                    <a:pt x="750" y="570"/>
                  </a:cubicBezTo>
                  <a:cubicBezTo>
                    <a:pt x="768" y="534"/>
                    <a:pt x="786" y="498"/>
                    <a:pt x="786" y="463"/>
                  </a:cubicBezTo>
                  <a:lnTo>
                    <a:pt x="786" y="454"/>
                  </a:lnTo>
                  <a:cubicBezTo>
                    <a:pt x="795" y="400"/>
                    <a:pt x="795" y="347"/>
                    <a:pt x="786" y="302"/>
                  </a:cubicBezTo>
                  <a:cubicBezTo>
                    <a:pt x="777" y="266"/>
                    <a:pt x="768" y="240"/>
                    <a:pt x="750" y="213"/>
                  </a:cubicBezTo>
                  <a:cubicBezTo>
                    <a:pt x="732" y="168"/>
                    <a:pt x="705" y="133"/>
                    <a:pt x="670" y="97"/>
                  </a:cubicBezTo>
                  <a:cubicBezTo>
                    <a:pt x="616" y="61"/>
                    <a:pt x="563" y="25"/>
                    <a:pt x="500" y="8"/>
                  </a:cubicBezTo>
                  <a:cubicBezTo>
                    <a:pt x="473" y="3"/>
                    <a:pt x="447" y="1"/>
                    <a:pt x="4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592;p65"/>
            <p:cNvSpPr/>
            <p:nvPr/>
          </p:nvSpPr>
          <p:spPr>
            <a:xfrm>
              <a:off x="4552162" y="2401972"/>
              <a:ext cx="121017" cy="134560"/>
            </a:xfrm>
            <a:custGeom>
              <a:avLst/>
              <a:gdLst/>
              <a:ahLst/>
              <a:cxnLst/>
              <a:rect l="l" t="t" r="r" b="b"/>
              <a:pathLst>
                <a:path w="1849" h="2056" extrusionOk="0">
                  <a:moveTo>
                    <a:pt x="171" y="1697"/>
                  </a:moveTo>
                  <a:lnTo>
                    <a:pt x="171" y="1697"/>
                  </a:lnTo>
                  <a:cubicBezTo>
                    <a:pt x="172" y="1726"/>
                    <a:pt x="172" y="1756"/>
                    <a:pt x="170" y="1785"/>
                  </a:cubicBezTo>
                  <a:cubicBezTo>
                    <a:pt x="188" y="1776"/>
                    <a:pt x="179" y="1759"/>
                    <a:pt x="179" y="1741"/>
                  </a:cubicBezTo>
                  <a:cubicBezTo>
                    <a:pt x="179" y="1723"/>
                    <a:pt x="179" y="1714"/>
                    <a:pt x="171" y="1697"/>
                  </a:cubicBezTo>
                  <a:close/>
                  <a:moveTo>
                    <a:pt x="956" y="0"/>
                  </a:moveTo>
                  <a:cubicBezTo>
                    <a:pt x="822" y="9"/>
                    <a:pt x="688" y="36"/>
                    <a:pt x="572" y="81"/>
                  </a:cubicBezTo>
                  <a:cubicBezTo>
                    <a:pt x="447" y="134"/>
                    <a:pt x="340" y="206"/>
                    <a:pt x="251" y="304"/>
                  </a:cubicBezTo>
                  <a:cubicBezTo>
                    <a:pt x="81" y="509"/>
                    <a:pt x="1" y="768"/>
                    <a:pt x="19" y="1036"/>
                  </a:cubicBezTo>
                  <a:cubicBezTo>
                    <a:pt x="36" y="1161"/>
                    <a:pt x="63" y="1295"/>
                    <a:pt x="108" y="1411"/>
                  </a:cubicBezTo>
                  <a:cubicBezTo>
                    <a:pt x="117" y="1473"/>
                    <a:pt x="135" y="1535"/>
                    <a:pt x="152" y="1598"/>
                  </a:cubicBezTo>
                  <a:cubicBezTo>
                    <a:pt x="161" y="1634"/>
                    <a:pt x="170" y="1678"/>
                    <a:pt x="170" y="1696"/>
                  </a:cubicBezTo>
                  <a:cubicBezTo>
                    <a:pt x="170" y="1696"/>
                    <a:pt x="171" y="1697"/>
                    <a:pt x="171" y="1697"/>
                  </a:cubicBezTo>
                  <a:lnTo>
                    <a:pt x="171" y="1697"/>
                  </a:lnTo>
                  <a:cubicBezTo>
                    <a:pt x="158" y="1476"/>
                    <a:pt x="53" y="1255"/>
                    <a:pt x="45" y="1027"/>
                  </a:cubicBezTo>
                  <a:cubicBezTo>
                    <a:pt x="27" y="777"/>
                    <a:pt x="117" y="518"/>
                    <a:pt x="286" y="331"/>
                  </a:cubicBezTo>
                  <a:cubicBezTo>
                    <a:pt x="367" y="232"/>
                    <a:pt x="474" y="161"/>
                    <a:pt x="590" y="116"/>
                  </a:cubicBezTo>
                  <a:cubicBezTo>
                    <a:pt x="706" y="72"/>
                    <a:pt x="831" y="45"/>
                    <a:pt x="956" y="45"/>
                  </a:cubicBezTo>
                  <a:cubicBezTo>
                    <a:pt x="978" y="43"/>
                    <a:pt x="1000" y="43"/>
                    <a:pt x="1022" y="43"/>
                  </a:cubicBezTo>
                  <a:cubicBezTo>
                    <a:pt x="1125" y="43"/>
                    <a:pt x="1228" y="59"/>
                    <a:pt x="1331" y="81"/>
                  </a:cubicBezTo>
                  <a:cubicBezTo>
                    <a:pt x="1447" y="116"/>
                    <a:pt x="1554" y="188"/>
                    <a:pt x="1634" y="277"/>
                  </a:cubicBezTo>
                  <a:cubicBezTo>
                    <a:pt x="1705" y="384"/>
                    <a:pt x="1759" y="500"/>
                    <a:pt x="1768" y="625"/>
                  </a:cubicBezTo>
                  <a:cubicBezTo>
                    <a:pt x="1786" y="750"/>
                    <a:pt x="1795" y="875"/>
                    <a:pt x="1795" y="1000"/>
                  </a:cubicBezTo>
                  <a:cubicBezTo>
                    <a:pt x="1795" y="1134"/>
                    <a:pt x="1777" y="1259"/>
                    <a:pt x="1741" y="1375"/>
                  </a:cubicBezTo>
                  <a:cubicBezTo>
                    <a:pt x="1696" y="1491"/>
                    <a:pt x="1616" y="1589"/>
                    <a:pt x="1518" y="1669"/>
                  </a:cubicBezTo>
                  <a:cubicBezTo>
                    <a:pt x="1411" y="1741"/>
                    <a:pt x="1304" y="1803"/>
                    <a:pt x="1179" y="1848"/>
                  </a:cubicBezTo>
                  <a:cubicBezTo>
                    <a:pt x="1063" y="1901"/>
                    <a:pt x="938" y="1937"/>
                    <a:pt x="813" y="1964"/>
                  </a:cubicBezTo>
                  <a:cubicBezTo>
                    <a:pt x="750" y="1964"/>
                    <a:pt x="688" y="1982"/>
                    <a:pt x="625" y="2009"/>
                  </a:cubicBezTo>
                  <a:cubicBezTo>
                    <a:pt x="591" y="2026"/>
                    <a:pt x="553" y="2036"/>
                    <a:pt x="513" y="2036"/>
                  </a:cubicBezTo>
                  <a:cubicBezTo>
                    <a:pt x="491" y="2036"/>
                    <a:pt x="469" y="2033"/>
                    <a:pt x="447" y="2026"/>
                  </a:cubicBezTo>
                  <a:cubicBezTo>
                    <a:pt x="384" y="2009"/>
                    <a:pt x="322" y="1982"/>
                    <a:pt x="277" y="1937"/>
                  </a:cubicBezTo>
                  <a:cubicBezTo>
                    <a:pt x="224" y="1901"/>
                    <a:pt x="188" y="1848"/>
                    <a:pt x="170" y="1785"/>
                  </a:cubicBezTo>
                  <a:lnTo>
                    <a:pt x="170" y="1785"/>
                  </a:lnTo>
                  <a:cubicBezTo>
                    <a:pt x="179" y="1857"/>
                    <a:pt x="224" y="1910"/>
                    <a:pt x="277" y="1955"/>
                  </a:cubicBezTo>
                  <a:cubicBezTo>
                    <a:pt x="322" y="1991"/>
                    <a:pt x="384" y="2026"/>
                    <a:pt x="447" y="2044"/>
                  </a:cubicBezTo>
                  <a:cubicBezTo>
                    <a:pt x="473" y="2052"/>
                    <a:pt x="500" y="2056"/>
                    <a:pt x="527" y="2056"/>
                  </a:cubicBezTo>
                  <a:cubicBezTo>
                    <a:pt x="566" y="2056"/>
                    <a:pt x="603" y="2047"/>
                    <a:pt x="634" y="2026"/>
                  </a:cubicBezTo>
                  <a:cubicBezTo>
                    <a:pt x="697" y="2009"/>
                    <a:pt x="759" y="2000"/>
                    <a:pt x="822" y="1991"/>
                  </a:cubicBezTo>
                  <a:cubicBezTo>
                    <a:pt x="956" y="1973"/>
                    <a:pt x="1081" y="1946"/>
                    <a:pt x="1197" y="1892"/>
                  </a:cubicBezTo>
                  <a:cubicBezTo>
                    <a:pt x="1322" y="1848"/>
                    <a:pt x="1438" y="1785"/>
                    <a:pt x="1545" y="1714"/>
                  </a:cubicBezTo>
                  <a:cubicBezTo>
                    <a:pt x="1652" y="1634"/>
                    <a:pt x="1732" y="1527"/>
                    <a:pt x="1786" y="1402"/>
                  </a:cubicBezTo>
                  <a:cubicBezTo>
                    <a:pt x="1830" y="1277"/>
                    <a:pt x="1848" y="1152"/>
                    <a:pt x="1848" y="1018"/>
                  </a:cubicBezTo>
                  <a:cubicBezTo>
                    <a:pt x="1848" y="884"/>
                    <a:pt x="1839" y="759"/>
                    <a:pt x="1821" y="625"/>
                  </a:cubicBezTo>
                  <a:cubicBezTo>
                    <a:pt x="1812" y="491"/>
                    <a:pt x="1759" y="366"/>
                    <a:pt x="1679" y="259"/>
                  </a:cubicBezTo>
                  <a:cubicBezTo>
                    <a:pt x="1589" y="152"/>
                    <a:pt x="1473" y="81"/>
                    <a:pt x="1348" y="45"/>
                  </a:cubicBezTo>
                  <a:cubicBezTo>
                    <a:pt x="1215" y="9"/>
                    <a:pt x="1081" y="0"/>
                    <a:pt x="956" y="0"/>
                  </a:cubicBezTo>
                  <a:close/>
                </a:path>
              </a:pathLst>
            </a:custGeom>
            <a:solidFill>
              <a:srgbClr val="C02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593;p65"/>
            <p:cNvSpPr/>
            <p:nvPr/>
          </p:nvSpPr>
          <p:spPr>
            <a:xfrm>
              <a:off x="4699360" y="2427693"/>
              <a:ext cx="121017" cy="148566"/>
            </a:xfrm>
            <a:custGeom>
              <a:avLst/>
              <a:gdLst/>
              <a:ahLst/>
              <a:cxnLst/>
              <a:rect l="l" t="t" r="r" b="b"/>
              <a:pathLst>
                <a:path w="1849" h="2270" extrusionOk="0">
                  <a:moveTo>
                    <a:pt x="315" y="1878"/>
                  </a:moveTo>
                  <a:cubicBezTo>
                    <a:pt x="377" y="1993"/>
                    <a:pt x="448" y="2098"/>
                    <a:pt x="536" y="2187"/>
                  </a:cubicBezTo>
                  <a:cubicBezTo>
                    <a:pt x="561" y="2211"/>
                    <a:pt x="590" y="2230"/>
                    <a:pt x="623" y="2244"/>
                  </a:cubicBezTo>
                  <a:lnTo>
                    <a:pt x="623" y="2244"/>
                  </a:lnTo>
                  <a:cubicBezTo>
                    <a:pt x="594" y="2229"/>
                    <a:pt x="568" y="2209"/>
                    <a:pt x="545" y="2187"/>
                  </a:cubicBezTo>
                  <a:cubicBezTo>
                    <a:pt x="448" y="2098"/>
                    <a:pt x="377" y="1993"/>
                    <a:pt x="315" y="1878"/>
                  </a:cubicBezTo>
                  <a:close/>
                  <a:moveTo>
                    <a:pt x="623" y="2244"/>
                  </a:moveTo>
                  <a:lnTo>
                    <a:pt x="623" y="2244"/>
                  </a:lnTo>
                  <a:cubicBezTo>
                    <a:pt x="652" y="2258"/>
                    <a:pt x="684" y="2267"/>
                    <a:pt x="715" y="2267"/>
                  </a:cubicBezTo>
                  <a:cubicBezTo>
                    <a:pt x="682" y="2263"/>
                    <a:pt x="651" y="2255"/>
                    <a:pt x="623" y="2244"/>
                  </a:cubicBezTo>
                  <a:close/>
                  <a:moveTo>
                    <a:pt x="1125" y="0"/>
                  </a:moveTo>
                  <a:cubicBezTo>
                    <a:pt x="1063" y="0"/>
                    <a:pt x="991" y="9"/>
                    <a:pt x="929" y="27"/>
                  </a:cubicBezTo>
                  <a:cubicBezTo>
                    <a:pt x="670" y="98"/>
                    <a:pt x="447" y="241"/>
                    <a:pt x="269" y="437"/>
                  </a:cubicBezTo>
                  <a:cubicBezTo>
                    <a:pt x="90" y="634"/>
                    <a:pt x="1" y="893"/>
                    <a:pt x="37" y="1160"/>
                  </a:cubicBezTo>
                  <a:cubicBezTo>
                    <a:pt x="28" y="1026"/>
                    <a:pt x="37" y="902"/>
                    <a:pt x="81" y="777"/>
                  </a:cubicBezTo>
                  <a:cubicBezTo>
                    <a:pt x="126" y="652"/>
                    <a:pt x="197" y="545"/>
                    <a:pt x="286" y="455"/>
                  </a:cubicBezTo>
                  <a:cubicBezTo>
                    <a:pt x="456" y="268"/>
                    <a:pt x="688" y="134"/>
                    <a:pt x="938" y="71"/>
                  </a:cubicBezTo>
                  <a:cubicBezTo>
                    <a:pt x="984" y="57"/>
                    <a:pt x="1032" y="50"/>
                    <a:pt x="1080" y="50"/>
                  </a:cubicBezTo>
                  <a:cubicBezTo>
                    <a:pt x="1152" y="50"/>
                    <a:pt x="1225" y="66"/>
                    <a:pt x="1295" y="98"/>
                  </a:cubicBezTo>
                  <a:cubicBezTo>
                    <a:pt x="1402" y="161"/>
                    <a:pt x="1491" y="250"/>
                    <a:pt x="1563" y="357"/>
                  </a:cubicBezTo>
                  <a:cubicBezTo>
                    <a:pt x="1705" y="571"/>
                    <a:pt x="1786" y="821"/>
                    <a:pt x="1795" y="1080"/>
                  </a:cubicBezTo>
                  <a:cubicBezTo>
                    <a:pt x="1795" y="1330"/>
                    <a:pt x="1697" y="1580"/>
                    <a:pt x="1509" y="1758"/>
                  </a:cubicBezTo>
                  <a:cubicBezTo>
                    <a:pt x="1420" y="1856"/>
                    <a:pt x="1331" y="1946"/>
                    <a:pt x="1224" y="2026"/>
                  </a:cubicBezTo>
                  <a:cubicBezTo>
                    <a:pt x="1125" y="2106"/>
                    <a:pt x="1018" y="2178"/>
                    <a:pt x="893" y="2231"/>
                  </a:cubicBezTo>
                  <a:cubicBezTo>
                    <a:pt x="840" y="2258"/>
                    <a:pt x="777" y="2267"/>
                    <a:pt x="715" y="2267"/>
                  </a:cubicBezTo>
                  <a:cubicBezTo>
                    <a:pt x="726" y="2269"/>
                    <a:pt x="737" y="2269"/>
                    <a:pt x="749" y="2269"/>
                  </a:cubicBezTo>
                  <a:cubicBezTo>
                    <a:pt x="802" y="2269"/>
                    <a:pt x="860" y="2253"/>
                    <a:pt x="911" y="2231"/>
                  </a:cubicBezTo>
                  <a:cubicBezTo>
                    <a:pt x="1027" y="2178"/>
                    <a:pt x="1134" y="2115"/>
                    <a:pt x="1241" y="2035"/>
                  </a:cubicBezTo>
                  <a:cubicBezTo>
                    <a:pt x="1348" y="1955"/>
                    <a:pt x="1447" y="1874"/>
                    <a:pt x="1536" y="1776"/>
                  </a:cubicBezTo>
                  <a:cubicBezTo>
                    <a:pt x="1732" y="1598"/>
                    <a:pt x="1839" y="1339"/>
                    <a:pt x="1848" y="1080"/>
                  </a:cubicBezTo>
                  <a:cubicBezTo>
                    <a:pt x="1839" y="812"/>
                    <a:pt x="1750" y="553"/>
                    <a:pt x="1607" y="330"/>
                  </a:cubicBezTo>
                  <a:cubicBezTo>
                    <a:pt x="1536" y="223"/>
                    <a:pt x="1438" y="125"/>
                    <a:pt x="1322" y="63"/>
                  </a:cubicBezTo>
                  <a:cubicBezTo>
                    <a:pt x="1259" y="27"/>
                    <a:pt x="1197" y="0"/>
                    <a:pt x="1125" y="0"/>
                  </a:cubicBezTo>
                  <a:close/>
                </a:path>
              </a:pathLst>
            </a:custGeom>
            <a:solidFill>
              <a:srgbClr val="C02A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594;p65"/>
            <p:cNvSpPr/>
            <p:nvPr/>
          </p:nvSpPr>
          <p:spPr>
            <a:xfrm>
              <a:off x="4209857" y="2148425"/>
              <a:ext cx="289224" cy="323703"/>
            </a:xfrm>
            <a:custGeom>
              <a:avLst/>
              <a:gdLst/>
              <a:ahLst/>
              <a:cxnLst/>
              <a:rect l="l" t="t" r="r" b="b"/>
              <a:pathLst>
                <a:path w="4419" h="4946" extrusionOk="0">
                  <a:moveTo>
                    <a:pt x="2276" y="1"/>
                  </a:moveTo>
                  <a:cubicBezTo>
                    <a:pt x="2271" y="1"/>
                    <a:pt x="2265" y="1"/>
                    <a:pt x="2259" y="1"/>
                  </a:cubicBezTo>
                  <a:cubicBezTo>
                    <a:pt x="1848" y="1"/>
                    <a:pt x="1482" y="251"/>
                    <a:pt x="1322" y="635"/>
                  </a:cubicBezTo>
                  <a:cubicBezTo>
                    <a:pt x="733" y="635"/>
                    <a:pt x="1" y="1090"/>
                    <a:pt x="72" y="2188"/>
                  </a:cubicBezTo>
                  <a:cubicBezTo>
                    <a:pt x="135" y="3276"/>
                    <a:pt x="402" y="3321"/>
                    <a:pt x="402" y="3321"/>
                  </a:cubicBezTo>
                  <a:cubicBezTo>
                    <a:pt x="518" y="3169"/>
                    <a:pt x="608" y="3071"/>
                    <a:pt x="608" y="3071"/>
                  </a:cubicBezTo>
                  <a:cubicBezTo>
                    <a:pt x="652" y="3384"/>
                    <a:pt x="795" y="3678"/>
                    <a:pt x="1018" y="3910"/>
                  </a:cubicBezTo>
                  <a:cubicBezTo>
                    <a:pt x="1107" y="3794"/>
                    <a:pt x="1188" y="3660"/>
                    <a:pt x="1259" y="3535"/>
                  </a:cubicBezTo>
                  <a:lnTo>
                    <a:pt x="1259" y="3535"/>
                  </a:lnTo>
                  <a:cubicBezTo>
                    <a:pt x="1223" y="4133"/>
                    <a:pt x="1500" y="4303"/>
                    <a:pt x="1500" y="4303"/>
                  </a:cubicBezTo>
                  <a:cubicBezTo>
                    <a:pt x="1589" y="4205"/>
                    <a:pt x="1670" y="4080"/>
                    <a:pt x="1732" y="3955"/>
                  </a:cubicBezTo>
                  <a:cubicBezTo>
                    <a:pt x="1786" y="4133"/>
                    <a:pt x="1893" y="4294"/>
                    <a:pt x="2045" y="4419"/>
                  </a:cubicBezTo>
                  <a:lnTo>
                    <a:pt x="2205" y="4071"/>
                  </a:lnTo>
                  <a:cubicBezTo>
                    <a:pt x="2223" y="4321"/>
                    <a:pt x="2330" y="4553"/>
                    <a:pt x="2500" y="4740"/>
                  </a:cubicBezTo>
                  <a:cubicBezTo>
                    <a:pt x="2553" y="4651"/>
                    <a:pt x="2598" y="4544"/>
                    <a:pt x="2625" y="4437"/>
                  </a:cubicBezTo>
                  <a:cubicBezTo>
                    <a:pt x="2741" y="4642"/>
                    <a:pt x="2928" y="4812"/>
                    <a:pt x="3142" y="4910"/>
                  </a:cubicBezTo>
                  <a:cubicBezTo>
                    <a:pt x="3169" y="4794"/>
                    <a:pt x="3178" y="4678"/>
                    <a:pt x="3169" y="4562"/>
                  </a:cubicBezTo>
                  <a:lnTo>
                    <a:pt x="3169" y="4562"/>
                  </a:lnTo>
                  <a:cubicBezTo>
                    <a:pt x="3553" y="4937"/>
                    <a:pt x="3905" y="4945"/>
                    <a:pt x="3935" y="4945"/>
                  </a:cubicBezTo>
                  <a:cubicBezTo>
                    <a:pt x="3936" y="4945"/>
                    <a:pt x="3937" y="4945"/>
                    <a:pt x="3937" y="4945"/>
                  </a:cubicBezTo>
                  <a:cubicBezTo>
                    <a:pt x="3883" y="4410"/>
                    <a:pt x="3669" y="4187"/>
                    <a:pt x="3669" y="4187"/>
                  </a:cubicBezTo>
                  <a:lnTo>
                    <a:pt x="3669" y="4187"/>
                  </a:lnTo>
                  <a:cubicBezTo>
                    <a:pt x="3710" y="4193"/>
                    <a:pt x="3751" y="4196"/>
                    <a:pt x="3791" y="4196"/>
                  </a:cubicBezTo>
                  <a:cubicBezTo>
                    <a:pt x="3872" y="4196"/>
                    <a:pt x="3951" y="4184"/>
                    <a:pt x="4035" y="4160"/>
                  </a:cubicBezTo>
                  <a:cubicBezTo>
                    <a:pt x="3937" y="3857"/>
                    <a:pt x="3838" y="3767"/>
                    <a:pt x="3838" y="3767"/>
                  </a:cubicBezTo>
                  <a:cubicBezTo>
                    <a:pt x="3990" y="3749"/>
                    <a:pt x="4142" y="3705"/>
                    <a:pt x="4285" y="3642"/>
                  </a:cubicBezTo>
                  <a:cubicBezTo>
                    <a:pt x="4249" y="3446"/>
                    <a:pt x="4142" y="3267"/>
                    <a:pt x="3972" y="3151"/>
                  </a:cubicBezTo>
                  <a:cubicBezTo>
                    <a:pt x="4115" y="3151"/>
                    <a:pt x="4249" y="3116"/>
                    <a:pt x="4374" y="3044"/>
                  </a:cubicBezTo>
                  <a:cubicBezTo>
                    <a:pt x="4285" y="2794"/>
                    <a:pt x="3946" y="2661"/>
                    <a:pt x="3946" y="2661"/>
                  </a:cubicBezTo>
                  <a:cubicBezTo>
                    <a:pt x="4124" y="2643"/>
                    <a:pt x="4419" y="2268"/>
                    <a:pt x="4419" y="2268"/>
                  </a:cubicBezTo>
                  <a:cubicBezTo>
                    <a:pt x="4303" y="2027"/>
                    <a:pt x="3812" y="1848"/>
                    <a:pt x="3812" y="1848"/>
                  </a:cubicBezTo>
                  <a:lnTo>
                    <a:pt x="3812" y="1848"/>
                  </a:lnTo>
                  <a:cubicBezTo>
                    <a:pt x="3816" y="1849"/>
                    <a:pt x="3821" y="1849"/>
                    <a:pt x="3825" y="1849"/>
                  </a:cubicBezTo>
                  <a:cubicBezTo>
                    <a:pt x="4037" y="1849"/>
                    <a:pt x="4285" y="1652"/>
                    <a:pt x="4285" y="1652"/>
                  </a:cubicBezTo>
                  <a:cubicBezTo>
                    <a:pt x="4142" y="1482"/>
                    <a:pt x="3946" y="1366"/>
                    <a:pt x="3731" y="1322"/>
                  </a:cubicBezTo>
                  <a:lnTo>
                    <a:pt x="4062" y="1036"/>
                  </a:lnTo>
                  <a:cubicBezTo>
                    <a:pt x="3919" y="867"/>
                    <a:pt x="3740" y="733"/>
                    <a:pt x="3535" y="652"/>
                  </a:cubicBezTo>
                  <a:lnTo>
                    <a:pt x="3660" y="519"/>
                  </a:lnTo>
                  <a:cubicBezTo>
                    <a:pt x="3660" y="519"/>
                    <a:pt x="2975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595;p65"/>
            <p:cNvSpPr/>
            <p:nvPr/>
          </p:nvSpPr>
          <p:spPr>
            <a:xfrm>
              <a:off x="4224387" y="2096525"/>
              <a:ext cx="258331" cy="375603"/>
            </a:xfrm>
            <a:custGeom>
              <a:avLst/>
              <a:gdLst/>
              <a:ahLst/>
              <a:cxnLst/>
              <a:rect l="l" t="t" r="r" b="b"/>
              <a:pathLst>
                <a:path w="3947" h="5739" extrusionOk="0">
                  <a:moveTo>
                    <a:pt x="110" y="0"/>
                  </a:moveTo>
                  <a:cubicBezTo>
                    <a:pt x="51" y="0"/>
                    <a:pt x="0" y="87"/>
                    <a:pt x="55" y="142"/>
                  </a:cubicBezTo>
                  <a:cubicBezTo>
                    <a:pt x="368" y="490"/>
                    <a:pt x="644" y="865"/>
                    <a:pt x="894" y="1258"/>
                  </a:cubicBezTo>
                  <a:cubicBezTo>
                    <a:pt x="939" y="1312"/>
                    <a:pt x="975" y="1374"/>
                    <a:pt x="1010" y="1428"/>
                  </a:cubicBezTo>
                  <a:cubicBezTo>
                    <a:pt x="1117" y="1588"/>
                    <a:pt x="1225" y="1758"/>
                    <a:pt x="1332" y="1918"/>
                  </a:cubicBezTo>
                  <a:lnTo>
                    <a:pt x="1564" y="2284"/>
                  </a:lnTo>
                  <a:cubicBezTo>
                    <a:pt x="1546" y="2311"/>
                    <a:pt x="1537" y="2338"/>
                    <a:pt x="1519" y="2374"/>
                  </a:cubicBezTo>
                  <a:cubicBezTo>
                    <a:pt x="1349" y="2722"/>
                    <a:pt x="1100" y="3016"/>
                    <a:pt x="876" y="3329"/>
                  </a:cubicBezTo>
                  <a:cubicBezTo>
                    <a:pt x="752" y="3498"/>
                    <a:pt x="644" y="3668"/>
                    <a:pt x="555" y="3855"/>
                  </a:cubicBezTo>
                  <a:cubicBezTo>
                    <a:pt x="511" y="3944"/>
                    <a:pt x="475" y="4043"/>
                    <a:pt x="439" y="4132"/>
                  </a:cubicBezTo>
                  <a:cubicBezTo>
                    <a:pt x="457" y="4168"/>
                    <a:pt x="466" y="4203"/>
                    <a:pt x="484" y="4239"/>
                  </a:cubicBezTo>
                  <a:cubicBezTo>
                    <a:pt x="511" y="4141"/>
                    <a:pt x="546" y="4034"/>
                    <a:pt x="591" y="3936"/>
                  </a:cubicBezTo>
                  <a:cubicBezTo>
                    <a:pt x="769" y="3552"/>
                    <a:pt x="1037" y="3222"/>
                    <a:pt x="1278" y="2873"/>
                  </a:cubicBezTo>
                  <a:cubicBezTo>
                    <a:pt x="1403" y="2704"/>
                    <a:pt x="1510" y="2516"/>
                    <a:pt x="1599" y="2329"/>
                  </a:cubicBezTo>
                  <a:cubicBezTo>
                    <a:pt x="1626" y="2383"/>
                    <a:pt x="1662" y="2427"/>
                    <a:pt x="1698" y="2481"/>
                  </a:cubicBezTo>
                  <a:lnTo>
                    <a:pt x="1733" y="2525"/>
                  </a:lnTo>
                  <a:cubicBezTo>
                    <a:pt x="1858" y="2722"/>
                    <a:pt x="1983" y="2909"/>
                    <a:pt x="2117" y="3088"/>
                  </a:cubicBezTo>
                  <a:cubicBezTo>
                    <a:pt x="2233" y="3248"/>
                    <a:pt x="2331" y="3418"/>
                    <a:pt x="2420" y="3587"/>
                  </a:cubicBezTo>
                  <a:cubicBezTo>
                    <a:pt x="2412" y="3927"/>
                    <a:pt x="2215" y="4212"/>
                    <a:pt x="2197" y="4551"/>
                  </a:cubicBezTo>
                  <a:cubicBezTo>
                    <a:pt x="2197" y="4721"/>
                    <a:pt x="2215" y="4891"/>
                    <a:pt x="2242" y="5051"/>
                  </a:cubicBezTo>
                  <a:cubicBezTo>
                    <a:pt x="2269" y="5212"/>
                    <a:pt x="2278" y="5372"/>
                    <a:pt x="2278" y="5533"/>
                  </a:cubicBezTo>
                  <a:cubicBezTo>
                    <a:pt x="2304" y="5488"/>
                    <a:pt x="2322" y="5444"/>
                    <a:pt x="2340" y="5408"/>
                  </a:cubicBezTo>
                  <a:cubicBezTo>
                    <a:pt x="2340" y="5319"/>
                    <a:pt x="2331" y="5230"/>
                    <a:pt x="2322" y="5140"/>
                  </a:cubicBezTo>
                  <a:cubicBezTo>
                    <a:pt x="2304" y="4971"/>
                    <a:pt x="2269" y="4810"/>
                    <a:pt x="2260" y="4632"/>
                  </a:cubicBezTo>
                  <a:cubicBezTo>
                    <a:pt x="2269" y="4462"/>
                    <a:pt x="2296" y="4293"/>
                    <a:pt x="2358" y="4132"/>
                  </a:cubicBezTo>
                  <a:cubicBezTo>
                    <a:pt x="2412" y="3989"/>
                    <a:pt x="2447" y="3846"/>
                    <a:pt x="2474" y="3703"/>
                  </a:cubicBezTo>
                  <a:cubicBezTo>
                    <a:pt x="2563" y="3909"/>
                    <a:pt x="2653" y="4123"/>
                    <a:pt x="2760" y="4319"/>
                  </a:cubicBezTo>
                  <a:cubicBezTo>
                    <a:pt x="2849" y="4507"/>
                    <a:pt x="2956" y="4685"/>
                    <a:pt x="3072" y="4855"/>
                  </a:cubicBezTo>
                  <a:cubicBezTo>
                    <a:pt x="3206" y="5042"/>
                    <a:pt x="3340" y="5230"/>
                    <a:pt x="3456" y="5426"/>
                  </a:cubicBezTo>
                  <a:cubicBezTo>
                    <a:pt x="3518" y="5524"/>
                    <a:pt x="3572" y="5622"/>
                    <a:pt x="3625" y="5729"/>
                  </a:cubicBezTo>
                  <a:cubicBezTo>
                    <a:pt x="3652" y="5729"/>
                    <a:pt x="3679" y="5738"/>
                    <a:pt x="3715" y="5738"/>
                  </a:cubicBezTo>
                  <a:cubicBezTo>
                    <a:pt x="3670" y="5649"/>
                    <a:pt x="3616" y="5560"/>
                    <a:pt x="3572" y="5480"/>
                  </a:cubicBezTo>
                  <a:cubicBezTo>
                    <a:pt x="3456" y="5301"/>
                    <a:pt x="3349" y="5123"/>
                    <a:pt x="3233" y="4953"/>
                  </a:cubicBezTo>
                  <a:cubicBezTo>
                    <a:pt x="3108" y="4783"/>
                    <a:pt x="3001" y="4614"/>
                    <a:pt x="2894" y="4426"/>
                  </a:cubicBezTo>
                  <a:cubicBezTo>
                    <a:pt x="2867" y="4382"/>
                    <a:pt x="2831" y="4319"/>
                    <a:pt x="2804" y="4266"/>
                  </a:cubicBezTo>
                  <a:lnTo>
                    <a:pt x="2804" y="4266"/>
                  </a:lnTo>
                  <a:cubicBezTo>
                    <a:pt x="3045" y="4373"/>
                    <a:pt x="3313" y="4391"/>
                    <a:pt x="3554" y="4480"/>
                  </a:cubicBezTo>
                  <a:cubicBezTo>
                    <a:pt x="3607" y="4507"/>
                    <a:pt x="3670" y="4525"/>
                    <a:pt x="3715" y="4551"/>
                  </a:cubicBezTo>
                  <a:cubicBezTo>
                    <a:pt x="3741" y="4551"/>
                    <a:pt x="3759" y="4542"/>
                    <a:pt x="3786" y="4534"/>
                  </a:cubicBezTo>
                  <a:cubicBezTo>
                    <a:pt x="3724" y="4498"/>
                    <a:pt x="3652" y="4471"/>
                    <a:pt x="3581" y="4444"/>
                  </a:cubicBezTo>
                  <a:cubicBezTo>
                    <a:pt x="3447" y="4400"/>
                    <a:pt x="3313" y="4364"/>
                    <a:pt x="3170" y="4337"/>
                  </a:cubicBezTo>
                  <a:cubicBezTo>
                    <a:pt x="3018" y="4310"/>
                    <a:pt x="2876" y="4248"/>
                    <a:pt x="2760" y="4150"/>
                  </a:cubicBezTo>
                  <a:lnTo>
                    <a:pt x="2751" y="4141"/>
                  </a:lnTo>
                  <a:cubicBezTo>
                    <a:pt x="2697" y="4034"/>
                    <a:pt x="2653" y="3918"/>
                    <a:pt x="2599" y="3811"/>
                  </a:cubicBezTo>
                  <a:cubicBezTo>
                    <a:pt x="2456" y="3480"/>
                    <a:pt x="2296" y="3150"/>
                    <a:pt x="2108" y="2838"/>
                  </a:cubicBezTo>
                  <a:lnTo>
                    <a:pt x="2108" y="2838"/>
                  </a:lnTo>
                  <a:cubicBezTo>
                    <a:pt x="2420" y="2900"/>
                    <a:pt x="2688" y="3150"/>
                    <a:pt x="2974" y="3275"/>
                  </a:cubicBezTo>
                  <a:cubicBezTo>
                    <a:pt x="3286" y="3418"/>
                    <a:pt x="3625" y="3480"/>
                    <a:pt x="3947" y="3579"/>
                  </a:cubicBezTo>
                  <a:cubicBezTo>
                    <a:pt x="3875" y="3534"/>
                    <a:pt x="3804" y="3489"/>
                    <a:pt x="3724" y="3454"/>
                  </a:cubicBezTo>
                  <a:lnTo>
                    <a:pt x="3625" y="3427"/>
                  </a:lnTo>
                  <a:cubicBezTo>
                    <a:pt x="3420" y="3382"/>
                    <a:pt x="3224" y="3320"/>
                    <a:pt x="3036" y="3239"/>
                  </a:cubicBezTo>
                  <a:cubicBezTo>
                    <a:pt x="2858" y="3159"/>
                    <a:pt x="2688" y="3070"/>
                    <a:pt x="2528" y="2963"/>
                  </a:cubicBezTo>
                  <a:cubicBezTo>
                    <a:pt x="2385" y="2873"/>
                    <a:pt x="2242" y="2820"/>
                    <a:pt x="2081" y="2793"/>
                  </a:cubicBezTo>
                  <a:cubicBezTo>
                    <a:pt x="2028" y="2704"/>
                    <a:pt x="1974" y="2615"/>
                    <a:pt x="1921" y="2534"/>
                  </a:cubicBezTo>
                  <a:cubicBezTo>
                    <a:pt x="1751" y="2249"/>
                    <a:pt x="1573" y="1972"/>
                    <a:pt x="1403" y="1704"/>
                  </a:cubicBezTo>
                  <a:cubicBezTo>
                    <a:pt x="1430" y="1704"/>
                    <a:pt x="1457" y="1695"/>
                    <a:pt x="1483" y="1695"/>
                  </a:cubicBezTo>
                  <a:lnTo>
                    <a:pt x="1742" y="1695"/>
                  </a:lnTo>
                  <a:cubicBezTo>
                    <a:pt x="2010" y="1722"/>
                    <a:pt x="2278" y="1785"/>
                    <a:pt x="2537" y="1874"/>
                  </a:cubicBezTo>
                  <a:cubicBezTo>
                    <a:pt x="2733" y="1936"/>
                    <a:pt x="2929" y="1999"/>
                    <a:pt x="3126" y="2043"/>
                  </a:cubicBezTo>
                  <a:cubicBezTo>
                    <a:pt x="3250" y="2079"/>
                    <a:pt x="3384" y="2097"/>
                    <a:pt x="3509" y="2106"/>
                  </a:cubicBezTo>
                  <a:lnTo>
                    <a:pt x="3572" y="2052"/>
                  </a:lnTo>
                  <a:cubicBezTo>
                    <a:pt x="3456" y="2043"/>
                    <a:pt x="3340" y="2035"/>
                    <a:pt x="3224" y="2008"/>
                  </a:cubicBezTo>
                  <a:cubicBezTo>
                    <a:pt x="2813" y="1927"/>
                    <a:pt x="2429" y="1758"/>
                    <a:pt x="2010" y="1678"/>
                  </a:cubicBezTo>
                  <a:cubicBezTo>
                    <a:pt x="1912" y="1651"/>
                    <a:pt x="1814" y="1642"/>
                    <a:pt x="1715" y="1633"/>
                  </a:cubicBezTo>
                  <a:lnTo>
                    <a:pt x="1457" y="1633"/>
                  </a:lnTo>
                  <a:lnTo>
                    <a:pt x="1367" y="1642"/>
                  </a:lnTo>
                  <a:cubicBezTo>
                    <a:pt x="1296" y="1535"/>
                    <a:pt x="1225" y="1419"/>
                    <a:pt x="1153" y="1312"/>
                  </a:cubicBezTo>
                  <a:lnTo>
                    <a:pt x="1135" y="1285"/>
                  </a:lnTo>
                  <a:cubicBezTo>
                    <a:pt x="859" y="830"/>
                    <a:pt x="528" y="410"/>
                    <a:pt x="162" y="26"/>
                  </a:cubicBezTo>
                  <a:cubicBezTo>
                    <a:pt x="146" y="8"/>
                    <a:pt x="128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596;p65"/>
            <p:cNvSpPr/>
            <p:nvPr/>
          </p:nvSpPr>
          <p:spPr>
            <a:xfrm>
              <a:off x="4251352" y="2253601"/>
              <a:ext cx="238958" cy="219118"/>
            </a:xfrm>
            <a:custGeom>
              <a:avLst/>
              <a:gdLst/>
              <a:ahLst/>
              <a:cxnLst/>
              <a:rect l="l" t="t" r="r" b="b"/>
              <a:pathLst>
                <a:path w="3651" h="3348" extrusionOk="0">
                  <a:moveTo>
                    <a:pt x="866" y="2705"/>
                  </a:moveTo>
                  <a:cubicBezTo>
                    <a:pt x="955" y="2598"/>
                    <a:pt x="1036" y="2482"/>
                    <a:pt x="1098" y="2348"/>
                  </a:cubicBezTo>
                  <a:cubicBezTo>
                    <a:pt x="1152" y="2535"/>
                    <a:pt x="1259" y="2696"/>
                    <a:pt x="1402" y="2812"/>
                  </a:cubicBezTo>
                  <a:lnTo>
                    <a:pt x="1562" y="2464"/>
                  </a:lnTo>
                  <a:cubicBezTo>
                    <a:pt x="1589" y="2714"/>
                    <a:pt x="1687" y="2955"/>
                    <a:pt x="1857" y="3142"/>
                  </a:cubicBezTo>
                  <a:cubicBezTo>
                    <a:pt x="1919" y="3044"/>
                    <a:pt x="1964" y="2937"/>
                    <a:pt x="1991" y="2830"/>
                  </a:cubicBezTo>
                  <a:cubicBezTo>
                    <a:pt x="2107" y="3044"/>
                    <a:pt x="2294" y="3205"/>
                    <a:pt x="2508" y="3312"/>
                  </a:cubicBezTo>
                  <a:cubicBezTo>
                    <a:pt x="2535" y="3196"/>
                    <a:pt x="2544" y="3080"/>
                    <a:pt x="2535" y="2964"/>
                  </a:cubicBezTo>
                  <a:cubicBezTo>
                    <a:pt x="2937" y="3347"/>
                    <a:pt x="3303" y="3338"/>
                    <a:pt x="3303" y="3338"/>
                  </a:cubicBezTo>
                  <a:cubicBezTo>
                    <a:pt x="3249" y="2812"/>
                    <a:pt x="3035" y="2580"/>
                    <a:pt x="3035" y="2580"/>
                  </a:cubicBezTo>
                  <a:cubicBezTo>
                    <a:pt x="3160" y="2598"/>
                    <a:pt x="3276" y="2589"/>
                    <a:pt x="3392" y="2562"/>
                  </a:cubicBezTo>
                  <a:cubicBezTo>
                    <a:pt x="3294" y="2258"/>
                    <a:pt x="3204" y="2169"/>
                    <a:pt x="3204" y="2169"/>
                  </a:cubicBezTo>
                  <a:cubicBezTo>
                    <a:pt x="3356" y="2142"/>
                    <a:pt x="3508" y="2107"/>
                    <a:pt x="3651" y="2044"/>
                  </a:cubicBezTo>
                  <a:cubicBezTo>
                    <a:pt x="3615" y="1839"/>
                    <a:pt x="3499" y="1660"/>
                    <a:pt x="3338" y="1553"/>
                  </a:cubicBezTo>
                  <a:cubicBezTo>
                    <a:pt x="3436" y="1553"/>
                    <a:pt x="3535" y="1536"/>
                    <a:pt x="3624" y="1500"/>
                  </a:cubicBezTo>
                  <a:cubicBezTo>
                    <a:pt x="3544" y="1348"/>
                    <a:pt x="3454" y="1205"/>
                    <a:pt x="3347" y="1071"/>
                  </a:cubicBezTo>
                  <a:lnTo>
                    <a:pt x="3312" y="1063"/>
                  </a:lnTo>
                  <a:lnTo>
                    <a:pt x="3329" y="1063"/>
                  </a:lnTo>
                  <a:cubicBezTo>
                    <a:pt x="2401" y="0"/>
                    <a:pt x="697" y="232"/>
                    <a:pt x="72" y="1491"/>
                  </a:cubicBezTo>
                  <a:cubicBezTo>
                    <a:pt x="45" y="1544"/>
                    <a:pt x="27" y="1607"/>
                    <a:pt x="0" y="1660"/>
                  </a:cubicBezTo>
                  <a:cubicBezTo>
                    <a:pt x="81" y="1901"/>
                    <a:pt x="206" y="2125"/>
                    <a:pt x="375" y="2312"/>
                  </a:cubicBezTo>
                  <a:cubicBezTo>
                    <a:pt x="464" y="2187"/>
                    <a:pt x="545" y="2062"/>
                    <a:pt x="625" y="1937"/>
                  </a:cubicBezTo>
                  <a:cubicBezTo>
                    <a:pt x="589" y="2526"/>
                    <a:pt x="866" y="2705"/>
                    <a:pt x="866" y="27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597;p65"/>
            <p:cNvSpPr/>
            <p:nvPr/>
          </p:nvSpPr>
          <p:spPr>
            <a:xfrm>
              <a:off x="4212213" y="2147640"/>
              <a:ext cx="288045" cy="326845"/>
            </a:xfrm>
            <a:custGeom>
              <a:avLst/>
              <a:gdLst/>
              <a:ahLst/>
              <a:cxnLst/>
              <a:rect l="l" t="t" r="r" b="b"/>
              <a:pathLst>
                <a:path w="4401" h="4994" extrusionOk="0">
                  <a:moveTo>
                    <a:pt x="2239" y="1"/>
                  </a:moveTo>
                  <a:cubicBezTo>
                    <a:pt x="2067" y="1"/>
                    <a:pt x="1896" y="45"/>
                    <a:pt x="1746" y="126"/>
                  </a:cubicBezTo>
                  <a:lnTo>
                    <a:pt x="1746" y="126"/>
                  </a:lnTo>
                  <a:cubicBezTo>
                    <a:pt x="1905" y="47"/>
                    <a:pt x="2076" y="5"/>
                    <a:pt x="2252" y="5"/>
                  </a:cubicBezTo>
                  <a:cubicBezTo>
                    <a:pt x="2296" y="5"/>
                    <a:pt x="2339" y="8"/>
                    <a:pt x="2383" y="13"/>
                  </a:cubicBezTo>
                  <a:cubicBezTo>
                    <a:pt x="2458" y="22"/>
                    <a:pt x="2532" y="34"/>
                    <a:pt x="2606" y="49"/>
                  </a:cubicBezTo>
                  <a:lnTo>
                    <a:pt x="2606" y="49"/>
                  </a:lnTo>
                  <a:cubicBezTo>
                    <a:pt x="2535" y="34"/>
                    <a:pt x="2464" y="22"/>
                    <a:pt x="2392" y="13"/>
                  </a:cubicBezTo>
                  <a:cubicBezTo>
                    <a:pt x="2341" y="5"/>
                    <a:pt x="2290" y="1"/>
                    <a:pt x="2239" y="1"/>
                  </a:cubicBezTo>
                  <a:close/>
                  <a:moveTo>
                    <a:pt x="2606" y="49"/>
                  </a:moveTo>
                  <a:cubicBezTo>
                    <a:pt x="2712" y="73"/>
                    <a:pt x="2816" y="103"/>
                    <a:pt x="2918" y="141"/>
                  </a:cubicBezTo>
                  <a:lnTo>
                    <a:pt x="2918" y="141"/>
                  </a:lnTo>
                  <a:cubicBezTo>
                    <a:pt x="2816" y="102"/>
                    <a:pt x="2712" y="72"/>
                    <a:pt x="2606" y="49"/>
                  </a:cubicBezTo>
                  <a:close/>
                  <a:moveTo>
                    <a:pt x="1746" y="126"/>
                  </a:moveTo>
                  <a:cubicBezTo>
                    <a:pt x="1738" y="130"/>
                    <a:pt x="1730" y="134"/>
                    <a:pt x="1723" y="138"/>
                  </a:cubicBezTo>
                  <a:cubicBezTo>
                    <a:pt x="1661" y="174"/>
                    <a:pt x="1604" y="217"/>
                    <a:pt x="1551" y="265"/>
                  </a:cubicBezTo>
                  <a:lnTo>
                    <a:pt x="1551" y="265"/>
                  </a:lnTo>
                  <a:cubicBezTo>
                    <a:pt x="1609" y="213"/>
                    <a:pt x="1672" y="168"/>
                    <a:pt x="1741" y="129"/>
                  </a:cubicBezTo>
                  <a:cubicBezTo>
                    <a:pt x="1742" y="128"/>
                    <a:pt x="1744" y="127"/>
                    <a:pt x="1746" y="126"/>
                  </a:cubicBezTo>
                  <a:close/>
                  <a:moveTo>
                    <a:pt x="2918" y="141"/>
                  </a:moveTo>
                  <a:cubicBezTo>
                    <a:pt x="2957" y="156"/>
                    <a:pt x="2996" y="173"/>
                    <a:pt x="3035" y="191"/>
                  </a:cubicBezTo>
                  <a:cubicBezTo>
                    <a:pt x="3094" y="216"/>
                    <a:pt x="3152" y="242"/>
                    <a:pt x="3208" y="269"/>
                  </a:cubicBezTo>
                  <a:lnTo>
                    <a:pt x="3208" y="269"/>
                  </a:lnTo>
                  <a:cubicBezTo>
                    <a:pt x="3154" y="242"/>
                    <a:pt x="3099" y="216"/>
                    <a:pt x="3044" y="191"/>
                  </a:cubicBezTo>
                  <a:cubicBezTo>
                    <a:pt x="3002" y="173"/>
                    <a:pt x="2960" y="157"/>
                    <a:pt x="2918" y="141"/>
                  </a:cubicBezTo>
                  <a:close/>
                  <a:moveTo>
                    <a:pt x="1551" y="265"/>
                  </a:moveTo>
                  <a:lnTo>
                    <a:pt x="1551" y="265"/>
                  </a:lnTo>
                  <a:cubicBezTo>
                    <a:pt x="1436" y="369"/>
                    <a:pt x="1345" y="498"/>
                    <a:pt x="1286" y="647"/>
                  </a:cubicBezTo>
                  <a:cubicBezTo>
                    <a:pt x="1347" y="500"/>
                    <a:pt x="1437" y="370"/>
                    <a:pt x="1551" y="265"/>
                  </a:cubicBezTo>
                  <a:close/>
                  <a:moveTo>
                    <a:pt x="3208" y="269"/>
                  </a:moveTo>
                  <a:lnTo>
                    <a:pt x="3208" y="269"/>
                  </a:lnTo>
                  <a:cubicBezTo>
                    <a:pt x="3348" y="342"/>
                    <a:pt x="3483" y="426"/>
                    <a:pt x="3609" y="520"/>
                  </a:cubicBezTo>
                  <a:lnTo>
                    <a:pt x="3609" y="520"/>
                  </a:lnTo>
                  <a:lnTo>
                    <a:pt x="3499" y="638"/>
                  </a:lnTo>
                  <a:lnTo>
                    <a:pt x="3490" y="647"/>
                  </a:lnTo>
                  <a:lnTo>
                    <a:pt x="3508" y="656"/>
                  </a:lnTo>
                  <a:lnTo>
                    <a:pt x="3508" y="673"/>
                  </a:lnTo>
                  <a:lnTo>
                    <a:pt x="3520" y="660"/>
                  </a:lnTo>
                  <a:lnTo>
                    <a:pt x="3520" y="660"/>
                  </a:lnTo>
                  <a:cubicBezTo>
                    <a:pt x="3714" y="739"/>
                    <a:pt x="3884" y="865"/>
                    <a:pt x="4013" y="1032"/>
                  </a:cubicBezTo>
                  <a:lnTo>
                    <a:pt x="4013" y="1032"/>
                  </a:lnTo>
                  <a:lnTo>
                    <a:pt x="3695" y="1307"/>
                  </a:lnTo>
                  <a:lnTo>
                    <a:pt x="3669" y="1325"/>
                  </a:lnTo>
                  <a:lnTo>
                    <a:pt x="3704" y="1325"/>
                  </a:lnTo>
                  <a:cubicBezTo>
                    <a:pt x="3705" y="1325"/>
                    <a:pt x="3706" y="1325"/>
                    <a:pt x="3707" y="1325"/>
                  </a:cubicBezTo>
                  <a:lnTo>
                    <a:pt x="3707" y="1325"/>
                  </a:lnTo>
                  <a:lnTo>
                    <a:pt x="3713" y="1343"/>
                  </a:lnTo>
                  <a:lnTo>
                    <a:pt x="3729" y="1329"/>
                  </a:lnTo>
                  <a:lnTo>
                    <a:pt x="3729" y="1329"/>
                  </a:lnTo>
                  <a:cubicBezTo>
                    <a:pt x="3826" y="1350"/>
                    <a:pt x="3916" y="1392"/>
                    <a:pt x="3999" y="1450"/>
                  </a:cubicBezTo>
                  <a:cubicBezTo>
                    <a:pt x="4082" y="1500"/>
                    <a:pt x="4158" y="1566"/>
                    <a:pt x="4226" y="1647"/>
                  </a:cubicBezTo>
                  <a:lnTo>
                    <a:pt x="4226" y="1647"/>
                  </a:lnTo>
                  <a:cubicBezTo>
                    <a:pt x="4159" y="1696"/>
                    <a:pt x="4092" y="1738"/>
                    <a:pt x="4017" y="1771"/>
                  </a:cubicBezTo>
                  <a:cubicBezTo>
                    <a:pt x="3936" y="1807"/>
                    <a:pt x="3856" y="1825"/>
                    <a:pt x="3776" y="1825"/>
                  </a:cubicBezTo>
                  <a:lnTo>
                    <a:pt x="3669" y="1825"/>
                  </a:lnTo>
                  <a:lnTo>
                    <a:pt x="3767" y="1860"/>
                  </a:lnTo>
                  <a:cubicBezTo>
                    <a:pt x="3771" y="1862"/>
                    <a:pt x="3776" y="1864"/>
                    <a:pt x="3781" y="1866"/>
                  </a:cubicBezTo>
                  <a:lnTo>
                    <a:pt x="3781" y="1866"/>
                  </a:lnTo>
                  <a:lnTo>
                    <a:pt x="3776" y="1887"/>
                  </a:lnTo>
                  <a:cubicBezTo>
                    <a:pt x="3793" y="1887"/>
                    <a:pt x="3810" y="1886"/>
                    <a:pt x="3827" y="1884"/>
                  </a:cubicBezTo>
                  <a:lnTo>
                    <a:pt x="3827" y="1884"/>
                  </a:lnTo>
                  <a:cubicBezTo>
                    <a:pt x="3923" y="1924"/>
                    <a:pt x="4017" y="1969"/>
                    <a:pt x="4106" y="2021"/>
                  </a:cubicBezTo>
                  <a:cubicBezTo>
                    <a:pt x="4159" y="2057"/>
                    <a:pt x="4204" y="2092"/>
                    <a:pt x="4249" y="2137"/>
                  </a:cubicBezTo>
                  <a:cubicBezTo>
                    <a:pt x="4297" y="2169"/>
                    <a:pt x="4331" y="2209"/>
                    <a:pt x="4357" y="2263"/>
                  </a:cubicBezTo>
                  <a:lnTo>
                    <a:pt x="4357" y="2263"/>
                  </a:lnTo>
                  <a:cubicBezTo>
                    <a:pt x="4296" y="2340"/>
                    <a:pt x="4228" y="2417"/>
                    <a:pt x="4159" y="2485"/>
                  </a:cubicBezTo>
                  <a:cubicBezTo>
                    <a:pt x="4124" y="2521"/>
                    <a:pt x="4088" y="2557"/>
                    <a:pt x="4043" y="2583"/>
                  </a:cubicBezTo>
                  <a:cubicBezTo>
                    <a:pt x="4008" y="2610"/>
                    <a:pt x="3963" y="2628"/>
                    <a:pt x="3918" y="2637"/>
                  </a:cubicBezTo>
                  <a:lnTo>
                    <a:pt x="3847" y="2646"/>
                  </a:lnTo>
                  <a:lnTo>
                    <a:pt x="3910" y="2682"/>
                  </a:lnTo>
                  <a:cubicBezTo>
                    <a:pt x="3914" y="2683"/>
                    <a:pt x="3918" y="2685"/>
                    <a:pt x="3922" y="2687"/>
                  </a:cubicBezTo>
                  <a:lnTo>
                    <a:pt x="3922" y="2687"/>
                  </a:lnTo>
                  <a:lnTo>
                    <a:pt x="3918" y="2699"/>
                  </a:lnTo>
                  <a:cubicBezTo>
                    <a:pt x="3926" y="2698"/>
                    <a:pt x="3933" y="2697"/>
                    <a:pt x="3940" y="2695"/>
                  </a:cubicBezTo>
                  <a:lnTo>
                    <a:pt x="3940" y="2695"/>
                  </a:lnTo>
                  <a:cubicBezTo>
                    <a:pt x="4017" y="2730"/>
                    <a:pt x="4087" y="2777"/>
                    <a:pt x="4150" y="2824"/>
                  </a:cubicBezTo>
                  <a:cubicBezTo>
                    <a:pt x="4228" y="2884"/>
                    <a:pt x="4280" y="2961"/>
                    <a:pt x="4316" y="3038"/>
                  </a:cubicBezTo>
                  <a:lnTo>
                    <a:pt x="4316" y="3038"/>
                  </a:lnTo>
                  <a:cubicBezTo>
                    <a:pt x="4203" y="3104"/>
                    <a:pt x="4074" y="3137"/>
                    <a:pt x="3936" y="3137"/>
                  </a:cubicBezTo>
                  <a:lnTo>
                    <a:pt x="3865" y="3137"/>
                  </a:lnTo>
                  <a:lnTo>
                    <a:pt x="3927" y="3181"/>
                  </a:lnTo>
                  <a:cubicBezTo>
                    <a:pt x="3928" y="3182"/>
                    <a:pt x="3930" y="3183"/>
                    <a:pt x="3931" y="3184"/>
                  </a:cubicBezTo>
                  <a:lnTo>
                    <a:pt x="3931" y="3184"/>
                  </a:lnTo>
                  <a:lnTo>
                    <a:pt x="3927" y="3190"/>
                  </a:lnTo>
                  <a:cubicBezTo>
                    <a:pt x="3932" y="3191"/>
                    <a:pt x="3937" y="3191"/>
                    <a:pt x="3942" y="3192"/>
                  </a:cubicBezTo>
                  <a:lnTo>
                    <a:pt x="3942" y="3192"/>
                  </a:lnTo>
                  <a:cubicBezTo>
                    <a:pt x="4017" y="3244"/>
                    <a:pt x="4082" y="3311"/>
                    <a:pt x="4133" y="3387"/>
                  </a:cubicBezTo>
                  <a:cubicBezTo>
                    <a:pt x="4182" y="3461"/>
                    <a:pt x="4209" y="3551"/>
                    <a:pt x="4227" y="3641"/>
                  </a:cubicBezTo>
                  <a:lnTo>
                    <a:pt x="4227" y="3641"/>
                  </a:lnTo>
                  <a:cubicBezTo>
                    <a:pt x="4160" y="3667"/>
                    <a:pt x="4093" y="3692"/>
                    <a:pt x="4026" y="3717"/>
                  </a:cubicBezTo>
                  <a:cubicBezTo>
                    <a:pt x="3954" y="3735"/>
                    <a:pt x="3883" y="3753"/>
                    <a:pt x="3802" y="3761"/>
                  </a:cubicBezTo>
                  <a:lnTo>
                    <a:pt x="3749" y="3761"/>
                  </a:lnTo>
                  <a:lnTo>
                    <a:pt x="3785" y="3797"/>
                  </a:lnTo>
                  <a:cubicBezTo>
                    <a:pt x="3789" y="3801"/>
                    <a:pt x="3793" y="3805"/>
                    <a:pt x="3796" y="3809"/>
                  </a:cubicBezTo>
                  <a:lnTo>
                    <a:pt x="3796" y="3809"/>
                  </a:lnTo>
                  <a:lnTo>
                    <a:pt x="3793" y="3815"/>
                  </a:lnTo>
                  <a:cubicBezTo>
                    <a:pt x="3796" y="3815"/>
                    <a:pt x="3798" y="3814"/>
                    <a:pt x="3801" y="3814"/>
                  </a:cubicBezTo>
                  <a:lnTo>
                    <a:pt x="3801" y="3814"/>
                  </a:lnTo>
                  <a:cubicBezTo>
                    <a:pt x="3819" y="3835"/>
                    <a:pt x="3833" y="3856"/>
                    <a:pt x="3847" y="3877"/>
                  </a:cubicBezTo>
                  <a:cubicBezTo>
                    <a:pt x="3865" y="3913"/>
                    <a:pt x="3883" y="3940"/>
                    <a:pt x="3901" y="3976"/>
                  </a:cubicBezTo>
                  <a:cubicBezTo>
                    <a:pt x="3924" y="4039"/>
                    <a:pt x="3948" y="4096"/>
                    <a:pt x="3966" y="4158"/>
                  </a:cubicBezTo>
                  <a:lnTo>
                    <a:pt x="3966" y="4158"/>
                  </a:lnTo>
                  <a:cubicBezTo>
                    <a:pt x="3918" y="4166"/>
                    <a:pt x="3866" y="4173"/>
                    <a:pt x="3820" y="4181"/>
                  </a:cubicBezTo>
                  <a:cubicBezTo>
                    <a:pt x="3758" y="4181"/>
                    <a:pt x="3704" y="4181"/>
                    <a:pt x="3642" y="4172"/>
                  </a:cubicBezTo>
                  <a:lnTo>
                    <a:pt x="3579" y="4163"/>
                  </a:lnTo>
                  <a:lnTo>
                    <a:pt x="3624" y="4208"/>
                  </a:lnTo>
                  <a:cubicBezTo>
                    <a:pt x="3628" y="4214"/>
                    <a:pt x="3632" y="4220"/>
                    <a:pt x="3636" y="4226"/>
                  </a:cubicBezTo>
                  <a:lnTo>
                    <a:pt x="3636" y="4226"/>
                  </a:lnTo>
                  <a:lnTo>
                    <a:pt x="3633" y="4234"/>
                  </a:lnTo>
                  <a:cubicBezTo>
                    <a:pt x="3636" y="4235"/>
                    <a:pt x="3639" y="4236"/>
                    <a:pt x="3643" y="4236"/>
                  </a:cubicBezTo>
                  <a:lnTo>
                    <a:pt x="3643" y="4236"/>
                  </a:lnTo>
                  <a:cubicBezTo>
                    <a:pt x="3672" y="4280"/>
                    <a:pt x="3700" y="4326"/>
                    <a:pt x="3722" y="4377"/>
                  </a:cubicBezTo>
                  <a:cubicBezTo>
                    <a:pt x="3758" y="4440"/>
                    <a:pt x="3776" y="4502"/>
                    <a:pt x="3802" y="4565"/>
                  </a:cubicBezTo>
                  <a:cubicBezTo>
                    <a:pt x="3835" y="4678"/>
                    <a:pt x="3860" y="4799"/>
                    <a:pt x="3871" y="4921"/>
                  </a:cubicBezTo>
                  <a:lnTo>
                    <a:pt x="3871" y="4921"/>
                  </a:lnTo>
                  <a:cubicBezTo>
                    <a:pt x="3811" y="4919"/>
                    <a:pt x="3757" y="4909"/>
                    <a:pt x="3695" y="4886"/>
                  </a:cubicBezTo>
                  <a:cubicBezTo>
                    <a:pt x="3633" y="4868"/>
                    <a:pt x="3561" y="4841"/>
                    <a:pt x="3499" y="4806"/>
                  </a:cubicBezTo>
                  <a:cubicBezTo>
                    <a:pt x="3436" y="4770"/>
                    <a:pt x="3374" y="4734"/>
                    <a:pt x="3320" y="4699"/>
                  </a:cubicBezTo>
                  <a:cubicBezTo>
                    <a:pt x="3258" y="4654"/>
                    <a:pt x="3204" y="4609"/>
                    <a:pt x="3151" y="4556"/>
                  </a:cubicBezTo>
                  <a:lnTo>
                    <a:pt x="3097" y="4511"/>
                  </a:lnTo>
                  <a:lnTo>
                    <a:pt x="3106" y="4583"/>
                  </a:lnTo>
                  <a:cubicBezTo>
                    <a:pt x="3108" y="4588"/>
                    <a:pt x="3109" y="4593"/>
                    <a:pt x="3110" y="4598"/>
                  </a:cubicBezTo>
                  <a:lnTo>
                    <a:pt x="3110" y="4598"/>
                  </a:lnTo>
                  <a:lnTo>
                    <a:pt x="3106" y="4600"/>
                  </a:lnTo>
                  <a:cubicBezTo>
                    <a:pt x="3108" y="4602"/>
                    <a:pt x="3110" y="4604"/>
                    <a:pt x="3112" y="4606"/>
                  </a:cubicBezTo>
                  <a:lnTo>
                    <a:pt x="3112" y="4606"/>
                  </a:lnTo>
                  <a:cubicBezTo>
                    <a:pt x="3114" y="4625"/>
                    <a:pt x="3113" y="4644"/>
                    <a:pt x="3106" y="4663"/>
                  </a:cubicBezTo>
                  <a:lnTo>
                    <a:pt x="3106" y="4743"/>
                  </a:lnTo>
                  <a:cubicBezTo>
                    <a:pt x="3106" y="4792"/>
                    <a:pt x="3101" y="4835"/>
                    <a:pt x="3094" y="4882"/>
                  </a:cubicBezTo>
                  <a:lnTo>
                    <a:pt x="3094" y="4882"/>
                  </a:lnTo>
                  <a:cubicBezTo>
                    <a:pt x="2999" y="4838"/>
                    <a:pt x="2910" y="4780"/>
                    <a:pt x="2830" y="4707"/>
                  </a:cubicBezTo>
                  <a:cubicBezTo>
                    <a:pt x="2749" y="4627"/>
                    <a:pt x="2669" y="4538"/>
                    <a:pt x="2606" y="4440"/>
                  </a:cubicBezTo>
                  <a:lnTo>
                    <a:pt x="2580" y="4386"/>
                  </a:lnTo>
                  <a:lnTo>
                    <a:pt x="2571" y="4440"/>
                  </a:lnTo>
                  <a:cubicBezTo>
                    <a:pt x="2553" y="4493"/>
                    <a:pt x="2535" y="4547"/>
                    <a:pt x="2517" y="4591"/>
                  </a:cubicBezTo>
                  <a:cubicBezTo>
                    <a:pt x="2496" y="4634"/>
                    <a:pt x="2475" y="4676"/>
                    <a:pt x="2454" y="4714"/>
                  </a:cubicBezTo>
                  <a:lnTo>
                    <a:pt x="2454" y="4714"/>
                  </a:lnTo>
                  <a:cubicBezTo>
                    <a:pt x="2377" y="4631"/>
                    <a:pt x="2316" y="4535"/>
                    <a:pt x="2276" y="4440"/>
                  </a:cubicBezTo>
                  <a:cubicBezTo>
                    <a:pt x="2232" y="4324"/>
                    <a:pt x="2196" y="4199"/>
                    <a:pt x="2187" y="4083"/>
                  </a:cubicBezTo>
                  <a:lnTo>
                    <a:pt x="2178" y="4011"/>
                  </a:lnTo>
                  <a:lnTo>
                    <a:pt x="2142" y="4074"/>
                  </a:lnTo>
                  <a:lnTo>
                    <a:pt x="1984" y="4383"/>
                  </a:lnTo>
                  <a:lnTo>
                    <a:pt x="1984" y="4383"/>
                  </a:lnTo>
                  <a:cubicBezTo>
                    <a:pt x="1919" y="4331"/>
                    <a:pt x="1862" y="4265"/>
                    <a:pt x="1821" y="4199"/>
                  </a:cubicBezTo>
                  <a:cubicBezTo>
                    <a:pt x="1776" y="4118"/>
                    <a:pt x="1732" y="4038"/>
                    <a:pt x="1696" y="3949"/>
                  </a:cubicBezTo>
                  <a:lnTo>
                    <a:pt x="1687" y="3904"/>
                  </a:lnTo>
                  <a:lnTo>
                    <a:pt x="1660" y="3949"/>
                  </a:lnTo>
                  <a:cubicBezTo>
                    <a:pt x="1609" y="4069"/>
                    <a:pt x="1541" y="4180"/>
                    <a:pt x="1449" y="4284"/>
                  </a:cubicBezTo>
                  <a:lnTo>
                    <a:pt x="1449" y="4284"/>
                  </a:lnTo>
                  <a:cubicBezTo>
                    <a:pt x="1404" y="4242"/>
                    <a:pt x="1371" y="4194"/>
                    <a:pt x="1339" y="4145"/>
                  </a:cubicBezTo>
                  <a:cubicBezTo>
                    <a:pt x="1312" y="4083"/>
                    <a:pt x="1286" y="4020"/>
                    <a:pt x="1268" y="3949"/>
                  </a:cubicBezTo>
                  <a:cubicBezTo>
                    <a:pt x="1250" y="3886"/>
                    <a:pt x="1241" y="3815"/>
                    <a:pt x="1241" y="3744"/>
                  </a:cubicBezTo>
                  <a:cubicBezTo>
                    <a:pt x="1232" y="3681"/>
                    <a:pt x="1232" y="3610"/>
                    <a:pt x="1241" y="3538"/>
                  </a:cubicBezTo>
                  <a:lnTo>
                    <a:pt x="1241" y="3467"/>
                  </a:lnTo>
                  <a:lnTo>
                    <a:pt x="1205" y="3529"/>
                  </a:lnTo>
                  <a:cubicBezTo>
                    <a:pt x="1129" y="3657"/>
                    <a:pt x="1052" y="3777"/>
                    <a:pt x="968" y="3888"/>
                  </a:cubicBezTo>
                  <a:lnTo>
                    <a:pt x="968" y="3888"/>
                  </a:lnTo>
                  <a:cubicBezTo>
                    <a:pt x="867" y="3777"/>
                    <a:pt x="783" y="3657"/>
                    <a:pt x="714" y="3520"/>
                  </a:cubicBezTo>
                  <a:cubicBezTo>
                    <a:pt x="679" y="3449"/>
                    <a:pt x="652" y="3378"/>
                    <a:pt x="625" y="3306"/>
                  </a:cubicBezTo>
                  <a:cubicBezTo>
                    <a:pt x="598" y="3235"/>
                    <a:pt x="589" y="3155"/>
                    <a:pt x="572" y="3083"/>
                  </a:cubicBezTo>
                  <a:lnTo>
                    <a:pt x="572" y="3047"/>
                  </a:lnTo>
                  <a:lnTo>
                    <a:pt x="554" y="3074"/>
                  </a:lnTo>
                  <a:lnTo>
                    <a:pt x="354" y="3317"/>
                  </a:lnTo>
                  <a:lnTo>
                    <a:pt x="354" y="3317"/>
                  </a:lnTo>
                  <a:cubicBezTo>
                    <a:pt x="298" y="3281"/>
                    <a:pt x="257" y="3231"/>
                    <a:pt x="232" y="3172"/>
                  </a:cubicBezTo>
                  <a:cubicBezTo>
                    <a:pt x="206" y="3110"/>
                    <a:pt x="179" y="3039"/>
                    <a:pt x="161" y="2976"/>
                  </a:cubicBezTo>
                  <a:cubicBezTo>
                    <a:pt x="116" y="2833"/>
                    <a:pt x="90" y="2690"/>
                    <a:pt x="72" y="2548"/>
                  </a:cubicBezTo>
                  <a:cubicBezTo>
                    <a:pt x="27" y="2262"/>
                    <a:pt x="27" y="1968"/>
                    <a:pt x="72" y="1691"/>
                  </a:cubicBezTo>
                  <a:cubicBezTo>
                    <a:pt x="125" y="1396"/>
                    <a:pt x="277" y="1137"/>
                    <a:pt x="491" y="950"/>
                  </a:cubicBezTo>
                  <a:cubicBezTo>
                    <a:pt x="714" y="754"/>
                    <a:pt x="991" y="647"/>
                    <a:pt x="1285" y="647"/>
                  </a:cubicBezTo>
                  <a:lnTo>
                    <a:pt x="1285" y="647"/>
                  </a:lnTo>
                  <a:cubicBezTo>
                    <a:pt x="991" y="647"/>
                    <a:pt x="705" y="754"/>
                    <a:pt x="482" y="941"/>
                  </a:cubicBezTo>
                  <a:cubicBezTo>
                    <a:pt x="259" y="1137"/>
                    <a:pt x="107" y="1396"/>
                    <a:pt x="54" y="1691"/>
                  </a:cubicBezTo>
                  <a:cubicBezTo>
                    <a:pt x="9" y="1976"/>
                    <a:pt x="0" y="2271"/>
                    <a:pt x="45" y="2557"/>
                  </a:cubicBezTo>
                  <a:cubicBezTo>
                    <a:pt x="63" y="2699"/>
                    <a:pt x="90" y="2842"/>
                    <a:pt x="134" y="2985"/>
                  </a:cubicBezTo>
                  <a:cubicBezTo>
                    <a:pt x="152" y="3056"/>
                    <a:pt x="179" y="3128"/>
                    <a:pt x="206" y="3190"/>
                  </a:cubicBezTo>
                  <a:cubicBezTo>
                    <a:pt x="232" y="3262"/>
                    <a:pt x="286" y="3324"/>
                    <a:pt x="357" y="3360"/>
                  </a:cubicBezTo>
                  <a:lnTo>
                    <a:pt x="366" y="3360"/>
                  </a:lnTo>
                  <a:lnTo>
                    <a:pt x="375" y="3351"/>
                  </a:lnTo>
                  <a:lnTo>
                    <a:pt x="550" y="3129"/>
                  </a:lnTo>
                  <a:lnTo>
                    <a:pt x="550" y="3129"/>
                  </a:lnTo>
                  <a:cubicBezTo>
                    <a:pt x="559" y="3197"/>
                    <a:pt x="576" y="3265"/>
                    <a:pt x="598" y="3333"/>
                  </a:cubicBezTo>
                  <a:cubicBezTo>
                    <a:pt x="625" y="3404"/>
                    <a:pt x="652" y="3485"/>
                    <a:pt x="688" y="3556"/>
                  </a:cubicBezTo>
                  <a:cubicBezTo>
                    <a:pt x="759" y="3699"/>
                    <a:pt x="857" y="3824"/>
                    <a:pt x="964" y="3949"/>
                  </a:cubicBezTo>
                  <a:lnTo>
                    <a:pt x="973" y="3958"/>
                  </a:lnTo>
                  <a:lnTo>
                    <a:pt x="991" y="3940"/>
                  </a:lnTo>
                  <a:cubicBezTo>
                    <a:pt x="1067" y="3841"/>
                    <a:pt x="1136" y="3736"/>
                    <a:pt x="1199" y="3624"/>
                  </a:cubicBezTo>
                  <a:lnTo>
                    <a:pt x="1199" y="3624"/>
                  </a:lnTo>
                  <a:cubicBezTo>
                    <a:pt x="1197" y="3673"/>
                    <a:pt x="1199" y="3722"/>
                    <a:pt x="1205" y="3770"/>
                  </a:cubicBezTo>
                  <a:cubicBezTo>
                    <a:pt x="1205" y="3842"/>
                    <a:pt x="1214" y="3913"/>
                    <a:pt x="1232" y="3976"/>
                  </a:cubicBezTo>
                  <a:cubicBezTo>
                    <a:pt x="1250" y="4047"/>
                    <a:pt x="1277" y="4118"/>
                    <a:pt x="1312" y="4181"/>
                  </a:cubicBezTo>
                  <a:cubicBezTo>
                    <a:pt x="1339" y="4243"/>
                    <a:pt x="1384" y="4297"/>
                    <a:pt x="1446" y="4342"/>
                  </a:cubicBezTo>
                  <a:lnTo>
                    <a:pt x="1455" y="4350"/>
                  </a:lnTo>
                  <a:lnTo>
                    <a:pt x="1473" y="4342"/>
                  </a:lnTo>
                  <a:cubicBezTo>
                    <a:pt x="1553" y="4245"/>
                    <a:pt x="1626" y="4142"/>
                    <a:pt x="1686" y="4025"/>
                  </a:cubicBezTo>
                  <a:lnTo>
                    <a:pt x="1686" y="4025"/>
                  </a:lnTo>
                  <a:cubicBezTo>
                    <a:pt x="1716" y="4100"/>
                    <a:pt x="1749" y="4175"/>
                    <a:pt x="1794" y="4243"/>
                  </a:cubicBezTo>
                  <a:cubicBezTo>
                    <a:pt x="1848" y="4324"/>
                    <a:pt x="1910" y="4395"/>
                    <a:pt x="1991" y="4458"/>
                  </a:cubicBezTo>
                  <a:lnTo>
                    <a:pt x="2009" y="4467"/>
                  </a:lnTo>
                  <a:lnTo>
                    <a:pt x="2017" y="4449"/>
                  </a:lnTo>
                  <a:lnTo>
                    <a:pt x="2150" y="4161"/>
                  </a:lnTo>
                  <a:lnTo>
                    <a:pt x="2150" y="4161"/>
                  </a:lnTo>
                  <a:cubicBezTo>
                    <a:pt x="2165" y="4263"/>
                    <a:pt x="2195" y="4363"/>
                    <a:pt x="2232" y="4458"/>
                  </a:cubicBezTo>
                  <a:cubicBezTo>
                    <a:pt x="2285" y="4583"/>
                    <a:pt x="2348" y="4690"/>
                    <a:pt x="2437" y="4779"/>
                  </a:cubicBezTo>
                  <a:lnTo>
                    <a:pt x="2455" y="4806"/>
                  </a:lnTo>
                  <a:lnTo>
                    <a:pt x="2473" y="4779"/>
                  </a:lnTo>
                  <a:cubicBezTo>
                    <a:pt x="2499" y="4725"/>
                    <a:pt x="2526" y="4681"/>
                    <a:pt x="2553" y="4627"/>
                  </a:cubicBezTo>
                  <a:cubicBezTo>
                    <a:pt x="2565" y="4590"/>
                    <a:pt x="2578" y="4553"/>
                    <a:pt x="2590" y="4513"/>
                  </a:cubicBezTo>
                  <a:lnTo>
                    <a:pt x="2590" y="4513"/>
                  </a:lnTo>
                  <a:cubicBezTo>
                    <a:pt x="2646" y="4602"/>
                    <a:pt x="2709" y="4684"/>
                    <a:pt x="2785" y="4752"/>
                  </a:cubicBezTo>
                  <a:cubicBezTo>
                    <a:pt x="2874" y="4841"/>
                    <a:pt x="2981" y="4904"/>
                    <a:pt x="3088" y="4957"/>
                  </a:cubicBezTo>
                  <a:lnTo>
                    <a:pt x="3124" y="4966"/>
                  </a:lnTo>
                  <a:lnTo>
                    <a:pt x="3124" y="4940"/>
                  </a:lnTo>
                  <a:cubicBezTo>
                    <a:pt x="3124" y="4877"/>
                    <a:pt x="3142" y="4824"/>
                    <a:pt x="3142" y="4761"/>
                  </a:cubicBezTo>
                  <a:cubicBezTo>
                    <a:pt x="3142" y="4734"/>
                    <a:pt x="3142" y="4707"/>
                    <a:pt x="3142" y="4672"/>
                  </a:cubicBezTo>
                  <a:cubicBezTo>
                    <a:pt x="3145" y="4663"/>
                    <a:pt x="3147" y="4652"/>
                    <a:pt x="3148" y="4642"/>
                  </a:cubicBezTo>
                  <a:lnTo>
                    <a:pt x="3148" y="4642"/>
                  </a:lnTo>
                  <a:cubicBezTo>
                    <a:pt x="3188" y="4681"/>
                    <a:pt x="3230" y="4719"/>
                    <a:pt x="3276" y="4752"/>
                  </a:cubicBezTo>
                  <a:cubicBezTo>
                    <a:pt x="3338" y="4797"/>
                    <a:pt x="3401" y="4832"/>
                    <a:pt x="3463" y="4868"/>
                  </a:cubicBezTo>
                  <a:cubicBezTo>
                    <a:pt x="3526" y="4904"/>
                    <a:pt x="3597" y="4931"/>
                    <a:pt x="3669" y="4948"/>
                  </a:cubicBezTo>
                  <a:cubicBezTo>
                    <a:pt x="3740" y="4975"/>
                    <a:pt x="3820" y="4993"/>
                    <a:pt x="3892" y="4993"/>
                  </a:cubicBezTo>
                  <a:lnTo>
                    <a:pt x="3918" y="4993"/>
                  </a:lnTo>
                  <a:lnTo>
                    <a:pt x="3918" y="4957"/>
                  </a:lnTo>
                  <a:cubicBezTo>
                    <a:pt x="3910" y="4824"/>
                    <a:pt x="3883" y="4690"/>
                    <a:pt x="3838" y="4556"/>
                  </a:cubicBezTo>
                  <a:cubicBezTo>
                    <a:pt x="3820" y="4493"/>
                    <a:pt x="3793" y="4431"/>
                    <a:pt x="3758" y="4368"/>
                  </a:cubicBezTo>
                  <a:cubicBezTo>
                    <a:pt x="3739" y="4325"/>
                    <a:pt x="3716" y="4281"/>
                    <a:pt x="3689" y="4240"/>
                  </a:cubicBezTo>
                  <a:lnTo>
                    <a:pt x="3689" y="4240"/>
                  </a:lnTo>
                  <a:cubicBezTo>
                    <a:pt x="3698" y="4241"/>
                    <a:pt x="3709" y="4241"/>
                    <a:pt x="3719" y="4241"/>
                  </a:cubicBezTo>
                  <a:cubicBezTo>
                    <a:pt x="3749" y="4241"/>
                    <a:pt x="3780" y="4239"/>
                    <a:pt x="3811" y="4234"/>
                  </a:cubicBezTo>
                  <a:cubicBezTo>
                    <a:pt x="3874" y="4234"/>
                    <a:pt x="3936" y="4226"/>
                    <a:pt x="3999" y="4208"/>
                  </a:cubicBezTo>
                  <a:lnTo>
                    <a:pt x="4017" y="4199"/>
                  </a:lnTo>
                  <a:lnTo>
                    <a:pt x="4017" y="4181"/>
                  </a:lnTo>
                  <a:cubicBezTo>
                    <a:pt x="3990" y="4110"/>
                    <a:pt x="3963" y="4038"/>
                    <a:pt x="3936" y="3967"/>
                  </a:cubicBezTo>
                  <a:cubicBezTo>
                    <a:pt x="3918" y="3940"/>
                    <a:pt x="3901" y="3904"/>
                    <a:pt x="3883" y="3869"/>
                  </a:cubicBezTo>
                  <a:cubicBezTo>
                    <a:pt x="3872" y="3846"/>
                    <a:pt x="3857" y="3827"/>
                    <a:pt x="3841" y="3810"/>
                  </a:cubicBezTo>
                  <a:lnTo>
                    <a:pt x="3841" y="3810"/>
                  </a:lnTo>
                  <a:cubicBezTo>
                    <a:pt x="3905" y="3802"/>
                    <a:pt x="3970" y="3792"/>
                    <a:pt x="4034" y="3770"/>
                  </a:cubicBezTo>
                  <a:cubicBezTo>
                    <a:pt x="4106" y="3744"/>
                    <a:pt x="4186" y="3717"/>
                    <a:pt x="4258" y="3690"/>
                  </a:cubicBezTo>
                  <a:lnTo>
                    <a:pt x="4275" y="3681"/>
                  </a:lnTo>
                  <a:lnTo>
                    <a:pt x="4275" y="3663"/>
                  </a:lnTo>
                  <a:cubicBezTo>
                    <a:pt x="4258" y="3556"/>
                    <a:pt x="4222" y="3458"/>
                    <a:pt x="4159" y="3378"/>
                  </a:cubicBezTo>
                  <a:cubicBezTo>
                    <a:pt x="4117" y="3307"/>
                    <a:pt x="4058" y="3242"/>
                    <a:pt x="3996" y="3192"/>
                  </a:cubicBezTo>
                  <a:lnTo>
                    <a:pt x="3996" y="3192"/>
                  </a:lnTo>
                  <a:cubicBezTo>
                    <a:pt x="4049" y="3189"/>
                    <a:pt x="4100" y="3176"/>
                    <a:pt x="4150" y="3163"/>
                  </a:cubicBezTo>
                  <a:cubicBezTo>
                    <a:pt x="4213" y="3146"/>
                    <a:pt x="4284" y="3119"/>
                    <a:pt x="4347" y="3074"/>
                  </a:cubicBezTo>
                  <a:lnTo>
                    <a:pt x="4356" y="3065"/>
                  </a:lnTo>
                  <a:lnTo>
                    <a:pt x="4356" y="3056"/>
                  </a:lnTo>
                  <a:cubicBezTo>
                    <a:pt x="4320" y="2958"/>
                    <a:pt x="4258" y="2878"/>
                    <a:pt x="4177" y="2815"/>
                  </a:cubicBezTo>
                  <a:cubicBezTo>
                    <a:pt x="4111" y="2764"/>
                    <a:pt x="4045" y="2719"/>
                    <a:pt x="3974" y="2684"/>
                  </a:cubicBezTo>
                  <a:lnTo>
                    <a:pt x="3974" y="2684"/>
                  </a:lnTo>
                  <a:cubicBezTo>
                    <a:pt x="4008" y="2672"/>
                    <a:pt x="4041" y="2654"/>
                    <a:pt x="4070" y="2637"/>
                  </a:cubicBezTo>
                  <a:cubicBezTo>
                    <a:pt x="4115" y="2601"/>
                    <a:pt x="4150" y="2565"/>
                    <a:pt x="4186" y="2530"/>
                  </a:cubicBezTo>
                  <a:cubicBezTo>
                    <a:pt x="4267" y="2458"/>
                    <a:pt x="4329" y="2378"/>
                    <a:pt x="4400" y="2298"/>
                  </a:cubicBezTo>
                  <a:lnTo>
                    <a:pt x="4400" y="2289"/>
                  </a:lnTo>
                  <a:lnTo>
                    <a:pt x="4400" y="2280"/>
                  </a:lnTo>
                  <a:cubicBezTo>
                    <a:pt x="4374" y="2217"/>
                    <a:pt x="4329" y="2173"/>
                    <a:pt x="4284" y="2128"/>
                  </a:cubicBezTo>
                  <a:cubicBezTo>
                    <a:pt x="4231" y="2084"/>
                    <a:pt x="4186" y="2048"/>
                    <a:pt x="4124" y="2012"/>
                  </a:cubicBezTo>
                  <a:cubicBezTo>
                    <a:pt x="4039" y="1963"/>
                    <a:pt x="3948" y="1919"/>
                    <a:pt x="3856" y="1880"/>
                  </a:cubicBezTo>
                  <a:lnTo>
                    <a:pt x="3856" y="1880"/>
                  </a:lnTo>
                  <a:cubicBezTo>
                    <a:pt x="3918" y="1870"/>
                    <a:pt x="3978" y="1850"/>
                    <a:pt x="4034" y="1825"/>
                  </a:cubicBezTo>
                  <a:cubicBezTo>
                    <a:pt x="4115" y="1789"/>
                    <a:pt x="4186" y="1744"/>
                    <a:pt x="4258" y="1691"/>
                  </a:cubicBezTo>
                  <a:lnTo>
                    <a:pt x="4275" y="1682"/>
                  </a:lnTo>
                  <a:lnTo>
                    <a:pt x="4258" y="1664"/>
                  </a:lnTo>
                  <a:cubicBezTo>
                    <a:pt x="4252" y="1657"/>
                    <a:pt x="4246" y="1649"/>
                    <a:pt x="4240" y="1642"/>
                  </a:cubicBezTo>
                  <a:lnTo>
                    <a:pt x="4240" y="1642"/>
                  </a:lnTo>
                  <a:lnTo>
                    <a:pt x="4240" y="1637"/>
                  </a:lnTo>
                  <a:cubicBezTo>
                    <a:pt x="4239" y="1638"/>
                    <a:pt x="4238" y="1639"/>
                    <a:pt x="4237" y="1639"/>
                  </a:cubicBezTo>
                  <a:lnTo>
                    <a:pt x="4237" y="1639"/>
                  </a:lnTo>
                  <a:cubicBezTo>
                    <a:pt x="4171" y="1561"/>
                    <a:pt x="4097" y="1498"/>
                    <a:pt x="4008" y="1441"/>
                  </a:cubicBezTo>
                  <a:cubicBezTo>
                    <a:pt x="3927" y="1384"/>
                    <a:pt x="3832" y="1350"/>
                    <a:pt x="3735" y="1324"/>
                  </a:cubicBezTo>
                  <a:lnTo>
                    <a:pt x="3735" y="1324"/>
                  </a:lnTo>
                  <a:lnTo>
                    <a:pt x="4034" y="1066"/>
                  </a:lnTo>
                  <a:lnTo>
                    <a:pt x="4052" y="1057"/>
                  </a:lnTo>
                  <a:lnTo>
                    <a:pt x="4043" y="1039"/>
                  </a:lnTo>
                  <a:cubicBezTo>
                    <a:pt x="3972" y="950"/>
                    <a:pt x="3892" y="879"/>
                    <a:pt x="3802" y="807"/>
                  </a:cubicBezTo>
                  <a:cubicBezTo>
                    <a:pt x="3718" y="748"/>
                    <a:pt x="3626" y="697"/>
                    <a:pt x="3526" y="654"/>
                  </a:cubicBezTo>
                  <a:lnTo>
                    <a:pt x="3526" y="654"/>
                  </a:lnTo>
                  <a:lnTo>
                    <a:pt x="3633" y="540"/>
                  </a:lnTo>
                  <a:lnTo>
                    <a:pt x="3642" y="531"/>
                  </a:lnTo>
                  <a:lnTo>
                    <a:pt x="3633" y="522"/>
                  </a:lnTo>
                  <a:cubicBezTo>
                    <a:pt x="3630" y="520"/>
                    <a:pt x="3627" y="517"/>
                    <a:pt x="3624" y="515"/>
                  </a:cubicBezTo>
                  <a:lnTo>
                    <a:pt x="3624" y="515"/>
                  </a:lnTo>
                  <a:lnTo>
                    <a:pt x="3624" y="504"/>
                  </a:lnTo>
                  <a:lnTo>
                    <a:pt x="3617" y="511"/>
                  </a:lnTo>
                  <a:lnTo>
                    <a:pt x="3617" y="511"/>
                  </a:lnTo>
                  <a:cubicBezTo>
                    <a:pt x="3486" y="418"/>
                    <a:pt x="3351" y="339"/>
                    <a:pt x="3208" y="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5598;p65"/>
          <p:cNvGrpSpPr/>
          <p:nvPr/>
        </p:nvGrpSpPr>
        <p:grpSpPr>
          <a:xfrm>
            <a:off x="4459998" y="782242"/>
            <a:ext cx="563179" cy="482500"/>
            <a:chOff x="3468606" y="2155723"/>
            <a:chExt cx="563179" cy="482500"/>
          </a:xfrm>
        </p:grpSpPr>
        <p:sp>
          <p:nvSpPr>
            <p:cNvPr id="196" name="Google Shape;5599;p65"/>
            <p:cNvSpPr/>
            <p:nvPr/>
          </p:nvSpPr>
          <p:spPr>
            <a:xfrm>
              <a:off x="3469288" y="2219950"/>
              <a:ext cx="166599" cy="379302"/>
            </a:xfrm>
            <a:custGeom>
              <a:avLst/>
              <a:gdLst/>
              <a:ahLst/>
              <a:cxnLst/>
              <a:rect l="l" t="t" r="r" b="b"/>
              <a:pathLst>
                <a:path w="2197" h="5002" extrusionOk="0">
                  <a:moveTo>
                    <a:pt x="1607" y="0"/>
                  </a:moveTo>
                  <a:cubicBezTo>
                    <a:pt x="1348" y="18"/>
                    <a:pt x="1125" y="179"/>
                    <a:pt x="1018" y="420"/>
                  </a:cubicBezTo>
                  <a:cubicBezTo>
                    <a:pt x="911" y="661"/>
                    <a:pt x="688" y="759"/>
                    <a:pt x="411" y="1071"/>
                  </a:cubicBezTo>
                  <a:cubicBezTo>
                    <a:pt x="125" y="1375"/>
                    <a:pt x="170" y="1812"/>
                    <a:pt x="170" y="2080"/>
                  </a:cubicBezTo>
                  <a:cubicBezTo>
                    <a:pt x="170" y="2347"/>
                    <a:pt x="215" y="2347"/>
                    <a:pt x="117" y="2615"/>
                  </a:cubicBezTo>
                  <a:cubicBezTo>
                    <a:pt x="27" y="2847"/>
                    <a:pt x="1" y="3097"/>
                    <a:pt x="45" y="3338"/>
                  </a:cubicBezTo>
                  <a:cubicBezTo>
                    <a:pt x="63" y="3525"/>
                    <a:pt x="117" y="3713"/>
                    <a:pt x="197" y="3882"/>
                  </a:cubicBezTo>
                  <a:cubicBezTo>
                    <a:pt x="197" y="3882"/>
                    <a:pt x="152" y="4239"/>
                    <a:pt x="268" y="4418"/>
                  </a:cubicBezTo>
                  <a:cubicBezTo>
                    <a:pt x="384" y="4596"/>
                    <a:pt x="366" y="4793"/>
                    <a:pt x="438" y="4953"/>
                  </a:cubicBezTo>
                  <a:cubicBezTo>
                    <a:pt x="454" y="4987"/>
                    <a:pt x="472" y="5002"/>
                    <a:pt x="491" y="5002"/>
                  </a:cubicBezTo>
                  <a:cubicBezTo>
                    <a:pt x="560" y="5002"/>
                    <a:pt x="647" y="4822"/>
                    <a:pt x="723" y="4641"/>
                  </a:cubicBezTo>
                  <a:cubicBezTo>
                    <a:pt x="795" y="4454"/>
                    <a:pt x="911" y="4284"/>
                    <a:pt x="1054" y="4141"/>
                  </a:cubicBezTo>
                  <a:cubicBezTo>
                    <a:pt x="1196" y="3981"/>
                    <a:pt x="1330" y="3802"/>
                    <a:pt x="1464" y="3633"/>
                  </a:cubicBezTo>
                  <a:cubicBezTo>
                    <a:pt x="1634" y="3418"/>
                    <a:pt x="1732" y="3160"/>
                    <a:pt x="1759" y="2892"/>
                  </a:cubicBezTo>
                  <a:cubicBezTo>
                    <a:pt x="1750" y="2678"/>
                    <a:pt x="1830" y="2463"/>
                    <a:pt x="1982" y="2312"/>
                  </a:cubicBezTo>
                  <a:cubicBezTo>
                    <a:pt x="2134" y="2133"/>
                    <a:pt x="2196" y="1812"/>
                    <a:pt x="2044" y="1339"/>
                  </a:cubicBezTo>
                  <a:cubicBezTo>
                    <a:pt x="1937" y="1035"/>
                    <a:pt x="1866" y="723"/>
                    <a:pt x="1848" y="402"/>
                  </a:cubicBezTo>
                  <a:cubicBezTo>
                    <a:pt x="1812" y="9"/>
                    <a:pt x="1607" y="0"/>
                    <a:pt x="16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600;p65"/>
            <p:cNvSpPr/>
            <p:nvPr/>
          </p:nvSpPr>
          <p:spPr>
            <a:xfrm>
              <a:off x="3475354" y="2162092"/>
              <a:ext cx="151053" cy="437312"/>
            </a:xfrm>
            <a:custGeom>
              <a:avLst/>
              <a:gdLst/>
              <a:ahLst/>
              <a:cxnLst/>
              <a:rect l="l" t="t" r="r" b="b"/>
              <a:pathLst>
                <a:path w="1992" h="5767" extrusionOk="0">
                  <a:moveTo>
                    <a:pt x="1772" y="1"/>
                  </a:moveTo>
                  <a:cubicBezTo>
                    <a:pt x="1747" y="1"/>
                    <a:pt x="1722" y="15"/>
                    <a:pt x="1714" y="49"/>
                  </a:cubicBezTo>
                  <a:cubicBezTo>
                    <a:pt x="1643" y="299"/>
                    <a:pt x="1545" y="540"/>
                    <a:pt x="1429" y="772"/>
                  </a:cubicBezTo>
                  <a:lnTo>
                    <a:pt x="1366" y="924"/>
                  </a:lnTo>
                  <a:cubicBezTo>
                    <a:pt x="1357" y="942"/>
                    <a:pt x="1349" y="959"/>
                    <a:pt x="1340" y="977"/>
                  </a:cubicBezTo>
                  <a:lnTo>
                    <a:pt x="1322" y="1040"/>
                  </a:lnTo>
                  <a:cubicBezTo>
                    <a:pt x="1313" y="1058"/>
                    <a:pt x="1295" y="1084"/>
                    <a:pt x="1286" y="1111"/>
                  </a:cubicBezTo>
                  <a:cubicBezTo>
                    <a:pt x="1277" y="1138"/>
                    <a:pt x="1277" y="1138"/>
                    <a:pt x="1277" y="1156"/>
                  </a:cubicBezTo>
                  <a:cubicBezTo>
                    <a:pt x="1259" y="1183"/>
                    <a:pt x="1250" y="1209"/>
                    <a:pt x="1241" y="1245"/>
                  </a:cubicBezTo>
                  <a:cubicBezTo>
                    <a:pt x="1241" y="1245"/>
                    <a:pt x="1241" y="1254"/>
                    <a:pt x="1233" y="1263"/>
                  </a:cubicBezTo>
                  <a:lnTo>
                    <a:pt x="1215" y="1334"/>
                  </a:lnTo>
                  <a:cubicBezTo>
                    <a:pt x="1170" y="1361"/>
                    <a:pt x="1134" y="1397"/>
                    <a:pt x="1090" y="1424"/>
                  </a:cubicBezTo>
                  <a:cubicBezTo>
                    <a:pt x="1027" y="1459"/>
                    <a:pt x="965" y="1486"/>
                    <a:pt x="902" y="1522"/>
                  </a:cubicBezTo>
                  <a:cubicBezTo>
                    <a:pt x="768" y="1593"/>
                    <a:pt x="643" y="1673"/>
                    <a:pt x="536" y="1772"/>
                  </a:cubicBezTo>
                  <a:cubicBezTo>
                    <a:pt x="429" y="1870"/>
                    <a:pt x="340" y="1995"/>
                    <a:pt x="224" y="2084"/>
                  </a:cubicBezTo>
                  <a:cubicBezTo>
                    <a:pt x="197" y="2102"/>
                    <a:pt x="170" y="2129"/>
                    <a:pt x="135" y="2138"/>
                  </a:cubicBezTo>
                  <a:cubicBezTo>
                    <a:pt x="126" y="2155"/>
                    <a:pt x="126" y="2173"/>
                    <a:pt x="117" y="2182"/>
                  </a:cubicBezTo>
                  <a:cubicBezTo>
                    <a:pt x="153" y="2173"/>
                    <a:pt x="188" y="2155"/>
                    <a:pt x="215" y="2146"/>
                  </a:cubicBezTo>
                  <a:cubicBezTo>
                    <a:pt x="331" y="2057"/>
                    <a:pt x="429" y="1959"/>
                    <a:pt x="519" y="1852"/>
                  </a:cubicBezTo>
                  <a:cubicBezTo>
                    <a:pt x="635" y="1736"/>
                    <a:pt x="759" y="1647"/>
                    <a:pt x="902" y="1566"/>
                  </a:cubicBezTo>
                  <a:cubicBezTo>
                    <a:pt x="974" y="1531"/>
                    <a:pt x="1045" y="1504"/>
                    <a:pt x="1116" y="1459"/>
                  </a:cubicBezTo>
                  <a:cubicBezTo>
                    <a:pt x="1152" y="1441"/>
                    <a:pt x="1179" y="1432"/>
                    <a:pt x="1206" y="1415"/>
                  </a:cubicBezTo>
                  <a:lnTo>
                    <a:pt x="1206" y="1415"/>
                  </a:lnTo>
                  <a:cubicBezTo>
                    <a:pt x="1161" y="1575"/>
                    <a:pt x="1125" y="1736"/>
                    <a:pt x="1099" y="1905"/>
                  </a:cubicBezTo>
                  <a:cubicBezTo>
                    <a:pt x="1072" y="2066"/>
                    <a:pt x="1054" y="2218"/>
                    <a:pt x="1036" y="2370"/>
                  </a:cubicBezTo>
                  <a:cubicBezTo>
                    <a:pt x="893" y="2423"/>
                    <a:pt x="759" y="2486"/>
                    <a:pt x="626" y="2575"/>
                  </a:cubicBezTo>
                  <a:cubicBezTo>
                    <a:pt x="563" y="2619"/>
                    <a:pt x="501" y="2673"/>
                    <a:pt x="447" y="2736"/>
                  </a:cubicBezTo>
                  <a:cubicBezTo>
                    <a:pt x="394" y="2798"/>
                    <a:pt x="340" y="2860"/>
                    <a:pt x="278" y="2923"/>
                  </a:cubicBezTo>
                  <a:cubicBezTo>
                    <a:pt x="224" y="2976"/>
                    <a:pt x="162" y="3021"/>
                    <a:pt x="99" y="3057"/>
                  </a:cubicBezTo>
                  <a:lnTo>
                    <a:pt x="99" y="3128"/>
                  </a:lnTo>
                  <a:cubicBezTo>
                    <a:pt x="170" y="3093"/>
                    <a:pt x="242" y="3039"/>
                    <a:pt x="304" y="2985"/>
                  </a:cubicBezTo>
                  <a:cubicBezTo>
                    <a:pt x="420" y="2878"/>
                    <a:pt x="501" y="2718"/>
                    <a:pt x="635" y="2619"/>
                  </a:cubicBezTo>
                  <a:cubicBezTo>
                    <a:pt x="751" y="2530"/>
                    <a:pt x="884" y="2468"/>
                    <a:pt x="1018" y="2423"/>
                  </a:cubicBezTo>
                  <a:lnTo>
                    <a:pt x="1018" y="2423"/>
                  </a:lnTo>
                  <a:cubicBezTo>
                    <a:pt x="1018" y="2468"/>
                    <a:pt x="1009" y="2512"/>
                    <a:pt x="1000" y="2566"/>
                  </a:cubicBezTo>
                  <a:cubicBezTo>
                    <a:pt x="965" y="2780"/>
                    <a:pt x="920" y="2994"/>
                    <a:pt x="867" y="3209"/>
                  </a:cubicBezTo>
                  <a:cubicBezTo>
                    <a:pt x="822" y="3351"/>
                    <a:pt x="786" y="3494"/>
                    <a:pt x="742" y="3637"/>
                  </a:cubicBezTo>
                  <a:cubicBezTo>
                    <a:pt x="697" y="3664"/>
                    <a:pt x="652" y="3690"/>
                    <a:pt x="599" y="3717"/>
                  </a:cubicBezTo>
                  <a:cubicBezTo>
                    <a:pt x="545" y="3735"/>
                    <a:pt x="483" y="3771"/>
                    <a:pt x="438" y="3807"/>
                  </a:cubicBezTo>
                  <a:cubicBezTo>
                    <a:pt x="340" y="3887"/>
                    <a:pt x="251" y="3976"/>
                    <a:pt x="179" y="4074"/>
                  </a:cubicBezTo>
                  <a:cubicBezTo>
                    <a:pt x="117" y="4155"/>
                    <a:pt x="63" y="4244"/>
                    <a:pt x="1" y="4333"/>
                  </a:cubicBezTo>
                  <a:cubicBezTo>
                    <a:pt x="1" y="4360"/>
                    <a:pt x="10" y="4387"/>
                    <a:pt x="19" y="4413"/>
                  </a:cubicBezTo>
                  <a:cubicBezTo>
                    <a:pt x="90" y="4324"/>
                    <a:pt x="153" y="4226"/>
                    <a:pt x="215" y="4137"/>
                  </a:cubicBezTo>
                  <a:cubicBezTo>
                    <a:pt x="286" y="4030"/>
                    <a:pt x="367" y="3931"/>
                    <a:pt x="465" y="3842"/>
                  </a:cubicBezTo>
                  <a:cubicBezTo>
                    <a:pt x="545" y="3780"/>
                    <a:pt x="643" y="3744"/>
                    <a:pt x="724" y="3682"/>
                  </a:cubicBezTo>
                  <a:lnTo>
                    <a:pt x="724" y="3682"/>
                  </a:lnTo>
                  <a:cubicBezTo>
                    <a:pt x="715" y="3726"/>
                    <a:pt x="706" y="3771"/>
                    <a:pt x="688" y="3815"/>
                  </a:cubicBezTo>
                  <a:cubicBezTo>
                    <a:pt x="599" y="4137"/>
                    <a:pt x="545" y="4467"/>
                    <a:pt x="483" y="4797"/>
                  </a:cubicBezTo>
                  <a:cubicBezTo>
                    <a:pt x="447" y="4994"/>
                    <a:pt x="420" y="5190"/>
                    <a:pt x="394" y="5395"/>
                  </a:cubicBezTo>
                  <a:cubicBezTo>
                    <a:pt x="385" y="5502"/>
                    <a:pt x="367" y="5618"/>
                    <a:pt x="349" y="5716"/>
                  </a:cubicBezTo>
                  <a:cubicBezTo>
                    <a:pt x="366" y="5751"/>
                    <a:pt x="383" y="5767"/>
                    <a:pt x="403" y="5767"/>
                  </a:cubicBezTo>
                  <a:cubicBezTo>
                    <a:pt x="414" y="5767"/>
                    <a:pt x="425" y="5762"/>
                    <a:pt x="438" y="5752"/>
                  </a:cubicBezTo>
                  <a:cubicBezTo>
                    <a:pt x="456" y="5663"/>
                    <a:pt x="465" y="5565"/>
                    <a:pt x="474" y="5467"/>
                  </a:cubicBezTo>
                  <a:cubicBezTo>
                    <a:pt x="501" y="5288"/>
                    <a:pt x="527" y="5118"/>
                    <a:pt x="554" y="4940"/>
                  </a:cubicBezTo>
                  <a:cubicBezTo>
                    <a:pt x="599" y="4610"/>
                    <a:pt x="652" y="4262"/>
                    <a:pt x="724" y="3931"/>
                  </a:cubicBezTo>
                  <a:cubicBezTo>
                    <a:pt x="742" y="3860"/>
                    <a:pt x="759" y="3789"/>
                    <a:pt x="777" y="3717"/>
                  </a:cubicBezTo>
                  <a:cubicBezTo>
                    <a:pt x="804" y="3914"/>
                    <a:pt x="893" y="4110"/>
                    <a:pt x="1027" y="4253"/>
                  </a:cubicBezTo>
                  <a:cubicBezTo>
                    <a:pt x="1116" y="4351"/>
                    <a:pt x="1188" y="4458"/>
                    <a:pt x="1241" y="4574"/>
                  </a:cubicBezTo>
                  <a:lnTo>
                    <a:pt x="1250" y="4556"/>
                  </a:lnTo>
                  <a:cubicBezTo>
                    <a:pt x="1215" y="4467"/>
                    <a:pt x="1161" y="4387"/>
                    <a:pt x="1108" y="4306"/>
                  </a:cubicBezTo>
                  <a:cubicBezTo>
                    <a:pt x="1018" y="4208"/>
                    <a:pt x="938" y="4101"/>
                    <a:pt x="884" y="3985"/>
                  </a:cubicBezTo>
                  <a:cubicBezTo>
                    <a:pt x="831" y="3869"/>
                    <a:pt x="804" y="3735"/>
                    <a:pt x="813" y="3610"/>
                  </a:cubicBezTo>
                  <a:cubicBezTo>
                    <a:pt x="831" y="3530"/>
                    <a:pt x="867" y="3450"/>
                    <a:pt x="893" y="3378"/>
                  </a:cubicBezTo>
                  <a:cubicBezTo>
                    <a:pt x="956" y="3164"/>
                    <a:pt x="1009" y="2950"/>
                    <a:pt x="1054" y="2736"/>
                  </a:cubicBezTo>
                  <a:cubicBezTo>
                    <a:pt x="1072" y="2655"/>
                    <a:pt x="1081" y="2584"/>
                    <a:pt x="1099" y="2503"/>
                  </a:cubicBezTo>
                  <a:cubicBezTo>
                    <a:pt x="1116" y="2530"/>
                    <a:pt x="1134" y="2566"/>
                    <a:pt x="1152" y="2602"/>
                  </a:cubicBezTo>
                  <a:cubicBezTo>
                    <a:pt x="1188" y="2673"/>
                    <a:pt x="1215" y="2744"/>
                    <a:pt x="1233" y="2825"/>
                  </a:cubicBezTo>
                  <a:cubicBezTo>
                    <a:pt x="1259" y="2959"/>
                    <a:pt x="1304" y="3093"/>
                    <a:pt x="1375" y="3217"/>
                  </a:cubicBezTo>
                  <a:cubicBezTo>
                    <a:pt x="1482" y="3378"/>
                    <a:pt x="1581" y="3539"/>
                    <a:pt x="1670" y="3699"/>
                  </a:cubicBezTo>
                  <a:lnTo>
                    <a:pt x="1670" y="3655"/>
                  </a:lnTo>
                  <a:cubicBezTo>
                    <a:pt x="1607" y="3512"/>
                    <a:pt x="1500" y="3378"/>
                    <a:pt x="1420" y="3235"/>
                  </a:cubicBezTo>
                  <a:cubicBezTo>
                    <a:pt x="1349" y="3110"/>
                    <a:pt x="1295" y="2968"/>
                    <a:pt x="1277" y="2816"/>
                  </a:cubicBezTo>
                  <a:cubicBezTo>
                    <a:pt x="1259" y="2736"/>
                    <a:pt x="1241" y="2664"/>
                    <a:pt x="1215" y="2593"/>
                  </a:cubicBezTo>
                  <a:cubicBezTo>
                    <a:pt x="1179" y="2530"/>
                    <a:pt x="1143" y="2477"/>
                    <a:pt x="1108" y="2414"/>
                  </a:cubicBezTo>
                  <a:cubicBezTo>
                    <a:pt x="1170" y="2084"/>
                    <a:pt x="1241" y="1754"/>
                    <a:pt x="1331" y="1432"/>
                  </a:cubicBezTo>
                  <a:cubicBezTo>
                    <a:pt x="1331" y="1424"/>
                    <a:pt x="1331" y="1424"/>
                    <a:pt x="1331" y="1415"/>
                  </a:cubicBezTo>
                  <a:cubicBezTo>
                    <a:pt x="1349" y="1450"/>
                    <a:pt x="1366" y="1486"/>
                    <a:pt x="1375" y="1513"/>
                  </a:cubicBezTo>
                  <a:cubicBezTo>
                    <a:pt x="1402" y="1584"/>
                    <a:pt x="1420" y="1656"/>
                    <a:pt x="1438" y="1718"/>
                  </a:cubicBezTo>
                  <a:cubicBezTo>
                    <a:pt x="1465" y="1861"/>
                    <a:pt x="1509" y="1995"/>
                    <a:pt x="1554" y="2129"/>
                  </a:cubicBezTo>
                  <a:cubicBezTo>
                    <a:pt x="1661" y="2370"/>
                    <a:pt x="1795" y="2602"/>
                    <a:pt x="1929" y="2825"/>
                  </a:cubicBezTo>
                  <a:cubicBezTo>
                    <a:pt x="1947" y="2860"/>
                    <a:pt x="1964" y="2896"/>
                    <a:pt x="1982" y="2923"/>
                  </a:cubicBezTo>
                  <a:lnTo>
                    <a:pt x="1991" y="2905"/>
                  </a:lnTo>
                  <a:cubicBezTo>
                    <a:pt x="1929" y="2780"/>
                    <a:pt x="1866" y="2655"/>
                    <a:pt x="1795" y="2539"/>
                  </a:cubicBezTo>
                  <a:cubicBezTo>
                    <a:pt x="1714" y="2414"/>
                    <a:pt x="1643" y="2289"/>
                    <a:pt x="1590" y="2155"/>
                  </a:cubicBezTo>
                  <a:cubicBezTo>
                    <a:pt x="1545" y="2022"/>
                    <a:pt x="1500" y="1879"/>
                    <a:pt x="1473" y="1736"/>
                  </a:cubicBezTo>
                  <a:cubicBezTo>
                    <a:pt x="1447" y="1656"/>
                    <a:pt x="1429" y="1584"/>
                    <a:pt x="1402" y="1513"/>
                  </a:cubicBezTo>
                  <a:cubicBezTo>
                    <a:pt x="1384" y="1468"/>
                    <a:pt x="1366" y="1424"/>
                    <a:pt x="1340" y="1388"/>
                  </a:cubicBezTo>
                  <a:lnTo>
                    <a:pt x="1375" y="1281"/>
                  </a:lnTo>
                  <a:cubicBezTo>
                    <a:pt x="1393" y="1236"/>
                    <a:pt x="1411" y="1200"/>
                    <a:pt x="1420" y="1156"/>
                  </a:cubicBezTo>
                  <a:lnTo>
                    <a:pt x="1420" y="1147"/>
                  </a:lnTo>
                  <a:cubicBezTo>
                    <a:pt x="1438" y="1111"/>
                    <a:pt x="1456" y="1067"/>
                    <a:pt x="1473" y="1040"/>
                  </a:cubicBezTo>
                  <a:lnTo>
                    <a:pt x="1482" y="995"/>
                  </a:lnTo>
                  <a:lnTo>
                    <a:pt x="1518" y="915"/>
                  </a:lnTo>
                  <a:cubicBezTo>
                    <a:pt x="1536" y="870"/>
                    <a:pt x="1554" y="826"/>
                    <a:pt x="1572" y="790"/>
                  </a:cubicBezTo>
                  <a:cubicBezTo>
                    <a:pt x="1572" y="781"/>
                    <a:pt x="1581" y="772"/>
                    <a:pt x="1581" y="763"/>
                  </a:cubicBezTo>
                  <a:cubicBezTo>
                    <a:pt x="1688" y="549"/>
                    <a:pt x="1777" y="317"/>
                    <a:pt x="1830" y="76"/>
                  </a:cubicBezTo>
                  <a:cubicBezTo>
                    <a:pt x="1841" y="29"/>
                    <a:pt x="1806" y="1"/>
                    <a:pt x="17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601;p65"/>
            <p:cNvSpPr/>
            <p:nvPr/>
          </p:nvSpPr>
          <p:spPr>
            <a:xfrm>
              <a:off x="3468606" y="2349845"/>
              <a:ext cx="130048" cy="257291"/>
            </a:xfrm>
            <a:custGeom>
              <a:avLst/>
              <a:gdLst/>
              <a:ahLst/>
              <a:cxnLst/>
              <a:rect l="l" t="t" r="r" b="b"/>
              <a:pathLst>
                <a:path w="1715" h="3393" extrusionOk="0">
                  <a:moveTo>
                    <a:pt x="447" y="45"/>
                  </a:moveTo>
                  <a:cubicBezTo>
                    <a:pt x="358" y="19"/>
                    <a:pt x="268" y="10"/>
                    <a:pt x="179" y="1"/>
                  </a:cubicBezTo>
                  <a:cubicBezTo>
                    <a:pt x="170" y="135"/>
                    <a:pt x="179" y="268"/>
                    <a:pt x="179" y="367"/>
                  </a:cubicBezTo>
                  <a:cubicBezTo>
                    <a:pt x="179" y="634"/>
                    <a:pt x="215" y="634"/>
                    <a:pt x="126" y="902"/>
                  </a:cubicBezTo>
                  <a:cubicBezTo>
                    <a:pt x="27" y="1134"/>
                    <a:pt x="1" y="1384"/>
                    <a:pt x="45" y="1625"/>
                  </a:cubicBezTo>
                  <a:cubicBezTo>
                    <a:pt x="63" y="1812"/>
                    <a:pt x="117" y="2000"/>
                    <a:pt x="206" y="2169"/>
                  </a:cubicBezTo>
                  <a:cubicBezTo>
                    <a:pt x="206" y="2169"/>
                    <a:pt x="161" y="2526"/>
                    <a:pt x="268" y="2705"/>
                  </a:cubicBezTo>
                  <a:cubicBezTo>
                    <a:pt x="384" y="2892"/>
                    <a:pt x="375" y="3089"/>
                    <a:pt x="447" y="3240"/>
                  </a:cubicBezTo>
                  <a:cubicBezTo>
                    <a:pt x="518" y="3392"/>
                    <a:pt x="625" y="3160"/>
                    <a:pt x="732" y="2928"/>
                  </a:cubicBezTo>
                  <a:cubicBezTo>
                    <a:pt x="804" y="2741"/>
                    <a:pt x="911" y="2571"/>
                    <a:pt x="1063" y="2428"/>
                  </a:cubicBezTo>
                  <a:cubicBezTo>
                    <a:pt x="1205" y="2268"/>
                    <a:pt x="1339" y="2089"/>
                    <a:pt x="1464" y="1920"/>
                  </a:cubicBezTo>
                  <a:cubicBezTo>
                    <a:pt x="1571" y="1786"/>
                    <a:pt x="1652" y="1625"/>
                    <a:pt x="1714" y="1464"/>
                  </a:cubicBezTo>
                  <a:cubicBezTo>
                    <a:pt x="1616" y="777"/>
                    <a:pt x="1116" y="215"/>
                    <a:pt x="447" y="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602;p65"/>
            <p:cNvSpPr/>
            <p:nvPr/>
          </p:nvSpPr>
          <p:spPr>
            <a:xfrm>
              <a:off x="3468606" y="2219950"/>
              <a:ext cx="163869" cy="381122"/>
            </a:xfrm>
            <a:custGeom>
              <a:avLst/>
              <a:gdLst/>
              <a:ahLst/>
              <a:cxnLst/>
              <a:rect l="l" t="t" r="r" b="b"/>
              <a:pathLst>
                <a:path w="2161" h="5026" extrusionOk="0">
                  <a:moveTo>
                    <a:pt x="1616" y="0"/>
                  </a:moveTo>
                  <a:lnTo>
                    <a:pt x="1616" y="0"/>
                  </a:lnTo>
                  <a:cubicBezTo>
                    <a:pt x="1466" y="7"/>
                    <a:pt x="1327" y="65"/>
                    <a:pt x="1218" y="160"/>
                  </a:cubicBezTo>
                  <a:lnTo>
                    <a:pt x="1218" y="160"/>
                  </a:lnTo>
                  <a:cubicBezTo>
                    <a:pt x="1332" y="67"/>
                    <a:pt x="1471" y="7"/>
                    <a:pt x="1616" y="0"/>
                  </a:cubicBezTo>
                  <a:close/>
                  <a:moveTo>
                    <a:pt x="1218" y="160"/>
                  </a:moveTo>
                  <a:cubicBezTo>
                    <a:pt x="1185" y="187"/>
                    <a:pt x="1154" y="218"/>
                    <a:pt x="1125" y="250"/>
                  </a:cubicBezTo>
                  <a:cubicBezTo>
                    <a:pt x="1089" y="286"/>
                    <a:pt x="1063" y="330"/>
                    <a:pt x="1045" y="366"/>
                  </a:cubicBezTo>
                  <a:cubicBezTo>
                    <a:pt x="1027" y="411"/>
                    <a:pt x="1000" y="455"/>
                    <a:pt x="982" y="500"/>
                  </a:cubicBezTo>
                  <a:cubicBezTo>
                    <a:pt x="1009" y="464"/>
                    <a:pt x="1027" y="420"/>
                    <a:pt x="1045" y="375"/>
                  </a:cubicBezTo>
                  <a:cubicBezTo>
                    <a:pt x="1063" y="330"/>
                    <a:pt x="1089" y="295"/>
                    <a:pt x="1125" y="259"/>
                  </a:cubicBezTo>
                  <a:cubicBezTo>
                    <a:pt x="1153" y="223"/>
                    <a:pt x="1184" y="190"/>
                    <a:pt x="1218" y="160"/>
                  </a:cubicBezTo>
                  <a:close/>
                  <a:moveTo>
                    <a:pt x="1616" y="0"/>
                  </a:moveTo>
                  <a:lnTo>
                    <a:pt x="1616" y="0"/>
                  </a:lnTo>
                  <a:cubicBezTo>
                    <a:pt x="1679" y="18"/>
                    <a:pt x="1741" y="63"/>
                    <a:pt x="1768" y="125"/>
                  </a:cubicBezTo>
                  <a:cubicBezTo>
                    <a:pt x="1803" y="188"/>
                    <a:pt x="1830" y="250"/>
                    <a:pt x="1839" y="321"/>
                  </a:cubicBezTo>
                  <a:cubicBezTo>
                    <a:pt x="1857" y="464"/>
                    <a:pt x="1857" y="607"/>
                    <a:pt x="1884" y="750"/>
                  </a:cubicBezTo>
                  <a:cubicBezTo>
                    <a:pt x="1928" y="1026"/>
                    <a:pt x="2044" y="1294"/>
                    <a:pt x="2098" y="1571"/>
                  </a:cubicBezTo>
                  <a:cubicBezTo>
                    <a:pt x="2125" y="1705"/>
                    <a:pt x="2125" y="1848"/>
                    <a:pt x="2107" y="1990"/>
                  </a:cubicBezTo>
                  <a:cubicBezTo>
                    <a:pt x="2098" y="2062"/>
                    <a:pt x="2080" y="2124"/>
                    <a:pt x="2053" y="2187"/>
                  </a:cubicBezTo>
                  <a:cubicBezTo>
                    <a:pt x="2018" y="2249"/>
                    <a:pt x="1973" y="2312"/>
                    <a:pt x="1928" y="2356"/>
                  </a:cubicBezTo>
                  <a:cubicBezTo>
                    <a:pt x="1884" y="2419"/>
                    <a:pt x="1848" y="2481"/>
                    <a:pt x="1812" y="2544"/>
                  </a:cubicBezTo>
                  <a:cubicBezTo>
                    <a:pt x="1786" y="2606"/>
                    <a:pt x="1768" y="2678"/>
                    <a:pt x="1759" y="2749"/>
                  </a:cubicBezTo>
                  <a:cubicBezTo>
                    <a:pt x="1750" y="2820"/>
                    <a:pt x="1750" y="2892"/>
                    <a:pt x="1741" y="2963"/>
                  </a:cubicBezTo>
                  <a:cubicBezTo>
                    <a:pt x="1732" y="3035"/>
                    <a:pt x="1714" y="3106"/>
                    <a:pt x="1696" y="3168"/>
                  </a:cubicBezTo>
                  <a:cubicBezTo>
                    <a:pt x="1652" y="3302"/>
                    <a:pt x="1589" y="3427"/>
                    <a:pt x="1500" y="3543"/>
                  </a:cubicBezTo>
                  <a:cubicBezTo>
                    <a:pt x="1464" y="3597"/>
                    <a:pt x="1420" y="3650"/>
                    <a:pt x="1375" y="3713"/>
                  </a:cubicBezTo>
                  <a:lnTo>
                    <a:pt x="1250" y="3882"/>
                  </a:lnTo>
                  <a:cubicBezTo>
                    <a:pt x="1161" y="3998"/>
                    <a:pt x="1072" y="4106"/>
                    <a:pt x="973" y="4204"/>
                  </a:cubicBezTo>
                  <a:cubicBezTo>
                    <a:pt x="875" y="4311"/>
                    <a:pt x="795" y="4427"/>
                    <a:pt x="732" y="4561"/>
                  </a:cubicBezTo>
                  <a:cubicBezTo>
                    <a:pt x="679" y="4695"/>
                    <a:pt x="616" y="4820"/>
                    <a:pt x="545" y="4936"/>
                  </a:cubicBezTo>
                  <a:cubicBezTo>
                    <a:pt x="530" y="4958"/>
                    <a:pt x="510" y="4974"/>
                    <a:pt x="498" y="4974"/>
                  </a:cubicBezTo>
                  <a:cubicBezTo>
                    <a:pt x="495" y="4974"/>
                    <a:pt x="493" y="4973"/>
                    <a:pt x="491" y="4971"/>
                  </a:cubicBezTo>
                  <a:cubicBezTo>
                    <a:pt x="474" y="4962"/>
                    <a:pt x="456" y="4927"/>
                    <a:pt x="447" y="4900"/>
                  </a:cubicBezTo>
                  <a:cubicBezTo>
                    <a:pt x="429" y="4829"/>
                    <a:pt x="411" y="4766"/>
                    <a:pt x="393" y="4695"/>
                  </a:cubicBezTo>
                  <a:cubicBezTo>
                    <a:pt x="384" y="4623"/>
                    <a:pt x="358" y="4552"/>
                    <a:pt x="331" y="4489"/>
                  </a:cubicBezTo>
                  <a:cubicBezTo>
                    <a:pt x="313" y="4454"/>
                    <a:pt x="295" y="4418"/>
                    <a:pt x="277" y="4391"/>
                  </a:cubicBezTo>
                  <a:cubicBezTo>
                    <a:pt x="259" y="4364"/>
                    <a:pt x="251" y="4329"/>
                    <a:pt x="242" y="4293"/>
                  </a:cubicBezTo>
                  <a:cubicBezTo>
                    <a:pt x="215" y="4159"/>
                    <a:pt x="206" y="4025"/>
                    <a:pt x="224" y="3882"/>
                  </a:cubicBezTo>
                  <a:lnTo>
                    <a:pt x="224" y="3874"/>
                  </a:lnTo>
                  <a:cubicBezTo>
                    <a:pt x="143" y="3704"/>
                    <a:pt x="90" y="3517"/>
                    <a:pt x="63" y="3329"/>
                  </a:cubicBezTo>
                  <a:cubicBezTo>
                    <a:pt x="36" y="3142"/>
                    <a:pt x="36" y="2954"/>
                    <a:pt x="90" y="2776"/>
                  </a:cubicBezTo>
                  <a:cubicBezTo>
                    <a:pt x="117" y="2678"/>
                    <a:pt x="152" y="2588"/>
                    <a:pt x="179" y="2499"/>
                  </a:cubicBezTo>
                  <a:cubicBezTo>
                    <a:pt x="197" y="2401"/>
                    <a:pt x="206" y="2312"/>
                    <a:pt x="197" y="2213"/>
                  </a:cubicBezTo>
                  <a:cubicBezTo>
                    <a:pt x="179" y="2017"/>
                    <a:pt x="179" y="1830"/>
                    <a:pt x="197" y="1642"/>
                  </a:cubicBezTo>
                  <a:cubicBezTo>
                    <a:pt x="206" y="1455"/>
                    <a:pt x="268" y="1267"/>
                    <a:pt x="384" y="1116"/>
                  </a:cubicBezTo>
                  <a:cubicBezTo>
                    <a:pt x="509" y="973"/>
                    <a:pt x="643" y="839"/>
                    <a:pt x="795" y="723"/>
                  </a:cubicBezTo>
                  <a:cubicBezTo>
                    <a:pt x="866" y="661"/>
                    <a:pt x="929" y="580"/>
                    <a:pt x="982" y="500"/>
                  </a:cubicBezTo>
                  <a:lnTo>
                    <a:pt x="982" y="500"/>
                  </a:lnTo>
                  <a:cubicBezTo>
                    <a:pt x="929" y="580"/>
                    <a:pt x="866" y="652"/>
                    <a:pt x="795" y="714"/>
                  </a:cubicBezTo>
                  <a:cubicBezTo>
                    <a:pt x="643" y="830"/>
                    <a:pt x="500" y="964"/>
                    <a:pt x="367" y="1107"/>
                  </a:cubicBezTo>
                  <a:cubicBezTo>
                    <a:pt x="251" y="1259"/>
                    <a:pt x="188" y="1446"/>
                    <a:pt x="170" y="1633"/>
                  </a:cubicBezTo>
                  <a:cubicBezTo>
                    <a:pt x="161" y="1830"/>
                    <a:pt x="161" y="2017"/>
                    <a:pt x="170" y="2213"/>
                  </a:cubicBezTo>
                  <a:cubicBezTo>
                    <a:pt x="179" y="2303"/>
                    <a:pt x="179" y="2401"/>
                    <a:pt x="152" y="2490"/>
                  </a:cubicBezTo>
                  <a:cubicBezTo>
                    <a:pt x="126" y="2579"/>
                    <a:pt x="90" y="2669"/>
                    <a:pt x="63" y="2758"/>
                  </a:cubicBezTo>
                  <a:cubicBezTo>
                    <a:pt x="10" y="2945"/>
                    <a:pt x="1" y="3142"/>
                    <a:pt x="36" y="3338"/>
                  </a:cubicBezTo>
                  <a:cubicBezTo>
                    <a:pt x="54" y="3525"/>
                    <a:pt x="107" y="3712"/>
                    <a:pt x="187" y="3889"/>
                  </a:cubicBezTo>
                  <a:lnTo>
                    <a:pt x="187" y="3889"/>
                  </a:lnTo>
                  <a:cubicBezTo>
                    <a:pt x="170" y="4030"/>
                    <a:pt x="180" y="4170"/>
                    <a:pt x="206" y="4311"/>
                  </a:cubicBezTo>
                  <a:cubicBezTo>
                    <a:pt x="215" y="4347"/>
                    <a:pt x="233" y="4382"/>
                    <a:pt x="251" y="4418"/>
                  </a:cubicBezTo>
                  <a:cubicBezTo>
                    <a:pt x="268" y="4445"/>
                    <a:pt x="286" y="4480"/>
                    <a:pt x="295" y="4507"/>
                  </a:cubicBezTo>
                  <a:cubicBezTo>
                    <a:pt x="322" y="4570"/>
                    <a:pt x="340" y="4641"/>
                    <a:pt x="358" y="4704"/>
                  </a:cubicBezTo>
                  <a:cubicBezTo>
                    <a:pt x="367" y="4775"/>
                    <a:pt x="384" y="4846"/>
                    <a:pt x="411" y="4918"/>
                  </a:cubicBezTo>
                  <a:cubicBezTo>
                    <a:pt x="420" y="4953"/>
                    <a:pt x="438" y="4998"/>
                    <a:pt x="474" y="5016"/>
                  </a:cubicBezTo>
                  <a:cubicBezTo>
                    <a:pt x="484" y="5023"/>
                    <a:pt x="494" y="5026"/>
                    <a:pt x="504" y="5026"/>
                  </a:cubicBezTo>
                  <a:cubicBezTo>
                    <a:pt x="521" y="5026"/>
                    <a:pt x="537" y="5018"/>
                    <a:pt x="554" y="5007"/>
                  </a:cubicBezTo>
                  <a:cubicBezTo>
                    <a:pt x="563" y="4998"/>
                    <a:pt x="581" y="4980"/>
                    <a:pt x="590" y="4971"/>
                  </a:cubicBezTo>
                  <a:cubicBezTo>
                    <a:pt x="670" y="4846"/>
                    <a:pt x="732" y="4721"/>
                    <a:pt x="786" y="4588"/>
                  </a:cubicBezTo>
                  <a:cubicBezTo>
                    <a:pt x="840" y="4454"/>
                    <a:pt x="920" y="4338"/>
                    <a:pt x="1009" y="4231"/>
                  </a:cubicBezTo>
                  <a:cubicBezTo>
                    <a:pt x="1107" y="4132"/>
                    <a:pt x="1205" y="4025"/>
                    <a:pt x="1286" y="3909"/>
                  </a:cubicBezTo>
                  <a:lnTo>
                    <a:pt x="1411" y="3740"/>
                  </a:lnTo>
                  <a:cubicBezTo>
                    <a:pt x="1455" y="3677"/>
                    <a:pt x="1500" y="3624"/>
                    <a:pt x="1545" y="3561"/>
                  </a:cubicBezTo>
                  <a:cubicBezTo>
                    <a:pt x="1625" y="3445"/>
                    <a:pt x="1687" y="3320"/>
                    <a:pt x="1732" y="3177"/>
                  </a:cubicBezTo>
                  <a:cubicBezTo>
                    <a:pt x="1750" y="3115"/>
                    <a:pt x="1768" y="3044"/>
                    <a:pt x="1777" y="2972"/>
                  </a:cubicBezTo>
                  <a:cubicBezTo>
                    <a:pt x="1786" y="2901"/>
                    <a:pt x="1786" y="2829"/>
                    <a:pt x="1795" y="2758"/>
                  </a:cubicBezTo>
                  <a:cubicBezTo>
                    <a:pt x="1812" y="2615"/>
                    <a:pt x="1866" y="2481"/>
                    <a:pt x="1955" y="2374"/>
                  </a:cubicBezTo>
                  <a:cubicBezTo>
                    <a:pt x="2009" y="2321"/>
                    <a:pt x="2044" y="2267"/>
                    <a:pt x="2080" y="2205"/>
                  </a:cubicBezTo>
                  <a:cubicBezTo>
                    <a:pt x="2107" y="2133"/>
                    <a:pt x="2134" y="2071"/>
                    <a:pt x="2143" y="1999"/>
                  </a:cubicBezTo>
                  <a:cubicBezTo>
                    <a:pt x="2160" y="1856"/>
                    <a:pt x="2152" y="1714"/>
                    <a:pt x="2125" y="1571"/>
                  </a:cubicBezTo>
                  <a:cubicBezTo>
                    <a:pt x="2062" y="1285"/>
                    <a:pt x="1946" y="1026"/>
                    <a:pt x="1902" y="750"/>
                  </a:cubicBezTo>
                  <a:cubicBezTo>
                    <a:pt x="1875" y="607"/>
                    <a:pt x="1866" y="464"/>
                    <a:pt x="1848" y="321"/>
                  </a:cubicBezTo>
                  <a:cubicBezTo>
                    <a:pt x="1839" y="250"/>
                    <a:pt x="1812" y="188"/>
                    <a:pt x="1777" y="125"/>
                  </a:cubicBezTo>
                  <a:cubicBezTo>
                    <a:pt x="1750" y="63"/>
                    <a:pt x="1687" y="18"/>
                    <a:pt x="16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603;p65"/>
            <p:cNvSpPr/>
            <p:nvPr/>
          </p:nvSpPr>
          <p:spPr>
            <a:xfrm>
              <a:off x="3599334" y="2155723"/>
              <a:ext cx="352989" cy="362392"/>
            </a:xfrm>
            <a:custGeom>
              <a:avLst/>
              <a:gdLst/>
              <a:ahLst/>
              <a:cxnLst/>
              <a:rect l="l" t="t" r="r" b="b"/>
              <a:pathLst>
                <a:path w="4655" h="4779" extrusionOk="0">
                  <a:moveTo>
                    <a:pt x="134" y="0"/>
                  </a:moveTo>
                  <a:cubicBezTo>
                    <a:pt x="61" y="0"/>
                    <a:pt x="0" y="91"/>
                    <a:pt x="79" y="142"/>
                  </a:cubicBezTo>
                  <a:cubicBezTo>
                    <a:pt x="383" y="365"/>
                    <a:pt x="722" y="544"/>
                    <a:pt x="1070" y="678"/>
                  </a:cubicBezTo>
                  <a:cubicBezTo>
                    <a:pt x="1365" y="802"/>
                    <a:pt x="1677" y="918"/>
                    <a:pt x="1963" y="1061"/>
                  </a:cubicBezTo>
                  <a:cubicBezTo>
                    <a:pt x="1998" y="1347"/>
                    <a:pt x="2016" y="1632"/>
                    <a:pt x="2007" y="1918"/>
                  </a:cubicBezTo>
                  <a:cubicBezTo>
                    <a:pt x="2007" y="2061"/>
                    <a:pt x="2007" y="2204"/>
                    <a:pt x="1989" y="2355"/>
                  </a:cubicBezTo>
                  <a:cubicBezTo>
                    <a:pt x="1980" y="2391"/>
                    <a:pt x="1972" y="2436"/>
                    <a:pt x="1954" y="2480"/>
                  </a:cubicBezTo>
                  <a:cubicBezTo>
                    <a:pt x="1882" y="2623"/>
                    <a:pt x="1757" y="2739"/>
                    <a:pt x="1686" y="2864"/>
                  </a:cubicBezTo>
                  <a:cubicBezTo>
                    <a:pt x="1579" y="3052"/>
                    <a:pt x="1516" y="3248"/>
                    <a:pt x="1490" y="3453"/>
                  </a:cubicBezTo>
                  <a:cubicBezTo>
                    <a:pt x="1463" y="3685"/>
                    <a:pt x="1507" y="3908"/>
                    <a:pt x="1418" y="4123"/>
                  </a:cubicBezTo>
                  <a:cubicBezTo>
                    <a:pt x="1338" y="4319"/>
                    <a:pt x="1240" y="4497"/>
                    <a:pt x="1258" y="4721"/>
                  </a:cubicBezTo>
                  <a:cubicBezTo>
                    <a:pt x="1261" y="4761"/>
                    <a:pt x="1291" y="4779"/>
                    <a:pt x="1322" y="4779"/>
                  </a:cubicBezTo>
                  <a:cubicBezTo>
                    <a:pt x="1367" y="4779"/>
                    <a:pt x="1416" y="4743"/>
                    <a:pt x="1400" y="4685"/>
                  </a:cubicBezTo>
                  <a:cubicBezTo>
                    <a:pt x="1320" y="4480"/>
                    <a:pt x="1499" y="4256"/>
                    <a:pt x="1561" y="4051"/>
                  </a:cubicBezTo>
                  <a:cubicBezTo>
                    <a:pt x="1623" y="3846"/>
                    <a:pt x="1579" y="3632"/>
                    <a:pt x="1606" y="3417"/>
                  </a:cubicBezTo>
                  <a:cubicBezTo>
                    <a:pt x="1641" y="3203"/>
                    <a:pt x="1713" y="2998"/>
                    <a:pt x="1829" y="2811"/>
                  </a:cubicBezTo>
                  <a:cubicBezTo>
                    <a:pt x="1847" y="2784"/>
                    <a:pt x="1864" y="2757"/>
                    <a:pt x="1882" y="2730"/>
                  </a:cubicBezTo>
                  <a:lnTo>
                    <a:pt x="1882" y="2730"/>
                  </a:lnTo>
                  <a:cubicBezTo>
                    <a:pt x="1829" y="2953"/>
                    <a:pt x="1847" y="3194"/>
                    <a:pt x="1936" y="3409"/>
                  </a:cubicBezTo>
                  <a:cubicBezTo>
                    <a:pt x="1980" y="3542"/>
                    <a:pt x="2043" y="3676"/>
                    <a:pt x="2105" y="3810"/>
                  </a:cubicBezTo>
                  <a:cubicBezTo>
                    <a:pt x="2132" y="3873"/>
                    <a:pt x="2168" y="3935"/>
                    <a:pt x="2195" y="3998"/>
                  </a:cubicBezTo>
                  <a:cubicBezTo>
                    <a:pt x="2221" y="4069"/>
                    <a:pt x="2230" y="4131"/>
                    <a:pt x="2266" y="4194"/>
                  </a:cubicBezTo>
                  <a:cubicBezTo>
                    <a:pt x="2277" y="4214"/>
                    <a:pt x="2294" y="4222"/>
                    <a:pt x="2311" y="4222"/>
                  </a:cubicBezTo>
                  <a:cubicBezTo>
                    <a:pt x="2347" y="4222"/>
                    <a:pt x="2385" y="4183"/>
                    <a:pt x="2373" y="4140"/>
                  </a:cubicBezTo>
                  <a:cubicBezTo>
                    <a:pt x="2346" y="4078"/>
                    <a:pt x="2311" y="4015"/>
                    <a:pt x="2275" y="3962"/>
                  </a:cubicBezTo>
                  <a:cubicBezTo>
                    <a:pt x="2248" y="3882"/>
                    <a:pt x="2204" y="3819"/>
                    <a:pt x="2177" y="3739"/>
                  </a:cubicBezTo>
                  <a:cubicBezTo>
                    <a:pt x="2114" y="3623"/>
                    <a:pt x="2061" y="3507"/>
                    <a:pt x="2016" y="3382"/>
                  </a:cubicBezTo>
                  <a:cubicBezTo>
                    <a:pt x="1927" y="3141"/>
                    <a:pt x="1918" y="2864"/>
                    <a:pt x="1998" y="2614"/>
                  </a:cubicBezTo>
                  <a:cubicBezTo>
                    <a:pt x="2070" y="2373"/>
                    <a:pt x="2096" y="2123"/>
                    <a:pt x="2079" y="1873"/>
                  </a:cubicBezTo>
                  <a:cubicBezTo>
                    <a:pt x="2088" y="1615"/>
                    <a:pt x="2070" y="1356"/>
                    <a:pt x="2025" y="1097"/>
                  </a:cubicBezTo>
                  <a:lnTo>
                    <a:pt x="2025" y="1097"/>
                  </a:lnTo>
                  <a:cubicBezTo>
                    <a:pt x="2293" y="1231"/>
                    <a:pt x="2543" y="1400"/>
                    <a:pt x="2766" y="1597"/>
                  </a:cubicBezTo>
                  <a:cubicBezTo>
                    <a:pt x="2864" y="1802"/>
                    <a:pt x="2944" y="2025"/>
                    <a:pt x="2989" y="2257"/>
                  </a:cubicBezTo>
                  <a:cubicBezTo>
                    <a:pt x="3034" y="2463"/>
                    <a:pt x="3096" y="2677"/>
                    <a:pt x="3167" y="2873"/>
                  </a:cubicBezTo>
                  <a:cubicBezTo>
                    <a:pt x="3319" y="3284"/>
                    <a:pt x="3560" y="3685"/>
                    <a:pt x="3605" y="4123"/>
                  </a:cubicBezTo>
                  <a:cubicBezTo>
                    <a:pt x="3612" y="4161"/>
                    <a:pt x="3640" y="4178"/>
                    <a:pt x="3667" y="4178"/>
                  </a:cubicBezTo>
                  <a:cubicBezTo>
                    <a:pt x="3703" y="4178"/>
                    <a:pt x="3740" y="4147"/>
                    <a:pt x="3730" y="4096"/>
                  </a:cubicBezTo>
                  <a:cubicBezTo>
                    <a:pt x="3632" y="3650"/>
                    <a:pt x="3417" y="3257"/>
                    <a:pt x="3257" y="2828"/>
                  </a:cubicBezTo>
                  <a:cubicBezTo>
                    <a:pt x="3176" y="2605"/>
                    <a:pt x="3114" y="2382"/>
                    <a:pt x="3060" y="2150"/>
                  </a:cubicBezTo>
                  <a:cubicBezTo>
                    <a:pt x="3025" y="2007"/>
                    <a:pt x="2980" y="1865"/>
                    <a:pt x="2918" y="1722"/>
                  </a:cubicBezTo>
                  <a:lnTo>
                    <a:pt x="2918" y="1722"/>
                  </a:lnTo>
                  <a:cubicBezTo>
                    <a:pt x="3194" y="1972"/>
                    <a:pt x="3480" y="2204"/>
                    <a:pt x="3765" y="2445"/>
                  </a:cubicBezTo>
                  <a:cubicBezTo>
                    <a:pt x="4060" y="2695"/>
                    <a:pt x="4337" y="2953"/>
                    <a:pt x="4595" y="3230"/>
                  </a:cubicBezTo>
                  <a:cubicBezTo>
                    <a:pt x="4601" y="3236"/>
                    <a:pt x="4608" y="3238"/>
                    <a:pt x="4614" y="3238"/>
                  </a:cubicBezTo>
                  <a:cubicBezTo>
                    <a:pt x="4635" y="3238"/>
                    <a:pt x="4654" y="3208"/>
                    <a:pt x="4640" y="3194"/>
                  </a:cubicBezTo>
                  <a:cubicBezTo>
                    <a:pt x="4390" y="2846"/>
                    <a:pt x="4051" y="2561"/>
                    <a:pt x="3721" y="2293"/>
                  </a:cubicBezTo>
                  <a:cubicBezTo>
                    <a:pt x="3435" y="2052"/>
                    <a:pt x="3159" y="1793"/>
                    <a:pt x="2873" y="1543"/>
                  </a:cubicBezTo>
                  <a:cubicBezTo>
                    <a:pt x="2614" y="1302"/>
                    <a:pt x="2329" y="1097"/>
                    <a:pt x="2016" y="927"/>
                  </a:cubicBezTo>
                  <a:cubicBezTo>
                    <a:pt x="1722" y="767"/>
                    <a:pt x="1409" y="642"/>
                    <a:pt x="1097" y="499"/>
                  </a:cubicBezTo>
                  <a:cubicBezTo>
                    <a:pt x="785" y="365"/>
                    <a:pt x="472" y="204"/>
                    <a:pt x="187" y="17"/>
                  </a:cubicBezTo>
                  <a:cubicBezTo>
                    <a:pt x="170" y="5"/>
                    <a:pt x="151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604;p65"/>
            <p:cNvSpPr/>
            <p:nvPr/>
          </p:nvSpPr>
          <p:spPr>
            <a:xfrm>
              <a:off x="4003273" y="2475721"/>
              <a:ext cx="28512" cy="27299"/>
            </a:xfrm>
            <a:custGeom>
              <a:avLst/>
              <a:gdLst/>
              <a:ahLst/>
              <a:cxnLst/>
              <a:rect l="l" t="t" r="r" b="b"/>
              <a:pathLst>
                <a:path w="376" h="360" extrusionOk="0">
                  <a:moveTo>
                    <a:pt x="170" y="1"/>
                  </a:moveTo>
                  <a:cubicBezTo>
                    <a:pt x="152" y="1"/>
                    <a:pt x="134" y="19"/>
                    <a:pt x="125" y="36"/>
                  </a:cubicBezTo>
                  <a:cubicBezTo>
                    <a:pt x="107" y="45"/>
                    <a:pt x="90" y="54"/>
                    <a:pt x="72" y="72"/>
                  </a:cubicBezTo>
                  <a:cubicBezTo>
                    <a:pt x="27" y="126"/>
                    <a:pt x="0" y="188"/>
                    <a:pt x="0" y="260"/>
                  </a:cubicBezTo>
                  <a:lnTo>
                    <a:pt x="0" y="277"/>
                  </a:lnTo>
                  <a:cubicBezTo>
                    <a:pt x="0" y="286"/>
                    <a:pt x="0" y="286"/>
                    <a:pt x="0" y="295"/>
                  </a:cubicBezTo>
                  <a:lnTo>
                    <a:pt x="0" y="304"/>
                  </a:lnTo>
                  <a:cubicBezTo>
                    <a:pt x="0" y="331"/>
                    <a:pt x="27" y="349"/>
                    <a:pt x="45" y="358"/>
                  </a:cubicBezTo>
                  <a:cubicBezTo>
                    <a:pt x="50" y="359"/>
                    <a:pt x="55" y="359"/>
                    <a:pt x="59" y="359"/>
                  </a:cubicBezTo>
                  <a:cubicBezTo>
                    <a:pt x="90" y="359"/>
                    <a:pt x="116" y="336"/>
                    <a:pt x="116" y="313"/>
                  </a:cubicBezTo>
                  <a:cubicBezTo>
                    <a:pt x="125" y="295"/>
                    <a:pt x="134" y="277"/>
                    <a:pt x="134" y="260"/>
                  </a:cubicBezTo>
                  <a:cubicBezTo>
                    <a:pt x="143" y="268"/>
                    <a:pt x="143" y="277"/>
                    <a:pt x="143" y="286"/>
                  </a:cubicBezTo>
                  <a:cubicBezTo>
                    <a:pt x="152" y="304"/>
                    <a:pt x="170" y="322"/>
                    <a:pt x="197" y="322"/>
                  </a:cubicBezTo>
                  <a:cubicBezTo>
                    <a:pt x="215" y="322"/>
                    <a:pt x="241" y="304"/>
                    <a:pt x="241" y="277"/>
                  </a:cubicBezTo>
                  <a:cubicBezTo>
                    <a:pt x="241" y="251"/>
                    <a:pt x="241" y="224"/>
                    <a:pt x="232" y="197"/>
                  </a:cubicBezTo>
                  <a:lnTo>
                    <a:pt x="250" y="197"/>
                  </a:lnTo>
                  <a:cubicBezTo>
                    <a:pt x="268" y="206"/>
                    <a:pt x="286" y="215"/>
                    <a:pt x="304" y="224"/>
                  </a:cubicBezTo>
                  <a:cubicBezTo>
                    <a:pt x="311" y="228"/>
                    <a:pt x="319" y="230"/>
                    <a:pt x="326" y="230"/>
                  </a:cubicBezTo>
                  <a:cubicBezTo>
                    <a:pt x="336" y="230"/>
                    <a:pt x="347" y="225"/>
                    <a:pt x="357" y="215"/>
                  </a:cubicBezTo>
                  <a:cubicBezTo>
                    <a:pt x="366" y="197"/>
                    <a:pt x="366" y="179"/>
                    <a:pt x="357" y="161"/>
                  </a:cubicBezTo>
                  <a:cubicBezTo>
                    <a:pt x="348" y="144"/>
                    <a:pt x="339" y="135"/>
                    <a:pt x="331" y="126"/>
                  </a:cubicBezTo>
                  <a:lnTo>
                    <a:pt x="339" y="126"/>
                  </a:lnTo>
                  <a:cubicBezTo>
                    <a:pt x="366" y="108"/>
                    <a:pt x="375" y="81"/>
                    <a:pt x="366" y="45"/>
                  </a:cubicBezTo>
                  <a:cubicBezTo>
                    <a:pt x="357" y="19"/>
                    <a:pt x="322" y="1"/>
                    <a:pt x="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605;p65"/>
            <p:cNvSpPr/>
            <p:nvPr/>
          </p:nvSpPr>
          <p:spPr>
            <a:xfrm>
              <a:off x="3888241" y="2538887"/>
              <a:ext cx="35943" cy="23962"/>
            </a:xfrm>
            <a:custGeom>
              <a:avLst/>
              <a:gdLst/>
              <a:ahLst/>
              <a:cxnLst/>
              <a:rect l="l" t="t" r="r" b="b"/>
              <a:pathLst>
                <a:path w="474" h="316" extrusionOk="0">
                  <a:moveTo>
                    <a:pt x="268" y="0"/>
                  </a:moveTo>
                  <a:cubicBezTo>
                    <a:pt x="261" y="0"/>
                    <a:pt x="254" y="2"/>
                    <a:pt x="250" y="7"/>
                  </a:cubicBezTo>
                  <a:lnTo>
                    <a:pt x="214" y="7"/>
                  </a:lnTo>
                  <a:cubicBezTo>
                    <a:pt x="212" y="4"/>
                    <a:pt x="208" y="3"/>
                    <a:pt x="204" y="3"/>
                  </a:cubicBezTo>
                  <a:cubicBezTo>
                    <a:pt x="195" y="3"/>
                    <a:pt x="182" y="9"/>
                    <a:pt x="170" y="16"/>
                  </a:cubicBezTo>
                  <a:cubicBezTo>
                    <a:pt x="134" y="42"/>
                    <a:pt x="98" y="78"/>
                    <a:pt x="71" y="114"/>
                  </a:cubicBezTo>
                  <a:cubicBezTo>
                    <a:pt x="63" y="132"/>
                    <a:pt x="45" y="149"/>
                    <a:pt x="36" y="176"/>
                  </a:cubicBezTo>
                  <a:cubicBezTo>
                    <a:pt x="27" y="194"/>
                    <a:pt x="18" y="212"/>
                    <a:pt x="9" y="230"/>
                  </a:cubicBezTo>
                  <a:cubicBezTo>
                    <a:pt x="0" y="266"/>
                    <a:pt x="18" y="301"/>
                    <a:pt x="63" y="310"/>
                  </a:cubicBezTo>
                  <a:cubicBezTo>
                    <a:pt x="70" y="314"/>
                    <a:pt x="78" y="316"/>
                    <a:pt x="86" y="316"/>
                  </a:cubicBezTo>
                  <a:cubicBezTo>
                    <a:pt x="116" y="316"/>
                    <a:pt x="145" y="292"/>
                    <a:pt x="152" y="257"/>
                  </a:cubicBezTo>
                  <a:lnTo>
                    <a:pt x="152" y="248"/>
                  </a:lnTo>
                  <a:cubicBezTo>
                    <a:pt x="152" y="239"/>
                    <a:pt x="161" y="230"/>
                    <a:pt x="161" y="221"/>
                  </a:cubicBezTo>
                  <a:lnTo>
                    <a:pt x="179" y="203"/>
                  </a:lnTo>
                  <a:cubicBezTo>
                    <a:pt x="179" y="221"/>
                    <a:pt x="188" y="239"/>
                    <a:pt x="196" y="266"/>
                  </a:cubicBezTo>
                  <a:cubicBezTo>
                    <a:pt x="204" y="288"/>
                    <a:pt x="223" y="304"/>
                    <a:pt x="245" y="304"/>
                  </a:cubicBezTo>
                  <a:cubicBezTo>
                    <a:pt x="249" y="304"/>
                    <a:pt x="254" y="303"/>
                    <a:pt x="259" y="301"/>
                  </a:cubicBezTo>
                  <a:cubicBezTo>
                    <a:pt x="295" y="301"/>
                    <a:pt x="321" y="274"/>
                    <a:pt x="321" y="239"/>
                  </a:cubicBezTo>
                  <a:lnTo>
                    <a:pt x="321" y="221"/>
                  </a:lnTo>
                  <a:cubicBezTo>
                    <a:pt x="312" y="203"/>
                    <a:pt x="304" y="185"/>
                    <a:pt x="304" y="167"/>
                  </a:cubicBezTo>
                  <a:lnTo>
                    <a:pt x="304" y="167"/>
                  </a:lnTo>
                  <a:cubicBezTo>
                    <a:pt x="330" y="185"/>
                    <a:pt x="366" y="203"/>
                    <a:pt x="393" y="212"/>
                  </a:cubicBezTo>
                  <a:cubicBezTo>
                    <a:pt x="402" y="218"/>
                    <a:pt x="412" y="221"/>
                    <a:pt x="421" y="221"/>
                  </a:cubicBezTo>
                  <a:cubicBezTo>
                    <a:pt x="437" y="221"/>
                    <a:pt x="453" y="211"/>
                    <a:pt x="464" y="194"/>
                  </a:cubicBezTo>
                  <a:cubicBezTo>
                    <a:pt x="473" y="176"/>
                    <a:pt x="473" y="141"/>
                    <a:pt x="455" y="123"/>
                  </a:cubicBezTo>
                  <a:cubicBezTo>
                    <a:pt x="420" y="96"/>
                    <a:pt x="384" y="60"/>
                    <a:pt x="339" y="42"/>
                  </a:cubicBezTo>
                  <a:cubicBezTo>
                    <a:pt x="321" y="33"/>
                    <a:pt x="304" y="16"/>
                    <a:pt x="286" y="7"/>
                  </a:cubicBezTo>
                  <a:cubicBezTo>
                    <a:pt x="281" y="2"/>
                    <a:pt x="275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606;p65"/>
            <p:cNvSpPr/>
            <p:nvPr/>
          </p:nvSpPr>
          <p:spPr>
            <a:xfrm>
              <a:off x="3780185" y="2544346"/>
              <a:ext cx="37688" cy="27071"/>
            </a:xfrm>
            <a:custGeom>
              <a:avLst/>
              <a:gdLst/>
              <a:ahLst/>
              <a:cxnLst/>
              <a:rect l="l" t="t" r="r" b="b"/>
              <a:pathLst>
                <a:path w="497" h="357" extrusionOk="0">
                  <a:moveTo>
                    <a:pt x="280" y="1"/>
                  </a:moveTo>
                  <a:cubicBezTo>
                    <a:pt x="263" y="1"/>
                    <a:pt x="246" y="7"/>
                    <a:pt x="229" y="24"/>
                  </a:cubicBezTo>
                  <a:cubicBezTo>
                    <a:pt x="229" y="24"/>
                    <a:pt x="220" y="24"/>
                    <a:pt x="211" y="33"/>
                  </a:cubicBezTo>
                  <a:cubicBezTo>
                    <a:pt x="202" y="33"/>
                    <a:pt x="193" y="33"/>
                    <a:pt x="193" y="42"/>
                  </a:cubicBezTo>
                  <a:cubicBezTo>
                    <a:pt x="167" y="42"/>
                    <a:pt x="140" y="51"/>
                    <a:pt x="131" y="69"/>
                  </a:cubicBezTo>
                  <a:cubicBezTo>
                    <a:pt x="86" y="122"/>
                    <a:pt x="51" y="185"/>
                    <a:pt x="33" y="247"/>
                  </a:cubicBezTo>
                  <a:lnTo>
                    <a:pt x="24" y="247"/>
                  </a:lnTo>
                  <a:cubicBezTo>
                    <a:pt x="0" y="306"/>
                    <a:pt x="46" y="349"/>
                    <a:pt x="93" y="349"/>
                  </a:cubicBezTo>
                  <a:cubicBezTo>
                    <a:pt x="118" y="349"/>
                    <a:pt x="142" y="337"/>
                    <a:pt x="158" y="310"/>
                  </a:cubicBezTo>
                  <a:cubicBezTo>
                    <a:pt x="165" y="339"/>
                    <a:pt x="191" y="356"/>
                    <a:pt x="215" y="356"/>
                  </a:cubicBezTo>
                  <a:cubicBezTo>
                    <a:pt x="220" y="356"/>
                    <a:pt x="225" y="356"/>
                    <a:pt x="229" y="354"/>
                  </a:cubicBezTo>
                  <a:cubicBezTo>
                    <a:pt x="247" y="354"/>
                    <a:pt x="265" y="345"/>
                    <a:pt x="274" y="327"/>
                  </a:cubicBezTo>
                  <a:cubicBezTo>
                    <a:pt x="292" y="310"/>
                    <a:pt x="292" y="292"/>
                    <a:pt x="292" y="274"/>
                  </a:cubicBezTo>
                  <a:lnTo>
                    <a:pt x="292" y="247"/>
                  </a:lnTo>
                  <a:lnTo>
                    <a:pt x="327" y="292"/>
                  </a:lnTo>
                  <a:cubicBezTo>
                    <a:pt x="337" y="306"/>
                    <a:pt x="355" y="313"/>
                    <a:pt x="374" y="313"/>
                  </a:cubicBezTo>
                  <a:cubicBezTo>
                    <a:pt x="389" y="313"/>
                    <a:pt x="405" y="309"/>
                    <a:pt x="417" y="301"/>
                  </a:cubicBezTo>
                  <a:cubicBezTo>
                    <a:pt x="434" y="283"/>
                    <a:pt x="443" y="247"/>
                    <a:pt x="434" y="229"/>
                  </a:cubicBezTo>
                  <a:cubicBezTo>
                    <a:pt x="417" y="202"/>
                    <a:pt x="408" y="185"/>
                    <a:pt x="390" y="158"/>
                  </a:cubicBezTo>
                  <a:lnTo>
                    <a:pt x="390" y="158"/>
                  </a:lnTo>
                  <a:cubicBezTo>
                    <a:pt x="408" y="167"/>
                    <a:pt x="425" y="176"/>
                    <a:pt x="434" y="185"/>
                  </a:cubicBezTo>
                  <a:cubicBezTo>
                    <a:pt x="461" y="185"/>
                    <a:pt x="479" y="176"/>
                    <a:pt x="488" y="158"/>
                  </a:cubicBezTo>
                  <a:cubicBezTo>
                    <a:pt x="497" y="140"/>
                    <a:pt x="497" y="113"/>
                    <a:pt x="479" y="104"/>
                  </a:cubicBezTo>
                  <a:cubicBezTo>
                    <a:pt x="443" y="77"/>
                    <a:pt x="408" y="51"/>
                    <a:pt x="363" y="33"/>
                  </a:cubicBezTo>
                  <a:cubicBezTo>
                    <a:pt x="354" y="24"/>
                    <a:pt x="327" y="6"/>
                    <a:pt x="309" y="6"/>
                  </a:cubicBezTo>
                  <a:cubicBezTo>
                    <a:pt x="300" y="3"/>
                    <a:pt x="290" y="1"/>
                    <a:pt x="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607;p65"/>
            <p:cNvSpPr/>
            <p:nvPr/>
          </p:nvSpPr>
          <p:spPr>
            <a:xfrm>
              <a:off x="3725134" y="2609711"/>
              <a:ext cx="37839" cy="28512"/>
            </a:xfrm>
            <a:custGeom>
              <a:avLst/>
              <a:gdLst/>
              <a:ahLst/>
              <a:cxnLst/>
              <a:rect l="l" t="t" r="r" b="b"/>
              <a:pathLst>
                <a:path w="499" h="376" extrusionOk="0">
                  <a:moveTo>
                    <a:pt x="268" y="1"/>
                  </a:moveTo>
                  <a:cubicBezTo>
                    <a:pt x="250" y="1"/>
                    <a:pt x="232" y="1"/>
                    <a:pt x="214" y="10"/>
                  </a:cubicBezTo>
                  <a:cubicBezTo>
                    <a:pt x="209" y="7"/>
                    <a:pt x="203" y="6"/>
                    <a:pt x="197" y="6"/>
                  </a:cubicBezTo>
                  <a:cubicBezTo>
                    <a:pt x="182" y="6"/>
                    <a:pt x="165" y="12"/>
                    <a:pt x="152" y="19"/>
                  </a:cubicBezTo>
                  <a:cubicBezTo>
                    <a:pt x="143" y="19"/>
                    <a:pt x="143" y="28"/>
                    <a:pt x="134" y="28"/>
                  </a:cubicBezTo>
                  <a:cubicBezTo>
                    <a:pt x="98" y="46"/>
                    <a:pt x="63" y="72"/>
                    <a:pt x="45" y="108"/>
                  </a:cubicBezTo>
                  <a:cubicBezTo>
                    <a:pt x="18" y="144"/>
                    <a:pt x="0" y="188"/>
                    <a:pt x="0" y="242"/>
                  </a:cubicBezTo>
                  <a:cubicBezTo>
                    <a:pt x="0" y="278"/>
                    <a:pt x="18" y="304"/>
                    <a:pt x="54" y="304"/>
                  </a:cubicBezTo>
                  <a:cubicBezTo>
                    <a:pt x="63" y="309"/>
                    <a:pt x="72" y="311"/>
                    <a:pt x="80" y="311"/>
                  </a:cubicBezTo>
                  <a:cubicBezTo>
                    <a:pt x="89" y="311"/>
                    <a:pt x="98" y="309"/>
                    <a:pt x="107" y="304"/>
                  </a:cubicBezTo>
                  <a:cubicBezTo>
                    <a:pt x="107" y="304"/>
                    <a:pt x="107" y="304"/>
                    <a:pt x="107" y="313"/>
                  </a:cubicBezTo>
                  <a:cubicBezTo>
                    <a:pt x="107" y="349"/>
                    <a:pt x="143" y="376"/>
                    <a:pt x="188" y="376"/>
                  </a:cubicBezTo>
                  <a:cubicBezTo>
                    <a:pt x="223" y="376"/>
                    <a:pt x="259" y="340"/>
                    <a:pt x="250" y="304"/>
                  </a:cubicBezTo>
                  <a:lnTo>
                    <a:pt x="250" y="304"/>
                  </a:lnTo>
                  <a:cubicBezTo>
                    <a:pt x="263" y="313"/>
                    <a:pt x="277" y="317"/>
                    <a:pt x="291" y="317"/>
                  </a:cubicBezTo>
                  <a:cubicBezTo>
                    <a:pt x="334" y="317"/>
                    <a:pt x="373" y="280"/>
                    <a:pt x="366" y="233"/>
                  </a:cubicBezTo>
                  <a:cubicBezTo>
                    <a:pt x="348" y="206"/>
                    <a:pt x="339" y="179"/>
                    <a:pt x="321" y="144"/>
                  </a:cubicBezTo>
                  <a:lnTo>
                    <a:pt x="321" y="144"/>
                  </a:lnTo>
                  <a:cubicBezTo>
                    <a:pt x="330" y="153"/>
                    <a:pt x="348" y="153"/>
                    <a:pt x="357" y="162"/>
                  </a:cubicBezTo>
                  <a:cubicBezTo>
                    <a:pt x="375" y="179"/>
                    <a:pt x="384" y="188"/>
                    <a:pt x="402" y="197"/>
                  </a:cubicBezTo>
                  <a:cubicBezTo>
                    <a:pt x="411" y="206"/>
                    <a:pt x="429" y="215"/>
                    <a:pt x="446" y="233"/>
                  </a:cubicBezTo>
                  <a:cubicBezTo>
                    <a:pt x="450" y="235"/>
                    <a:pt x="453" y="235"/>
                    <a:pt x="457" y="235"/>
                  </a:cubicBezTo>
                  <a:cubicBezTo>
                    <a:pt x="476" y="235"/>
                    <a:pt x="498" y="219"/>
                    <a:pt x="491" y="197"/>
                  </a:cubicBezTo>
                  <a:cubicBezTo>
                    <a:pt x="482" y="170"/>
                    <a:pt x="473" y="153"/>
                    <a:pt x="455" y="126"/>
                  </a:cubicBezTo>
                  <a:cubicBezTo>
                    <a:pt x="437" y="108"/>
                    <a:pt x="420" y="90"/>
                    <a:pt x="402" y="81"/>
                  </a:cubicBezTo>
                  <a:cubicBezTo>
                    <a:pt x="384" y="63"/>
                    <a:pt x="357" y="46"/>
                    <a:pt x="339" y="37"/>
                  </a:cubicBezTo>
                  <a:cubicBezTo>
                    <a:pt x="313" y="19"/>
                    <a:pt x="295" y="10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5608;p65"/>
            <p:cNvSpPr/>
            <p:nvPr/>
          </p:nvSpPr>
          <p:spPr>
            <a:xfrm>
              <a:off x="3827957" y="2428707"/>
              <a:ext cx="100247" cy="121480"/>
            </a:xfrm>
            <a:custGeom>
              <a:avLst/>
              <a:gdLst/>
              <a:ahLst/>
              <a:cxnLst/>
              <a:rect l="l" t="t" r="r" b="b"/>
              <a:pathLst>
                <a:path w="1322" h="1602" extrusionOk="0">
                  <a:moveTo>
                    <a:pt x="628" y="0"/>
                  </a:moveTo>
                  <a:cubicBezTo>
                    <a:pt x="595" y="0"/>
                    <a:pt x="561" y="4"/>
                    <a:pt x="527" y="14"/>
                  </a:cubicBezTo>
                  <a:cubicBezTo>
                    <a:pt x="322" y="76"/>
                    <a:pt x="161" y="228"/>
                    <a:pt x="81" y="424"/>
                  </a:cubicBezTo>
                  <a:cubicBezTo>
                    <a:pt x="1" y="630"/>
                    <a:pt x="10" y="871"/>
                    <a:pt x="99" y="1076"/>
                  </a:cubicBezTo>
                  <a:cubicBezTo>
                    <a:pt x="188" y="1290"/>
                    <a:pt x="349" y="1469"/>
                    <a:pt x="563" y="1567"/>
                  </a:cubicBezTo>
                  <a:cubicBezTo>
                    <a:pt x="620" y="1590"/>
                    <a:pt x="679" y="1601"/>
                    <a:pt x="737" y="1601"/>
                  </a:cubicBezTo>
                  <a:cubicBezTo>
                    <a:pt x="814" y="1601"/>
                    <a:pt x="889" y="1581"/>
                    <a:pt x="956" y="1540"/>
                  </a:cubicBezTo>
                  <a:cubicBezTo>
                    <a:pt x="1018" y="1504"/>
                    <a:pt x="1063" y="1460"/>
                    <a:pt x="1099" y="1397"/>
                  </a:cubicBezTo>
                  <a:lnTo>
                    <a:pt x="1116" y="1388"/>
                  </a:lnTo>
                  <a:cubicBezTo>
                    <a:pt x="1161" y="1353"/>
                    <a:pt x="1188" y="1308"/>
                    <a:pt x="1223" y="1254"/>
                  </a:cubicBezTo>
                  <a:cubicBezTo>
                    <a:pt x="1268" y="1147"/>
                    <a:pt x="1304" y="1031"/>
                    <a:pt x="1304" y="915"/>
                  </a:cubicBezTo>
                  <a:cubicBezTo>
                    <a:pt x="1322" y="683"/>
                    <a:pt x="1250" y="451"/>
                    <a:pt x="1107" y="273"/>
                  </a:cubicBezTo>
                  <a:cubicBezTo>
                    <a:pt x="994" y="136"/>
                    <a:pt x="816" y="0"/>
                    <a:pt x="6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609;p65"/>
            <p:cNvSpPr/>
            <p:nvPr/>
          </p:nvSpPr>
          <p:spPr>
            <a:xfrm>
              <a:off x="3920695" y="2380859"/>
              <a:ext cx="107679" cy="114655"/>
            </a:xfrm>
            <a:custGeom>
              <a:avLst/>
              <a:gdLst/>
              <a:ahLst/>
              <a:cxnLst/>
              <a:rect l="l" t="t" r="r" b="b"/>
              <a:pathLst>
                <a:path w="1420" h="1512" extrusionOk="0">
                  <a:moveTo>
                    <a:pt x="562" y="0"/>
                  </a:moveTo>
                  <a:cubicBezTo>
                    <a:pt x="505" y="0"/>
                    <a:pt x="447" y="10"/>
                    <a:pt x="393" y="29"/>
                  </a:cubicBezTo>
                  <a:cubicBezTo>
                    <a:pt x="357" y="47"/>
                    <a:pt x="322" y="65"/>
                    <a:pt x="295" y="91"/>
                  </a:cubicBezTo>
                  <a:cubicBezTo>
                    <a:pt x="285" y="97"/>
                    <a:pt x="262" y="114"/>
                    <a:pt x="250" y="123"/>
                  </a:cubicBezTo>
                  <a:lnTo>
                    <a:pt x="250" y="123"/>
                  </a:lnTo>
                  <a:cubicBezTo>
                    <a:pt x="255" y="118"/>
                    <a:pt x="258" y="115"/>
                    <a:pt x="257" y="115"/>
                  </a:cubicBezTo>
                  <a:cubicBezTo>
                    <a:pt x="256" y="115"/>
                    <a:pt x="254" y="116"/>
                    <a:pt x="250" y="118"/>
                  </a:cubicBezTo>
                  <a:cubicBezTo>
                    <a:pt x="244" y="124"/>
                    <a:pt x="242" y="127"/>
                    <a:pt x="243" y="127"/>
                  </a:cubicBezTo>
                  <a:cubicBezTo>
                    <a:pt x="244" y="127"/>
                    <a:pt x="246" y="125"/>
                    <a:pt x="250" y="123"/>
                  </a:cubicBezTo>
                  <a:lnTo>
                    <a:pt x="250" y="123"/>
                  </a:lnTo>
                  <a:cubicBezTo>
                    <a:pt x="237" y="135"/>
                    <a:pt x="211" y="157"/>
                    <a:pt x="206" y="163"/>
                  </a:cubicBezTo>
                  <a:cubicBezTo>
                    <a:pt x="170" y="208"/>
                    <a:pt x="134" y="261"/>
                    <a:pt x="108" y="315"/>
                  </a:cubicBezTo>
                  <a:cubicBezTo>
                    <a:pt x="0" y="573"/>
                    <a:pt x="81" y="868"/>
                    <a:pt x="206" y="1109"/>
                  </a:cubicBezTo>
                  <a:cubicBezTo>
                    <a:pt x="327" y="1352"/>
                    <a:pt x="584" y="1511"/>
                    <a:pt x="861" y="1511"/>
                  </a:cubicBezTo>
                  <a:cubicBezTo>
                    <a:pt x="869" y="1511"/>
                    <a:pt x="877" y="1511"/>
                    <a:pt x="884" y="1511"/>
                  </a:cubicBezTo>
                  <a:cubicBezTo>
                    <a:pt x="892" y="1511"/>
                    <a:pt x="900" y="1511"/>
                    <a:pt x="907" y="1511"/>
                  </a:cubicBezTo>
                  <a:cubicBezTo>
                    <a:pt x="1068" y="1511"/>
                    <a:pt x="1218" y="1424"/>
                    <a:pt x="1304" y="1287"/>
                  </a:cubicBezTo>
                  <a:cubicBezTo>
                    <a:pt x="1321" y="1252"/>
                    <a:pt x="1330" y="1207"/>
                    <a:pt x="1339" y="1171"/>
                  </a:cubicBezTo>
                  <a:cubicBezTo>
                    <a:pt x="1357" y="1127"/>
                    <a:pt x="1375" y="1091"/>
                    <a:pt x="1393" y="1046"/>
                  </a:cubicBezTo>
                  <a:cubicBezTo>
                    <a:pt x="1420" y="913"/>
                    <a:pt x="1411" y="779"/>
                    <a:pt x="1375" y="654"/>
                  </a:cubicBezTo>
                  <a:cubicBezTo>
                    <a:pt x="1277" y="377"/>
                    <a:pt x="1063" y="154"/>
                    <a:pt x="786" y="47"/>
                  </a:cubicBezTo>
                  <a:cubicBezTo>
                    <a:pt x="715" y="16"/>
                    <a:pt x="638" y="0"/>
                    <a:pt x="5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610;p65"/>
            <p:cNvSpPr/>
            <p:nvPr/>
          </p:nvSpPr>
          <p:spPr>
            <a:xfrm>
              <a:off x="3742726" y="2447285"/>
              <a:ext cx="85309" cy="107375"/>
            </a:xfrm>
            <a:custGeom>
              <a:avLst/>
              <a:gdLst/>
              <a:ahLst/>
              <a:cxnLst/>
              <a:rect l="l" t="t" r="r" b="b"/>
              <a:pathLst>
                <a:path w="1125" h="1416" extrusionOk="0">
                  <a:moveTo>
                    <a:pt x="484" y="0"/>
                  </a:moveTo>
                  <a:cubicBezTo>
                    <a:pt x="440" y="0"/>
                    <a:pt x="395" y="6"/>
                    <a:pt x="348" y="19"/>
                  </a:cubicBezTo>
                  <a:cubicBezTo>
                    <a:pt x="188" y="72"/>
                    <a:pt x="63" y="206"/>
                    <a:pt x="27" y="385"/>
                  </a:cubicBezTo>
                  <a:cubicBezTo>
                    <a:pt x="0" y="527"/>
                    <a:pt x="9" y="679"/>
                    <a:pt x="54" y="822"/>
                  </a:cubicBezTo>
                  <a:cubicBezTo>
                    <a:pt x="98" y="956"/>
                    <a:pt x="161" y="1090"/>
                    <a:pt x="241" y="1206"/>
                  </a:cubicBezTo>
                  <a:cubicBezTo>
                    <a:pt x="295" y="1304"/>
                    <a:pt x="384" y="1375"/>
                    <a:pt x="491" y="1402"/>
                  </a:cubicBezTo>
                  <a:cubicBezTo>
                    <a:pt x="521" y="1411"/>
                    <a:pt x="552" y="1416"/>
                    <a:pt x="582" y="1416"/>
                  </a:cubicBezTo>
                  <a:cubicBezTo>
                    <a:pt x="669" y="1416"/>
                    <a:pt x="753" y="1379"/>
                    <a:pt x="812" y="1313"/>
                  </a:cubicBezTo>
                  <a:lnTo>
                    <a:pt x="821" y="1304"/>
                  </a:lnTo>
                  <a:cubicBezTo>
                    <a:pt x="839" y="1295"/>
                    <a:pt x="857" y="1286"/>
                    <a:pt x="875" y="1268"/>
                  </a:cubicBezTo>
                  <a:cubicBezTo>
                    <a:pt x="902" y="1250"/>
                    <a:pt x="928" y="1215"/>
                    <a:pt x="955" y="1188"/>
                  </a:cubicBezTo>
                  <a:cubicBezTo>
                    <a:pt x="1009" y="1117"/>
                    <a:pt x="1053" y="1036"/>
                    <a:pt x="1071" y="947"/>
                  </a:cubicBezTo>
                  <a:cubicBezTo>
                    <a:pt x="1125" y="786"/>
                    <a:pt x="1116" y="617"/>
                    <a:pt x="1062" y="465"/>
                  </a:cubicBezTo>
                  <a:cubicBezTo>
                    <a:pt x="970" y="219"/>
                    <a:pt x="753" y="0"/>
                    <a:pt x="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611;p65"/>
            <p:cNvSpPr/>
            <p:nvPr/>
          </p:nvSpPr>
          <p:spPr>
            <a:xfrm>
              <a:off x="3668945" y="2503626"/>
              <a:ext cx="93498" cy="115944"/>
            </a:xfrm>
            <a:custGeom>
              <a:avLst/>
              <a:gdLst/>
              <a:ahLst/>
              <a:cxnLst/>
              <a:rect l="l" t="t" r="r" b="b"/>
              <a:pathLst>
                <a:path w="1233" h="1529" extrusionOk="0">
                  <a:moveTo>
                    <a:pt x="450" y="1"/>
                  </a:moveTo>
                  <a:cubicBezTo>
                    <a:pt x="381" y="1"/>
                    <a:pt x="311" y="21"/>
                    <a:pt x="250" y="61"/>
                  </a:cubicBezTo>
                  <a:cubicBezTo>
                    <a:pt x="107" y="168"/>
                    <a:pt x="18" y="329"/>
                    <a:pt x="9" y="498"/>
                  </a:cubicBezTo>
                  <a:cubicBezTo>
                    <a:pt x="0" y="686"/>
                    <a:pt x="45" y="882"/>
                    <a:pt x="143" y="1043"/>
                  </a:cubicBezTo>
                  <a:cubicBezTo>
                    <a:pt x="179" y="1114"/>
                    <a:pt x="224" y="1186"/>
                    <a:pt x="277" y="1248"/>
                  </a:cubicBezTo>
                  <a:cubicBezTo>
                    <a:pt x="322" y="1320"/>
                    <a:pt x="384" y="1382"/>
                    <a:pt x="447" y="1436"/>
                  </a:cubicBezTo>
                  <a:cubicBezTo>
                    <a:pt x="520" y="1496"/>
                    <a:pt x="613" y="1528"/>
                    <a:pt x="708" y="1528"/>
                  </a:cubicBezTo>
                  <a:cubicBezTo>
                    <a:pt x="752" y="1528"/>
                    <a:pt x="797" y="1521"/>
                    <a:pt x="839" y="1507"/>
                  </a:cubicBezTo>
                  <a:cubicBezTo>
                    <a:pt x="884" y="1489"/>
                    <a:pt x="929" y="1462"/>
                    <a:pt x="964" y="1427"/>
                  </a:cubicBezTo>
                  <a:cubicBezTo>
                    <a:pt x="1000" y="1409"/>
                    <a:pt x="1027" y="1391"/>
                    <a:pt x="1062" y="1364"/>
                  </a:cubicBezTo>
                  <a:cubicBezTo>
                    <a:pt x="1143" y="1293"/>
                    <a:pt x="1196" y="1204"/>
                    <a:pt x="1223" y="1088"/>
                  </a:cubicBezTo>
                  <a:cubicBezTo>
                    <a:pt x="1232" y="1007"/>
                    <a:pt x="1232" y="918"/>
                    <a:pt x="1223" y="829"/>
                  </a:cubicBezTo>
                  <a:cubicBezTo>
                    <a:pt x="1205" y="731"/>
                    <a:pt x="1178" y="632"/>
                    <a:pt x="1134" y="543"/>
                  </a:cubicBezTo>
                  <a:cubicBezTo>
                    <a:pt x="1062" y="382"/>
                    <a:pt x="938" y="249"/>
                    <a:pt x="795" y="150"/>
                  </a:cubicBezTo>
                  <a:cubicBezTo>
                    <a:pt x="714" y="88"/>
                    <a:pt x="616" y="34"/>
                    <a:pt x="518" y="8"/>
                  </a:cubicBezTo>
                  <a:cubicBezTo>
                    <a:pt x="496" y="3"/>
                    <a:pt x="473" y="1"/>
                    <a:pt x="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612;p65"/>
            <p:cNvSpPr/>
            <p:nvPr/>
          </p:nvSpPr>
          <p:spPr>
            <a:xfrm>
              <a:off x="3674328" y="2534489"/>
              <a:ext cx="34578" cy="45119"/>
            </a:xfrm>
            <a:custGeom>
              <a:avLst/>
              <a:gdLst/>
              <a:ahLst/>
              <a:cxnLst/>
              <a:rect l="l" t="t" r="r" b="b"/>
              <a:pathLst>
                <a:path w="456" h="595" extrusionOk="0">
                  <a:moveTo>
                    <a:pt x="194" y="0"/>
                  </a:moveTo>
                  <a:cubicBezTo>
                    <a:pt x="142" y="0"/>
                    <a:pt x="92" y="20"/>
                    <a:pt x="54" y="65"/>
                  </a:cubicBezTo>
                  <a:cubicBezTo>
                    <a:pt x="45" y="65"/>
                    <a:pt x="45" y="74"/>
                    <a:pt x="36" y="83"/>
                  </a:cubicBezTo>
                  <a:cubicBezTo>
                    <a:pt x="28" y="91"/>
                    <a:pt x="28" y="100"/>
                    <a:pt x="19" y="109"/>
                  </a:cubicBezTo>
                  <a:cubicBezTo>
                    <a:pt x="19" y="118"/>
                    <a:pt x="19" y="127"/>
                    <a:pt x="10" y="136"/>
                  </a:cubicBezTo>
                  <a:cubicBezTo>
                    <a:pt x="10" y="145"/>
                    <a:pt x="1" y="154"/>
                    <a:pt x="1" y="163"/>
                  </a:cubicBezTo>
                  <a:cubicBezTo>
                    <a:pt x="1" y="181"/>
                    <a:pt x="1" y="207"/>
                    <a:pt x="1" y="234"/>
                  </a:cubicBezTo>
                  <a:cubicBezTo>
                    <a:pt x="10" y="270"/>
                    <a:pt x="19" y="306"/>
                    <a:pt x="28" y="341"/>
                  </a:cubicBezTo>
                  <a:cubicBezTo>
                    <a:pt x="54" y="395"/>
                    <a:pt x="81" y="457"/>
                    <a:pt x="117" y="511"/>
                  </a:cubicBezTo>
                  <a:cubicBezTo>
                    <a:pt x="150" y="567"/>
                    <a:pt x="208" y="595"/>
                    <a:pt x="266" y="595"/>
                  </a:cubicBezTo>
                  <a:cubicBezTo>
                    <a:pt x="301" y="595"/>
                    <a:pt x="337" y="585"/>
                    <a:pt x="367" y="564"/>
                  </a:cubicBezTo>
                  <a:cubicBezTo>
                    <a:pt x="385" y="556"/>
                    <a:pt x="402" y="538"/>
                    <a:pt x="411" y="529"/>
                  </a:cubicBezTo>
                  <a:lnTo>
                    <a:pt x="411" y="520"/>
                  </a:lnTo>
                  <a:lnTo>
                    <a:pt x="420" y="502"/>
                  </a:lnTo>
                  <a:cubicBezTo>
                    <a:pt x="429" y="502"/>
                    <a:pt x="429" y="493"/>
                    <a:pt x="429" y="484"/>
                  </a:cubicBezTo>
                  <a:cubicBezTo>
                    <a:pt x="456" y="440"/>
                    <a:pt x="456" y="386"/>
                    <a:pt x="429" y="341"/>
                  </a:cubicBezTo>
                  <a:cubicBezTo>
                    <a:pt x="429" y="315"/>
                    <a:pt x="420" y="288"/>
                    <a:pt x="411" y="270"/>
                  </a:cubicBezTo>
                  <a:cubicBezTo>
                    <a:pt x="393" y="216"/>
                    <a:pt x="376" y="172"/>
                    <a:pt x="358" y="118"/>
                  </a:cubicBezTo>
                  <a:cubicBezTo>
                    <a:pt x="340" y="65"/>
                    <a:pt x="286" y="11"/>
                    <a:pt x="224" y="2"/>
                  </a:cubicBezTo>
                  <a:cubicBezTo>
                    <a:pt x="214" y="1"/>
                    <a:pt x="204" y="0"/>
                    <a:pt x="19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613;p65"/>
            <p:cNvSpPr/>
            <p:nvPr/>
          </p:nvSpPr>
          <p:spPr>
            <a:xfrm>
              <a:off x="3748110" y="2480498"/>
              <a:ext cx="29877" cy="36853"/>
            </a:xfrm>
            <a:custGeom>
              <a:avLst/>
              <a:gdLst/>
              <a:ahLst/>
              <a:cxnLst/>
              <a:rect l="l" t="t" r="r" b="b"/>
              <a:pathLst>
                <a:path w="394" h="486" extrusionOk="0">
                  <a:moveTo>
                    <a:pt x="134" y="0"/>
                  </a:moveTo>
                  <a:cubicBezTo>
                    <a:pt x="108" y="9"/>
                    <a:pt x="90" y="18"/>
                    <a:pt x="72" y="27"/>
                  </a:cubicBezTo>
                  <a:lnTo>
                    <a:pt x="36" y="54"/>
                  </a:lnTo>
                  <a:cubicBezTo>
                    <a:pt x="27" y="72"/>
                    <a:pt x="18" y="89"/>
                    <a:pt x="10" y="107"/>
                  </a:cubicBezTo>
                  <a:cubicBezTo>
                    <a:pt x="1" y="125"/>
                    <a:pt x="1" y="152"/>
                    <a:pt x="1" y="170"/>
                  </a:cubicBezTo>
                  <a:cubicBezTo>
                    <a:pt x="10" y="197"/>
                    <a:pt x="10" y="223"/>
                    <a:pt x="18" y="250"/>
                  </a:cubicBezTo>
                  <a:cubicBezTo>
                    <a:pt x="18" y="268"/>
                    <a:pt x="27" y="277"/>
                    <a:pt x="27" y="295"/>
                  </a:cubicBezTo>
                  <a:cubicBezTo>
                    <a:pt x="39" y="319"/>
                    <a:pt x="51" y="342"/>
                    <a:pt x="63" y="366"/>
                  </a:cubicBezTo>
                  <a:lnTo>
                    <a:pt x="63" y="366"/>
                  </a:lnTo>
                  <a:cubicBezTo>
                    <a:pt x="81" y="402"/>
                    <a:pt x="99" y="429"/>
                    <a:pt x="117" y="446"/>
                  </a:cubicBezTo>
                  <a:cubicBezTo>
                    <a:pt x="143" y="464"/>
                    <a:pt x="170" y="473"/>
                    <a:pt x="197" y="482"/>
                  </a:cubicBezTo>
                  <a:cubicBezTo>
                    <a:pt x="208" y="484"/>
                    <a:pt x="219" y="486"/>
                    <a:pt x="230" y="486"/>
                  </a:cubicBezTo>
                  <a:cubicBezTo>
                    <a:pt x="263" y="486"/>
                    <a:pt x="295" y="475"/>
                    <a:pt x="322" y="455"/>
                  </a:cubicBezTo>
                  <a:cubicBezTo>
                    <a:pt x="340" y="446"/>
                    <a:pt x="358" y="429"/>
                    <a:pt x="367" y="411"/>
                  </a:cubicBezTo>
                  <a:cubicBezTo>
                    <a:pt x="375" y="393"/>
                    <a:pt x="384" y="375"/>
                    <a:pt x="384" y="357"/>
                  </a:cubicBezTo>
                  <a:cubicBezTo>
                    <a:pt x="393" y="339"/>
                    <a:pt x="393" y="322"/>
                    <a:pt x="384" y="313"/>
                  </a:cubicBezTo>
                  <a:cubicBezTo>
                    <a:pt x="384" y="295"/>
                    <a:pt x="375" y="286"/>
                    <a:pt x="375" y="268"/>
                  </a:cubicBezTo>
                  <a:cubicBezTo>
                    <a:pt x="375" y="250"/>
                    <a:pt x="367" y="241"/>
                    <a:pt x="358" y="223"/>
                  </a:cubicBezTo>
                  <a:cubicBezTo>
                    <a:pt x="340" y="188"/>
                    <a:pt x="331" y="152"/>
                    <a:pt x="313" y="116"/>
                  </a:cubicBezTo>
                  <a:cubicBezTo>
                    <a:pt x="304" y="89"/>
                    <a:pt x="286" y="63"/>
                    <a:pt x="268" y="45"/>
                  </a:cubicBezTo>
                  <a:lnTo>
                    <a:pt x="233" y="18"/>
                  </a:lnTo>
                  <a:cubicBezTo>
                    <a:pt x="215" y="9"/>
                    <a:pt x="197" y="0"/>
                    <a:pt x="170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614;p65"/>
            <p:cNvSpPr/>
            <p:nvPr/>
          </p:nvSpPr>
          <p:spPr>
            <a:xfrm>
              <a:off x="3839483" y="2472764"/>
              <a:ext cx="30559" cy="42768"/>
            </a:xfrm>
            <a:custGeom>
              <a:avLst/>
              <a:gdLst/>
              <a:ahLst/>
              <a:cxnLst/>
              <a:rect l="l" t="t" r="r" b="b"/>
              <a:pathLst>
                <a:path w="403" h="564" extrusionOk="0">
                  <a:moveTo>
                    <a:pt x="151" y="0"/>
                  </a:moveTo>
                  <a:cubicBezTo>
                    <a:pt x="142" y="0"/>
                    <a:pt x="133" y="1"/>
                    <a:pt x="125" y="4"/>
                  </a:cubicBezTo>
                  <a:cubicBezTo>
                    <a:pt x="90" y="13"/>
                    <a:pt x="63" y="22"/>
                    <a:pt x="45" y="49"/>
                  </a:cubicBezTo>
                  <a:cubicBezTo>
                    <a:pt x="18" y="75"/>
                    <a:pt x="0" y="111"/>
                    <a:pt x="9" y="156"/>
                  </a:cubicBezTo>
                  <a:lnTo>
                    <a:pt x="9" y="165"/>
                  </a:lnTo>
                  <a:cubicBezTo>
                    <a:pt x="0" y="200"/>
                    <a:pt x="9" y="245"/>
                    <a:pt x="18" y="281"/>
                  </a:cubicBezTo>
                  <a:cubicBezTo>
                    <a:pt x="27" y="299"/>
                    <a:pt x="27" y="325"/>
                    <a:pt x="36" y="343"/>
                  </a:cubicBezTo>
                  <a:cubicBezTo>
                    <a:pt x="54" y="379"/>
                    <a:pt x="63" y="415"/>
                    <a:pt x="81" y="450"/>
                  </a:cubicBezTo>
                  <a:cubicBezTo>
                    <a:pt x="90" y="477"/>
                    <a:pt x="108" y="504"/>
                    <a:pt x="125" y="522"/>
                  </a:cubicBezTo>
                  <a:lnTo>
                    <a:pt x="161" y="548"/>
                  </a:lnTo>
                  <a:cubicBezTo>
                    <a:pt x="187" y="559"/>
                    <a:pt x="210" y="563"/>
                    <a:pt x="234" y="563"/>
                  </a:cubicBezTo>
                  <a:cubicBezTo>
                    <a:pt x="251" y="563"/>
                    <a:pt x="268" y="561"/>
                    <a:pt x="286" y="557"/>
                  </a:cubicBezTo>
                  <a:cubicBezTo>
                    <a:pt x="331" y="540"/>
                    <a:pt x="357" y="513"/>
                    <a:pt x="384" y="468"/>
                  </a:cubicBezTo>
                  <a:cubicBezTo>
                    <a:pt x="393" y="450"/>
                    <a:pt x="393" y="432"/>
                    <a:pt x="393" y="406"/>
                  </a:cubicBezTo>
                  <a:cubicBezTo>
                    <a:pt x="402" y="388"/>
                    <a:pt x="393" y="370"/>
                    <a:pt x="384" y="352"/>
                  </a:cubicBezTo>
                  <a:cubicBezTo>
                    <a:pt x="375" y="307"/>
                    <a:pt x="375" y="272"/>
                    <a:pt x="357" y="227"/>
                  </a:cubicBezTo>
                  <a:cubicBezTo>
                    <a:pt x="357" y="209"/>
                    <a:pt x="349" y="191"/>
                    <a:pt x="340" y="174"/>
                  </a:cubicBezTo>
                  <a:lnTo>
                    <a:pt x="331" y="147"/>
                  </a:lnTo>
                  <a:cubicBezTo>
                    <a:pt x="322" y="111"/>
                    <a:pt x="295" y="84"/>
                    <a:pt x="268" y="58"/>
                  </a:cubicBezTo>
                  <a:lnTo>
                    <a:pt x="259" y="49"/>
                  </a:lnTo>
                  <a:cubicBezTo>
                    <a:pt x="241" y="40"/>
                    <a:pt x="233" y="22"/>
                    <a:pt x="215" y="13"/>
                  </a:cubicBezTo>
                  <a:cubicBezTo>
                    <a:pt x="196" y="7"/>
                    <a:pt x="172" y="0"/>
                    <a:pt x="15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615;p65"/>
            <p:cNvSpPr/>
            <p:nvPr/>
          </p:nvSpPr>
          <p:spPr>
            <a:xfrm>
              <a:off x="3936923" y="2436897"/>
              <a:ext cx="32607" cy="36853"/>
            </a:xfrm>
            <a:custGeom>
              <a:avLst/>
              <a:gdLst/>
              <a:ahLst/>
              <a:cxnLst/>
              <a:rect l="l" t="t" r="r" b="b"/>
              <a:pathLst>
                <a:path w="430" h="486" extrusionOk="0">
                  <a:moveTo>
                    <a:pt x="138" y="1"/>
                  </a:moveTo>
                  <a:cubicBezTo>
                    <a:pt x="120" y="1"/>
                    <a:pt x="100" y="5"/>
                    <a:pt x="81" y="13"/>
                  </a:cubicBezTo>
                  <a:cubicBezTo>
                    <a:pt x="27" y="40"/>
                    <a:pt x="1" y="102"/>
                    <a:pt x="19" y="165"/>
                  </a:cubicBezTo>
                  <a:cubicBezTo>
                    <a:pt x="54" y="272"/>
                    <a:pt x="126" y="370"/>
                    <a:pt x="206" y="450"/>
                  </a:cubicBezTo>
                  <a:cubicBezTo>
                    <a:pt x="206" y="450"/>
                    <a:pt x="215" y="459"/>
                    <a:pt x="215" y="459"/>
                  </a:cubicBezTo>
                  <a:cubicBezTo>
                    <a:pt x="233" y="468"/>
                    <a:pt x="251" y="477"/>
                    <a:pt x="268" y="486"/>
                  </a:cubicBezTo>
                  <a:lnTo>
                    <a:pt x="340" y="486"/>
                  </a:lnTo>
                  <a:cubicBezTo>
                    <a:pt x="367" y="468"/>
                    <a:pt x="393" y="450"/>
                    <a:pt x="402" y="423"/>
                  </a:cubicBezTo>
                  <a:cubicBezTo>
                    <a:pt x="420" y="406"/>
                    <a:pt x="429" y="370"/>
                    <a:pt x="429" y="343"/>
                  </a:cubicBezTo>
                  <a:cubicBezTo>
                    <a:pt x="429" y="316"/>
                    <a:pt x="420" y="281"/>
                    <a:pt x="393" y="263"/>
                  </a:cubicBezTo>
                  <a:cubicBezTo>
                    <a:pt x="384" y="245"/>
                    <a:pt x="376" y="236"/>
                    <a:pt x="367" y="227"/>
                  </a:cubicBezTo>
                  <a:lnTo>
                    <a:pt x="358" y="218"/>
                  </a:lnTo>
                  <a:cubicBezTo>
                    <a:pt x="349" y="191"/>
                    <a:pt x="331" y="174"/>
                    <a:pt x="322" y="165"/>
                  </a:cubicBezTo>
                  <a:lnTo>
                    <a:pt x="242" y="58"/>
                  </a:lnTo>
                  <a:cubicBezTo>
                    <a:pt x="217" y="21"/>
                    <a:pt x="180" y="1"/>
                    <a:pt x="13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616;p65"/>
            <p:cNvSpPr/>
            <p:nvPr/>
          </p:nvSpPr>
          <p:spPr>
            <a:xfrm>
              <a:off x="3827957" y="2428101"/>
              <a:ext cx="100930" cy="123906"/>
            </a:xfrm>
            <a:custGeom>
              <a:avLst/>
              <a:gdLst/>
              <a:ahLst/>
              <a:cxnLst/>
              <a:rect l="l" t="t" r="r" b="b"/>
              <a:pathLst>
                <a:path w="1331" h="1634" extrusionOk="0">
                  <a:moveTo>
                    <a:pt x="630" y="0"/>
                  </a:moveTo>
                  <a:cubicBezTo>
                    <a:pt x="596" y="0"/>
                    <a:pt x="562" y="4"/>
                    <a:pt x="527" y="13"/>
                  </a:cubicBezTo>
                  <a:cubicBezTo>
                    <a:pt x="322" y="75"/>
                    <a:pt x="161" y="227"/>
                    <a:pt x="81" y="432"/>
                  </a:cubicBezTo>
                  <a:cubicBezTo>
                    <a:pt x="161" y="236"/>
                    <a:pt x="322" y="84"/>
                    <a:pt x="518" y="22"/>
                  </a:cubicBezTo>
                  <a:cubicBezTo>
                    <a:pt x="545" y="17"/>
                    <a:pt x="572" y="15"/>
                    <a:pt x="598" y="15"/>
                  </a:cubicBezTo>
                  <a:cubicBezTo>
                    <a:pt x="678" y="15"/>
                    <a:pt x="755" y="35"/>
                    <a:pt x="822" y="75"/>
                  </a:cubicBezTo>
                  <a:cubicBezTo>
                    <a:pt x="911" y="120"/>
                    <a:pt x="991" y="191"/>
                    <a:pt x="1063" y="272"/>
                  </a:cubicBezTo>
                  <a:cubicBezTo>
                    <a:pt x="1197" y="432"/>
                    <a:pt x="1268" y="629"/>
                    <a:pt x="1268" y="834"/>
                  </a:cubicBezTo>
                  <a:cubicBezTo>
                    <a:pt x="1268" y="1039"/>
                    <a:pt x="1232" y="1262"/>
                    <a:pt x="1081" y="1396"/>
                  </a:cubicBezTo>
                  <a:cubicBezTo>
                    <a:pt x="1001" y="1517"/>
                    <a:pt x="863" y="1586"/>
                    <a:pt x="725" y="1586"/>
                  </a:cubicBezTo>
                  <a:cubicBezTo>
                    <a:pt x="710" y="1586"/>
                    <a:pt x="694" y="1586"/>
                    <a:pt x="679" y="1584"/>
                  </a:cubicBezTo>
                  <a:cubicBezTo>
                    <a:pt x="518" y="1557"/>
                    <a:pt x="367" y="1477"/>
                    <a:pt x="269" y="1343"/>
                  </a:cubicBezTo>
                  <a:cubicBezTo>
                    <a:pt x="161" y="1218"/>
                    <a:pt x="90" y="1075"/>
                    <a:pt x="45" y="914"/>
                  </a:cubicBezTo>
                  <a:cubicBezTo>
                    <a:pt x="10" y="754"/>
                    <a:pt x="19" y="584"/>
                    <a:pt x="81" y="433"/>
                  </a:cubicBezTo>
                  <a:lnTo>
                    <a:pt x="81" y="433"/>
                  </a:lnTo>
                  <a:cubicBezTo>
                    <a:pt x="19" y="584"/>
                    <a:pt x="1" y="754"/>
                    <a:pt x="36" y="914"/>
                  </a:cubicBezTo>
                  <a:cubicBezTo>
                    <a:pt x="72" y="1084"/>
                    <a:pt x="144" y="1236"/>
                    <a:pt x="251" y="1361"/>
                  </a:cubicBezTo>
                  <a:cubicBezTo>
                    <a:pt x="349" y="1503"/>
                    <a:pt x="501" y="1593"/>
                    <a:pt x="670" y="1628"/>
                  </a:cubicBezTo>
                  <a:cubicBezTo>
                    <a:pt x="692" y="1632"/>
                    <a:pt x="714" y="1633"/>
                    <a:pt x="736" y="1633"/>
                  </a:cubicBezTo>
                  <a:cubicBezTo>
                    <a:pt x="884" y="1633"/>
                    <a:pt x="1031" y="1556"/>
                    <a:pt x="1116" y="1432"/>
                  </a:cubicBezTo>
                  <a:cubicBezTo>
                    <a:pt x="1197" y="1361"/>
                    <a:pt x="1259" y="1262"/>
                    <a:pt x="1295" y="1155"/>
                  </a:cubicBezTo>
                  <a:cubicBezTo>
                    <a:pt x="1322" y="1048"/>
                    <a:pt x="1331" y="941"/>
                    <a:pt x="1322" y="834"/>
                  </a:cubicBezTo>
                  <a:cubicBezTo>
                    <a:pt x="1322" y="611"/>
                    <a:pt x="1241" y="406"/>
                    <a:pt x="1090" y="245"/>
                  </a:cubicBezTo>
                  <a:cubicBezTo>
                    <a:pt x="1018" y="165"/>
                    <a:pt x="929" y="102"/>
                    <a:pt x="840" y="49"/>
                  </a:cubicBezTo>
                  <a:cubicBezTo>
                    <a:pt x="773" y="18"/>
                    <a:pt x="702" y="0"/>
                    <a:pt x="6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617;p65"/>
            <p:cNvSpPr/>
            <p:nvPr/>
          </p:nvSpPr>
          <p:spPr>
            <a:xfrm>
              <a:off x="3923425" y="2380252"/>
              <a:ext cx="105631" cy="116778"/>
            </a:xfrm>
            <a:custGeom>
              <a:avLst/>
              <a:gdLst/>
              <a:ahLst/>
              <a:cxnLst/>
              <a:rect l="l" t="t" r="r" b="b"/>
              <a:pathLst>
                <a:path w="1393" h="1540" extrusionOk="0">
                  <a:moveTo>
                    <a:pt x="509" y="0"/>
                  </a:moveTo>
                  <a:cubicBezTo>
                    <a:pt x="497" y="0"/>
                    <a:pt x="485" y="1"/>
                    <a:pt x="473" y="1"/>
                  </a:cubicBezTo>
                  <a:cubicBezTo>
                    <a:pt x="375" y="10"/>
                    <a:pt x="286" y="55"/>
                    <a:pt x="223" y="117"/>
                  </a:cubicBezTo>
                  <a:lnTo>
                    <a:pt x="214" y="126"/>
                  </a:lnTo>
                  <a:lnTo>
                    <a:pt x="223" y="126"/>
                  </a:lnTo>
                  <a:cubicBezTo>
                    <a:pt x="286" y="64"/>
                    <a:pt x="375" y="28"/>
                    <a:pt x="473" y="10"/>
                  </a:cubicBezTo>
                  <a:cubicBezTo>
                    <a:pt x="652" y="10"/>
                    <a:pt x="839" y="82"/>
                    <a:pt x="982" y="198"/>
                  </a:cubicBezTo>
                  <a:cubicBezTo>
                    <a:pt x="1125" y="314"/>
                    <a:pt x="1241" y="465"/>
                    <a:pt x="1303" y="644"/>
                  </a:cubicBezTo>
                  <a:cubicBezTo>
                    <a:pt x="1330" y="724"/>
                    <a:pt x="1348" y="822"/>
                    <a:pt x="1348" y="912"/>
                  </a:cubicBezTo>
                  <a:cubicBezTo>
                    <a:pt x="1348" y="956"/>
                    <a:pt x="1339" y="1001"/>
                    <a:pt x="1330" y="1046"/>
                  </a:cubicBezTo>
                  <a:lnTo>
                    <a:pt x="1276" y="1170"/>
                  </a:lnTo>
                  <a:lnTo>
                    <a:pt x="1276" y="1179"/>
                  </a:lnTo>
                  <a:cubicBezTo>
                    <a:pt x="1268" y="1269"/>
                    <a:pt x="1214" y="1340"/>
                    <a:pt x="1143" y="1403"/>
                  </a:cubicBezTo>
                  <a:cubicBezTo>
                    <a:pt x="1071" y="1456"/>
                    <a:pt x="982" y="1492"/>
                    <a:pt x="893" y="1501"/>
                  </a:cubicBezTo>
                  <a:cubicBezTo>
                    <a:pt x="869" y="1503"/>
                    <a:pt x="845" y="1504"/>
                    <a:pt x="822" y="1504"/>
                  </a:cubicBezTo>
                  <a:cubicBezTo>
                    <a:pt x="659" y="1504"/>
                    <a:pt x="500" y="1450"/>
                    <a:pt x="375" y="1349"/>
                  </a:cubicBezTo>
                  <a:cubicBezTo>
                    <a:pt x="232" y="1224"/>
                    <a:pt x="125" y="1063"/>
                    <a:pt x="72" y="876"/>
                  </a:cubicBezTo>
                  <a:cubicBezTo>
                    <a:pt x="9" y="698"/>
                    <a:pt x="9" y="501"/>
                    <a:pt x="71" y="323"/>
                  </a:cubicBezTo>
                  <a:lnTo>
                    <a:pt x="71" y="323"/>
                  </a:lnTo>
                  <a:cubicBezTo>
                    <a:pt x="9" y="501"/>
                    <a:pt x="0" y="698"/>
                    <a:pt x="63" y="876"/>
                  </a:cubicBezTo>
                  <a:cubicBezTo>
                    <a:pt x="116" y="1063"/>
                    <a:pt x="214" y="1233"/>
                    <a:pt x="357" y="1367"/>
                  </a:cubicBezTo>
                  <a:cubicBezTo>
                    <a:pt x="492" y="1478"/>
                    <a:pt x="662" y="1539"/>
                    <a:pt x="835" y="1539"/>
                  </a:cubicBezTo>
                  <a:cubicBezTo>
                    <a:pt x="857" y="1539"/>
                    <a:pt x="880" y="1538"/>
                    <a:pt x="902" y="1536"/>
                  </a:cubicBezTo>
                  <a:cubicBezTo>
                    <a:pt x="1000" y="1527"/>
                    <a:pt x="1089" y="1492"/>
                    <a:pt x="1178" y="1429"/>
                  </a:cubicBezTo>
                  <a:cubicBezTo>
                    <a:pt x="1259" y="1367"/>
                    <a:pt x="1312" y="1278"/>
                    <a:pt x="1330" y="1179"/>
                  </a:cubicBezTo>
                  <a:lnTo>
                    <a:pt x="1330" y="1188"/>
                  </a:lnTo>
                  <a:lnTo>
                    <a:pt x="1375" y="1046"/>
                  </a:lnTo>
                  <a:cubicBezTo>
                    <a:pt x="1392" y="1001"/>
                    <a:pt x="1392" y="956"/>
                    <a:pt x="1392" y="903"/>
                  </a:cubicBezTo>
                  <a:cubicBezTo>
                    <a:pt x="1392" y="805"/>
                    <a:pt x="1375" y="715"/>
                    <a:pt x="1348" y="617"/>
                  </a:cubicBezTo>
                  <a:cubicBezTo>
                    <a:pt x="1276" y="439"/>
                    <a:pt x="1152" y="287"/>
                    <a:pt x="1000" y="171"/>
                  </a:cubicBezTo>
                  <a:cubicBezTo>
                    <a:pt x="858" y="62"/>
                    <a:pt x="684" y="0"/>
                    <a:pt x="5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618;p65"/>
            <p:cNvSpPr/>
            <p:nvPr/>
          </p:nvSpPr>
          <p:spPr>
            <a:xfrm>
              <a:off x="3742726" y="2447134"/>
              <a:ext cx="90086" cy="109271"/>
            </a:xfrm>
            <a:custGeom>
              <a:avLst/>
              <a:gdLst/>
              <a:ahLst/>
              <a:cxnLst/>
              <a:rect l="l" t="t" r="r" b="b"/>
              <a:pathLst>
                <a:path w="1188" h="1441" extrusionOk="0">
                  <a:moveTo>
                    <a:pt x="165" y="133"/>
                  </a:moveTo>
                  <a:lnTo>
                    <a:pt x="165" y="133"/>
                  </a:lnTo>
                  <a:cubicBezTo>
                    <a:pt x="164" y="134"/>
                    <a:pt x="162" y="135"/>
                    <a:pt x="161" y="137"/>
                  </a:cubicBezTo>
                  <a:cubicBezTo>
                    <a:pt x="99" y="199"/>
                    <a:pt x="46" y="287"/>
                    <a:pt x="27" y="384"/>
                  </a:cubicBezTo>
                  <a:lnTo>
                    <a:pt x="27" y="384"/>
                  </a:lnTo>
                  <a:cubicBezTo>
                    <a:pt x="45" y="289"/>
                    <a:pt x="97" y="203"/>
                    <a:pt x="165" y="133"/>
                  </a:cubicBezTo>
                  <a:close/>
                  <a:moveTo>
                    <a:pt x="480" y="1"/>
                  </a:moveTo>
                  <a:cubicBezTo>
                    <a:pt x="463" y="1"/>
                    <a:pt x="446" y="1"/>
                    <a:pt x="429" y="3"/>
                  </a:cubicBezTo>
                  <a:cubicBezTo>
                    <a:pt x="330" y="12"/>
                    <a:pt x="241" y="56"/>
                    <a:pt x="170" y="128"/>
                  </a:cubicBezTo>
                  <a:cubicBezTo>
                    <a:pt x="168" y="129"/>
                    <a:pt x="167" y="131"/>
                    <a:pt x="165" y="133"/>
                  </a:cubicBezTo>
                  <a:lnTo>
                    <a:pt x="165" y="133"/>
                  </a:lnTo>
                  <a:cubicBezTo>
                    <a:pt x="236" y="64"/>
                    <a:pt x="332" y="21"/>
                    <a:pt x="429" y="21"/>
                  </a:cubicBezTo>
                  <a:cubicBezTo>
                    <a:pt x="444" y="19"/>
                    <a:pt x="459" y="19"/>
                    <a:pt x="474" y="19"/>
                  </a:cubicBezTo>
                  <a:cubicBezTo>
                    <a:pt x="654" y="19"/>
                    <a:pt x="821" y="114"/>
                    <a:pt x="919" y="271"/>
                  </a:cubicBezTo>
                  <a:cubicBezTo>
                    <a:pt x="1036" y="431"/>
                    <a:pt x="1089" y="619"/>
                    <a:pt x="1071" y="815"/>
                  </a:cubicBezTo>
                  <a:cubicBezTo>
                    <a:pt x="1053" y="1002"/>
                    <a:pt x="973" y="1208"/>
                    <a:pt x="803" y="1297"/>
                  </a:cubicBezTo>
                  <a:cubicBezTo>
                    <a:pt x="745" y="1362"/>
                    <a:pt x="657" y="1404"/>
                    <a:pt x="569" y="1404"/>
                  </a:cubicBezTo>
                  <a:cubicBezTo>
                    <a:pt x="537" y="1404"/>
                    <a:pt x="504" y="1398"/>
                    <a:pt x="473" y="1386"/>
                  </a:cubicBezTo>
                  <a:cubicBezTo>
                    <a:pt x="348" y="1342"/>
                    <a:pt x="250" y="1243"/>
                    <a:pt x="197" y="1127"/>
                  </a:cubicBezTo>
                  <a:cubicBezTo>
                    <a:pt x="125" y="1020"/>
                    <a:pt x="81" y="895"/>
                    <a:pt x="45" y="770"/>
                  </a:cubicBezTo>
                  <a:cubicBezTo>
                    <a:pt x="9" y="646"/>
                    <a:pt x="0" y="512"/>
                    <a:pt x="27" y="387"/>
                  </a:cubicBezTo>
                  <a:lnTo>
                    <a:pt x="27" y="387"/>
                  </a:lnTo>
                  <a:cubicBezTo>
                    <a:pt x="0" y="512"/>
                    <a:pt x="0" y="646"/>
                    <a:pt x="36" y="770"/>
                  </a:cubicBezTo>
                  <a:cubicBezTo>
                    <a:pt x="72" y="904"/>
                    <a:pt x="116" y="1020"/>
                    <a:pt x="179" y="1136"/>
                  </a:cubicBezTo>
                  <a:cubicBezTo>
                    <a:pt x="232" y="1261"/>
                    <a:pt x="330" y="1368"/>
                    <a:pt x="455" y="1422"/>
                  </a:cubicBezTo>
                  <a:cubicBezTo>
                    <a:pt x="493" y="1435"/>
                    <a:pt x="532" y="1441"/>
                    <a:pt x="571" y="1441"/>
                  </a:cubicBezTo>
                  <a:cubicBezTo>
                    <a:pt x="667" y="1441"/>
                    <a:pt x="762" y="1404"/>
                    <a:pt x="831" y="1332"/>
                  </a:cubicBezTo>
                  <a:lnTo>
                    <a:pt x="831" y="1332"/>
                  </a:lnTo>
                  <a:cubicBezTo>
                    <a:pt x="876" y="1305"/>
                    <a:pt x="920" y="1270"/>
                    <a:pt x="955" y="1235"/>
                  </a:cubicBezTo>
                  <a:cubicBezTo>
                    <a:pt x="991" y="1199"/>
                    <a:pt x="1018" y="1154"/>
                    <a:pt x="1044" y="1110"/>
                  </a:cubicBezTo>
                  <a:cubicBezTo>
                    <a:pt x="1187" y="824"/>
                    <a:pt x="1152" y="494"/>
                    <a:pt x="955" y="244"/>
                  </a:cubicBezTo>
                  <a:cubicBezTo>
                    <a:pt x="849" y="89"/>
                    <a:pt x="668" y="1"/>
                    <a:pt x="4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619;p65"/>
            <p:cNvSpPr/>
            <p:nvPr/>
          </p:nvSpPr>
          <p:spPr>
            <a:xfrm>
              <a:off x="3668262" y="2501958"/>
              <a:ext cx="96835" cy="118674"/>
            </a:xfrm>
            <a:custGeom>
              <a:avLst/>
              <a:gdLst/>
              <a:ahLst/>
              <a:cxnLst/>
              <a:rect l="l" t="t" r="r" b="b"/>
              <a:pathLst>
                <a:path w="1277" h="1565" extrusionOk="0">
                  <a:moveTo>
                    <a:pt x="466" y="1"/>
                  </a:moveTo>
                  <a:cubicBezTo>
                    <a:pt x="431" y="1"/>
                    <a:pt x="398" y="7"/>
                    <a:pt x="366" y="21"/>
                  </a:cubicBezTo>
                  <a:cubicBezTo>
                    <a:pt x="233" y="65"/>
                    <a:pt x="125" y="163"/>
                    <a:pt x="72" y="288"/>
                  </a:cubicBezTo>
                  <a:cubicBezTo>
                    <a:pt x="18" y="413"/>
                    <a:pt x="0" y="556"/>
                    <a:pt x="18" y="690"/>
                  </a:cubicBezTo>
                  <a:cubicBezTo>
                    <a:pt x="36" y="815"/>
                    <a:pt x="81" y="949"/>
                    <a:pt x="152" y="1065"/>
                  </a:cubicBezTo>
                  <a:cubicBezTo>
                    <a:pt x="81" y="949"/>
                    <a:pt x="45" y="824"/>
                    <a:pt x="27" y="699"/>
                  </a:cubicBezTo>
                  <a:cubicBezTo>
                    <a:pt x="9" y="565"/>
                    <a:pt x="27" y="431"/>
                    <a:pt x="81" y="306"/>
                  </a:cubicBezTo>
                  <a:cubicBezTo>
                    <a:pt x="134" y="190"/>
                    <a:pt x="241" y="92"/>
                    <a:pt x="366" y="56"/>
                  </a:cubicBezTo>
                  <a:cubicBezTo>
                    <a:pt x="394" y="48"/>
                    <a:pt x="423" y="44"/>
                    <a:pt x="451" y="44"/>
                  </a:cubicBezTo>
                  <a:cubicBezTo>
                    <a:pt x="485" y="44"/>
                    <a:pt x="519" y="51"/>
                    <a:pt x="554" y="65"/>
                  </a:cubicBezTo>
                  <a:cubicBezTo>
                    <a:pt x="616" y="83"/>
                    <a:pt x="670" y="119"/>
                    <a:pt x="723" y="163"/>
                  </a:cubicBezTo>
                  <a:cubicBezTo>
                    <a:pt x="830" y="226"/>
                    <a:pt x="938" y="315"/>
                    <a:pt x="1018" y="413"/>
                  </a:cubicBezTo>
                  <a:cubicBezTo>
                    <a:pt x="1098" y="520"/>
                    <a:pt x="1152" y="636"/>
                    <a:pt x="1179" y="770"/>
                  </a:cubicBezTo>
                  <a:cubicBezTo>
                    <a:pt x="1214" y="895"/>
                    <a:pt x="1223" y="1020"/>
                    <a:pt x="1205" y="1154"/>
                  </a:cubicBezTo>
                  <a:cubicBezTo>
                    <a:pt x="1170" y="1279"/>
                    <a:pt x="1089" y="1386"/>
                    <a:pt x="964" y="1440"/>
                  </a:cubicBezTo>
                  <a:cubicBezTo>
                    <a:pt x="911" y="1511"/>
                    <a:pt x="822" y="1547"/>
                    <a:pt x="741" y="1547"/>
                  </a:cubicBezTo>
                  <a:cubicBezTo>
                    <a:pt x="652" y="1547"/>
                    <a:pt x="563" y="1529"/>
                    <a:pt x="491" y="1475"/>
                  </a:cubicBezTo>
                  <a:cubicBezTo>
                    <a:pt x="420" y="1422"/>
                    <a:pt x="357" y="1359"/>
                    <a:pt x="304" y="1288"/>
                  </a:cubicBezTo>
                  <a:cubicBezTo>
                    <a:pt x="241" y="1217"/>
                    <a:pt x="197" y="1145"/>
                    <a:pt x="152" y="1065"/>
                  </a:cubicBezTo>
                  <a:lnTo>
                    <a:pt x="152" y="1065"/>
                  </a:lnTo>
                  <a:cubicBezTo>
                    <a:pt x="188" y="1145"/>
                    <a:pt x="241" y="1217"/>
                    <a:pt x="295" y="1288"/>
                  </a:cubicBezTo>
                  <a:cubicBezTo>
                    <a:pt x="349" y="1359"/>
                    <a:pt x="411" y="1431"/>
                    <a:pt x="482" y="1484"/>
                  </a:cubicBezTo>
                  <a:cubicBezTo>
                    <a:pt x="554" y="1538"/>
                    <a:pt x="643" y="1565"/>
                    <a:pt x="732" y="1565"/>
                  </a:cubicBezTo>
                  <a:cubicBezTo>
                    <a:pt x="830" y="1565"/>
                    <a:pt x="920" y="1529"/>
                    <a:pt x="982" y="1458"/>
                  </a:cubicBezTo>
                  <a:cubicBezTo>
                    <a:pt x="1107" y="1404"/>
                    <a:pt x="1205" y="1288"/>
                    <a:pt x="1241" y="1154"/>
                  </a:cubicBezTo>
                  <a:cubicBezTo>
                    <a:pt x="1277" y="1020"/>
                    <a:pt x="1268" y="877"/>
                    <a:pt x="1232" y="744"/>
                  </a:cubicBezTo>
                  <a:cubicBezTo>
                    <a:pt x="1205" y="610"/>
                    <a:pt x="1152" y="485"/>
                    <a:pt x="1063" y="378"/>
                  </a:cubicBezTo>
                  <a:cubicBezTo>
                    <a:pt x="973" y="271"/>
                    <a:pt x="866" y="181"/>
                    <a:pt x="750" y="110"/>
                  </a:cubicBezTo>
                  <a:cubicBezTo>
                    <a:pt x="697" y="74"/>
                    <a:pt x="634" y="39"/>
                    <a:pt x="572" y="21"/>
                  </a:cubicBezTo>
                  <a:cubicBezTo>
                    <a:pt x="536" y="7"/>
                    <a:pt x="500" y="1"/>
                    <a:pt x="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5620;p65"/>
          <p:cNvGrpSpPr/>
          <p:nvPr/>
        </p:nvGrpSpPr>
        <p:grpSpPr>
          <a:xfrm>
            <a:off x="6110922" y="728934"/>
            <a:ext cx="502928" cy="482507"/>
            <a:chOff x="5119530" y="2102415"/>
            <a:chExt cx="502928" cy="482507"/>
          </a:xfrm>
        </p:grpSpPr>
        <p:sp>
          <p:nvSpPr>
            <p:cNvPr id="218" name="Google Shape;5621;p65"/>
            <p:cNvSpPr/>
            <p:nvPr/>
          </p:nvSpPr>
          <p:spPr>
            <a:xfrm>
              <a:off x="5305185" y="2114074"/>
              <a:ext cx="219871" cy="418556"/>
            </a:xfrm>
            <a:custGeom>
              <a:avLst/>
              <a:gdLst/>
              <a:ahLst/>
              <a:cxnLst/>
              <a:rect l="l" t="t" r="r" b="b"/>
              <a:pathLst>
                <a:path w="3149" h="5995" extrusionOk="0">
                  <a:moveTo>
                    <a:pt x="90" y="0"/>
                  </a:moveTo>
                  <a:cubicBezTo>
                    <a:pt x="46" y="0"/>
                    <a:pt x="1" y="31"/>
                    <a:pt x="1" y="94"/>
                  </a:cubicBezTo>
                  <a:cubicBezTo>
                    <a:pt x="19" y="674"/>
                    <a:pt x="108" y="1263"/>
                    <a:pt x="278" y="1825"/>
                  </a:cubicBezTo>
                  <a:cubicBezTo>
                    <a:pt x="349" y="2084"/>
                    <a:pt x="429" y="2325"/>
                    <a:pt x="527" y="2575"/>
                  </a:cubicBezTo>
                  <a:cubicBezTo>
                    <a:pt x="527" y="2584"/>
                    <a:pt x="527" y="2602"/>
                    <a:pt x="536" y="2611"/>
                  </a:cubicBezTo>
                  <a:cubicBezTo>
                    <a:pt x="626" y="2843"/>
                    <a:pt x="733" y="3066"/>
                    <a:pt x="840" y="3289"/>
                  </a:cubicBezTo>
                  <a:cubicBezTo>
                    <a:pt x="956" y="4164"/>
                    <a:pt x="804" y="5056"/>
                    <a:pt x="411" y="5850"/>
                  </a:cubicBezTo>
                  <a:cubicBezTo>
                    <a:pt x="374" y="5925"/>
                    <a:pt x="440" y="5995"/>
                    <a:pt x="502" y="5995"/>
                  </a:cubicBezTo>
                  <a:cubicBezTo>
                    <a:pt x="529" y="5995"/>
                    <a:pt x="556" y="5981"/>
                    <a:pt x="572" y="5949"/>
                  </a:cubicBezTo>
                  <a:cubicBezTo>
                    <a:pt x="920" y="5252"/>
                    <a:pt x="1090" y="4467"/>
                    <a:pt x="1054" y="3682"/>
                  </a:cubicBezTo>
                  <a:lnTo>
                    <a:pt x="1054" y="3682"/>
                  </a:lnTo>
                  <a:cubicBezTo>
                    <a:pt x="1349" y="4190"/>
                    <a:pt x="1706" y="4663"/>
                    <a:pt x="2125" y="5083"/>
                  </a:cubicBezTo>
                  <a:cubicBezTo>
                    <a:pt x="2145" y="5105"/>
                    <a:pt x="2168" y="5114"/>
                    <a:pt x="2190" y="5114"/>
                  </a:cubicBezTo>
                  <a:cubicBezTo>
                    <a:pt x="2261" y="5114"/>
                    <a:pt x="2326" y="5026"/>
                    <a:pt x="2259" y="4958"/>
                  </a:cubicBezTo>
                  <a:cubicBezTo>
                    <a:pt x="1670" y="4351"/>
                    <a:pt x="1188" y="3646"/>
                    <a:pt x="849" y="2870"/>
                  </a:cubicBezTo>
                  <a:lnTo>
                    <a:pt x="849" y="2870"/>
                  </a:lnTo>
                  <a:cubicBezTo>
                    <a:pt x="1393" y="3268"/>
                    <a:pt x="2042" y="3476"/>
                    <a:pt x="2706" y="3476"/>
                  </a:cubicBezTo>
                  <a:cubicBezTo>
                    <a:pt x="2816" y="3476"/>
                    <a:pt x="2925" y="3470"/>
                    <a:pt x="3035" y="3459"/>
                  </a:cubicBezTo>
                  <a:cubicBezTo>
                    <a:pt x="3149" y="3450"/>
                    <a:pt x="3109" y="3280"/>
                    <a:pt x="2999" y="3280"/>
                  </a:cubicBezTo>
                  <a:cubicBezTo>
                    <a:pt x="2996" y="3280"/>
                    <a:pt x="2994" y="3280"/>
                    <a:pt x="2991" y="3280"/>
                  </a:cubicBezTo>
                  <a:cubicBezTo>
                    <a:pt x="2904" y="3287"/>
                    <a:pt x="2817" y="3291"/>
                    <a:pt x="2731" y="3291"/>
                  </a:cubicBezTo>
                  <a:cubicBezTo>
                    <a:pt x="1982" y="3291"/>
                    <a:pt x="1257" y="3017"/>
                    <a:pt x="697" y="2513"/>
                  </a:cubicBezTo>
                  <a:cubicBezTo>
                    <a:pt x="599" y="2254"/>
                    <a:pt x="519" y="1995"/>
                    <a:pt x="447" y="1727"/>
                  </a:cubicBezTo>
                  <a:cubicBezTo>
                    <a:pt x="286" y="1192"/>
                    <a:pt x="197" y="647"/>
                    <a:pt x="179" y="94"/>
                  </a:cubicBezTo>
                  <a:cubicBezTo>
                    <a:pt x="179" y="31"/>
                    <a:pt x="135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622;p65"/>
            <p:cNvSpPr/>
            <p:nvPr/>
          </p:nvSpPr>
          <p:spPr>
            <a:xfrm>
              <a:off x="5355038" y="2103532"/>
              <a:ext cx="265535" cy="164211"/>
            </a:xfrm>
            <a:custGeom>
              <a:avLst/>
              <a:gdLst/>
              <a:ahLst/>
              <a:cxnLst/>
              <a:rect l="l" t="t" r="r" b="b"/>
              <a:pathLst>
                <a:path w="3803" h="2352" extrusionOk="0">
                  <a:moveTo>
                    <a:pt x="1441" y="0"/>
                  </a:moveTo>
                  <a:cubicBezTo>
                    <a:pt x="1413" y="0"/>
                    <a:pt x="1385" y="2"/>
                    <a:pt x="1357" y="4"/>
                  </a:cubicBezTo>
                  <a:cubicBezTo>
                    <a:pt x="501" y="75"/>
                    <a:pt x="215" y="968"/>
                    <a:pt x="215" y="968"/>
                  </a:cubicBezTo>
                  <a:cubicBezTo>
                    <a:pt x="126" y="1271"/>
                    <a:pt x="1" y="1905"/>
                    <a:pt x="947" y="2271"/>
                  </a:cubicBezTo>
                  <a:cubicBezTo>
                    <a:pt x="1094" y="2328"/>
                    <a:pt x="1265" y="2352"/>
                    <a:pt x="1449" y="2352"/>
                  </a:cubicBezTo>
                  <a:cubicBezTo>
                    <a:pt x="2442" y="2352"/>
                    <a:pt x="3803" y="1646"/>
                    <a:pt x="3803" y="1646"/>
                  </a:cubicBezTo>
                  <a:cubicBezTo>
                    <a:pt x="3483" y="1024"/>
                    <a:pt x="2294" y="0"/>
                    <a:pt x="14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623;p65"/>
            <p:cNvSpPr/>
            <p:nvPr/>
          </p:nvSpPr>
          <p:spPr>
            <a:xfrm>
              <a:off x="5314471" y="2135438"/>
              <a:ext cx="286063" cy="90553"/>
            </a:xfrm>
            <a:custGeom>
              <a:avLst/>
              <a:gdLst/>
              <a:ahLst/>
              <a:cxnLst/>
              <a:rect l="l" t="t" r="r" b="b"/>
              <a:pathLst>
                <a:path w="4097" h="1297" extrusionOk="0">
                  <a:moveTo>
                    <a:pt x="1733" y="0"/>
                  </a:moveTo>
                  <a:cubicBezTo>
                    <a:pt x="1720" y="0"/>
                    <a:pt x="1352" y="303"/>
                    <a:pt x="1189" y="466"/>
                  </a:cubicBezTo>
                  <a:cubicBezTo>
                    <a:pt x="1171" y="484"/>
                    <a:pt x="1153" y="502"/>
                    <a:pt x="1135" y="520"/>
                  </a:cubicBezTo>
                  <a:cubicBezTo>
                    <a:pt x="966" y="484"/>
                    <a:pt x="805" y="448"/>
                    <a:pt x="635" y="404"/>
                  </a:cubicBezTo>
                  <a:cubicBezTo>
                    <a:pt x="448" y="359"/>
                    <a:pt x="261" y="288"/>
                    <a:pt x="91" y="207"/>
                  </a:cubicBezTo>
                  <a:cubicBezTo>
                    <a:pt x="83" y="203"/>
                    <a:pt x="76" y="201"/>
                    <a:pt x="69" y="201"/>
                  </a:cubicBezTo>
                  <a:cubicBezTo>
                    <a:pt x="21" y="201"/>
                    <a:pt x="1" y="301"/>
                    <a:pt x="55" y="332"/>
                  </a:cubicBezTo>
                  <a:cubicBezTo>
                    <a:pt x="198" y="395"/>
                    <a:pt x="350" y="448"/>
                    <a:pt x="502" y="475"/>
                  </a:cubicBezTo>
                  <a:cubicBezTo>
                    <a:pt x="689" y="529"/>
                    <a:pt x="876" y="573"/>
                    <a:pt x="1073" y="609"/>
                  </a:cubicBezTo>
                  <a:cubicBezTo>
                    <a:pt x="1171" y="627"/>
                    <a:pt x="1269" y="645"/>
                    <a:pt x="1376" y="654"/>
                  </a:cubicBezTo>
                  <a:lnTo>
                    <a:pt x="1751" y="1216"/>
                  </a:lnTo>
                  <a:lnTo>
                    <a:pt x="1805" y="1296"/>
                  </a:lnTo>
                  <a:cubicBezTo>
                    <a:pt x="1805" y="1297"/>
                    <a:pt x="1805" y="1297"/>
                    <a:pt x="1805" y="1297"/>
                  </a:cubicBezTo>
                  <a:cubicBezTo>
                    <a:pt x="1813" y="1297"/>
                    <a:pt x="1588" y="882"/>
                    <a:pt x="1457" y="689"/>
                  </a:cubicBezTo>
                  <a:lnTo>
                    <a:pt x="1448" y="662"/>
                  </a:lnTo>
                  <a:lnTo>
                    <a:pt x="1448" y="662"/>
                  </a:lnTo>
                  <a:cubicBezTo>
                    <a:pt x="1644" y="689"/>
                    <a:pt x="1849" y="716"/>
                    <a:pt x="2054" y="752"/>
                  </a:cubicBezTo>
                  <a:cubicBezTo>
                    <a:pt x="2215" y="779"/>
                    <a:pt x="2367" y="805"/>
                    <a:pt x="2528" y="832"/>
                  </a:cubicBezTo>
                  <a:lnTo>
                    <a:pt x="2893" y="1225"/>
                  </a:lnTo>
                  <a:lnTo>
                    <a:pt x="2956" y="1287"/>
                  </a:lnTo>
                  <a:cubicBezTo>
                    <a:pt x="2849" y="1136"/>
                    <a:pt x="2742" y="993"/>
                    <a:pt x="2617" y="850"/>
                  </a:cubicBezTo>
                  <a:lnTo>
                    <a:pt x="2617" y="850"/>
                  </a:lnTo>
                  <a:cubicBezTo>
                    <a:pt x="2974" y="921"/>
                    <a:pt x="3322" y="993"/>
                    <a:pt x="3670" y="1073"/>
                  </a:cubicBezTo>
                  <a:cubicBezTo>
                    <a:pt x="3813" y="1109"/>
                    <a:pt x="3947" y="1136"/>
                    <a:pt x="4089" y="1162"/>
                  </a:cubicBezTo>
                  <a:cubicBezTo>
                    <a:pt x="4092" y="1163"/>
                    <a:pt x="4093" y="1163"/>
                    <a:pt x="4093" y="1163"/>
                  </a:cubicBezTo>
                  <a:cubicBezTo>
                    <a:pt x="4096" y="1163"/>
                    <a:pt x="3454" y="970"/>
                    <a:pt x="3009" y="850"/>
                  </a:cubicBezTo>
                  <a:lnTo>
                    <a:pt x="3268" y="680"/>
                  </a:lnTo>
                  <a:lnTo>
                    <a:pt x="3313" y="645"/>
                  </a:lnTo>
                  <a:lnTo>
                    <a:pt x="3313" y="645"/>
                  </a:lnTo>
                  <a:cubicBezTo>
                    <a:pt x="3188" y="698"/>
                    <a:pt x="3072" y="761"/>
                    <a:pt x="2956" y="832"/>
                  </a:cubicBezTo>
                  <a:lnTo>
                    <a:pt x="2947" y="841"/>
                  </a:lnTo>
                  <a:cubicBezTo>
                    <a:pt x="2679" y="770"/>
                    <a:pt x="2465" y="725"/>
                    <a:pt x="2197" y="680"/>
                  </a:cubicBezTo>
                  <a:cubicBezTo>
                    <a:pt x="2081" y="662"/>
                    <a:pt x="1974" y="645"/>
                    <a:pt x="1858" y="627"/>
                  </a:cubicBezTo>
                  <a:lnTo>
                    <a:pt x="2394" y="216"/>
                  </a:lnTo>
                  <a:lnTo>
                    <a:pt x="2474" y="154"/>
                  </a:lnTo>
                  <a:cubicBezTo>
                    <a:pt x="2475" y="153"/>
                    <a:pt x="2475" y="152"/>
                    <a:pt x="2475" y="152"/>
                  </a:cubicBezTo>
                  <a:cubicBezTo>
                    <a:pt x="2462" y="152"/>
                    <a:pt x="2038" y="428"/>
                    <a:pt x="1858" y="573"/>
                  </a:cubicBezTo>
                  <a:lnTo>
                    <a:pt x="1787" y="618"/>
                  </a:lnTo>
                  <a:cubicBezTo>
                    <a:pt x="1626" y="600"/>
                    <a:pt x="1457" y="573"/>
                    <a:pt x="1296" y="546"/>
                  </a:cubicBezTo>
                  <a:cubicBezTo>
                    <a:pt x="1260" y="546"/>
                    <a:pt x="1233" y="538"/>
                    <a:pt x="1198" y="529"/>
                  </a:cubicBezTo>
                  <a:lnTo>
                    <a:pt x="1662" y="65"/>
                  </a:lnTo>
                  <a:lnTo>
                    <a:pt x="1733" y="2"/>
                  </a:lnTo>
                  <a:cubicBezTo>
                    <a:pt x="1734" y="1"/>
                    <a:pt x="1734" y="0"/>
                    <a:pt x="1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624;p65"/>
            <p:cNvSpPr/>
            <p:nvPr/>
          </p:nvSpPr>
          <p:spPr>
            <a:xfrm>
              <a:off x="5398676" y="2130551"/>
              <a:ext cx="221268" cy="157089"/>
            </a:xfrm>
            <a:custGeom>
              <a:avLst/>
              <a:gdLst/>
              <a:ahLst/>
              <a:cxnLst/>
              <a:rect l="l" t="t" r="r" b="b"/>
              <a:pathLst>
                <a:path w="3169" h="2250" extrusionOk="0">
                  <a:moveTo>
                    <a:pt x="1" y="1723"/>
                  </a:moveTo>
                  <a:cubicBezTo>
                    <a:pt x="99" y="1786"/>
                    <a:pt x="206" y="1839"/>
                    <a:pt x="322" y="1884"/>
                  </a:cubicBezTo>
                  <a:cubicBezTo>
                    <a:pt x="1268" y="2250"/>
                    <a:pt x="3169" y="1259"/>
                    <a:pt x="3169" y="1259"/>
                  </a:cubicBezTo>
                  <a:cubicBezTo>
                    <a:pt x="2982" y="875"/>
                    <a:pt x="2464" y="358"/>
                    <a:pt x="1893" y="1"/>
                  </a:cubicBezTo>
                  <a:cubicBezTo>
                    <a:pt x="920" y="27"/>
                    <a:pt x="117" y="759"/>
                    <a:pt x="1" y="172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625;p65"/>
            <p:cNvSpPr/>
            <p:nvPr/>
          </p:nvSpPr>
          <p:spPr>
            <a:xfrm>
              <a:off x="5364394" y="2102415"/>
              <a:ext cx="258064" cy="165747"/>
            </a:xfrm>
            <a:custGeom>
              <a:avLst/>
              <a:gdLst/>
              <a:ahLst/>
              <a:cxnLst/>
              <a:rect l="l" t="t" r="r" b="b"/>
              <a:pathLst>
                <a:path w="3696" h="2374" extrusionOk="0">
                  <a:moveTo>
                    <a:pt x="1334" y="1"/>
                  </a:moveTo>
                  <a:cubicBezTo>
                    <a:pt x="1155" y="1"/>
                    <a:pt x="976" y="45"/>
                    <a:pt x="813" y="118"/>
                  </a:cubicBezTo>
                  <a:cubicBezTo>
                    <a:pt x="643" y="198"/>
                    <a:pt x="492" y="323"/>
                    <a:pt x="367" y="475"/>
                  </a:cubicBezTo>
                  <a:cubicBezTo>
                    <a:pt x="242" y="627"/>
                    <a:pt x="152" y="796"/>
                    <a:pt x="81" y="984"/>
                  </a:cubicBezTo>
                  <a:cubicBezTo>
                    <a:pt x="152" y="796"/>
                    <a:pt x="251" y="627"/>
                    <a:pt x="376" y="484"/>
                  </a:cubicBezTo>
                  <a:cubicBezTo>
                    <a:pt x="492" y="332"/>
                    <a:pt x="643" y="207"/>
                    <a:pt x="822" y="127"/>
                  </a:cubicBezTo>
                  <a:cubicBezTo>
                    <a:pt x="971" y="56"/>
                    <a:pt x="1141" y="27"/>
                    <a:pt x="1307" y="27"/>
                  </a:cubicBezTo>
                  <a:cubicBezTo>
                    <a:pt x="1330" y="27"/>
                    <a:pt x="1352" y="28"/>
                    <a:pt x="1375" y="29"/>
                  </a:cubicBezTo>
                  <a:cubicBezTo>
                    <a:pt x="1572" y="56"/>
                    <a:pt x="1759" y="100"/>
                    <a:pt x="1937" y="181"/>
                  </a:cubicBezTo>
                  <a:cubicBezTo>
                    <a:pt x="2286" y="341"/>
                    <a:pt x="2607" y="555"/>
                    <a:pt x="2901" y="805"/>
                  </a:cubicBezTo>
                  <a:cubicBezTo>
                    <a:pt x="3044" y="930"/>
                    <a:pt x="3178" y="1064"/>
                    <a:pt x="3312" y="1207"/>
                  </a:cubicBezTo>
                  <a:cubicBezTo>
                    <a:pt x="3432" y="1344"/>
                    <a:pt x="3544" y="1499"/>
                    <a:pt x="3632" y="1653"/>
                  </a:cubicBezTo>
                  <a:lnTo>
                    <a:pt x="3632" y="1653"/>
                  </a:lnTo>
                  <a:cubicBezTo>
                    <a:pt x="3290" y="1819"/>
                    <a:pt x="2939" y="1968"/>
                    <a:pt x="2580" y="2090"/>
                  </a:cubicBezTo>
                  <a:cubicBezTo>
                    <a:pt x="2214" y="2224"/>
                    <a:pt x="1839" y="2314"/>
                    <a:pt x="1447" y="2349"/>
                  </a:cubicBezTo>
                  <a:cubicBezTo>
                    <a:pt x="1400" y="2354"/>
                    <a:pt x="1352" y="2356"/>
                    <a:pt x="1305" y="2356"/>
                  </a:cubicBezTo>
                  <a:cubicBezTo>
                    <a:pt x="1162" y="2356"/>
                    <a:pt x="1016" y="2336"/>
                    <a:pt x="875" y="2296"/>
                  </a:cubicBezTo>
                  <a:cubicBezTo>
                    <a:pt x="688" y="2233"/>
                    <a:pt x="518" y="2144"/>
                    <a:pt x="367" y="2028"/>
                  </a:cubicBezTo>
                  <a:cubicBezTo>
                    <a:pt x="206" y="1912"/>
                    <a:pt x="99" y="1742"/>
                    <a:pt x="45" y="1555"/>
                  </a:cubicBezTo>
                  <a:cubicBezTo>
                    <a:pt x="10" y="1359"/>
                    <a:pt x="19" y="1163"/>
                    <a:pt x="81" y="984"/>
                  </a:cubicBezTo>
                  <a:lnTo>
                    <a:pt x="81" y="984"/>
                  </a:lnTo>
                  <a:cubicBezTo>
                    <a:pt x="19" y="1163"/>
                    <a:pt x="1" y="1359"/>
                    <a:pt x="36" y="1555"/>
                  </a:cubicBezTo>
                  <a:cubicBezTo>
                    <a:pt x="81" y="1742"/>
                    <a:pt x="188" y="1912"/>
                    <a:pt x="349" y="2037"/>
                  </a:cubicBezTo>
                  <a:cubicBezTo>
                    <a:pt x="501" y="2153"/>
                    <a:pt x="679" y="2251"/>
                    <a:pt x="858" y="2314"/>
                  </a:cubicBezTo>
                  <a:cubicBezTo>
                    <a:pt x="1005" y="2354"/>
                    <a:pt x="1152" y="2374"/>
                    <a:pt x="1299" y="2374"/>
                  </a:cubicBezTo>
                  <a:cubicBezTo>
                    <a:pt x="1348" y="2374"/>
                    <a:pt x="1398" y="2372"/>
                    <a:pt x="1447" y="2367"/>
                  </a:cubicBezTo>
                  <a:cubicBezTo>
                    <a:pt x="1830" y="2340"/>
                    <a:pt x="2214" y="2260"/>
                    <a:pt x="2589" y="2126"/>
                  </a:cubicBezTo>
                  <a:cubicBezTo>
                    <a:pt x="2955" y="2001"/>
                    <a:pt x="3321" y="1849"/>
                    <a:pt x="3669" y="1680"/>
                  </a:cubicBezTo>
                  <a:lnTo>
                    <a:pt x="3696" y="1671"/>
                  </a:lnTo>
                  <a:lnTo>
                    <a:pt x="3678" y="1644"/>
                  </a:lnTo>
                  <a:cubicBezTo>
                    <a:pt x="3589" y="1475"/>
                    <a:pt x="3473" y="1314"/>
                    <a:pt x="3339" y="1171"/>
                  </a:cubicBezTo>
                  <a:cubicBezTo>
                    <a:pt x="3205" y="1028"/>
                    <a:pt x="3062" y="895"/>
                    <a:pt x="2919" y="770"/>
                  </a:cubicBezTo>
                  <a:cubicBezTo>
                    <a:pt x="2625" y="520"/>
                    <a:pt x="2294" y="305"/>
                    <a:pt x="1937" y="154"/>
                  </a:cubicBezTo>
                  <a:cubicBezTo>
                    <a:pt x="1759" y="73"/>
                    <a:pt x="1572" y="29"/>
                    <a:pt x="1384" y="2"/>
                  </a:cubicBezTo>
                  <a:cubicBezTo>
                    <a:pt x="1368" y="1"/>
                    <a:pt x="1351" y="1"/>
                    <a:pt x="1334" y="1"/>
                  </a:cubicBezTo>
                  <a:close/>
                </a:path>
              </a:pathLst>
            </a:custGeom>
            <a:solidFill>
              <a:srgbClr val="993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626;p65"/>
            <p:cNvSpPr/>
            <p:nvPr/>
          </p:nvSpPr>
          <p:spPr>
            <a:xfrm>
              <a:off x="5119530" y="2231437"/>
              <a:ext cx="229995" cy="255602"/>
            </a:xfrm>
            <a:custGeom>
              <a:avLst/>
              <a:gdLst/>
              <a:ahLst/>
              <a:cxnLst/>
              <a:rect l="l" t="t" r="r" b="b"/>
              <a:pathLst>
                <a:path w="3294" h="3661" extrusionOk="0">
                  <a:moveTo>
                    <a:pt x="1750" y="0"/>
                  </a:moveTo>
                  <a:cubicBezTo>
                    <a:pt x="1440" y="0"/>
                    <a:pt x="1071" y="138"/>
                    <a:pt x="696" y="608"/>
                  </a:cubicBezTo>
                  <a:cubicBezTo>
                    <a:pt x="0" y="1483"/>
                    <a:pt x="509" y="3661"/>
                    <a:pt x="509" y="3661"/>
                  </a:cubicBezTo>
                  <a:cubicBezTo>
                    <a:pt x="1330" y="3482"/>
                    <a:pt x="2901" y="2456"/>
                    <a:pt x="3097" y="1572"/>
                  </a:cubicBezTo>
                  <a:cubicBezTo>
                    <a:pt x="3294" y="689"/>
                    <a:pt x="2383" y="180"/>
                    <a:pt x="2383" y="180"/>
                  </a:cubicBezTo>
                  <a:cubicBezTo>
                    <a:pt x="2239" y="102"/>
                    <a:pt x="2017" y="0"/>
                    <a:pt x="17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627;p65"/>
            <p:cNvSpPr/>
            <p:nvPr/>
          </p:nvSpPr>
          <p:spPr>
            <a:xfrm>
              <a:off x="5163587" y="2194224"/>
              <a:ext cx="161430" cy="272568"/>
            </a:xfrm>
            <a:custGeom>
              <a:avLst/>
              <a:gdLst/>
              <a:ahLst/>
              <a:cxnLst/>
              <a:rect l="l" t="t" r="r" b="b"/>
              <a:pathLst>
                <a:path w="2312" h="3904" extrusionOk="0">
                  <a:moveTo>
                    <a:pt x="2227" y="0"/>
                  </a:moveTo>
                  <a:cubicBezTo>
                    <a:pt x="2214" y="0"/>
                    <a:pt x="2201" y="5"/>
                    <a:pt x="2190" y="17"/>
                  </a:cubicBezTo>
                  <a:cubicBezTo>
                    <a:pt x="2074" y="133"/>
                    <a:pt x="1975" y="267"/>
                    <a:pt x="1886" y="410"/>
                  </a:cubicBezTo>
                  <a:cubicBezTo>
                    <a:pt x="1770" y="588"/>
                    <a:pt x="1663" y="767"/>
                    <a:pt x="1565" y="954"/>
                  </a:cubicBezTo>
                  <a:cubicBezTo>
                    <a:pt x="1511" y="1052"/>
                    <a:pt x="1467" y="1150"/>
                    <a:pt x="1413" y="1257"/>
                  </a:cubicBezTo>
                  <a:lnTo>
                    <a:pt x="672" y="1507"/>
                  </a:lnTo>
                  <a:lnTo>
                    <a:pt x="565" y="1543"/>
                  </a:lnTo>
                  <a:cubicBezTo>
                    <a:pt x="563" y="1544"/>
                    <a:pt x="563" y="1545"/>
                    <a:pt x="565" y="1545"/>
                  </a:cubicBezTo>
                  <a:cubicBezTo>
                    <a:pt x="597" y="1545"/>
                    <a:pt x="1107" y="1422"/>
                    <a:pt x="1342" y="1347"/>
                  </a:cubicBezTo>
                  <a:lnTo>
                    <a:pt x="1377" y="1329"/>
                  </a:lnTo>
                  <a:lnTo>
                    <a:pt x="1377" y="1329"/>
                  </a:lnTo>
                  <a:cubicBezTo>
                    <a:pt x="1279" y="1534"/>
                    <a:pt x="1190" y="1739"/>
                    <a:pt x="1083" y="1936"/>
                  </a:cubicBezTo>
                  <a:cubicBezTo>
                    <a:pt x="1011" y="2087"/>
                    <a:pt x="931" y="2239"/>
                    <a:pt x="851" y="2391"/>
                  </a:cubicBezTo>
                  <a:lnTo>
                    <a:pt x="297" y="2676"/>
                  </a:lnTo>
                  <a:lnTo>
                    <a:pt x="208" y="2721"/>
                  </a:lnTo>
                  <a:cubicBezTo>
                    <a:pt x="413" y="2650"/>
                    <a:pt x="610" y="2569"/>
                    <a:pt x="797" y="2480"/>
                  </a:cubicBezTo>
                  <a:lnTo>
                    <a:pt x="797" y="2480"/>
                  </a:lnTo>
                  <a:cubicBezTo>
                    <a:pt x="619" y="2819"/>
                    <a:pt x="422" y="3158"/>
                    <a:pt x="235" y="3498"/>
                  </a:cubicBezTo>
                  <a:lnTo>
                    <a:pt x="3" y="3899"/>
                  </a:lnTo>
                  <a:cubicBezTo>
                    <a:pt x="1" y="3902"/>
                    <a:pt x="1" y="3903"/>
                    <a:pt x="1" y="3903"/>
                  </a:cubicBezTo>
                  <a:cubicBezTo>
                    <a:pt x="8" y="3903"/>
                    <a:pt x="426" y="3299"/>
                    <a:pt x="681" y="2882"/>
                  </a:cubicBezTo>
                  <a:cubicBezTo>
                    <a:pt x="726" y="2980"/>
                    <a:pt x="762" y="3087"/>
                    <a:pt x="797" y="3185"/>
                  </a:cubicBezTo>
                  <a:lnTo>
                    <a:pt x="824" y="3239"/>
                  </a:lnTo>
                  <a:cubicBezTo>
                    <a:pt x="806" y="3105"/>
                    <a:pt x="770" y="2962"/>
                    <a:pt x="726" y="2837"/>
                  </a:cubicBezTo>
                  <a:lnTo>
                    <a:pt x="726" y="2819"/>
                  </a:lnTo>
                  <a:cubicBezTo>
                    <a:pt x="878" y="2569"/>
                    <a:pt x="994" y="2355"/>
                    <a:pt x="1136" y="2087"/>
                  </a:cubicBezTo>
                  <a:cubicBezTo>
                    <a:pt x="1190" y="1980"/>
                    <a:pt x="1243" y="1864"/>
                    <a:pt x="1297" y="1757"/>
                  </a:cubicBezTo>
                  <a:lnTo>
                    <a:pt x="1592" y="2400"/>
                  </a:lnTo>
                  <a:lnTo>
                    <a:pt x="1636" y="2498"/>
                  </a:lnTo>
                  <a:cubicBezTo>
                    <a:pt x="1637" y="2499"/>
                    <a:pt x="1637" y="2500"/>
                    <a:pt x="1637" y="2500"/>
                  </a:cubicBezTo>
                  <a:cubicBezTo>
                    <a:pt x="1643" y="2500"/>
                    <a:pt x="1472" y="1991"/>
                    <a:pt x="1360" y="1766"/>
                  </a:cubicBezTo>
                  <a:lnTo>
                    <a:pt x="1333" y="1686"/>
                  </a:lnTo>
                  <a:cubicBezTo>
                    <a:pt x="1404" y="1525"/>
                    <a:pt x="1484" y="1365"/>
                    <a:pt x="1565" y="1204"/>
                  </a:cubicBezTo>
                  <a:cubicBezTo>
                    <a:pt x="1583" y="1168"/>
                    <a:pt x="1600" y="1141"/>
                    <a:pt x="1609" y="1106"/>
                  </a:cubicBezTo>
                  <a:cubicBezTo>
                    <a:pt x="1734" y="1302"/>
                    <a:pt x="1859" y="1498"/>
                    <a:pt x="1984" y="1686"/>
                  </a:cubicBezTo>
                  <a:lnTo>
                    <a:pt x="2038" y="1775"/>
                  </a:lnTo>
                  <a:cubicBezTo>
                    <a:pt x="1931" y="1552"/>
                    <a:pt x="1815" y="1329"/>
                    <a:pt x="1681" y="1106"/>
                  </a:cubicBezTo>
                  <a:lnTo>
                    <a:pt x="1645" y="1043"/>
                  </a:lnTo>
                  <a:cubicBezTo>
                    <a:pt x="1734" y="874"/>
                    <a:pt x="1824" y="713"/>
                    <a:pt x="1922" y="552"/>
                  </a:cubicBezTo>
                  <a:cubicBezTo>
                    <a:pt x="2020" y="392"/>
                    <a:pt x="2136" y="240"/>
                    <a:pt x="2270" y="106"/>
                  </a:cubicBezTo>
                  <a:cubicBezTo>
                    <a:pt x="2312" y="64"/>
                    <a:pt x="2272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628;p65"/>
            <p:cNvSpPr/>
            <p:nvPr/>
          </p:nvSpPr>
          <p:spPr>
            <a:xfrm>
              <a:off x="5143199" y="2276399"/>
              <a:ext cx="195084" cy="210639"/>
            </a:xfrm>
            <a:custGeom>
              <a:avLst/>
              <a:gdLst/>
              <a:ahLst/>
              <a:cxnLst/>
              <a:rect l="l" t="t" r="r" b="b"/>
              <a:pathLst>
                <a:path w="2794" h="3017" extrusionOk="0">
                  <a:moveTo>
                    <a:pt x="0" y="1812"/>
                  </a:moveTo>
                  <a:cubicBezTo>
                    <a:pt x="27" y="2213"/>
                    <a:pt x="81" y="2624"/>
                    <a:pt x="170" y="3017"/>
                  </a:cubicBezTo>
                  <a:cubicBezTo>
                    <a:pt x="991" y="2838"/>
                    <a:pt x="2571" y="1812"/>
                    <a:pt x="2758" y="928"/>
                  </a:cubicBezTo>
                  <a:cubicBezTo>
                    <a:pt x="2785" y="812"/>
                    <a:pt x="2794" y="687"/>
                    <a:pt x="2776" y="562"/>
                  </a:cubicBezTo>
                  <a:cubicBezTo>
                    <a:pt x="1669" y="0"/>
                    <a:pt x="322" y="607"/>
                    <a:pt x="0" y="181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629;p65"/>
            <p:cNvSpPr/>
            <p:nvPr/>
          </p:nvSpPr>
          <p:spPr>
            <a:xfrm>
              <a:off x="5140057" y="2231437"/>
              <a:ext cx="199483" cy="258115"/>
            </a:xfrm>
            <a:custGeom>
              <a:avLst/>
              <a:gdLst/>
              <a:ahLst/>
              <a:cxnLst/>
              <a:rect l="l" t="t" r="r" b="b"/>
              <a:pathLst>
                <a:path w="2857" h="3697" extrusionOk="0">
                  <a:moveTo>
                    <a:pt x="1454" y="1"/>
                  </a:moveTo>
                  <a:cubicBezTo>
                    <a:pt x="1257" y="1"/>
                    <a:pt x="1067" y="54"/>
                    <a:pt x="893" y="162"/>
                  </a:cubicBezTo>
                  <a:cubicBezTo>
                    <a:pt x="527" y="385"/>
                    <a:pt x="260" y="733"/>
                    <a:pt x="144" y="1153"/>
                  </a:cubicBezTo>
                  <a:cubicBezTo>
                    <a:pt x="45" y="1563"/>
                    <a:pt x="1" y="1992"/>
                    <a:pt x="36" y="2411"/>
                  </a:cubicBezTo>
                  <a:cubicBezTo>
                    <a:pt x="54" y="2831"/>
                    <a:pt x="108" y="3259"/>
                    <a:pt x="197" y="3670"/>
                  </a:cubicBezTo>
                  <a:lnTo>
                    <a:pt x="197" y="3696"/>
                  </a:lnTo>
                  <a:lnTo>
                    <a:pt x="224" y="3688"/>
                  </a:lnTo>
                  <a:cubicBezTo>
                    <a:pt x="429" y="3634"/>
                    <a:pt x="634" y="3563"/>
                    <a:pt x="831" y="3464"/>
                  </a:cubicBezTo>
                  <a:cubicBezTo>
                    <a:pt x="1018" y="3375"/>
                    <a:pt x="1206" y="3268"/>
                    <a:pt x="1384" y="3152"/>
                  </a:cubicBezTo>
                  <a:cubicBezTo>
                    <a:pt x="1750" y="2929"/>
                    <a:pt x="2080" y="2652"/>
                    <a:pt x="2375" y="2340"/>
                  </a:cubicBezTo>
                  <a:cubicBezTo>
                    <a:pt x="2446" y="2260"/>
                    <a:pt x="2509" y="2170"/>
                    <a:pt x="2571" y="2090"/>
                  </a:cubicBezTo>
                  <a:cubicBezTo>
                    <a:pt x="2634" y="2001"/>
                    <a:pt x="2687" y="1903"/>
                    <a:pt x="2732" y="1804"/>
                  </a:cubicBezTo>
                  <a:cubicBezTo>
                    <a:pt x="2821" y="1608"/>
                    <a:pt x="2857" y="1394"/>
                    <a:pt x="2830" y="1180"/>
                  </a:cubicBezTo>
                  <a:cubicBezTo>
                    <a:pt x="2794" y="965"/>
                    <a:pt x="2705" y="769"/>
                    <a:pt x="2571" y="599"/>
                  </a:cubicBezTo>
                  <a:cubicBezTo>
                    <a:pt x="2437" y="430"/>
                    <a:pt x="2268" y="287"/>
                    <a:pt x="2089" y="180"/>
                  </a:cubicBezTo>
                  <a:lnTo>
                    <a:pt x="2089" y="180"/>
                  </a:lnTo>
                  <a:cubicBezTo>
                    <a:pt x="2268" y="296"/>
                    <a:pt x="2428" y="439"/>
                    <a:pt x="2553" y="608"/>
                  </a:cubicBezTo>
                  <a:cubicBezTo>
                    <a:pt x="2687" y="778"/>
                    <a:pt x="2776" y="974"/>
                    <a:pt x="2803" y="1189"/>
                  </a:cubicBezTo>
                  <a:cubicBezTo>
                    <a:pt x="2830" y="1394"/>
                    <a:pt x="2803" y="1608"/>
                    <a:pt x="2705" y="1804"/>
                  </a:cubicBezTo>
                  <a:cubicBezTo>
                    <a:pt x="2660" y="1903"/>
                    <a:pt x="2607" y="1992"/>
                    <a:pt x="2544" y="2081"/>
                  </a:cubicBezTo>
                  <a:cubicBezTo>
                    <a:pt x="2482" y="2161"/>
                    <a:pt x="2419" y="2242"/>
                    <a:pt x="2348" y="2322"/>
                  </a:cubicBezTo>
                  <a:cubicBezTo>
                    <a:pt x="2054" y="2634"/>
                    <a:pt x="1723" y="2902"/>
                    <a:pt x="1357" y="3125"/>
                  </a:cubicBezTo>
                  <a:cubicBezTo>
                    <a:pt x="1179" y="3241"/>
                    <a:pt x="991" y="3339"/>
                    <a:pt x="804" y="3429"/>
                  </a:cubicBezTo>
                  <a:cubicBezTo>
                    <a:pt x="617" y="3514"/>
                    <a:pt x="430" y="3582"/>
                    <a:pt x="236" y="3635"/>
                  </a:cubicBezTo>
                  <a:lnTo>
                    <a:pt x="236" y="3635"/>
                  </a:lnTo>
                  <a:cubicBezTo>
                    <a:pt x="141" y="3233"/>
                    <a:pt x="89" y="2822"/>
                    <a:pt x="63" y="2411"/>
                  </a:cubicBezTo>
                  <a:cubicBezTo>
                    <a:pt x="28" y="1992"/>
                    <a:pt x="63" y="1563"/>
                    <a:pt x="152" y="1162"/>
                  </a:cubicBezTo>
                  <a:cubicBezTo>
                    <a:pt x="269" y="751"/>
                    <a:pt x="527" y="394"/>
                    <a:pt x="893" y="171"/>
                  </a:cubicBezTo>
                  <a:cubicBezTo>
                    <a:pt x="1072" y="64"/>
                    <a:pt x="1277" y="1"/>
                    <a:pt x="1491" y="1"/>
                  </a:cubicBezTo>
                  <a:cubicBezTo>
                    <a:pt x="1697" y="10"/>
                    <a:pt x="1902" y="73"/>
                    <a:pt x="2089" y="180"/>
                  </a:cubicBezTo>
                  <a:cubicBezTo>
                    <a:pt x="1911" y="73"/>
                    <a:pt x="1705" y="10"/>
                    <a:pt x="1500" y="1"/>
                  </a:cubicBezTo>
                  <a:cubicBezTo>
                    <a:pt x="1485" y="1"/>
                    <a:pt x="1470" y="1"/>
                    <a:pt x="1454" y="1"/>
                  </a:cubicBezTo>
                  <a:close/>
                </a:path>
              </a:pathLst>
            </a:custGeom>
            <a:solidFill>
              <a:srgbClr val="993D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630;p65"/>
            <p:cNvSpPr/>
            <p:nvPr/>
          </p:nvSpPr>
          <p:spPr>
            <a:xfrm>
              <a:off x="5287730" y="2501280"/>
              <a:ext cx="111157" cy="83641"/>
            </a:xfrm>
            <a:custGeom>
              <a:avLst/>
              <a:gdLst/>
              <a:ahLst/>
              <a:cxnLst/>
              <a:rect l="l" t="t" r="r" b="b"/>
              <a:pathLst>
                <a:path w="1592" h="1198" extrusionOk="0">
                  <a:moveTo>
                    <a:pt x="801" y="0"/>
                  </a:moveTo>
                  <a:cubicBezTo>
                    <a:pt x="790" y="0"/>
                    <a:pt x="780" y="0"/>
                    <a:pt x="769" y="1"/>
                  </a:cubicBezTo>
                  <a:cubicBezTo>
                    <a:pt x="233" y="28"/>
                    <a:pt x="1" y="688"/>
                    <a:pt x="403" y="1045"/>
                  </a:cubicBezTo>
                  <a:cubicBezTo>
                    <a:pt x="514" y="1148"/>
                    <a:pt x="656" y="1198"/>
                    <a:pt x="797" y="1198"/>
                  </a:cubicBezTo>
                  <a:cubicBezTo>
                    <a:pt x="962" y="1198"/>
                    <a:pt x="1126" y="1130"/>
                    <a:pt x="1242" y="1001"/>
                  </a:cubicBezTo>
                  <a:cubicBezTo>
                    <a:pt x="1591" y="616"/>
                    <a:pt x="1316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631;p65"/>
            <p:cNvSpPr/>
            <p:nvPr/>
          </p:nvSpPr>
          <p:spPr>
            <a:xfrm>
              <a:off x="5421717" y="2443402"/>
              <a:ext cx="95936" cy="79313"/>
            </a:xfrm>
            <a:custGeom>
              <a:avLst/>
              <a:gdLst/>
              <a:ahLst/>
              <a:cxnLst/>
              <a:rect l="l" t="t" r="r" b="b"/>
              <a:pathLst>
                <a:path w="1374" h="1136" extrusionOk="0">
                  <a:moveTo>
                    <a:pt x="713" y="0"/>
                  </a:moveTo>
                  <a:cubicBezTo>
                    <a:pt x="623" y="0"/>
                    <a:pt x="529" y="22"/>
                    <a:pt x="438" y="71"/>
                  </a:cubicBezTo>
                  <a:cubicBezTo>
                    <a:pt x="1" y="312"/>
                    <a:pt x="72" y="973"/>
                    <a:pt x="563" y="1116"/>
                  </a:cubicBezTo>
                  <a:cubicBezTo>
                    <a:pt x="612" y="1129"/>
                    <a:pt x="662" y="1135"/>
                    <a:pt x="711" y="1135"/>
                  </a:cubicBezTo>
                  <a:cubicBezTo>
                    <a:pt x="956" y="1135"/>
                    <a:pt x="1185" y="976"/>
                    <a:pt x="1259" y="723"/>
                  </a:cubicBezTo>
                  <a:cubicBezTo>
                    <a:pt x="1373" y="339"/>
                    <a:pt x="1068" y="0"/>
                    <a:pt x="7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32;p65"/>
            <p:cNvSpPr/>
            <p:nvPr/>
          </p:nvSpPr>
          <p:spPr>
            <a:xfrm>
              <a:off x="5488397" y="2300626"/>
              <a:ext cx="111716" cy="84549"/>
            </a:xfrm>
            <a:custGeom>
              <a:avLst/>
              <a:gdLst/>
              <a:ahLst/>
              <a:cxnLst/>
              <a:rect l="l" t="t" r="r" b="b"/>
              <a:pathLst>
                <a:path w="1600" h="1211" extrusionOk="0">
                  <a:moveTo>
                    <a:pt x="802" y="0"/>
                  </a:moveTo>
                  <a:cubicBezTo>
                    <a:pt x="791" y="0"/>
                    <a:pt x="780" y="1"/>
                    <a:pt x="768" y="1"/>
                  </a:cubicBezTo>
                  <a:cubicBezTo>
                    <a:pt x="233" y="28"/>
                    <a:pt x="1" y="697"/>
                    <a:pt x="402" y="1054"/>
                  </a:cubicBezTo>
                  <a:cubicBezTo>
                    <a:pt x="515" y="1159"/>
                    <a:pt x="659" y="1210"/>
                    <a:pt x="803" y="1210"/>
                  </a:cubicBezTo>
                  <a:cubicBezTo>
                    <a:pt x="967" y="1210"/>
                    <a:pt x="1131" y="1143"/>
                    <a:pt x="1250" y="1010"/>
                  </a:cubicBezTo>
                  <a:cubicBezTo>
                    <a:pt x="1600" y="616"/>
                    <a:pt x="1325" y="0"/>
                    <a:pt x="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33;p65"/>
            <p:cNvSpPr/>
            <p:nvPr/>
          </p:nvSpPr>
          <p:spPr>
            <a:xfrm>
              <a:off x="5341981" y="2531860"/>
              <a:ext cx="39170" cy="29533"/>
            </a:xfrm>
            <a:custGeom>
              <a:avLst/>
              <a:gdLst/>
              <a:ahLst/>
              <a:cxnLst/>
              <a:rect l="l" t="t" r="r" b="b"/>
              <a:pathLst>
                <a:path w="561" h="423" extrusionOk="0">
                  <a:moveTo>
                    <a:pt x="279" y="0"/>
                  </a:moveTo>
                  <a:cubicBezTo>
                    <a:pt x="275" y="0"/>
                    <a:pt x="272" y="0"/>
                    <a:pt x="268" y="0"/>
                  </a:cubicBezTo>
                  <a:cubicBezTo>
                    <a:pt x="81" y="9"/>
                    <a:pt x="0" y="241"/>
                    <a:pt x="143" y="366"/>
                  </a:cubicBezTo>
                  <a:cubicBezTo>
                    <a:pt x="181" y="404"/>
                    <a:pt x="231" y="422"/>
                    <a:pt x="282" y="422"/>
                  </a:cubicBezTo>
                  <a:cubicBezTo>
                    <a:pt x="338" y="422"/>
                    <a:pt x="395" y="400"/>
                    <a:pt x="438" y="357"/>
                  </a:cubicBezTo>
                  <a:cubicBezTo>
                    <a:pt x="560" y="217"/>
                    <a:pt x="460" y="0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634;p65"/>
            <p:cNvSpPr/>
            <p:nvPr/>
          </p:nvSpPr>
          <p:spPr>
            <a:xfrm>
              <a:off x="5469126" y="2466441"/>
              <a:ext cx="36028" cy="30022"/>
            </a:xfrm>
            <a:custGeom>
              <a:avLst/>
              <a:gdLst/>
              <a:ahLst/>
              <a:cxnLst/>
              <a:rect l="l" t="t" r="r" b="b"/>
              <a:pathLst>
                <a:path w="516" h="430" extrusionOk="0">
                  <a:moveTo>
                    <a:pt x="265" y="1"/>
                  </a:moveTo>
                  <a:cubicBezTo>
                    <a:pt x="231" y="1"/>
                    <a:pt x="195" y="9"/>
                    <a:pt x="161" y="27"/>
                  </a:cubicBezTo>
                  <a:cubicBezTo>
                    <a:pt x="0" y="116"/>
                    <a:pt x="27" y="366"/>
                    <a:pt x="205" y="420"/>
                  </a:cubicBezTo>
                  <a:cubicBezTo>
                    <a:pt x="227" y="426"/>
                    <a:pt x="250" y="430"/>
                    <a:pt x="271" y="430"/>
                  </a:cubicBezTo>
                  <a:cubicBezTo>
                    <a:pt x="363" y="430"/>
                    <a:pt x="444" y="371"/>
                    <a:pt x="473" y="277"/>
                  </a:cubicBezTo>
                  <a:cubicBezTo>
                    <a:pt x="516" y="127"/>
                    <a:pt x="400" y="1"/>
                    <a:pt x="2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635;p65"/>
            <p:cNvSpPr/>
            <p:nvPr/>
          </p:nvSpPr>
          <p:spPr>
            <a:xfrm>
              <a:off x="5545092" y="2329949"/>
              <a:ext cx="36727" cy="27787"/>
            </a:xfrm>
            <a:custGeom>
              <a:avLst/>
              <a:gdLst/>
              <a:ahLst/>
              <a:cxnLst/>
              <a:rect l="l" t="t" r="r" b="b"/>
              <a:pathLst>
                <a:path w="526" h="398" extrusionOk="0">
                  <a:moveTo>
                    <a:pt x="262" y="0"/>
                  </a:moveTo>
                  <a:cubicBezTo>
                    <a:pt x="258" y="0"/>
                    <a:pt x="255" y="0"/>
                    <a:pt x="251" y="1"/>
                  </a:cubicBezTo>
                  <a:cubicBezTo>
                    <a:pt x="72" y="10"/>
                    <a:pt x="1" y="224"/>
                    <a:pt x="135" y="349"/>
                  </a:cubicBezTo>
                  <a:cubicBezTo>
                    <a:pt x="172" y="381"/>
                    <a:pt x="217" y="397"/>
                    <a:pt x="263" y="397"/>
                  </a:cubicBezTo>
                  <a:cubicBezTo>
                    <a:pt x="318" y="397"/>
                    <a:pt x="373" y="375"/>
                    <a:pt x="412" y="331"/>
                  </a:cubicBezTo>
                  <a:cubicBezTo>
                    <a:pt x="525" y="200"/>
                    <a:pt x="433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36;p65"/>
            <p:cNvSpPr/>
            <p:nvPr/>
          </p:nvSpPr>
          <p:spPr>
            <a:xfrm>
              <a:off x="5300228" y="2499954"/>
              <a:ext cx="87278" cy="84898"/>
            </a:xfrm>
            <a:custGeom>
              <a:avLst/>
              <a:gdLst/>
              <a:ahLst/>
              <a:cxnLst/>
              <a:rect l="l" t="t" r="r" b="b"/>
              <a:pathLst>
                <a:path w="1250" h="1216" extrusionOk="0">
                  <a:moveTo>
                    <a:pt x="636" y="0"/>
                  </a:moveTo>
                  <a:cubicBezTo>
                    <a:pt x="621" y="0"/>
                    <a:pt x="605" y="1"/>
                    <a:pt x="590" y="2"/>
                  </a:cubicBezTo>
                  <a:cubicBezTo>
                    <a:pt x="250" y="20"/>
                    <a:pt x="0" y="315"/>
                    <a:pt x="18" y="654"/>
                  </a:cubicBezTo>
                  <a:cubicBezTo>
                    <a:pt x="27" y="805"/>
                    <a:pt x="108" y="957"/>
                    <a:pt x="224" y="1064"/>
                  </a:cubicBezTo>
                  <a:cubicBezTo>
                    <a:pt x="108" y="957"/>
                    <a:pt x="36" y="805"/>
                    <a:pt x="36" y="654"/>
                  </a:cubicBezTo>
                  <a:cubicBezTo>
                    <a:pt x="18" y="332"/>
                    <a:pt x="268" y="56"/>
                    <a:pt x="590" y="47"/>
                  </a:cubicBezTo>
                  <a:cubicBezTo>
                    <a:pt x="601" y="46"/>
                    <a:pt x="612" y="46"/>
                    <a:pt x="623" y="46"/>
                  </a:cubicBezTo>
                  <a:cubicBezTo>
                    <a:pt x="929" y="46"/>
                    <a:pt x="1179" y="281"/>
                    <a:pt x="1196" y="591"/>
                  </a:cubicBezTo>
                  <a:cubicBezTo>
                    <a:pt x="1223" y="913"/>
                    <a:pt x="973" y="1189"/>
                    <a:pt x="652" y="1216"/>
                  </a:cubicBezTo>
                  <a:cubicBezTo>
                    <a:pt x="991" y="1207"/>
                    <a:pt x="1250" y="921"/>
                    <a:pt x="1241" y="582"/>
                  </a:cubicBezTo>
                  <a:cubicBezTo>
                    <a:pt x="1224" y="259"/>
                    <a:pt x="955" y="0"/>
                    <a:pt x="636" y="0"/>
                  </a:cubicBezTo>
                  <a:close/>
                </a:path>
              </a:pathLst>
            </a:custGeom>
            <a:solidFill>
              <a:srgbClr val="6B1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37;p65"/>
            <p:cNvSpPr/>
            <p:nvPr/>
          </p:nvSpPr>
          <p:spPr>
            <a:xfrm>
              <a:off x="5427373" y="2441726"/>
              <a:ext cx="92305" cy="79592"/>
            </a:xfrm>
            <a:custGeom>
              <a:avLst/>
              <a:gdLst/>
              <a:ahLst/>
              <a:cxnLst/>
              <a:rect l="l" t="t" r="r" b="b"/>
              <a:pathLst>
                <a:path w="1322" h="1140" extrusionOk="0">
                  <a:moveTo>
                    <a:pt x="638" y="1"/>
                  </a:moveTo>
                  <a:cubicBezTo>
                    <a:pt x="540" y="1"/>
                    <a:pt x="440" y="26"/>
                    <a:pt x="348" y="78"/>
                  </a:cubicBezTo>
                  <a:cubicBezTo>
                    <a:pt x="214" y="149"/>
                    <a:pt x="116" y="283"/>
                    <a:pt x="80" y="435"/>
                  </a:cubicBezTo>
                  <a:cubicBezTo>
                    <a:pt x="36" y="577"/>
                    <a:pt x="63" y="738"/>
                    <a:pt x="134" y="863"/>
                  </a:cubicBezTo>
                  <a:cubicBezTo>
                    <a:pt x="205" y="997"/>
                    <a:pt x="330" y="1095"/>
                    <a:pt x="482" y="1140"/>
                  </a:cubicBezTo>
                  <a:cubicBezTo>
                    <a:pt x="330" y="1095"/>
                    <a:pt x="214" y="997"/>
                    <a:pt x="143" y="863"/>
                  </a:cubicBezTo>
                  <a:cubicBezTo>
                    <a:pt x="0" y="595"/>
                    <a:pt x="107" y="256"/>
                    <a:pt x="375" y="113"/>
                  </a:cubicBezTo>
                  <a:cubicBezTo>
                    <a:pt x="453" y="68"/>
                    <a:pt x="542" y="48"/>
                    <a:pt x="631" y="48"/>
                  </a:cubicBezTo>
                  <a:cubicBezTo>
                    <a:pt x="683" y="48"/>
                    <a:pt x="736" y="55"/>
                    <a:pt x="786" y="69"/>
                  </a:cubicBezTo>
                  <a:cubicBezTo>
                    <a:pt x="1250" y="211"/>
                    <a:pt x="1321" y="836"/>
                    <a:pt x="911" y="1086"/>
                  </a:cubicBezTo>
                  <a:cubicBezTo>
                    <a:pt x="1187" y="934"/>
                    <a:pt x="1294" y="586"/>
                    <a:pt x="1151" y="310"/>
                  </a:cubicBezTo>
                  <a:cubicBezTo>
                    <a:pt x="1043" y="110"/>
                    <a:pt x="844" y="1"/>
                    <a:pt x="638" y="1"/>
                  </a:cubicBezTo>
                  <a:close/>
                </a:path>
              </a:pathLst>
            </a:custGeom>
            <a:solidFill>
              <a:srgbClr val="6B1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38;p65"/>
            <p:cNvSpPr/>
            <p:nvPr/>
          </p:nvSpPr>
          <p:spPr>
            <a:xfrm>
              <a:off x="5500266" y="2299299"/>
              <a:ext cx="102150" cy="86155"/>
            </a:xfrm>
            <a:custGeom>
              <a:avLst/>
              <a:gdLst/>
              <a:ahLst/>
              <a:cxnLst/>
              <a:rect l="l" t="t" r="r" b="b"/>
              <a:pathLst>
                <a:path w="1463" h="1234" extrusionOk="0">
                  <a:moveTo>
                    <a:pt x="27" y="663"/>
                  </a:moveTo>
                  <a:cubicBezTo>
                    <a:pt x="36" y="823"/>
                    <a:pt x="107" y="966"/>
                    <a:pt x="232" y="1073"/>
                  </a:cubicBezTo>
                  <a:cubicBezTo>
                    <a:pt x="108" y="966"/>
                    <a:pt x="36" y="814"/>
                    <a:pt x="27" y="663"/>
                  </a:cubicBezTo>
                  <a:close/>
                  <a:moveTo>
                    <a:pt x="642" y="1"/>
                  </a:moveTo>
                  <a:cubicBezTo>
                    <a:pt x="628" y="1"/>
                    <a:pt x="613" y="1"/>
                    <a:pt x="598" y="2"/>
                  </a:cubicBezTo>
                  <a:cubicBezTo>
                    <a:pt x="259" y="20"/>
                    <a:pt x="0" y="315"/>
                    <a:pt x="27" y="663"/>
                  </a:cubicBezTo>
                  <a:cubicBezTo>
                    <a:pt x="27" y="502"/>
                    <a:pt x="81" y="350"/>
                    <a:pt x="188" y="234"/>
                  </a:cubicBezTo>
                  <a:cubicBezTo>
                    <a:pt x="310" y="106"/>
                    <a:pt x="466" y="47"/>
                    <a:pt x="618" y="47"/>
                  </a:cubicBezTo>
                  <a:cubicBezTo>
                    <a:pt x="909" y="47"/>
                    <a:pt x="1191" y="260"/>
                    <a:pt x="1214" y="600"/>
                  </a:cubicBezTo>
                  <a:cubicBezTo>
                    <a:pt x="1223" y="752"/>
                    <a:pt x="1170" y="904"/>
                    <a:pt x="1071" y="1029"/>
                  </a:cubicBezTo>
                  <a:cubicBezTo>
                    <a:pt x="964" y="1145"/>
                    <a:pt x="821" y="1216"/>
                    <a:pt x="661" y="1234"/>
                  </a:cubicBezTo>
                  <a:cubicBezTo>
                    <a:pt x="821" y="1225"/>
                    <a:pt x="982" y="1154"/>
                    <a:pt x="1089" y="1038"/>
                  </a:cubicBezTo>
                  <a:cubicBezTo>
                    <a:pt x="1463" y="638"/>
                    <a:pt x="1176" y="1"/>
                    <a:pt x="642" y="1"/>
                  </a:cubicBezTo>
                  <a:close/>
                </a:path>
              </a:pathLst>
            </a:custGeom>
            <a:solidFill>
              <a:srgbClr val="6B17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5639;p65"/>
          <p:cNvGrpSpPr/>
          <p:nvPr/>
        </p:nvGrpSpPr>
        <p:grpSpPr>
          <a:xfrm>
            <a:off x="2208267" y="684066"/>
            <a:ext cx="766806" cy="665207"/>
            <a:chOff x="1216875" y="2057547"/>
            <a:chExt cx="766806" cy="665207"/>
          </a:xfrm>
        </p:grpSpPr>
        <p:sp>
          <p:nvSpPr>
            <p:cNvPr id="237" name="Google Shape;5640;p65"/>
            <p:cNvSpPr/>
            <p:nvPr/>
          </p:nvSpPr>
          <p:spPr>
            <a:xfrm rot="7225757">
              <a:off x="1254438" y="2374166"/>
              <a:ext cx="327611" cy="274654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41;p65"/>
            <p:cNvSpPr/>
            <p:nvPr/>
          </p:nvSpPr>
          <p:spPr>
            <a:xfrm rot="-9405637">
              <a:off x="1483168" y="2135798"/>
              <a:ext cx="459150" cy="304129"/>
            </a:xfrm>
            <a:custGeom>
              <a:avLst/>
              <a:gdLst/>
              <a:ahLst/>
              <a:cxnLst/>
              <a:rect l="l" t="t" r="r" b="b"/>
              <a:pathLst>
                <a:path w="5005" h="3315" extrusionOk="0">
                  <a:moveTo>
                    <a:pt x="3133" y="1"/>
                  </a:moveTo>
                  <a:cubicBezTo>
                    <a:pt x="3086" y="1"/>
                    <a:pt x="3041" y="10"/>
                    <a:pt x="2999" y="30"/>
                  </a:cubicBezTo>
                  <a:cubicBezTo>
                    <a:pt x="2651" y="190"/>
                    <a:pt x="2741" y="458"/>
                    <a:pt x="2741" y="458"/>
                  </a:cubicBezTo>
                  <a:cubicBezTo>
                    <a:pt x="2741" y="458"/>
                    <a:pt x="2316" y="210"/>
                    <a:pt x="1958" y="210"/>
                  </a:cubicBezTo>
                  <a:cubicBezTo>
                    <a:pt x="1832" y="210"/>
                    <a:pt x="1713" y="241"/>
                    <a:pt x="1625" y="324"/>
                  </a:cubicBezTo>
                  <a:cubicBezTo>
                    <a:pt x="1286" y="637"/>
                    <a:pt x="1803" y="896"/>
                    <a:pt x="1803" y="896"/>
                  </a:cubicBezTo>
                  <a:cubicBezTo>
                    <a:pt x="1803" y="896"/>
                    <a:pt x="1673" y="875"/>
                    <a:pt x="1507" y="875"/>
                  </a:cubicBezTo>
                  <a:cubicBezTo>
                    <a:pt x="1237" y="875"/>
                    <a:pt x="875" y="930"/>
                    <a:pt x="831" y="1217"/>
                  </a:cubicBezTo>
                  <a:cubicBezTo>
                    <a:pt x="759" y="1690"/>
                    <a:pt x="1295" y="1734"/>
                    <a:pt x="1295" y="1734"/>
                  </a:cubicBezTo>
                  <a:cubicBezTo>
                    <a:pt x="72" y="1877"/>
                    <a:pt x="1" y="2930"/>
                    <a:pt x="643" y="3127"/>
                  </a:cubicBezTo>
                  <a:cubicBezTo>
                    <a:pt x="733" y="3154"/>
                    <a:pt x="822" y="3166"/>
                    <a:pt x="909" y="3166"/>
                  </a:cubicBezTo>
                  <a:cubicBezTo>
                    <a:pt x="1448" y="3166"/>
                    <a:pt x="1910" y="2716"/>
                    <a:pt x="1911" y="2716"/>
                  </a:cubicBezTo>
                  <a:lnTo>
                    <a:pt x="1911" y="2716"/>
                  </a:lnTo>
                  <a:cubicBezTo>
                    <a:pt x="1911" y="2716"/>
                    <a:pt x="1821" y="3216"/>
                    <a:pt x="2241" y="3305"/>
                  </a:cubicBezTo>
                  <a:cubicBezTo>
                    <a:pt x="2270" y="3311"/>
                    <a:pt x="2297" y="3314"/>
                    <a:pt x="2325" y="3314"/>
                  </a:cubicBezTo>
                  <a:cubicBezTo>
                    <a:pt x="2693" y="3314"/>
                    <a:pt x="2910" y="2788"/>
                    <a:pt x="2910" y="2788"/>
                  </a:cubicBezTo>
                  <a:cubicBezTo>
                    <a:pt x="2910" y="2788"/>
                    <a:pt x="3104" y="3169"/>
                    <a:pt x="3399" y="3169"/>
                  </a:cubicBezTo>
                  <a:cubicBezTo>
                    <a:pt x="3484" y="3169"/>
                    <a:pt x="3578" y="3137"/>
                    <a:pt x="3678" y="3055"/>
                  </a:cubicBezTo>
                  <a:cubicBezTo>
                    <a:pt x="4124" y="2689"/>
                    <a:pt x="3847" y="2074"/>
                    <a:pt x="3847" y="2074"/>
                  </a:cubicBezTo>
                  <a:lnTo>
                    <a:pt x="3847" y="2074"/>
                  </a:lnTo>
                  <a:cubicBezTo>
                    <a:pt x="3847" y="2074"/>
                    <a:pt x="3976" y="2225"/>
                    <a:pt x="4171" y="2225"/>
                  </a:cubicBezTo>
                  <a:cubicBezTo>
                    <a:pt x="4276" y="2225"/>
                    <a:pt x="4400" y="2181"/>
                    <a:pt x="4534" y="2047"/>
                  </a:cubicBezTo>
                  <a:cubicBezTo>
                    <a:pt x="4847" y="1743"/>
                    <a:pt x="4651" y="1297"/>
                    <a:pt x="4651" y="1297"/>
                  </a:cubicBezTo>
                  <a:lnTo>
                    <a:pt x="4651" y="1297"/>
                  </a:lnTo>
                  <a:cubicBezTo>
                    <a:pt x="4703" y="1329"/>
                    <a:pt x="4745" y="1342"/>
                    <a:pt x="4778" y="1342"/>
                  </a:cubicBezTo>
                  <a:cubicBezTo>
                    <a:pt x="5005" y="1342"/>
                    <a:pt x="4793" y="681"/>
                    <a:pt x="4793" y="681"/>
                  </a:cubicBezTo>
                  <a:cubicBezTo>
                    <a:pt x="4793" y="681"/>
                    <a:pt x="4279" y="152"/>
                    <a:pt x="4046" y="152"/>
                  </a:cubicBezTo>
                  <a:cubicBezTo>
                    <a:pt x="4021" y="152"/>
                    <a:pt x="3999" y="158"/>
                    <a:pt x="3981" y="173"/>
                  </a:cubicBezTo>
                  <a:cubicBezTo>
                    <a:pt x="3874" y="244"/>
                    <a:pt x="3847" y="387"/>
                    <a:pt x="3928" y="485"/>
                  </a:cubicBezTo>
                  <a:cubicBezTo>
                    <a:pt x="3928" y="485"/>
                    <a:pt x="3478" y="1"/>
                    <a:pt x="3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42;p65"/>
            <p:cNvSpPr/>
            <p:nvPr/>
          </p:nvSpPr>
          <p:spPr>
            <a:xfrm rot="-9405637">
              <a:off x="1603214" y="2144374"/>
              <a:ext cx="329982" cy="211376"/>
            </a:xfrm>
            <a:custGeom>
              <a:avLst/>
              <a:gdLst/>
              <a:ahLst/>
              <a:cxnLst/>
              <a:rect l="l" t="t" r="r" b="b"/>
              <a:pathLst>
                <a:path w="3597" h="2304" extrusionOk="0">
                  <a:moveTo>
                    <a:pt x="884" y="590"/>
                  </a:moveTo>
                  <a:cubicBezTo>
                    <a:pt x="919" y="608"/>
                    <a:pt x="955" y="608"/>
                    <a:pt x="1000" y="616"/>
                  </a:cubicBezTo>
                  <a:cubicBezTo>
                    <a:pt x="919" y="625"/>
                    <a:pt x="848" y="634"/>
                    <a:pt x="777" y="652"/>
                  </a:cubicBezTo>
                  <a:cubicBezTo>
                    <a:pt x="411" y="893"/>
                    <a:pt x="143" y="1259"/>
                    <a:pt x="18" y="1679"/>
                  </a:cubicBezTo>
                  <a:cubicBezTo>
                    <a:pt x="18" y="1696"/>
                    <a:pt x="9" y="1714"/>
                    <a:pt x="0" y="1723"/>
                  </a:cubicBezTo>
                  <a:cubicBezTo>
                    <a:pt x="71" y="1866"/>
                    <a:pt x="196" y="1964"/>
                    <a:pt x="348" y="2009"/>
                  </a:cubicBezTo>
                  <a:cubicBezTo>
                    <a:pt x="982" y="2205"/>
                    <a:pt x="1615" y="1598"/>
                    <a:pt x="1615" y="1598"/>
                  </a:cubicBezTo>
                  <a:cubicBezTo>
                    <a:pt x="1615" y="1598"/>
                    <a:pt x="1517" y="2098"/>
                    <a:pt x="1937" y="2187"/>
                  </a:cubicBezTo>
                  <a:cubicBezTo>
                    <a:pt x="2356" y="2277"/>
                    <a:pt x="2606" y="1670"/>
                    <a:pt x="2606" y="1670"/>
                  </a:cubicBezTo>
                  <a:cubicBezTo>
                    <a:pt x="2606" y="1670"/>
                    <a:pt x="2927" y="2303"/>
                    <a:pt x="3374" y="1937"/>
                  </a:cubicBezTo>
                  <a:cubicBezTo>
                    <a:pt x="3481" y="1848"/>
                    <a:pt x="3561" y="1732"/>
                    <a:pt x="3597" y="1598"/>
                  </a:cubicBezTo>
                  <a:cubicBezTo>
                    <a:pt x="3213" y="483"/>
                    <a:pt x="1901" y="1"/>
                    <a:pt x="884" y="59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43;p65"/>
            <p:cNvSpPr/>
            <p:nvPr/>
          </p:nvSpPr>
          <p:spPr>
            <a:xfrm rot="-9405637">
              <a:off x="1492145" y="2132782"/>
              <a:ext cx="430803" cy="306697"/>
            </a:xfrm>
            <a:custGeom>
              <a:avLst/>
              <a:gdLst/>
              <a:ahLst/>
              <a:cxnLst/>
              <a:rect l="l" t="t" r="r" b="b"/>
              <a:pathLst>
                <a:path w="4696" h="3343" extrusionOk="0">
                  <a:moveTo>
                    <a:pt x="1697" y="2735"/>
                  </a:move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lnTo>
                    <a:pt x="1697" y="2735"/>
                  </a:lnTo>
                  <a:cubicBezTo>
                    <a:pt x="1697" y="2735"/>
                    <a:pt x="1697" y="2735"/>
                    <a:pt x="1697" y="2735"/>
                  </a:cubicBezTo>
                  <a:close/>
                  <a:moveTo>
                    <a:pt x="1695" y="2737"/>
                  </a:moveTo>
                  <a:lnTo>
                    <a:pt x="1695" y="2737"/>
                  </a:lnTo>
                  <a:cubicBezTo>
                    <a:pt x="1481" y="2941"/>
                    <a:pt x="1214" y="3083"/>
                    <a:pt x="920" y="3164"/>
                  </a:cubicBezTo>
                  <a:cubicBezTo>
                    <a:pt x="1205" y="3092"/>
                    <a:pt x="1481" y="2941"/>
                    <a:pt x="1695" y="2737"/>
                  </a:cubicBezTo>
                  <a:close/>
                  <a:moveTo>
                    <a:pt x="2898" y="1"/>
                  </a:moveTo>
                  <a:cubicBezTo>
                    <a:pt x="2878" y="1"/>
                    <a:pt x="2858" y="2"/>
                    <a:pt x="2839" y="4"/>
                  </a:cubicBezTo>
                  <a:cubicBezTo>
                    <a:pt x="2776" y="22"/>
                    <a:pt x="2705" y="58"/>
                    <a:pt x="2652" y="102"/>
                  </a:cubicBezTo>
                  <a:cubicBezTo>
                    <a:pt x="2540" y="182"/>
                    <a:pt x="2479" y="311"/>
                    <a:pt x="2498" y="439"/>
                  </a:cubicBezTo>
                  <a:lnTo>
                    <a:pt x="2498" y="439"/>
                  </a:lnTo>
                  <a:cubicBezTo>
                    <a:pt x="2367" y="368"/>
                    <a:pt x="2236" y="313"/>
                    <a:pt x="2089" y="272"/>
                  </a:cubicBezTo>
                  <a:cubicBezTo>
                    <a:pt x="1984" y="235"/>
                    <a:pt x="1875" y="215"/>
                    <a:pt x="1762" y="215"/>
                  </a:cubicBezTo>
                  <a:cubicBezTo>
                    <a:pt x="1711" y="215"/>
                    <a:pt x="1660" y="219"/>
                    <a:pt x="1607" y="227"/>
                  </a:cubicBezTo>
                  <a:cubicBezTo>
                    <a:pt x="1527" y="245"/>
                    <a:pt x="1447" y="281"/>
                    <a:pt x="1384" y="343"/>
                  </a:cubicBezTo>
                  <a:cubicBezTo>
                    <a:pt x="1322" y="397"/>
                    <a:pt x="1286" y="477"/>
                    <a:pt x="1277" y="566"/>
                  </a:cubicBezTo>
                  <a:cubicBezTo>
                    <a:pt x="1277" y="647"/>
                    <a:pt x="1313" y="727"/>
                    <a:pt x="1384" y="790"/>
                  </a:cubicBezTo>
                  <a:cubicBezTo>
                    <a:pt x="1417" y="822"/>
                    <a:pt x="1453" y="855"/>
                    <a:pt x="1495" y="884"/>
                  </a:cubicBezTo>
                  <a:lnTo>
                    <a:pt x="1495" y="884"/>
                  </a:lnTo>
                  <a:cubicBezTo>
                    <a:pt x="1438" y="878"/>
                    <a:pt x="1381" y="875"/>
                    <a:pt x="1324" y="875"/>
                  </a:cubicBezTo>
                  <a:cubicBezTo>
                    <a:pt x="1252" y="875"/>
                    <a:pt x="1180" y="880"/>
                    <a:pt x="1107" y="888"/>
                  </a:cubicBezTo>
                  <a:cubicBezTo>
                    <a:pt x="1027" y="897"/>
                    <a:pt x="947" y="915"/>
                    <a:pt x="875" y="941"/>
                  </a:cubicBezTo>
                  <a:cubicBezTo>
                    <a:pt x="795" y="968"/>
                    <a:pt x="724" y="1013"/>
                    <a:pt x="670" y="1075"/>
                  </a:cubicBezTo>
                  <a:cubicBezTo>
                    <a:pt x="572" y="1218"/>
                    <a:pt x="572" y="1405"/>
                    <a:pt x="661" y="1548"/>
                  </a:cubicBezTo>
                  <a:cubicBezTo>
                    <a:pt x="735" y="1648"/>
                    <a:pt x="843" y="1719"/>
                    <a:pt x="961" y="1751"/>
                  </a:cubicBezTo>
                  <a:lnTo>
                    <a:pt x="961" y="1751"/>
                  </a:lnTo>
                  <a:cubicBezTo>
                    <a:pt x="702" y="1797"/>
                    <a:pt x="461" y="1913"/>
                    <a:pt x="260" y="2084"/>
                  </a:cubicBezTo>
                  <a:cubicBezTo>
                    <a:pt x="144" y="2191"/>
                    <a:pt x="72" y="2325"/>
                    <a:pt x="37" y="2476"/>
                  </a:cubicBezTo>
                  <a:cubicBezTo>
                    <a:pt x="1" y="2619"/>
                    <a:pt x="28" y="2780"/>
                    <a:pt x="108" y="2914"/>
                  </a:cubicBezTo>
                  <a:cubicBezTo>
                    <a:pt x="188" y="3039"/>
                    <a:pt x="322" y="3137"/>
                    <a:pt x="474" y="3164"/>
                  </a:cubicBezTo>
                  <a:cubicBezTo>
                    <a:pt x="545" y="3181"/>
                    <a:pt x="619" y="3190"/>
                    <a:pt x="694" y="3190"/>
                  </a:cubicBezTo>
                  <a:cubicBezTo>
                    <a:pt x="768" y="3190"/>
                    <a:pt x="844" y="3181"/>
                    <a:pt x="920" y="3164"/>
                  </a:cubicBezTo>
                  <a:lnTo>
                    <a:pt x="920" y="3164"/>
                  </a:lnTo>
                  <a:cubicBezTo>
                    <a:pt x="854" y="3176"/>
                    <a:pt x="786" y="3183"/>
                    <a:pt x="716" y="3183"/>
                  </a:cubicBezTo>
                  <a:cubicBezTo>
                    <a:pt x="636" y="3183"/>
                    <a:pt x="555" y="3174"/>
                    <a:pt x="474" y="3155"/>
                  </a:cubicBezTo>
                  <a:cubicBezTo>
                    <a:pt x="331" y="3119"/>
                    <a:pt x="206" y="3030"/>
                    <a:pt x="126" y="2905"/>
                  </a:cubicBezTo>
                  <a:cubicBezTo>
                    <a:pt x="45" y="2780"/>
                    <a:pt x="28" y="2628"/>
                    <a:pt x="63" y="2485"/>
                  </a:cubicBezTo>
                  <a:cubicBezTo>
                    <a:pt x="99" y="2343"/>
                    <a:pt x="179" y="2209"/>
                    <a:pt x="286" y="2110"/>
                  </a:cubicBezTo>
                  <a:cubicBezTo>
                    <a:pt x="510" y="1914"/>
                    <a:pt x="795" y="1798"/>
                    <a:pt x="1090" y="1771"/>
                  </a:cubicBezTo>
                  <a:lnTo>
                    <a:pt x="1224" y="1762"/>
                  </a:lnTo>
                  <a:lnTo>
                    <a:pt x="1090" y="1745"/>
                  </a:lnTo>
                  <a:cubicBezTo>
                    <a:pt x="1087" y="1744"/>
                    <a:pt x="1084" y="1744"/>
                    <a:pt x="1081" y="1743"/>
                  </a:cubicBezTo>
                  <a:lnTo>
                    <a:pt x="1081" y="1743"/>
                  </a:lnTo>
                  <a:lnTo>
                    <a:pt x="1081" y="1736"/>
                  </a:lnTo>
                  <a:cubicBezTo>
                    <a:pt x="1071" y="1737"/>
                    <a:pt x="1060" y="1738"/>
                    <a:pt x="1050" y="1739"/>
                  </a:cubicBezTo>
                  <a:lnTo>
                    <a:pt x="1050" y="1739"/>
                  </a:lnTo>
                  <a:cubicBezTo>
                    <a:pt x="913" y="1714"/>
                    <a:pt x="787" y="1644"/>
                    <a:pt x="697" y="1530"/>
                  </a:cubicBezTo>
                  <a:cubicBezTo>
                    <a:pt x="617" y="1396"/>
                    <a:pt x="617" y="1227"/>
                    <a:pt x="706" y="1102"/>
                  </a:cubicBezTo>
                  <a:cubicBezTo>
                    <a:pt x="759" y="1048"/>
                    <a:pt x="822" y="1004"/>
                    <a:pt x="893" y="977"/>
                  </a:cubicBezTo>
                  <a:cubicBezTo>
                    <a:pt x="965" y="950"/>
                    <a:pt x="1036" y="932"/>
                    <a:pt x="1116" y="923"/>
                  </a:cubicBezTo>
                  <a:cubicBezTo>
                    <a:pt x="1178" y="917"/>
                    <a:pt x="1238" y="914"/>
                    <a:pt x="1298" y="914"/>
                  </a:cubicBezTo>
                  <a:cubicBezTo>
                    <a:pt x="1390" y="914"/>
                    <a:pt x="1483" y="921"/>
                    <a:pt x="1578" y="931"/>
                  </a:cubicBezTo>
                  <a:lnTo>
                    <a:pt x="1578" y="931"/>
                  </a:lnTo>
                  <a:cubicBezTo>
                    <a:pt x="1579" y="932"/>
                    <a:pt x="1580" y="932"/>
                    <a:pt x="1581" y="932"/>
                  </a:cubicBezTo>
                  <a:lnTo>
                    <a:pt x="1581" y="931"/>
                  </a:lnTo>
                  <a:lnTo>
                    <a:pt x="1581" y="931"/>
                  </a:lnTo>
                  <a:cubicBezTo>
                    <a:pt x="1584" y="932"/>
                    <a:pt x="1587" y="932"/>
                    <a:pt x="1589" y="932"/>
                  </a:cubicBezTo>
                  <a:lnTo>
                    <a:pt x="1697" y="950"/>
                  </a:lnTo>
                  <a:lnTo>
                    <a:pt x="1598" y="897"/>
                  </a:lnTo>
                  <a:cubicBezTo>
                    <a:pt x="1527" y="861"/>
                    <a:pt x="1464" y="816"/>
                    <a:pt x="1411" y="763"/>
                  </a:cubicBezTo>
                  <a:cubicBezTo>
                    <a:pt x="1357" y="709"/>
                    <a:pt x="1322" y="638"/>
                    <a:pt x="1322" y="566"/>
                  </a:cubicBezTo>
                  <a:cubicBezTo>
                    <a:pt x="1331" y="486"/>
                    <a:pt x="1366" y="424"/>
                    <a:pt x="1420" y="370"/>
                  </a:cubicBezTo>
                  <a:cubicBezTo>
                    <a:pt x="1473" y="317"/>
                    <a:pt x="1545" y="281"/>
                    <a:pt x="1625" y="272"/>
                  </a:cubicBezTo>
                  <a:cubicBezTo>
                    <a:pt x="1672" y="264"/>
                    <a:pt x="1720" y="260"/>
                    <a:pt x="1768" y="260"/>
                  </a:cubicBezTo>
                  <a:cubicBezTo>
                    <a:pt x="1875" y="260"/>
                    <a:pt x="1982" y="280"/>
                    <a:pt x="2080" y="317"/>
                  </a:cubicBezTo>
                  <a:cubicBezTo>
                    <a:pt x="2232" y="361"/>
                    <a:pt x="2375" y="424"/>
                    <a:pt x="2518" y="495"/>
                  </a:cubicBezTo>
                  <a:lnTo>
                    <a:pt x="2571" y="531"/>
                  </a:lnTo>
                  <a:lnTo>
                    <a:pt x="2553" y="468"/>
                  </a:lnTo>
                  <a:cubicBezTo>
                    <a:pt x="2518" y="343"/>
                    <a:pt x="2571" y="209"/>
                    <a:pt x="2678" y="138"/>
                  </a:cubicBezTo>
                  <a:cubicBezTo>
                    <a:pt x="2732" y="93"/>
                    <a:pt x="2794" y="67"/>
                    <a:pt x="2857" y="49"/>
                  </a:cubicBezTo>
                  <a:cubicBezTo>
                    <a:pt x="2874" y="46"/>
                    <a:pt x="2890" y="45"/>
                    <a:pt x="2907" y="45"/>
                  </a:cubicBezTo>
                  <a:cubicBezTo>
                    <a:pt x="2953" y="45"/>
                    <a:pt x="2998" y="54"/>
                    <a:pt x="3044" y="67"/>
                  </a:cubicBezTo>
                  <a:cubicBezTo>
                    <a:pt x="3169" y="111"/>
                    <a:pt x="3285" y="174"/>
                    <a:pt x="3392" y="254"/>
                  </a:cubicBezTo>
                  <a:cubicBezTo>
                    <a:pt x="3491" y="328"/>
                    <a:pt x="3590" y="410"/>
                    <a:pt x="3682" y="500"/>
                  </a:cubicBezTo>
                  <a:lnTo>
                    <a:pt x="3682" y="500"/>
                  </a:lnTo>
                  <a:cubicBezTo>
                    <a:pt x="3686" y="507"/>
                    <a:pt x="3691" y="515"/>
                    <a:pt x="3696" y="522"/>
                  </a:cubicBezTo>
                  <a:lnTo>
                    <a:pt x="3701" y="518"/>
                  </a:lnTo>
                  <a:lnTo>
                    <a:pt x="3701" y="518"/>
                  </a:lnTo>
                  <a:cubicBezTo>
                    <a:pt x="3702" y="519"/>
                    <a:pt x="3703" y="521"/>
                    <a:pt x="3705" y="522"/>
                  </a:cubicBezTo>
                  <a:lnTo>
                    <a:pt x="3740" y="486"/>
                  </a:lnTo>
                  <a:cubicBezTo>
                    <a:pt x="3705" y="441"/>
                    <a:pt x="3687" y="397"/>
                    <a:pt x="3696" y="343"/>
                  </a:cubicBezTo>
                  <a:cubicBezTo>
                    <a:pt x="3696" y="290"/>
                    <a:pt x="3723" y="245"/>
                    <a:pt x="3767" y="218"/>
                  </a:cubicBezTo>
                  <a:cubicBezTo>
                    <a:pt x="3785" y="201"/>
                    <a:pt x="3807" y="194"/>
                    <a:pt x="3831" y="194"/>
                  </a:cubicBezTo>
                  <a:cubicBezTo>
                    <a:pt x="3854" y="194"/>
                    <a:pt x="3879" y="201"/>
                    <a:pt x="3901" y="209"/>
                  </a:cubicBezTo>
                  <a:cubicBezTo>
                    <a:pt x="3955" y="227"/>
                    <a:pt x="3999" y="254"/>
                    <a:pt x="4053" y="281"/>
                  </a:cubicBezTo>
                  <a:cubicBezTo>
                    <a:pt x="4237" y="403"/>
                    <a:pt x="4403" y="543"/>
                    <a:pt x="4561" y="700"/>
                  </a:cubicBezTo>
                  <a:lnTo>
                    <a:pt x="4561" y="700"/>
                  </a:lnTo>
                  <a:cubicBezTo>
                    <a:pt x="4606" y="843"/>
                    <a:pt x="4633" y="977"/>
                    <a:pt x="4651" y="1120"/>
                  </a:cubicBezTo>
                  <a:cubicBezTo>
                    <a:pt x="4660" y="1191"/>
                    <a:pt x="4651" y="1254"/>
                    <a:pt x="4615" y="1316"/>
                  </a:cubicBezTo>
                  <a:cubicBezTo>
                    <a:pt x="4602" y="1336"/>
                    <a:pt x="4584" y="1343"/>
                    <a:pt x="4563" y="1343"/>
                  </a:cubicBezTo>
                  <a:cubicBezTo>
                    <a:pt x="4528" y="1343"/>
                    <a:pt x="4485" y="1321"/>
                    <a:pt x="4445" y="1298"/>
                  </a:cubicBezTo>
                  <a:lnTo>
                    <a:pt x="4392" y="1272"/>
                  </a:lnTo>
                  <a:lnTo>
                    <a:pt x="4419" y="1325"/>
                  </a:lnTo>
                  <a:cubicBezTo>
                    <a:pt x="4419" y="1327"/>
                    <a:pt x="4420" y="1329"/>
                    <a:pt x="4421" y="1332"/>
                  </a:cubicBezTo>
                  <a:lnTo>
                    <a:pt x="4421" y="1332"/>
                  </a:lnTo>
                  <a:lnTo>
                    <a:pt x="4419" y="1334"/>
                  </a:lnTo>
                  <a:cubicBezTo>
                    <a:pt x="4420" y="1335"/>
                    <a:pt x="4421" y="1335"/>
                    <a:pt x="4422" y="1336"/>
                  </a:cubicBezTo>
                  <a:lnTo>
                    <a:pt x="4422" y="1336"/>
                  </a:lnTo>
                  <a:cubicBezTo>
                    <a:pt x="4465" y="1457"/>
                    <a:pt x="4490" y="1579"/>
                    <a:pt x="4472" y="1709"/>
                  </a:cubicBezTo>
                  <a:cubicBezTo>
                    <a:pt x="4463" y="1834"/>
                    <a:pt x="4410" y="1959"/>
                    <a:pt x="4312" y="2048"/>
                  </a:cubicBezTo>
                  <a:cubicBezTo>
                    <a:pt x="4231" y="2146"/>
                    <a:pt x="4106" y="2209"/>
                    <a:pt x="3981" y="2226"/>
                  </a:cubicBezTo>
                  <a:cubicBezTo>
                    <a:pt x="3972" y="2227"/>
                    <a:pt x="3962" y="2227"/>
                    <a:pt x="3953" y="2227"/>
                  </a:cubicBezTo>
                  <a:cubicBezTo>
                    <a:pt x="3830" y="2227"/>
                    <a:pt x="3717" y="2175"/>
                    <a:pt x="3642" y="2084"/>
                  </a:cubicBezTo>
                  <a:lnTo>
                    <a:pt x="3642" y="2084"/>
                  </a:lnTo>
                  <a:cubicBezTo>
                    <a:pt x="3642" y="2084"/>
                    <a:pt x="3642" y="2084"/>
                    <a:pt x="3642" y="2084"/>
                  </a:cubicBezTo>
                  <a:lnTo>
                    <a:pt x="3580" y="2021"/>
                  </a:lnTo>
                  <a:lnTo>
                    <a:pt x="3615" y="2102"/>
                  </a:lnTo>
                  <a:cubicBezTo>
                    <a:pt x="3616" y="2104"/>
                    <a:pt x="3617" y="2106"/>
                    <a:pt x="3618" y="2108"/>
                  </a:cubicBezTo>
                  <a:lnTo>
                    <a:pt x="3618" y="2108"/>
                  </a:lnTo>
                  <a:lnTo>
                    <a:pt x="3615" y="2110"/>
                  </a:lnTo>
                  <a:cubicBezTo>
                    <a:pt x="3618" y="2113"/>
                    <a:pt x="3620" y="2115"/>
                    <a:pt x="3622" y="2117"/>
                  </a:cubicBezTo>
                  <a:lnTo>
                    <a:pt x="3622" y="2117"/>
                  </a:lnTo>
                  <a:cubicBezTo>
                    <a:pt x="3680" y="2265"/>
                    <a:pt x="3704" y="2428"/>
                    <a:pt x="3696" y="2583"/>
                  </a:cubicBezTo>
                  <a:cubicBezTo>
                    <a:pt x="3687" y="2753"/>
                    <a:pt x="3615" y="2914"/>
                    <a:pt x="3490" y="3021"/>
                  </a:cubicBezTo>
                  <a:cubicBezTo>
                    <a:pt x="3437" y="3083"/>
                    <a:pt x="3366" y="3128"/>
                    <a:pt x="3285" y="3155"/>
                  </a:cubicBezTo>
                  <a:cubicBezTo>
                    <a:pt x="3248" y="3167"/>
                    <a:pt x="3211" y="3174"/>
                    <a:pt x="3173" y="3174"/>
                  </a:cubicBezTo>
                  <a:cubicBezTo>
                    <a:pt x="3130" y="3174"/>
                    <a:pt x="3087" y="3165"/>
                    <a:pt x="3044" y="3146"/>
                  </a:cubicBezTo>
                  <a:cubicBezTo>
                    <a:pt x="2892" y="3065"/>
                    <a:pt x="2776" y="2949"/>
                    <a:pt x="2696" y="2798"/>
                  </a:cubicBezTo>
                  <a:lnTo>
                    <a:pt x="2687" y="2780"/>
                  </a:lnTo>
                  <a:lnTo>
                    <a:pt x="2678" y="2798"/>
                  </a:lnTo>
                  <a:cubicBezTo>
                    <a:pt x="2625" y="2932"/>
                    <a:pt x="2553" y="3048"/>
                    <a:pt x="2455" y="3146"/>
                  </a:cubicBezTo>
                  <a:cubicBezTo>
                    <a:pt x="2411" y="3199"/>
                    <a:pt x="2357" y="3244"/>
                    <a:pt x="2295" y="3280"/>
                  </a:cubicBezTo>
                  <a:cubicBezTo>
                    <a:pt x="2241" y="3306"/>
                    <a:pt x="2170" y="3324"/>
                    <a:pt x="2098" y="3333"/>
                  </a:cubicBezTo>
                  <a:cubicBezTo>
                    <a:pt x="1964" y="3333"/>
                    <a:pt x="1830" y="3262"/>
                    <a:pt x="1759" y="3137"/>
                  </a:cubicBezTo>
                  <a:cubicBezTo>
                    <a:pt x="1697" y="3012"/>
                    <a:pt x="1670" y="2878"/>
                    <a:pt x="1697" y="2735"/>
                  </a:cubicBezTo>
                  <a:lnTo>
                    <a:pt x="1697" y="2735"/>
                  </a:lnTo>
                  <a:cubicBezTo>
                    <a:pt x="1670" y="2878"/>
                    <a:pt x="1688" y="3021"/>
                    <a:pt x="1750" y="3146"/>
                  </a:cubicBezTo>
                  <a:cubicBezTo>
                    <a:pt x="1830" y="3262"/>
                    <a:pt x="1955" y="3342"/>
                    <a:pt x="2098" y="3342"/>
                  </a:cubicBezTo>
                  <a:cubicBezTo>
                    <a:pt x="2170" y="3342"/>
                    <a:pt x="2241" y="3324"/>
                    <a:pt x="2303" y="3289"/>
                  </a:cubicBezTo>
                  <a:cubicBezTo>
                    <a:pt x="2366" y="3253"/>
                    <a:pt x="2419" y="3208"/>
                    <a:pt x="2464" y="3164"/>
                  </a:cubicBezTo>
                  <a:cubicBezTo>
                    <a:pt x="2557" y="3062"/>
                    <a:pt x="2634" y="2952"/>
                    <a:pt x="2688" y="2827"/>
                  </a:cubicBezTo>
                  <a:lnTo>
                    <a:pt x="2688" y="2827"/>
                  </a:lnTo>
                  <a:cubicBezTo>
                    <a:pt x="2761" y="2978"/>
                    <a:pt x="2890" y="3096"/>
                    <a:pt x="3035" y="3173"/>
                  </a:cubicBezTo>
                  <a:cubicBezTo>
                    <a:pt x="3078" y="3192"/>
                    <a:pt x="3124" y="3201"/>
                    <a:pt x="3171" y="3201"/>
                  </a:cubicBezTo>
                  <a:cubicBezTo>
                    <a:pt x="3211" y="3201"/>
                    <a:pt x="3253" y="3194"/>
                    <a:pt x="3294" y="3181"/>
                  </a:cubicBezTo>
                  <a:cubicBezTo>
                    <a:pt x="3374" y="3155"/>
                    <a:pt x="3446" y="3110"/>
                    <a:pt x="3508" y="3048"/>
                  </a:cubicBezTo>
                  <a:cubicBezTo>
                    <a:pt x="3633" y="2932"/>
                    <a:pt x="3714" y="2762"/>
                    <a:pt x="3723" y="2592"/>
                  </a:cubicBezTo>
                  <a:cubicBezTo>
                    <a:pt x="3730" y="2450"/>
                    <a:pt x="3712" y="2300"/>
                    <a:pt x="3669" y="2161"/>
                  </a:cubicBezTo>
                  <a:lnTo>
                    <a:pt x="3669" y="2161"/>
                  </a:lnTo>
                  <a:cubicBezTo>
                    <a:pt x="3748" y="2224"/>
                    <a:pt x="3848" y="2263"/>
                    <a:pt x="3954" y="2263"/>
                  </a:cubicBezTo>
                  <a:cubicBezTo>
                    <a:pt x="3963" y="2263"/>
                    <a:pt x="3972" y="2263"/>
                    <a:pt x="3981" y="2262"/>
                  </a:cubicBezTo>
                  <a:cubicBezTo>
                    <a:pt x="4115" y="2244"/>
                    <a:pt x="4240" y="2182"/>
                    <a:pt x="4338" y="2075"/>
                  </a:cubicBezTo>
                  <a:cubicBezTo>
                    <a:pt x="4428" y="1977"/>
                    <a:pt x="4490" y="1852"/>
                    <a:pt x="4508" y="1709"/>
                  </a:cubicBezTo>
                  <a:cubicBezTo>
                    <a:pt x="4516" y="1591"/>
                    <a:pt x="4503" y="1473"/>
                    <a:pt x="4463" y="1356"/>
                  </a:cubicBezTo>
                  <a:lnTo>
                    <a:pt x="4463" y="1356"/>
                  </a:lnTo>
                  <a:cubicBezTo>
                    <a:pt x="4484" y="1365"/>
                    <a:pt x="4505" y="1373"/>
                    <a:pt x="4526" y="1379"/>
                  </a:cubicBezTo>
                  <a:cubicBezTo>
                    <a:pt x="4538" y="1383"/>
                    <a:pt x="4550" y="1386"/>
                    <a:pt x="4561" y="1386"/>
                  </a:cubicBezTo>
                  <a:cubicBezTo>
                    <a:pt x="4593" y="1386"/>
                    <a:pt x="4622" y="1369"/>
                    <a:pt x="4642" y="1343"/>
                  </a:cubicBezTo>
                  <a:cubicBezTo>
                    <a:pt x="4677" y="1272"/>
                    <a:pt x="4695" y="1191"/>
                    <a:pt x="4686" y="1120"/>
                  </a:cubicBezTo>
                  <a:cubicBezTo>
                    <a:pt x="4669" y="968"/>
                    <a:pt x="4642" y="825"/>
                    <a:pt x="4597" y="691"/>
                  </a:cubicBezTo>
                  <a:cubicBezTo>
                    <a:pt x="4437" y="522"/>
                    <a:pt x="4258" y="379"/>
                    <a:pt x="4071" y="245"/>
                  </a:cubicBezTo>
                  <a:cubicBezTo>
                    <a:pt x="4026" y="218"/>
                    <a:pt x="3972" y="192"/>
                    <a:pt x="3919" y="174"/>
                  </a:cubicBezTo>
                  <a:cubicBezTo>
                    <a:pt x="3892" y="156"/>
                    <a:pt x="3856" y="156"/>
                    <a:pt x="3830" y="156"/>
                  </a:cubicBezTo>
                  <a:cubicBezTo>
                    <a:pt x="3794" y="156"/>
                    <a:pt x="3758" y="165"/>
                    <a:pt x="3731" y="192"/>
                  </a:cubicBezTo>
                  <a:cubicBezTo>
                    <a:pt x="3687" y="227"/>
                    <a:pt x="3651" y="281"/>
                    <a:pt x="3642" y="343"/>
                  </a:cubicBezTo>
                  <a:cubicBezTo>
                    <a:pt x="3642" y="366"/>
                    <a:pt x="3644" y="388"/>
                    <a:pt x="3649" y="410"/>
                  </a:cubicBezTo>
                  <a:lnTo>
                    <a:pt x="3649" y="410"/>
                  </a:lnTo>
                  <a:cubicBezTo>
                    <a:pt x="3579" y="341"/>
                    <a:pt x="3501" y="275"/>
                    <a:pt x="3419" y="218"/>
                  </a:cubicBezTo>
                  <a:cubicBezTo>
                    <a:pt x="3312" y="129"/>
                    <a:pt x="3187" y="67"/>
                    <a:pt x="3053" y="22"/>
                  </a:cubicBezTo>
                  <a:cubicBezTo>
                    <a:pt x="3007" y="9"/>
                    <a:pt x="2952" y="1"/>
                    <a:pt x="2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44;p65"/>
            <p:cNvSpPr/>
            <p:nvPr/>
          </p:nvSpPr>
          <p:spPr>
            <a:xfrm rot="-9405637">
              <a:off x="1407009" y="2158273"/>
              <a:ext cx="437224" cy="226697"/>
            </a:xfrm>
            <a:custGeom>
              <a:avLst/>
              <a:gdLst/>
              <a:ahLst/>
              <a:cxnLst/>
              <a:rect l="l" t="t" r="r" b="b"/>
              <a:pathLst>
                <a:path w="4766" h="2471" extrusionOk="0">
                  <a:moveTo>
                    <a:pt x="4671" y="0"/>
                  </a:moveTo>
                  <a:cubicBezTo>
                    <a:pt x="4661" y="0"/>
                    <a:pt x="4652" y="2"/>
                    <a:pt x="4642" y="7"/>
                  </a:cubicBezTo>
                  <a:cubicBezTo>
                    <a:pt x="4142" y="239"/>
                    <a:pt x="3642" y="471"/>
                    <a:pt x="3142" y="703"/>
                  </a:cubicBezTo>
                  <a:lnTo>
                    <a:pt x="2428" y="311"/>
                  </a:lnTo>
                  <a:cubicBezTo>
                    <a:pt x="2425" y="309"/>
                    <a:pt x="2423" y="308"/>
                    <a:pt x="2422" y="308"/>
                  </a:cubicBezTo>
                  <a:cubicBezTo>
                    <a:pt x="2395" y="308"/>
                    <a:pt x="2803" y="664"/>
                    <a:pt x="2999" y="775"/>
                  </a:cubicBezTo>
                  <a:lnTo>
                    <a:pt x="2526" y="998"/>
                  </a:lnTo>
                  <a:lnTo>
                    <a:pt x="2464" y="1025"/>
                  </a:lnTo>
                  <a:lnTo>
                    <a:pt x="1322" y="516"/>
                  </a:lnTo>
                  <a:lnTo>
                    <a:pt x="1322" y="516"/>
                  </a:lnTo>
                  <a:cubicBezTo>
                    <a:pt x="1634" y="730"/>
                    <a:pt x="1973" y="926"/>
                    <a:pt x="2312" y="1096"/>
                  </a:cubicBezTo>
                  <a:lnTo>
                    <a:pt x="1902" y="1292"/>
                  </a:lnTo>
                  <a:lnTo>
                    <a:pt x="608" y="1087"/>
                  </a:lnTo>
                  <a:lnTo>
                    <a:pt x="411" y="1051"/>
                  </a:lnTo>
                  <a:lnTo>
                    <a:pt x="411" y="1051"/>
                  </a:lnTo>
                  <a:cubicBezTo>
                    <a:pt x="840" y="1194"/>
                    <a:pt x="1268" y="1301"/>
                    <a:pt x="1696" y="1391"/>
                  </a:cubicBezTo>
                  <a:lnTo>
                    <a:pt x="429" y="1989"/>
                  </a:lnTo>
                  <a:lnTo>
                    <a:pt x="1" y="2194"/>
                  </a:lnTo>
                  <a:cubicBezTo>
                    <a:pt x="438" y="2069"/>
                    <a:pt x="866" y="1908"/>
                    <a:pt x="1286" y="1730"/>
                  </a:cubicBezTo>
                  <a:lnTo>
                    <a:pt x="1759" y="1507"/>
                  </a:lnTo>
                  <a:lnTo>
                    <a:pt x="1759" y="1507"/>
                  </a:lnTo>
                  <a:lnTo>
                    <a:pt x="1304" y="2328"/>
                  </a:lnTo>
                  <a:lnTo>
                    <a:pt x="1223" y="2471"/>
                  </a:lnTo>
                  <a:cubicBezTo>
                    <a:pt x="1464" y="2176"/>
                    <a:pt x="1687" y="1864"/>
                    <a:pt x="1884" y="1533"/>
                  </a:cubicBezTo>
                  <a:lnTo>
                    <a:pt x="1955" y="1408"/>
                  </a:lnTo>
                  <a:lnTo>
                    <a:pt x="2384" y="1203"/>
                  </a:lnTo>
                  <a:lnTo>
                    <a:pt x="2384" y="1203"/>
                  </a:lnTo>
                  <a:cubicBezTo>
                    <a:pt x="2348" y="1587"/>
                    <a:pt x="2348" y="1962"/>
                    <a:pt x="2366" y="2346"/>
                  </a:cubicBezTo>
                  <a:lnTo>
                    <a:pt x="2518" y="1141"/>
                  </a:lnTo>
                  <a:lnTo>
                    <a:pt x="3071" y="882"/>
                  </a:lnTo>
                  <a:lnTo>
                    <a:pt x="3071" y="882"/>
                  </a:lnTo>
                  <a:cubicBezTo>
                    <a:pt x="3054" y="1098"/>
                    <a:pt x="3138" y="1577"/>
                    <a:pt x="3150" y="1577"/>
                  </a:cubicBezTo>
                  <a:cubicBezTo>
                    <a:pt x="3151" y="1577"/>
                    <a:pt x="3151" y="1575"/>
                    <a:pt x="3151" y="1569"/>
                  </a:cubicBezTo>
                  <a:cubicBezTo>
                    <a:pt x="3169" y="1319"/>
                    <a:pt x="3187" y="1069"/>
                    <a:pt x="3196" y="819"/>
                  </a:cubicBezTo>
                  <a:lnTo>
                    <a:pt x="3624" y="623"/>
                  </a:lnTo>
                  <a:cubicBezTo>
                    <a:pt x="3990" y="453"/>
                    <a:pt x="4347" y="284"/>
                    <a:pt x="4704" y="123"/>
                  </a:cubicBezTo>
                  <a:cubicBezTo>
                    <a:pt x="4766" y="85"/>
                    <a:pt x="4728" y="0"/>
                    <a:pt x="46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45;p65"/>
            <p:cNvSpPr/>
            <p:nvPr/>
          </p:nvSpPr>
          <p:spPr>
            <a:xfrm rot="7225757">
              <a:off x="1256227" y="2373414"/>
              <a:ext cx="327611" cy="274654"/>
            </a:xfrm>
            <a:custGeom>
              <a:avLst/>
              <a:gdLst/>
              <a:ahLst/>
              <a:cxnLst/>
              <a:rect l="l" t="t" r="r" b="b"/>
              <a:pathLst>
                <a:path w="3571" h="2994" extrusionOk="0">
                  <a:moveTo>
                    <a:pt x="3388" y="1"/>
                  </a:moveTo>
                  <a:cubicBezTo>
                    <a:pt x="2872" y="1"/>
                    <a:pt x="1224" y="57"/>
                    <a:pt x="670" y="762"/>
                  </a:cubicBezTo>
                  <a:cubicBezTo>
                    <a:pt x="1" y="1601"/>
                    <a:pt x="438" y="2207"/>
                    <a:pt x="679" y="2475"/>
                  </a:cubicBezTo>
                  <a:cubicBezTo>
                    <a:pt x="679" y="2475"/>
                    <a:pt x="1149" y="2993"/>
                    <a:pt x="1755" y="2993"/>
                  </a:cubicBezTo>
                  <a:cubicBezTo>
                    <a:pt x="1890" y="2993"/>
                    <a:pt x="2033" y="2967"/>
                    <a:pt x="2178" y="2904"/>
                  </a:cubicBezTo>
                  <a:cubicBezTo>
                    <a:pt x="2973" y="2555"/>
                    <a:pt x="3571" y="833"/>
                    <a:pt x="3544" y="3"/>
                  </a:cubicBezTo>
                  <a:cubicBezTo>
                    <a:pt x="3544" y="3"/>
                    <a:pt x="3487" y="1"/>
                    <a:pt x="3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46;p65"/>
            <p:cNvSpPr/>
            <p:nvPr/>
          </p:nvSpPr>
          <p:spPr>
            <a:xfrm rot="7225757">
              <a:off x="1265589" y="2362822"/>
              <a:ext cx="293391" cy="268966"/>
            </a:xfrm>
            <a:custGeom>
              <a:avLst/>
              <a:gdLst/>
              <a:ahLst/>
              <a:cxnLst/>
              <a:rect l="l" t="t" r="r" b="b"/>
              <a:pathLst>
                <a:path w="3198" h="2932" extrusionOk="0">
                  <a:moveTo>
                    <a:pt x="1664" y="2377"/>
                  </a:moveTo>
                  <a:lnTo>
                    <a:pt x="1665" y="2377"/>
                  </a:lnTo>
                  <a:cubicBezTo>
                    <a:pt x="1666" y="2378"/>
                    <a:pt x="1666" y="2378"/>
                    <a:pt x="1666" y="2378"/>
                  </a:cubicBezTo>
                  <a:cubicBezTo>
                    <a:pt x="1667" y="2378"/>
                    <a:pt x="1666" y="2378"/>
                    <a:pt x="1664" y="2377"/>
                  </a:cubicBezTo>
                  <a:close/>
                  <a:moveTo>
                    <a:pt x="3194" y="1"/>
                  </a:moveTo>
                  <a:cubicBezTo>
                    <a:pt x="3194" y="1"/>
                    <a:pt x="3193" y="2"/>
                    <a:pt x="3191" y="3"/>
                  </a:cubicBezTo>
                  <a:cubicBezTo>
                    <a:pt x="3084" y="102"/>
                    <a:pt x="2968" y="200"/>
                    <a:pt x="2861" y="298"/>
                  </a:cubicBezTo>
                  <a:cubicBezTo>
                    <a:pt x="2584" y="548"/>
                    <a:pt x="2307" y="798"/>
                    <a:pt x="2022" y="1048"/>
                  </a:cubicBezTo>
                  <a:cubicBezTo>
                    <a:pt x="2066" y="842"/>
                    <a:pt x="2093" y="637"/>
                    <a:pt x="2111" y="423"/>
                  </a:cubicBezTo>
                  <a:lnTo>
                    <a:pt x="2111" y="423"/>
                  </a:lnTo>
                  <a:cubicBezTo>
                    <a:pt x="2102" y="459"/>
                    <a:pt x="2093" y="494"/>
                    <a:pt x="2084" y="521"/>
                  </a:cubicBezTo>
                  <a:lnTo>
                    <a:pt x="1959" y="1101"/>
                  </a:lnTo>
                  <a:cubicBezTo>
                    <a:pt x="1825" y="1208"/>
                    <a:pt x="1700" y="1315"/>
                    <a:pt x="1575" y="1423"/>
                  </a:cubicBezTo>
                  <a:cubicBezTo>
                    <a:pt x="1406" y="1556"/>
                    <a:pt x="1236" y="1681"/>
                    <a:pt x="1076" y="1815"/>
                  </a:cubicBezTo>
                  <a:lnTo>
                    <a:pt x="1076" y="1780"/>
                  </a:lnTo>
                  <a:cubicBezTo>
                    <a:pt x="1093" y="1529"/>
                    <a:pt x="1094" y="992"/>
                    <a:pt x="1085" y="992"/>
                  </a:cubicBezTo>
                  <a:lnTo>
                    <a:pt x="1085" y="992"/>
                  </a:lnTo>
                  <a:cubicBezTo>
                    <a:pt x="1085" y="992"/>
                    <a:pt x="1085" y="993"/>
                    <a:pt x="1085" y="994"/>
                  </a:cubicBezTo>
                  <a:cubicBezTo>
                    <a:pt x="1076" y="1030"/>
                    <a:pt x="1076" y="1066"/>
                    <a:pt x="1076" y="1101"/>
                  </a:cubicBezTo>
                  <a:lnTo>
                    <a:pt x="1013" y="1869"/>
                  </a:lnTo>
                  <a:cubicBezTo>
                    <a:pt x="933" y="1931"/>
                    <a:pt x="853" y="1994"/>
                    <a:pt x="772" y="2065"/>
                  </a:cubicBezTo>
                  <a:cubicBezTo>
                    <a:pt x="612" y="2199"/>
                    <a:pt x="469" y="2333"/>
                    <a:pt x="326" y="2476"/>
                  </a:cubicBezTo>
                  <a:cubicBezTo>
                    <a:pt x="210" y="2592"/>
                    <a:pt x="112" y="2717"/>
                    <a:pt x="31" y="2851"/>
                  </a:cubicBezTo>
                  <a:cubicBezTo>
                    <a:pt x="1" y="2893"/>
                    <a:pt x="37" y="2932"/>
                    <a:pt x="78" y="2932"/>
                  </a:cubicBezTo>
                  <a:cubicBezTo>
                    <a:pt x="96" y="2932"/>
                    <a:pt x="116" y="2924"/>
                    <a:pt x="130" y="2904"/>
                  </a:cubicBezTo>
                  <a:cubicBezTo>
                    <a:pt x="228" y="2752"/>
                    <a:pt x="344" y="2610"/>
                    <a:pt x="478" y="2485"/>
                  </a:cubicBezTo>
                  <a:cubicBezTo>
                    <a:pt x="603" y="2360"/>
                    <a:pt x="737" y="2235"/>
                    <a:pt x="870" y="2128"/>
                  </a:cubicBezTo>
                  <a:lnTo>
                    <a:pt x="942" y="2154"/>
                  </a:lnTo>
                  <a:cubicBezTo>
                    <a:pt x="1164" y="2237"/>
                    <a:pt x="1623" y="2365"/>
                    <a:pt x="1664" y="2377"/>
                  </a:cubicBezTo>
                  <a:lnTo>
                    <a:pt x="1664" y="2377"/>
                  </a:lnTo>
                  <a:lnTo>
                    <a:pt x="1567" y="2333"/>
                  </a:lnTo>
                  <a:lnTo>
                    <a:pt x="924" y="2092"/>
                  </a:lnTo>
                  <a:lnTo>
                    <a:pt x="995" y="2020"/>
                  </a:lnTo>
                  <a:cubicBezTo>
                    <a:pt x="1129" y="1913"/>
                    <a:pt x="1272" y="1806"/>
                    <a:pt x="1406" y="1708"/>
                  </a:cubicBezTo>
                  <a:lnTo>
                    <a:pt x="1486" y="1726"/>
                  </a:lnTo>
                  <a:cubicBezTo>
                    <a:pt x="1722" y="1785"/>
                    <a:pt x="2227" y="1852"/>
                    <a:pt x="2254" y="1852"/>
                  </a:cubicBezTo>
                  <a:cubicBezTo>
                    <a:pt x="2256" y="1852"/>
                    <a:pt x="2256" y="1851"/>
                    <a:pt x="2254" y="1851"/>
                  </a:cubicBezTo>
                  <a:lnTo>
                    <a:pt x="2147" y="1824"/>
                  </a:lnTo>
                  <a:lnTo>
                    <a:pt x="1459" y="1663"/>
                  </a:lnTo>
                  <a:cubicBezTo>
                    <a:pt x="1549" y="1583"/>
                    <a:pt x="1647" y="1512"/>
                    <a:pt x="1736" y="1440"/>
                  </a:cubicBezTo>
                  <a:cubicBezTo>
                    <a:pt x="1959" y="1253"/>
                    <a:pt x="2129" y="1101"/>
                    <a:pt x="2334" y="905"/>
                  </a:cubicBezTo>
                  <a:lnTo>
                    <a:pt x="2343" y="905"/>
                  </a:lnTo>
                  <a:cubicBezTo>
                    <a:pt x="2448" y="918"/>
                    <a:pt x="2547" y="926"/>
                    <a:pt x="2646" y="926"/>
                  </a:cubicBezTo>
                  <a:cubicBezTo>
                    <a:pt x="2682" y="926"/>
                    <a:pt x="2718" y="925"/>
                    <a:pt x="2754" y="923"/>
                  </a:cubicBezTo>
                  <a:lnTo>
                    <a:pt x="2700" y="914"/>
                  </a:lnTo>
                  <a:lnTo>
                    <a:pt x="2379" y="851"/>
                  </a:lnTo>
                  <a:cubicBezTo>
                    <a:pt x="2722" y="525"/>
                    <a:pt x="3197" y="1"/>
                    <a:pt x="31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7;p65"/>
            <p:cNvSpPr/>
            <p:nvPr/>
          </p:nvSpPr>
          <p:spPr>
            <a:xfrm rot="7225757">
              <a:off x="1299569" y="2441784"/>
              <a:ext cx="192475" cy="260435"/>
            </a:xfrm>
            <a:custGeom>
              <a:avLst/>
              <a:gdLst/>
              <a:ahLst/>
              <a:cxnLst/>
              <a:rect l="l" t="t" r="r" b="b"/>
              <a:pathLst>
                <a:path w="2098" h="2839" extrusionOk="0">
                  <a:moveTo>
                    <a:pt x="902" y="2838"/>
                  </a:moveTo>
                  <a:cubicBezTo>
                    <a:pt x="295" y="2499"/>
                    <a:pt x="0" y="1776"/>
                    <a:pt x="215" y="1107"/>
                  </a:cubicBezTo>
                  <a:cubicBezTo>
                    <a:pt x="420" y="438"/>
                    <a:pt x="1062" y="0"/>
                    <a:pt x="1759" y="63"/>
                  </a:cubicBezTo>
                  <a:cubicBezTo>
                    <a:pt x="1875" y="72"/>
                    <a:pt x="1982" y="98"/>
                    <a:pt x="2098" y="134"/>
                  </a:cubicBezTo>
                  <a:cubicBezTo>
                    <a:pt x="2080" y="928"/>
                    <a:pt x="1580" y="2365"/>
                    <a:pt x="902" y="28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48;p65"/>
            <p:cNvSpPr/>
            <p:nvPr/>
          </p:nvSpPr>
          <p:spPr>
            <a:xfrm rot="7225757">
              <a:off x="1263618" y="2383941"/>
              <a:ext cx="300547" cy="277773"/>
            </a:xfrm>
            <a:custGeom>
              <a:avLst/>
              <a:gdLst/>
              <a:ahLst/>
              <a:cxnLst/>
              <a:rect l="l" t="t" r="r" b="b"/>
              <a:pathLst>
                <a:path w="3276" h="3028" extrusionOk="0">
                  <a:moveTo>
                    <a:pt x="3094" y="0"/>
                  </a:moveTo>
                  <a:cubicBezTo>
                    <a:pt x="2734" y="0"/>
                    <a:pt x="2369" y="28"/>
                    <a:pt x="2017" y="82"/>
                  </a:cubicBezTo>
                  <a:cubicBezTo>
                    <a:pt x="1598" y="127"/>
                    <a:pt x="1205" y="243"/>
                    <a:pt x="830" y="422"/>
                  </a:cubicBezTo>
                  <a:cubicBezTo>
                    <a:pt x="455" y="618"/>
                    <a:pt x="179" y="957"/>
                    <a:pt x="63" y="1359"/>
                  </a:cubicBezTo>
                  <a:cubicBezTo>
                    <a:pt x="0" y="1564"/>
                    <a:pt x="0" y="1769"/>
                    <a:pt x="63" y="1975"/>
                  </a:cubicBezTo>
                  <a:cubicBezTo>
                    <a:pt x="125" y="2171"/>
                    <a:pt x="241" y="2349"/>
                    <a:pt x="384" y="2501"/>
                  </a:cubicBezTo>
                  <a:cubicBezTo>
                    <a:pt x="241" y="2349"/>
                    <a:pt x="134" y="2171"/>
                    <a:pt x="71" y="1975"/>
                  </a:cubicBezTo>
                  <a:cubicBezTo>
                    <a:pt x="9" y="1778"/>
                    <a:pt x="9" y="1564"/>
                    <a:pt x="71" y="1368"/>
                  </a:cubicBezTo>
                  <a:cubicBezTo>
                    <a:pt x="188" y="975"/>
                    <a:pt x="464" y="645"/>
                    <a:pt x="839" y="457"/>
                  </a:cubicBezTo>
                  <a:cubicBezTo>
                    <a:pt x="1214" y="288"/>
                    <a:pt x="1607" y="172"/>
                    <a:pt x="2017" y="127"/>
                  </a:cubicBezTo>
                  <a:cubicBezTo>
                    <a:pt x="2361" y="82"/>
                    <a:pt x="2705" y="62"/>
                    <a:pt x="3049" y="62"/>
                  </a:cubicBezTo>
                  <a:cubicBezTo>
                    <a:pt x="3107" y="62"/>
                    <a:pt x="3164" y="63"/>
                    <a:pt x="3222" y="64"/>
                  </a:cubicBezTo>
                  <a:lnTo>
                    <a:pt x="3222" y="64"/>
                  </a:lnTo>
                  <a:cubicBezTo>
                    <a:pt x="3220" y="261"/>
                    <a:pt x="3202" y="457"/>
                    <a:pt x="3160" y="654"/>
                  </a:cubicBezTo>
                  <a:cubicBezTo>
                    <a:pt x="3124" y="859"/>
                    <a:pt x="3070" y="1055"/>
                    <a:pt x="3008" y="1261"/>
                  </a:cubicBezTo>
                  <a:cubicBezTo>
                    <a:pt x="2883" y="1653"/>
                    <a:pt x="2704" y="2028"/>
                    <a:pt x="2472" y="2376"/>
                  </a:cubicBezTo>
                  <a:cubicBezTo>
                    <a:pt x="2365" y="2546"/>
                    <a:pt x="2222" y="2698"/>
                    <a:pt x="2053" y="2822"/>
                  </a:cubicBezTo>
                  <a:cubicBezTo>
                    <a:pt x="1883" y="2938"/>
                    <a:pt x="1687" y="3010"/>
                    <a:pt x="1473" y="3010"/>
                  </a:cubicBezTo>
                  <a:cubicBezTo>
                    <a:pt x="1458" y="3011"/>
                    <a:pt x="1443" y="3011"/>
                    <a:pt x="1428" y="3011"/>
                  </a:cubicBezTo>
                  <a:cubicBezTo>
                    <a:pt x="1238" y="3011"/>
                    <a:pt x="1049" y="2958"/>
                    <a:pt x="884" y="2867"/>
                  </a:cubicBezTo>
                  <a:cubicBezTo>
                    <a:pt x="696" y="2769"/>
                    <a:pt x="527" y="2644"/>
                    <a:pt x="384" y="2501"/>
                  </a:cubicBezTo>
                  <a:lnTo>
                    <a:pt x="384" y="2501"/>
                  </a:lnTo>
                  <a:cubicBezTo>
                    <a:pt x="527" y="2653"/>
                    <a:pt x="696" y="2778"/>
                    <a:pt x="875" y="2876"/>
                  </a:cubicBezTo>
                  <a:cubicBezTo>
                    <a:pt x="1062" y="2974"/>
                    <a:pt x="1267" y="3028"/>
                    <a:pt x="1482" y="3028"/>
                  </a:cubicBezTo>
                  <a:cubicBezTo>
                    <a:pt x="1687" y="3019"/>
                    <a:pt x="1892" y="2956"/>
                    <a:pt x="2071" y="2831"/>
                  </a:cubicBezTo>
                  <a:cubicBezTo>
                    <a:pt x="2240" y="2706"/>
                    <a:pt x="2383" y="2555"/>
                    <a:pt x="2499" y="2385"/>
                  </a:cubicBezTo>
                  <a:cubicBezTo>
                    <a:pt x="2731" y="2037"/>
                    <a:pt x="2919" y="1662"/>
                    <a:pt x="3044" y="1261"/>
                  </a:cubicBezTo>
                  <a:cubicBezTo>
                    <a:pt x="3115" y="1064"/>
                    <a:pt x="3168" y="859"/>
                    <a:pt x="3213" y="654"/>
                  </a:cubicBezTo>
                  <a:cubicBezTo>
                    <a:pt x="3249" y="448"/>
                    <a:pt x="3276" y="243"/>
                    <a:pt x="3276" y="29"/>
                  </a:cubicBezTo>
                  <a:lnTo>
                    <a:pt x="3276" y="2"/>
                  </a:lnTo>
                  <a:lnTo>
                    <a:pt x="3249" y="2"/>
                  </a:lnTo>
                  <a:cubicBezTo>
                    <a:pt x="3197" y="1"/>
                    <a:pt x="3146" y="0"/>
                    <a:pt x="30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49;p65"/>
            <p:cNvSpPr/>
            <p:nvPr/>
          </p:nvSpPr>
          <p:spPr>
            <a:xfrm rot="946596">
              <a:off x="1567367" y="2483148"/>
              <a:ext cx="239988" cy="189548"/>
            </a:xfrm>
            <a:custGeom>
              <a:avLst/>
              <a:gdLst/>
              <a:ahLst/>
              <a:cxnLst/>
              <a:rect l="l" t="t" r="r" b="b"/>
              <a:pathLst>
                <a:path w="2616" h="2066" extrusionOk="0">
                  <a:moveTo>
                    <a:pt x="984" y="1"/>
                  </a:moveTo>
                  <a:cubicBezTo>
                    <a:pt x="556" y="1"/>
                    <a:pt x="182" y="150"/>
                    <a:pt x="107" y="150"/>
                  </a:cubicBezTo>
                  <a:lnTo>
                    <a:pt x="98" y="150"/>
                  </a:lnTo>
                  <a:lnTo>
                    <a:pt x="107" y="159"/>
                  </a:lnTo>
                  <a:cubicBezTo>
                    <a:pt x="116" y="275"/>
                    <a:pt x="0" y="1301"/>
                    <a:pt x="500" y="1748"/>
                  </a:cubicBezTo>
                  <a:cubicBezTo>
                    <a:pt x="780" y="1999"/>
                    <a:pt x="1216" y="2065"/>
                    <a:pt x="1599" y="2065"/>
                  </a:cubicBezTo>
                  <a:cubicBezTo>
                    <a:pt x="2033" y="2065"/>
                    <a:pt x="2401" y="1980"/>
                    <a:pt x="2401" y="1980"/>
                  </a:cubicBezTo>
                  <a:cubicBezTo>
                    <a:pt x="2615" y="1141"/>
                    <a:pt x="2062" y="328"/>
                    <a:pt x="1544" y="105"/>
                  </a:cubicBezTo>
                  <a:cubicBezTo>
                    <a:pt x="1360" y="28"/>
                    <a:pt x="1167" y="1"/>
                    <a:pt x="9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50;p65"/>
            <p:cNvSpPr/>
            <p:nvPr/>
          </p:nvSpPr>
          <p:spPr>
            <a:xfrm rot="946596">
              <a:off x="1634548" y="2497134"/>
              <a:ext cx="171276" cy="181933"/>
            </a:xfrm>
            <a:custGeom>
              <a:avLst/>
              <a:gdLst/>
              <a:ahLst/>
              <a:cxnLst/>
              <a:rect l="l" t="t" r="r" b="b"/>
              <a:pathLst>
                <a:path w="1867" h="1983" extrusionOk="0">
                  <a:moveTo>
                    <a:pt x="1652" y="1938"/>
                  </a:moveTo>
                  <a:cubicBezTo>
                    <a:pt x="1866" y="1090"/>
                    <a:pt x="1313" y="269"/>
                    <a:pt x="795" y="54"/>
                  </a:cubicBezTo>
                  <a:cubicBezTo>
                    <a:pt x="742" y="28"/>
                    <a:pt x="688" y="10"/>
                    <a:pt x="635" y="1"/>
                  </a:cubicBezTo>
                  <a:cubicBezTo>
                    <a:pt x="1" y="724"/>
                    <a:pt x="438" y="1866"/>
                    <a:pt x="1393" y="1982"/>
                  </a:cubicBezTo>
                  <a:cubicBezTo>
                    <a:pt x="1554" y="1955"/>
                    <a:pt x="1652" y="1938"/>
                    <a:pt x="1652" y="193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51;p65"/>
            <p:cNvSpPr/>
            <p:nvPr/>
          </p:nvSpPr>
          <p:spPr>
            <a:xfrm rot="946596">
              <a:off x="1575386" y="2481432"/>
              <a:ext cx="218796" cy="192667"/>
            </a:xfrm>
            <a:custGeom>
              <a:avLst/>
              <a:gdLst/>
              <a:ahLst/>
              <a:cxnLst/>
              <a:rect l="l" t="t" r="r" b="b"/>
              <a:pathLst>
                <a:path w="2385" h="2100" extrusionOk="0">
                  <a:moveTo>
                    <a:pt x="10" y="161"/>
                  </a:moveTo>
                  <a:lnTo>
                    <a:pt x="10" y="170"/>
                  </a:lnTo>
                  <a:cubicBezTo>
                    <a:pt x="9" y="232"/>
                    <a:pt x="8" y="293"/>
                    <a:pt x="8" y="355"/>
                  </a:cubicBezTo>
                  <a:lnTo>
                    <a:pt x="8" y="355"/>
                  </a:lnTo>
                  <a:cubicBezTo>
                    <a:pt x="10" y="293"/>
                    <a:pt x="14" y="232"/>
                    <a:pt x="19" y="170"/>
                  </a:cubicBezTo>
                  <a:lnTo>
                    <a:pt x="10" y="161"/>
                  </a:lnTo>
                  <a:close/>
                  <a:moveTo>
                    <a:pt x="930" y="0"/>
                  </a:moveTo>
                  <a:cubicBezTo>
                    <a:pt x="769" y="0"/>
                    <a:pt x="617" y="18"/>
                    <a:pt x="466" y="54"/>
                  </a:cubicBezTo>
                  <a:cubicBezTo>
                    <a:pt x="314" y="72"/>
                    <a:pt x="171" y="125"/>
                    <a:pt x="19" y="161"/>
                  </a:cubicBezTo>
                  <a:cubicBezTo>
                    <a:pt x="171" y="134"/>
                    <a:pt x="314" y="81"/>
                    <a:pt x="466" y="72"/>
                  </a:cubicBezTo>
                  <a:cubicBezTo>
                    <a:pt x="617" y="36"/>
                    <a:pt x="769" y="27"/>
                    <a:pt x="930" y="27"/>
                  </a:cubicBezTo>
                  <a:cubicBezTo>
                    <a:pt x="1233" y="27"/>
                    <a:pt x="1528" y="143"/>
                    <a:pt x="1760" y="348"/>
                  </a:cubicBezTo>
                  <a:cubicBezTo>
                    <a:pt x="1983" y="554"/>
                    <a:pt x="2152" y="813"/>
                    <a:pt x="2251" y="1098"/>
                  </a:cubicBezTo>
                  <a:cubicBezTo>
                    <a:pt x="2295" y="1250"/>
                    <a:pt x="2322" y="1393"/>
                    <a:pt x="2331" y="1544"/>
                  </a:cubicBezTo>
                  <a:cubicBezTo>
                    <a:pt x="2340" y="1691"/>
                    <a:pt x="2323" y="1837"/>
                    <a:pt x="2290" y="1976"/>
                  </a:cubicBezTo>
                  <a:lnTo>
                    <a:pt x="2290" y="1976"/>
                  </a:lnTo>
                  <a:cubicBezTo>
                    <a:pt x="2030" y="2030"/>
                    <a:pt x="1763" y="2063"/>
                    <a:pt x="1496" y="2063"/>
                  </a:cubicBezTo>
                  <a:cubicBezTo>
                    <a:pt x="1465" y="2063"/>
                    <a:pt x="1434" y="2063"/>
                    <a:pt x="1403" y="2062"/>
                  </a:cubicBezTo>
                  <a:cubicBezTo>
                    <a:pt x="1099" y="2062"/>
                    <a:pt x="796" y="1982"/>
                    <a:pt x="537" y="1839"/>
                  </a:cubicBezTo>
                  <a:cubicBezTo>
                    <a:pt x="269" y="1678"/>
                    <a:pt x="144" y="1375"/>
                    <a:pt x="82" y="1080"/>
                  </a:cubicBezTo>
                  <a:cubicBezTo>
                    <a:pt x="32" y="844"/>
                    <a:pt x="10" y="602"/>
                    <a:pt x="8" y="355"/>
                  </a:cubicBezTo>
                  <a:lnTo>
                    <a:pt x="8" y="355"/>
                  </a:lnTo>
                  <a:cubicBezTo>
                    <a:pt x="1" y="597"/>
                    <a:pt x="20" y="838"/>
                    <a:pt x="55" y="1080"/>
                  </a:cubicBezTo>
                  <a:cubicBezTo>
                    <a:pt x="82" y="1232"/>
                    <a:pt x="135" y="1384"/>
                    <a:pt x="207" y="1518"/>
                  </a:cubicBezTo>
                  <a:cubicBezTo>
                    <a:pt x="278" y="1651"/>
                    <a:pt x="385" y="1776"/>
                    <a:pt x="519" y="1857"/>
                  </a:cubicBezTo>
                  <a:cubicBezTo>
                    <a:pt x="787" y="2017"/>
                    <a:pt x="1090" y="2098"/>
                    <a:pt x="1403" y="2098"/>
                  </a:cubicBezTo>
                  <a:cubicBezTo>
                    <a:pt x="1441" y="2099"/>
                    <a:pt x="1479" y="2099"/>
                    <a:pt x="1517" y="2099"/>
                  </a:cubicBezTo>
                  <a:cubicBezTo>
                    <a:pt x="1784" y="2099"/>
                    <a:pt x="2056" y="2072"/>
                    <a:pt x="2322" y="2017"/>
                  </a:cubicBezTo>
                  <a:lnTo>
                    <a:pt x="2340" y="2017"/>
                  </a:lnTo>
                  <a:lnTo>
                    <a:pt x="2340" y="2008"/>
                  </a:lnTo>
                  <a:cubicBezTo>
                    <a:pt x="2367" y="1848"/>
                    <a:pt x="2384" y="1696"/>
                    <a:pt x="2376" y="1535"/>
                  </a:cubicBezTo>
                  <a:cubicBezTo>
                    <a:pt x="2367" y="1384"/>
                    <a:pt x="2340" y="1232"/>
                    <a:pt x="2286" y="1080"/>
                  </a:cubicBezTo>
                  <a:cubicBezTo>
                    <a:pt x="2188" y="786"/>
                    <a:pt x="2010" y="518"/>
                    <a:pt x="1787" y="313"/>
                  </a:cubicBezTo>
                  <a:cubicBezTo>
                    <a:pt x="1670" y="206"/>
                    <a:pt x="1528" y="125"/>
                    <a:pt x="1385" y="72"/>
                  </a:cubicBezTo>
                  <a:cubicBezTo>
                    <a:pt x="1233" y="27"/>
                    <a:pt x="1081" y="0"/>
                    <a:pt x="9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52;p65"/>
            <p:cNvSpPr/>
            <p:nvPr/>
          </p:nvSpPr>
          <p:spPr>
            <a:xfrm rot="946596">
              <a:off x="1536514" y="2446390"/>
              <a:ext cx="233015" cy="185603"/>
            </a:xfrm>
            <a:custGeom>
              <a:avLst/>
              <a:gdLst/>
              <a:ahLst/>
              <a:cxnLst/>
              <a:rect l="l" t="t" r="r" b="b"/>
              <a:pathLst>
                <a:path w="2540" h="2023" extrusionOk="0">
                  <a:moveTo>
                    <a:pt x="69" y="0"/>
                  </a:moveTo>
                  <a:cubicBezTo>
                    <a:pt x="32" y="0"/>
                    <a:pt x="0" y="57"/>
                    <a:pt x="36" y="85"/>
                  </a:cubicBezTo>
                  <a:lnTo>
                    <a:pt x="723" y="638"/>
                  </a:lnTo>
                  <a:lnTo>
                    <a:pt x="1035" y="1406"/>
                  </a:lnTo>
                  <a:cubicBezTo>
                    <a:pt x="1008" y="1192"/>
                    <a:pt x="955" y="977"/>
                    <a:pt x="884" y="763"/>
                  </a:cubicBezTo>
                  <a:lnTo>
                    <a:pt x="884" y="763"/>
                  </a:lnTo>
                  <a:lnTo>
                    <a:pt x="1303" y="1102"/>
                  </a:lnTo>
                  <a:lnTo>
                    <a:pt x="1615" y="1870"/>
                  </a:lnTo>
                  <a:cubicBezTo>
                    <a:pt x="1580" y="1647"/>
                    <a:pt x="1526" y="1433"/>
                    <a:pt x="1455" y="1227"/>
                  </a:cubicBezTo>
                  <a:lnTo>
                    <a:pt x="1455" y="1227"/>
                  </a:lnTo>
                  <a:cubicBezTo>
                    <a:pt x="1624" y="1361"/>
                    <a:pt x="2365" y="1888"/>
                    <a:pt x="2526" y="2022"/>
                  </a:cubicBezTo>
                  <a:cubicBezTo>
                    <a:pt x="2527" y="2022"/>
                    <a:pt x="2528" y="2023"/>
                    <a:pt x="2528" y="2023"/>
                  </a:cubicBezTo>
                  <a:cubicBezTo>
                    <a:pt x="2539" y="2023"/>
                    <a:pt x="1683" y="1287"/>
                    <a:pt x="1526" y="1156"/>
                  </a:cubicBezTo>
                  <a:lnTo>
                    <a:pt x="1526" y="1156"/>
                  </a:lnTo>
                  <a:lnTo>
                    <a:pt x="2195" y="1299"/>
                  </a:lnTo>
                  <a:cubicBezTo>
                    <a:pt x="1928" y="1192"/>
                    <a:pt x="1642" y="1102"/>
                    <a:pt x="1365" y="1031"/>
                  </a:cubicBezTo>
                  <a:lnTo>
                    <a:pt x="946" y="692"/>
                  </a:lnTo>
                  <a:lnTo>
                    <a:pt x="946" y="692"/>
                  </a:lnTo>
                  <a:cubicBezTo>
                    <a:pt x="1178" y="736"/>
                    <a:pt x="1410" y="754"/>
                    <a:pt x="1642" y="754"/>
                  </a:cubicBezTo>
                  <a:lnTo>
                    <a:pt x="794" y="567"/>
                  </a:lnTo>
                  <a:lnTo>
                    <a:pt x="98" y="14"/>
                  </a:lnTo>
                  <a:cubicBezTo>
                    <a:pt x="89" y="4"/>
                    <a:pt x="79" y="0"/>
                    <a:pt x="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4860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9"/>
          <p:cNvGrpSpPr/>
          <p:nvPr/>
        </p:nvGrpSpPr>
        <p:grpSpPr>
          <a:xfrm>
            <a:off x="293952" y="162862"/>
            <a:ext cx="2464797" cy="3391391"/>
            <a:chOff x="685808" y="394751"/>
            <a:chExt cx="1848598" cy="2543543"/>
          </a:xfrm>
        </p:grpSpPr>
        <p:sp>
          <p:nvSpPr>
            <p:cNvPr id="4545" name="Google Shape;4545;p49"/>
            <p:cNvSpPr/>
            <p:nvPr/>
          </p:nvSpPr>
          <p:spPr>
            <a:xfrm rot="-2831813" flipH="1">
              <a:off x="1788029" y="51935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49"/>
            <p:cNvSpPr/>
            <p:nvPr/>
          </p:nvSpPr>
          <p:spPr>
            <a:xfrm rot="-2831813" flipH="1">
              <a:off x="1988597" y="52327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49"/>
            <p:cNvSpPr/>
            <p:nvPr/>
          </p:nvSpPr>
          <p:spPr>
            <a:xfrm rot="-2831813" flipH="1">
              <a:off x="1782193" y="51057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49"/>
            <p:cNvSpPr/>
            <p:nvPr/>
          </p:nvSpPr>
          <p:spPr>
            <a:xfrm rot="-2831813" flipH="1">
              <a:off x="1828077" y="63014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49"/>
            <p:cNvSpPr/>
            <p:nvPr/>
          </p:nvSpPr>
          <p:spPr>
            <a:xfrm rot="-2438469" flipH="1">
              <a:off x="1464498" y="81040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49"/>
            <p:cNvSpPr/>
            <p:nvPr/>
          </p:nvSpPr>
          <p:spPr>
            <a:xfrm rot="-2438469" flipH="1">
              <a:off x="1485088" y="83172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49"/>
            <p:cNvSpPr/>
            <p:nvPr/>
          </p:nvSpPr>
          <p:spPr>
            <a:xfrm rot="-2438469" flipH="1">
              <a:off x="1466040" y="81033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49"/>
            <p:cNvSpPr/>
            <p:nvPr/>
          </p:nvSpPr>
          <p:spPr>
            <a:xfrm rot="-2438469" flipH="1">
              <a:off x="1464565" y="81928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49"/>
            <p:cNvSpPr/>
            <p:nvPr/>
          </p:nvSpPr>
          <p:spPr>
            <a:xfrm rot="-2831813" flipH="1">
              <a:off x="965250" y="59999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49"/>
            <p:cNvSpPr/>
            <p:nvPr/>
          </p:nvSpPr>
          <p:spPr>
            <a:xfrm rot="-2831813" flipH="1">
              <a:off x="1507736" y="72225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49"/>
            <p:cNvSpPr/>
            <p:nvPr/>
          </p:nvSpPr>
          <p:spPr>
            <a:xfrm rot="-2831813" flipH="1">
              <a:off x="1386036" y="64064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49"/>
            <p:cNvSpPr/>
            <p:nvPr/>
          </p:nvSpPr>
          <p:spPr>
            <a:xfrm rot="-2831813" flipH="1">
              <a:off x="976636" y="84235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49"/>
            <p:cNvSpPr/>
            <p:nvPr/>
          </p:nvSpPr>
          <p:spPr>
            <a:xfrm rot="-2831813" flipH="1">
              <a:off x="1032173" y="101317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49"/>
            <p:cNvSpPr/>
            <p:nvPr/>
          </p:nvSpPr>
          <p:spPr>
            <a:xfrm rot="-2831813" flipH="1">
              <a:off x="1299809" y="84279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49"/>
            <p:cNvSpPr/>
            <p:nvPr/>
          </p:nvSpPr>
          <p:spPr>
            <a:xfrm rot="-2831813" flipH="1">
              <a:off x="1304504" y="103600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49"/>
            <p:cNvSpPr/>
            <p:nvPr/>
          </p:nvSpPr>
          <p:spPr>
            <a:xfrm rot="-2831813" flipH="1">
              <a:off x="1432222" y="82907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49"/>
            <p:cNvSpPr/>
            <p:nvPr/>
          </p:nvSpPr>
          <p:spPr>
            <a:xfrm rot="-2831813" flipH="1">
              <a:off x="1104882" y="118936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49"/>
            <p:cNvSpPr/>
            <p:nvPr/>
          </p:nvSpPr>
          <p:spPr>
            <a:xfrm rot="-2831813" flipH="1">
              <a:off x="1217183" y="125251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49"/>
            <p:cNvSpPr/>
            <p:nvPr/>
          </p:nvSpPr>
          <p:spPr>
            <a:xfrm rot="-2831813" flipH="1">
              <a:off x="1348918" y="117692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49"/>
            <p:cNvSpPr/>
            <p:nvPr/>
          </p:nvSpPr>
          <p:spPr>
            <a:xfrm rot="-2831813" flipH="1">
              <a:off x="1379289" y="121133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49"/>
            <p:cNvSpPr/>
            <p:nvPr/>
          </p:nvSpPr>
          <p:spPr>
            <a:xfrm rot="-2831813" flipH="1">
              <a:off x="1268251" y="130196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49"/>
            <p:cNvSpPr/>
            <p:nvPr/>
          </p:nvSpPr>
          <p:spPr>
            <a:xfrm rot="-2831813" flipH="1">
              <a:off x="1132927" y="121993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49"/>
            <p:cNvSpPr/>
            <p:nvPr/>
          </p:nvSpPr>
          <p:spPr>
            <a:xfrm rot="-2831813" flipH="1">
              <a:off x="1076715" y="105648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49"/>
            <p:cNvSpPr/>
            <p:nvPr/>
          </p:nvSpPr>
          <p:spPr>
            <a:xfrm rot="-2831813" flipH="1">
              <a:off x="1032407" y="89226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49"/>
            <p:cNvSpPr/>
            <p:nvPr/>
          </p:nvSpPr>
          <p:spPr>
            <a:xfrm rot="-2831813" flipH="1">
              <a:off x="1342304" y="106791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49"/>
            <p:cNvSpPr/>
            <p:nvPr/>
          </p:nvSpPr>
          <p:spPr>
            <a:xfrm rot="-2831813" flipH="1">
              <a:off x="1348311" y="88374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49"/>
            <p:cNvSpPr/>
            <p:nvPr/>
          </p:nvSpPr>
          <p:spPr>
            <a:xfrm rot="-2831813" flipH="1">
              <a:off x="1459778" y="85244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49"/>
            <p:cNvSpPr/>
            <p:nvPr/>
          </p:nvSpPr>
          <p:spPr>
            <a:xfrm rot="-2831813" flipH="1">
              <a:off x="1529249" y="74163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49"/>
            <p:cNvSpPr/>
            <p:nvPr/>
          </p:nvSpPr>
          <p:spPr>
            <a:xfrm rot="-2831813" flipH="1">
              <a:off x="1416328" y="67956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49"/>
            <p:cNvSpPr/>
            <p:nvPr/>
          </p:nvSpPr>
          <p:spPr>
            <a:xfrm rot="-2831813" flipH="1">
              <a:off x="1505115" y="72331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49"/>
            <p:cNvSpPr/>
            <p:nvPr/>
          </p:nvSpPr>
          <p:spPr>
            <a:xfrm rot="-2831813" flipH="1">
              <a:off x="1388420" y="64526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49"/>
            <p:cNvSpPr/>
            <p:nvPr/>
          </p:nvSpPr>
          <p:spPr>
            <a:xfrm rot="-2831813" flipH="1">
              <a:off x="980031" y="84566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49"/>
            <p:cNvSpPr/>
            <p:nvPr/>
          </p:nvSpPr>
          <p:spPr>
            <a:xfrm rot="-2831813" flipH="1">
              <a:off x="1033534" y="102144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49"/>
            <p:cNvSpPr/>
            <p:nvPr/>
          </p:nvSpPr>
          <p:spPr>
            <a:xfrm rot="-2831813" flipH="1">
              <a:off x="1311431" y="84697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49"/>
            <p:cNvSpPr/>
            <p:nvPr/>
          </p:nvSpPr>
          <p:spPr>
            <a:xfrm rot="-2831813" flipH="1">
              <a:off x="1306470" y="104188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49"/>
            <p:cNvSpPr/>
            <p:nvPr/>
          </p:nvSpPr>
          <p:spPr>
            <a:xfrm rot="-2831813" flipH="1">
              <a:off x="1434626" y="82979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49"/>
            <p:cNvSpPr/>
            <p:nvPr/>
          </p:nvSpPr>
          <p:spPr>
            <a:xfrm rot="-2831813" flipH="1">
              <a:off x="1105927" y="119394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49"/>
            <p:cNvSpPr/>
            <p:nvPr/>
          </p:nvSpPr>
          <p:spPr>
            <a:xfrm rot="-2831813" flipH="1">
              <a:off x="1227113" y="125659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49"/>
            <p:cNvSpPr/>
            <p:nvPr/>
          </p:nvSpPr>
          <p:spPr>
            <a:xfrm rot="-2831813" flipH="1">
              <a:off x="1350600" y="118374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49"/>
            <p:cNvSpPr/>
            <p:nvPr/>
          </p:nvSpPr>
          <p:spPr>
            <a:xfrm rot="7840364" flipH="1">
              <a:off x="1201489" y="172371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49"/>
            <p:cNvSpPr/>
            <p:nvPr/>
          </p:nvSpPr>
          <p:spPr>
            <a:xfrm rot="7840364" flipH="1">
              <a:off x="1219555" y="167754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49"/>
            <p:cNvSpPr/>
            <p:nvPr/>
          </p:nvSpPr>
          <p:spPr>
            <a:xfrm rot="7840364" flipH="1">
              <a:off x="1204229" y="174773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49"/>
            <p:cNvSpPr/>
            <p:nvPr/>
          </p:nvSpPr>
          <p:spPr>
            <a:xfrm rot="7840364" flipH="1">
              <a:off x="1215062" y="172767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49"/>
            <p:cNvSpPr/>
            <p:nvPr/>
          </p:nvSpPr>
          <p:spPr>
            <a:xfrm rot="7840364" flipH="1">
              <a:off x="975911" y="180417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49"/>
            <p:cNvSpPr/>
            <p:nvPr/>
          </p:nvSpPr>
          <p:spPr>
            <a:xfrm rot="7840364" flipH="1">
              <a:off x="783434" y="188022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49"/>
            <p:cNvSpPr/>
            <p:nvPr/>
          </p:nvSpPr>
          <p:spPr>
            <a:xfrm rot="7840364" flipH="1">
              <a:off x="894329" y="193706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49"/>
            <p:cNvSpPr/>
            <p:nvPr/>
          </p:nvSpPr>
          <p:spPr>
            <a:xfrm rot="7840364" flipH="1">
              <a:off x="969887" y="167812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49"/>
            <p:cNvSpPr/>
            <p:nvPr/>
          </p:nvSpPr>
          <p:spPr>
            <a:xfrm rot="7840364" flipH="1">
              <a:off x="778256" y="175365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49"/>
            <p:cNvSpPr/>
            <p:nvPr/>
          </p:nvSpPr>
          <p:spPr>
            <a:xfrm rot="7840364" flipH="1">
              <a:off x="963115" y="155431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49"/>
            <p:cNvSpPr/>
            <p:nvPr/>
          </p:nvSpPr>
          <p:spPr>
            <a:xfrm rot="7840364" flipH="1">
              <a:off x="778359" y="160207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49"/>
            <p:cNvSpPr/>
            <p:nvPr/>
          </p:nvSpPr>
          <p:spPr>
            <a:xfrm rot="7840364" flipH="1">
              <a:off x="965732" y="143236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49"/>
            <p:cNvSpPr/>
            <p:nvPr/>
          </p:nvSpPr>
          <p:spPr>
            <a:xfrm rot="7840364" flipH="1">
              <a:off x="791406" y="145319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49"/>
            <p:cNvSpPr/>
            <p:nvPr/>
          </p:nvSpPr>
          <p:spPr>
            <a:xfrm rot="7840364" flipH="1">
              <a:off x="926113" y="191827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49"/>
            <p:cNvSpPr/>
            <p:nvPr/>
          </p:nvSpPr>
          <p:spPr>
            <a:xfrm rot="7840364" flipH="1">
              <a:off x="1016365" y="178862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49"/>
            <p:cNvSpPr/>
            <p:nvPr/>
          </p:nvSpPr>
          <p:spPr>
            <a:xfrm rot="7840364" flipH="1">
              <a:off x="789345" y="187591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49"/>
            <p:cNvSpPr/>
            <p:nvPr/>
          </p:nvSpPr>
          <p:spPr>
            <a:xfrm rot="7840364" flipH="1">
              <a:off x="1010130" y="166502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49"/>
            <p:cNvSpPr/>
            <p:nvPr/>
          </p:nvSpPr>
          <p:spPr>
            <a:xfrm rot="7840364" flipH="1">
              <a:off x="783272" y="174913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49"/>
            <p:cNvSpPr/>
            <p:nvPr/>
          </p:nvSpPr>
          <p:spPr>
            <a:xfrm rot="7840364" flipH="1">
              <a:off x="1003172" y="153942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49"/>
            <p:cNvSpPr/>
            <p:nvPr/>
          </p:nvSpPr>
          <p:spPr>
            <a:xfrm rot="7840364" flipH="1">
              <a:off x="780505" y="159957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49"/>
            <p:cNvSpPr/>
            <p:nvPr/>
          </p:nvSpPr>
          <p:spPr>
            <a:xfrm rot="7840364" flipH="1">
              <a:off x="1006475" y="141687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49"/>
            <p:cNvSpPr/>
            <p:nvPr/>
          </p:nvSpPr>
          <p:spPr>
            <a:xfrm rot="7840364" flipH="1">
              <a:off x="791664" y="145117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49"/>
            <p:cNvSpPr/>
            <p:nvPr/>
          </p:nvSpPr>
          <p:spPr>
            <a:xfrm rot="7840364" flipH="1">
              <a:off x="753169" y="146124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49"/>
            <p:cNvSpPr/>
            <p:nvPr/>
          </p:nvSpPr>
          <p:spPr>
            <a:xfrm rot="7840364" flipH="1">
              <a:off x="1030373" y="161925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49"/>
            <p:cNvSpPr/>
            <p:nvPr/>
          </p:nvSpPr>
          <p:spPr>
            <a:xfrm rot="7840364" flipH="1">
              <a:off x="841283" y="171588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49"/>
            <p:cNvSpPr/>
            <p:nvPr/>
          </p:nvSpPr>
          <p:spPr>
            <a:xfrm rot="7840364" flipH="1">
              <a:off x="1097800" y="161313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49"/>
            <p:cNvSpPr/>
            <p:nvPr/>
          </p:nvSpPr>
          <p:spPr>
            <a:xfrm rot="3422581" flipH="1">
              <a:off x="1024907" y="261742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49"/>
            <p:cNvSpPr/>
            <p:nvPr/>
          </p:nvSpPr>
          <p:spPr>
            <a:xfrm rot="3422581" flipH="1">
              <a:off x="948450" y="257741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49"/>
            <p:cNvSpPr/>
            <p:nvPr/>
          </p:nvSpPr>
          <p:spPr>
            <a:xfrm rot="3422581" flipH="1">
              <a:off x="1126774" y="266581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49"/>
            <p:cNvSpPr/>
            <p:nvPr/>
          </p:nvSpPr>
          <p:spPr>
            <a:xfrm rot="3422581" flipH="1">
              <a:off x="1025368" y="261501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14" name="Google Shape;4614;p49"/>
          <p:cNvGrpSpPr/>
          <p:nvPr/>
        </p:nvGrpSpPr>
        <p:grpSpPr>
          <a:xfrm>
            <a:off x="9370966" y="750238"/>
            <a:ext cx="2122236" cy="1175137"/>
            <a:chOff x="7028224" y="562678"/>
            <a:chExt cx="1591677" cy="881353"/>
          </a:xfrm>
        </p:grpSpPr>
        <p:sp>
          <p:nvSpPr>
            <p:cNvPr id="4615" name="Google Shape;4615;p49"/>
            <p:cNvSpPr/>
            <p:nvPr/>
          </p:nvSpPr>
          <p:spPr>
            <a:xfrm rot="3684608">
              <a:off x="7927520" y="6584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49"/>
            <p:cNvSpPr/>
            <p:nvPr/>
          </p:nvSpPr>
          <p:spPr>
            <a:xfrm rot="3684608">
              <a:off x="7929692" y="6540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49"/>
            <p:cNvSpPr/>
            <p:nvPr/>
          </p:nvSpPr>
          <p:spPr>
            <a:xfrm rot="3684608">
              <a:off x="7946241" y="6918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49"/>
            <p:cNvSpPr/>
            <p:nvPr/>
          </p:nvSpPr>
          <p:spPr>
            <a:xfrm rot="3684608">
              <a:off x="7998868" y="7798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49"/>
            <p:cNvSpPr/>
            <p:nvPr/>
          </p:nvSpPr>
          <p:spPr>
            <a:xfrm rot="3684608">
              <a:off x="7992549" y="7790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49"/>
            <p:cNvSpPr/>
            <p:nvPr/>
          </p:nvSpPr>
          <p:spPr>
            <a:xfrm rot="3684608">
              <a:off x="8012119" y="8204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49"/>
            <p:cNvSpPr/>
            <p:nvPr/>
          </p:nvSpPr>
          <p:spPr>
            <a:xfrm rot="3684608">
              <a:off x="8041765" y="5960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49"/>
            <p:cNvSpPr/>
            <p:nvPr/>
          </p:nvSpPr>
          <p:spPr>
            <a:xfrm rot="3684608">
              <a:off x="8067554" y="6529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49"/>
            <p:cNvSpPr/>
            <p:nvPr/>
          </p:nvSpPr>
          <p:spPr>
            <a:xfrm rot="3684608">
              <a:off x="8229593" y="10793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49"/>
            <p:cNvSpPr/>
            <p:nvPr/>
          </p:nvSpPr>
          <p:spPr>
            <a:xfrm rot="3684608">
              <a:off x="8216221" y="10908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49"/>
            <p:cNvSpPr/>
            <p:nvPr/>
          </p:nvSpPr>
          <p:spPr>
            <a:xfrm rot="3684608">
              <a:off x="8232263" y="11492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49"/>
            <p:cNvSpPr/>
            <p:nvPr/>
          </p:nvSpPr>
          <p:spPr>
            <a:xfrm rot="3684608">
              <a:off x="8245610" y="10898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49"/>
            <p:cNvSpPr/>
            <p:nvPr/>
          </p:nvSpPr>
          <p:spPr>
            <a:xfrm rot="3684608">
              <a:off x="8018197" y="10438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49"/>
            <p:cNvSpPr/>
            <p:nvPr/>
          </p:nvSpPr>
          <p:spPr>
            <a:xfrm rot="3684608">
              <a:off x="8090539" y="11954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49"/>
            <p:cNvSpPr/>
            <p:nvPr/>
          </p:nvSpPr>
          <p:spPr>
            <a:xfrm rot="3684608">
              <a:off x="8020328" y="11887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49"/>
            <p:cNvSpPr/>
            <p:nvPr/>
          </p:nvSpPr>
          <p:spPr>
            <a:xfrm rot="3684608">
              <a:off x="8075285" y="9446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49"/>
            <p:cNvSpPr/>
            <p:nvPr/>
          </p:nvSpPr>
          <p:spPr>
            <a:xfrm rot="3684608">
              <a:off x="8147647" y="10954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49"/>
            <p:cNvSpPr/>
            <p:nvPr/>
          </p:nvSpPr>
          <p:spPr>
            <a:xfrm rot="3684608">
              <a:off x="8136076" y="8499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49"/>
            <p:cNvSpPr/>
            <p:nvPr/>
          </p:nvSpPr>
          <p:spPr>
            <a:xfrm rot="3684608">
              <a:off x="8206716" y="9802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49"/>
            <p:cNvSpPr/>
            <p:nvPr/>
          </p:nvSpPr>
          <p:spPr>
            <a:xfrm rot="3684608">
              <a:off x="8187357" y="7549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49"/>
            <p:cNvSpPr/>
            <p:nvPr/>
          </p:nvSpPr>
          <p:spPr>
            <a:xfrm rot="3684608">
              <a:off x="8256930" y="8597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49"/>
            <p:cNvSpPr/>
            <p:nvPr/>
          </p:nvSpPr>
          <p:spPr>
            <a:xfrm rot="3684608">
              <a:off x="8118998" y="9126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49"/>
            <p:cNvSpPr/>
            <p:nvPr/>
          </p:nvSpPr>
          <p:spPr>
            <a:xfrm rot="3684608">
              <a:off x="7966279" y="9830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49"/>
            <p:cNvSpPr/>
            <p:nvPr/>
          </p:nvSpPr>
          <p:spPr>
            <a:xfrm rot="3684608">
              <a:off x="8147470" y="9057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49"/>
            <p:cNvSpPr/>
            <p:nvPr/>
          </p:nvSpPr>
          <p:spPr>
            <a:xfrm rot="3684608">
              <a:off x="8035564" y="11690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49"/>
            <p:cNvSpPr/>
            <p:nvPr/>
          </p:nvSpPr>
          <p:spPr>
            <a:xfrm rot="3684608">
              <a:off x="8052499" y="10455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49"/>
            <p:cNvSpPr/>
            <p:nvPr/>
          </p:nvSpPr>
          <p:spPr>
            <a:xfrm rot="3684608">
              <a:off x="8096475" y="11836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49"/>
            <p:cNvSpPr/>
            <p:nvPr/>
          </p:nvSpPr>
          <p:spPr>
            <a:xfrm rot="3684608">
              <a:off x="8106521" y="9461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49"/>
            <p:cNvSpPr/>
            <p:nvPr/>
          </p:nvSpPr>
          <p:spPr>
            <a:xfrm rot="3684608">
              <a:off x="8153631" y="10838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49"/>
            <p:cNvSpPr/>
            <p:nvPr/>
          </p:nvSpPr>
          <p:spPr>
            <a:xfrm rot="3684608">
              <a:off x="8163987" y="8447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49"/>
            <p:cNvSpPr/>
            <p:nvPr/>
          </p:nvSpPr>
          <p:spPr>
            <a:xfrm rot="3684608">
              <a:off x="8210700" y="9713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49"/>
            <p:cNvSpPr/>
            <p:nvPr/>
          </p:nvSpPr>
          <p:spPr>
            <a:xfrm rot="3684608">
              <a:off x="8207884" y="7432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49"/>
            <p:cNvSpPr/>
            <p:nvPr/>
          </p:nvSpPr>
          <p:spPr>
            <a:xfrm rot="3684608">
              <a:off x="8258597" y="8530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49"/>
            <p:cNvSpPr/>
            <p:nvPr/>
          </p:nvSpPr>
          <p:spPr>
            <a:xfrm rot="3684608">
              <a:off x="8041949" y="7614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49"/>
            <p:cNvSpPr/>
            <p:nvPr/>
          </p:nvSpPr>
          <p:spPr>
            <a:xfrm>
              <a:off x="7030019" y="6955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49"/>
            <p:cNvSpPr/>
            <p:nvPr/>
          </p:nvSpPr>
          <p:spPr>
            <a:xfrm>
              <a:off x="7042791" y="6786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49"/>
            <p:cNvSpPr/>
            <p:nvPr/>
          </p:nvSpPr>
          <p:spPr>
            <a:xfrm>
              <a:off x="7041755" y="7211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49"/>
            <p:cNvSpPr/>
            <p:nvPr/>
          </p:nvSpPr>
          <p:spPr>
            <a:xfrm>
              <a:off x="7028224" y="6956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49"/>
            <p:cNvSpPr/>
            <p:nvPr/>
          </p:nvSpPr>
          <p:spPr>
            <a:xfrm>
              <a:off x="7322100" y="6164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49"/>
            <p:cNvSpPr/>
            <p:nvPr/>
          </p:nvSpPr>
          <p:spPr>
            <a:xfrm>
              <a:off x="7325138" y="6422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49"/>
            <p:cNvSpPr/>
            <p:nvPr/>
          </p:nvSpPr>
          <p:spPr>
            <a:xfrm>
              <a:off x="7319615" y="6155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49"/>
            <p:cNvSpPr/>
            <p:nvPr/>
          </p:nvSpPr>
          <p:spPr>
            <a:xfrm>
              <a:off x="7342465" y="6686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49"/>
            <p:cNvSpPr/>
            <p:nvPr/>
          </p:nvSpPr>
          <p:spPr>
            <a:xfrm>
              <a:off x="7394240" y="7067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49"/>
            <p:cNvSpPr/>
            <p:nvPr/>
          </p:nvSpPr>
          <p:spPr>
            <a:xfrm>
              <a:off x="7661538" y="10013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49"/>
            <p:cNvSpPr/>
            <p:nvPr/>
          </p:nvSpPr>
          <p:spPr>
            <a:xfrm>
              <a:off x="7515532" y="9948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49"/>
            <p:cNvSpPr/>
            <p:nvPr/>
          </p:nvSpPr>
          <p:spPr>
            <a:xfrm>
              <a:off x="7326380" y="8225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49"/>
            <p:cNvSpPr/>
            <p:nvPr/>
          </p:nvSpPr>
          <p:spPr>
            <a:xfrm>
              <a:off x="7414467" y="9408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49"/>
            <p:cNvSpPr/>
            <p:nvPr/>
          </p:nvSpPr>
          <p:spPr>
            <a:xfrm>
              <a:off x="7432347" y="9621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49"/>
            <p:cNvSpPr/>
            <p:nvPr/>
          </p:nvSpPr>
          <p:spPr>
            <a:xfrm>
              <a:off x="7351025" y="8363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49"/>
            <p:cNvSpPr/>
            <p:nvPr/>
          </p:nvSpPr>
          <p:spPr>
            <a:xfrm>
              <a:off x="7538935" y="10151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49"/>
            <p:cNvSpPr/>
            <p:nvPr/>
          </p:nvSpPr>
          <p:spPr>
            <a:xfrm>
              <a:off x="7707791" y="10257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49"/>
            <p:cNvSpPr/>
            <p:nvPr/>
          </p:nvSpPr>
          <p:spPr>
            <a:xfrm>
              <a:off x="7666509" y="10001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49"/>
            <p:cNvSpPr/>
            <p:nvPr/>
          </p:nvSpPr>
          <p:spPr>
            <a:xfrm>
              <a:off x="7519882" y="9941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49"/>
            <p:cNvSpPr/>
            <p:nvPr/>
          </p:nvSpPr>
          <p:spPr>
            <a:xfrm>
              <a:off x="7326380" y="8206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49"/>
            <p:cNvSpPr/>
            <p:nvPr/>
          </p:nvSpPr>
          <p:spPr>
            <a:xfrm>
              <a:off x="7417574" y="9395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49"/>
            <p:cNvSpPr/>
            <p:nvPr/>
          </p:nvSpPr>
          <p:spPr>
            <a:xfrm>
              <a:off x="7726844" y="10875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49"/>
            <p:cNvSpPr/>
            <p:nvPr/>
          </p:nvSpPr>
          <p:spPr>
            <a:xfrm>
              <a:off x="7534033" y="10803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49"/>
            <p:cNvSpPr/>
            <p:nvPr/>
          </p:nvSpPr>
          <p:spPr>
            <a:xfrm>
              <a:off x="7315335" y="8659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49"/>
            <p:cNvSpPr/>
            <p:nvPr/>
          </p:nvSpPr>
          <p:spPr>
            <a:xfrm>
              <a:off x="7421302" y="10136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75" name="Google Shape;46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226" y="4077913"/>
            <a:ext cx="2159403" cy="2202399"/>
          </a:xfrm>
          <a:prstGeom prst="rect">
            <a:avLst/>
          </a:prstGeom>
          <a:noFill/>
          <a:ln>
            <a:noFill/>
          </a:ln>
        </p:spPr>
      </p:pic>
      <p:sp>
        <p:nvSpPr>
          <p:cNvPr id="4677" name="Google Shape;4677;p49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8" name="Google Shape;4678;p49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9" name="Google Shape;4679;p49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0" name="Google Shape;4680;p49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1" name="Google Shape;4681;p49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2" name="Google Shape;4682;p49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3" name="Google Shape;4683;p49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4" name="Google Shape;4684;p49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5" name="Google Shape;4685;p49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6" name="Google Shape;4686;p49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7" name="Google Shape;4687;p49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8" name="Google Shape;4688;p49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9" name="Google Shape;4689;p49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90" name="Google Shape;4690;p49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1" name="Google Shape;4691;p49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2" name="Google Shape;4692;p49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3" name="Google Shape;4693;p49">
            <a:hlinkClick r:id="rId6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 Box 5"/>
              <p:cNvSpPr txBox="1">
                <a:spLocks noChangeArrowheads="1"/>
              </p:cNvSpPr>
              <p:nvPr/>
            </p:nvSpPr>
            <p:spPr bwMode="auto">
              <a:xfrm>
                <a:off x="1708644" y="901871"/>
                <a:ext cx="8538497" cy="1651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id-ID" sz="3200" u="sng" dirty="0">
                    <a:latin typeface="UTM Seagull" panose="02040603050506020204" pitchFamily="18" charset="0"/>
                    <a:cs typeface="Times New Roman" pitchFamily="18" charset="0"/>
                  </a:rPr>
                  <a:t>B</a:t>
                </a:r>
                <a:r>
                  <a:rPr lang="en-US" altLang="id-ID" sz="3200" u="sng" dirty="0" err="1">
                    <a:latin typeface="UTM Seagull" panose="02040603050506020204" pitchFamily="18" charset="0"/>
                    <a:cs typeface="Times New Roman" pitchFamily="18" charset="0"/>
                  </a:rPr>
                  <a:t>ài</a:t>
                </a:r>
                <a:r>
                  <a:rPr lang="en-US" altLang="id-ID" sz="3200" u="sng" dirty="0">
                    <a:latin typeface="UTM Seagull" panose="02040603050506020204" pitchFamily="18" charset="0"/>
                    <a:cs typeface="Times New Roman" pitchFamily="18" charset="0"/>
                  </a:rPr>
                  <a:t> 3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: May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một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chiếc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túi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hết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vi-VN" altLang="id-ID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id-ID" sz="4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id-ID" sz="4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id-ID" sz="4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altLang="id-ID" sz="32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m</a:t>
                </a:r>
                <a:r>
                  <a:rPr lang="vi-VN" altLang="id-ID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vải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.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Hỏi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may 3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chiếc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túi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như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thế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hết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mấy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mét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vải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8644" y="901871"/>
                <a:ext cx="8538497" cy="1651671"/>
              </a:xfrm>
              <a:prstGeom prst="rect">
                <a:avLst/>
              </a:prstGeom>
              <a:blipFill>
                <a:blip r:embed="rId7"/>
                <a:stretch>
                  <a:fillRect l="-1784" r="-286" b="-114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Text Box 5"/>
          <p:cNvSpPr txBox="1">
            <a:spLocks noChangeArrowheads="1"/>
          </p:cNvSpPr>
          <p:nvPr/>
        </p:nvSpPr>
        <p:spPr bwMode="auto">
          <a:xfrm>
            <a:off x="5496754" y="2754241"/>
            <a:ext cx="198085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/>
              <p:cNvSpPr txBox="1">
                <a:spLocks noChangeArrowheads="1"/>
              </p:cNvSpPr>
              <p:nvPr/>
            </p:nvSpPr>
            <p:spPr bwMode="auto">
              <a:xfrm>
                <a:off x="4830997" y="3600105"/>
                <a:ext cx="5125283" cy="10703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chiếc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latin typeface="Times New Roman" pitchFamily="18" charset="0"/>
                    <a:cs typeface="Times New Roman" pitchFamily="18" charset="0"/>
                  </a:rPr>
                  <a:t>túi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id-ID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id-ID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id-ID" sz="44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altLang="id-ID" sz="28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altLang="id-ID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vi-VN" altLang="id-ID" sz="32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vải</a:t>
                </a:r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53" name="TextBox 1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30997" y="3600105"/>
                <a:ext cx="5125283" cy="1070358"/>
              </a:xfrm>
              <a:prstGeom prst="rect">
                <a:avLst/>
              </a:prstGeom>
              <a:blipFill>
                <a:blip r:embed="rId8"/>
                <a:stretch>
                  <a:fillRect l="-297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4" name="TextBox 153"/>
          <p:cNvSpPr txBox="1">
            <a:spLocks noChangeArrowheads="1"/>
          </p:cNvSpPr>
          <p:nvPr/>
        </p:nvSpPr>
        <p:spPr bwMode="auto">
          <a:xfrm>
            <a:off x="4850601" y="4670463"/>
            <a:ext cx="50863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: …m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148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  <p:bldP spid="152" grpId="0"/>
      <p:bldP spid="153" grpId="0"/>
      <p:bldP spid="1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75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33913" y="4140646"/>
            <a:ext cx="2159403" cy="220239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1749587" y="560677"/>
                <a:ext cx="8538497" cy="16516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id-ID" sz="3200" u="sng" dirty="0">
                    <a:latin typeface="UTM Seagull" panose="02040603050506020204" pitchFamily="18" charset="0"/>
                    <a:cs typeface="Times New Roman" pitchFamily="18" charset="0"/>
                  </a:rPr>
                  <a:t>B</a:t>
                </a:r>
                <a:r>
                  <a:rPr lang="en-US" altLang="id-ID" sz="3200" u="sng" dirty="0" err="1">
                    <a:latin typeface="UTM Seagull" panose="02040603050506020204" pitchFamily="18" charset="0"/>
                    <a:cs typeface="Times New Roman" pitchFamily="18" charset="0"/>
                  </a:rPr>
                  <a:t>ài</a:t>
                </a:r>
                <a:r>
                  <a:rPr lang="en-US" altLang="id-ID" sz="3200" u="sng" dirty="0">
                    <a:latin typeface="UTM Seagull" panose="02040603050506020204" pitchFamily="18" charset="0"/>
                    <a:cs typeface="Times New Roman" pitchFamily="18" charset="0"/>
                  </a:rPr>
                  <a:t> 3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: May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một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chiếc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túi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hết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vi-VN" altLang="id-ID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id-ID" sz="4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id-ID" sz="4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id-ID" sz="48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altLang="id-ID" sz="32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m</a:t>
                </a:r>
                <a:r>
                  <a:rPr lang="vi-VN" altLang="id-ID" sz="32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vải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.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Hỏi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may 3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chiếc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túi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như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thế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hết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mấy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mét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200" dirty="0" err="1">
                    <a:latin typeface="UTM Seagull" panose="02040603050506020204" pitchFamily="18" charset="0"/>
                    <a:cs typeface="Times New Roman" pitchFamily="18" charset="0"/>
                  </a:rPr>
                  <a:t>vải</a:t>
                </a:r>
                <a:r>
                  <a:rPr lang="en-US" altLang="id-ID" sz="3200" dirty="0">
                    <a:latin typeface="UTM Seagull" panose="02040603050506020204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9587" y="560677"/>
                <a:ext cx="8538497" cy="1651671"/>
              </a:xfrm>
              <a:prstGeom prst="rect">
                <a:avLst/>
              </a:prstGeom>
              <a:blipFill>
                <a:blip r:embed="rId3"/>
                <a:stretch>
                  <a:fillRect l="-1784" r="-286" b="-1143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650226" y="2456555"/>
            <a:ext cx="219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id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611403" y="3102886"/>
            <a:ext cx="66144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May 3 </a:t>
            </a:r>
            <a:r>
              <a:rPr lang="en-US" altLang="id-ID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id-ID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9369" y="3749217"/>
                <a:ext cx="955343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altLang="id-ID" sz="40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id-ID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id-ID" sz="40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369" y="3749217"/>
                <a:ext cx="955343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339995" y="4007072"/>
            <a:ext cx="309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3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(m)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373492" y="4998020"/>
            <a:ext cx="4351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 m </a:t>
            </a:r>
            <a:r>
              <a:rPr lang="en-US" altLang="id-ID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altLang="id-ID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id-ID" sz="36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94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3100400" y="1102700"/>
            <a:ext cx="1744800" cy="19508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48" name="Google Shape;4848;p54"/>
          <p:cNvSpPr/>
          <p:nvPr/>
        </p:nvSpPr>
        <p:spPr>
          <a:xfrm rot="517218">
            <a:off x="2861039" y="899367"/>
            <a:ext cx="1059581" cy="91565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>
            <a:alphaModFix/>
          </a:blip>
          <a:srcRect l="6753" r="8615"/>
          <a:stretch/>
        </p:blipFill>
        <p:spPr>
          <a:xfrm>
            <a:off x="7045201" y="1205701"/>
            <a:ext cx="3715569" cy="44775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640821" y="3986494"/>
            <a:ext cx="2591448" cy="2326493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9370966" y="648638"/>
            <a:ext cx="2122236" cy="1175137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640844" y="609602"/>
            <a:ext cx="1180245" cy="2139657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7" name="Google Shape;5017;p54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9" name="Google Shape;5019;p5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1" name="Google Shape;5021;p54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3" name="Google Shape;5023;p5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5" name="Google Shape;5025;p5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6" name="Google Shape;5026;p5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7" name="Google Shape;5027;p54">
            <a:hlinkClick r:id="rId6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928343" y="3414865"/>
            <a:ext cx="54639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8852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0" name="voi">
            <a:hlinkClick r:id="" action="ppaction://macro?name=UpdateRandomNumber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58" y="4517186"/>
            <a:ext cx="2034643" cy="2037754"/>
          </a:xfrm>
          <a:prstGeom prst="rect">
            <a:avLst/>
          </a:prstGeom>
        </p:spPr>
      </p:pic>
      <p:grpSp>
        <p:nvGrpSpPr>
          <p:cNvPr id="39" name="MsPhamwheel"/>
          <p:cNvGrpSpPr/>
          <p:nvPr/>
        </p:nvGrpSpPr>
        <p:grpSpPr>
          <a:xfrm>
            <a:off x="7346819" y="588706"/>
            <a:ext cx="3864868" cy="3856706"/>
            <a:chOff x="2958277" y="649134"/>
            <a:chExt cx="5773412" cy="576121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41" name="Oval 40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5" name="MsPham"/>
          <p:cNvGrpSpPr/>
          <p:nvPr/>
        </p:nvGrpSpPr>
        <p:grpSpPr>
          <a:xfrm>
            <a:off x="7347419" y="588706"/>
            <a:ext cx="3862493" cy="3856706"/>
            <a:chOff x="3418158" y="455912"/>
            <a:chExt cx="5769864" cy="5761219"/>
          </a:xfrm>
        </p:grpSpPr>
        <p:sp>
          <p:nvSpPr>
            <p:cNvPr id="56" name="Oval 5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spinMsPham">
            <a:hlinkClick r:id="" action="ppaction://macro?name=bienmat"/>
          </p:cNvPr>
          <p:cNvSpPr/>
          <p:nvPr/>
        </p:nvSpPr>
        <p:spPr>
          <a:xfrm>
            <a:off x="8819573" y="2057967"/>
            <a:ext cx="918184" cy="918184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SPIN/STOP</a:t>
            </a:r>
          </a:p>
        </p:txBody>
      </p:sp>
      <p:sp>
        <p:nvSpPr>
          <p:cNvPr id="59" name="Ms.HuyenPham">
            <a:extLst>
              <a:ext uri="{FF2B5EF4-FFF2-40B4-BE49-F238E27FC236}">
                <a16:creationId xmlns:a16="http://schemas.microsoft.com/office/drawing/2014/main" id="{4E97F1CE-C6FA-491F-A6E2-CBFE3A9C82F7}"/>
              </a:ext>
            </a:extLst>
          </p:cNvPr>
          <p:cNvSpPr txBox="1"/>
          <p:nvPr/>
        </p:nvSpPr>
        <p:spPr>
          <a:xfrm>
            <a:off x="-7719696" y="-4570143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0" name="MsPhamlogo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5993" y="-6267444"/>
            <a:ext cx="1641062" cy="16739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1" y="2733861"/>
            <a:ext cx="6627246" cy="2005204"/>
          </a:xfrm>
          <a:prstGeom prst="rect">
            <a:avLst/>
          </a:prstGeom>
          <a:noFill/>
        </p:spPr>
        <p:txBody>
          <a:bodyPr wrap="square" rtlCol="0">
            <a:prstTxWarp prst="textCircle">
              <a:avLst/>
            </a:prstTxWarp>
            <a:spAutoFit/>
          </a:bodyPr>
          <a:lstStyle/>
          <a:p>
            <a:r>
              <a:rPr lang="en-US" sz="5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  </a:t>
            </a:r>
            <a:r>
              <a:rPr lang="en-US" sz="60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FF00"/>
                </a:solidFill>
                <a:latin typeface="SVN-Billo" panose="00000400000000000000" pitchFamily="2" charset="0"/>
              </a:rPr>
              <a:t>VÒNG QUAY BẤT NGỜ</a:t>
            </a:r>
          </a:p>
        </p:txBody>
      </p:sp>
      <p:sp>
        <p:nvSpPr>
          <p:cNvPr id="4" name="Heart 3">
            <a:hlinkClick r:id="rId9" action="ppaction://hlinksldjump"/>
          </p:cNvPr>
          <p:cNvSpPr/>
          <p:nvPr/>
        </p:nvSpPr>
        <p:spPr>
          <a:xfrm>
            <a:off x="380183" y="4200695"/>
            <a:ext cx="1046601" cy="89599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lberta Heavy" panose="02040603050506020204" pitchFamily="18" charset="0"/>
              </a:rPr>
              <a:t>1</a:t>
            </a:r>
          </a:p>
        </p:txBody>
      </p:sp>
      <p:sp>
        <p:nvSpPr>
          <p:cNvPr id="61" name="Heart 60">
            <a:hlinkClick r:id="rId10" action="ppaction://hlinksldjump"/>
          </p:cNvPr>
          <p:cNvSpPr/>
          <p:nvPr/>
        </p:nvSpPr>
        <p:spPr>
          <a:xfrm>
            <a:off x="1805726" y="3898376"/>
            <a:ext cx="1046601" cy="895994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FF00"/>
                </a:solidFill>
                <a:latin typeface="UTM Alberta Heavy" panose="02040603050506020204" pitchFamily="18" charset="0"/>
              </a:rPr>
              <a:t>2</a:t>
            </a:r>
          </a:p>
        </p:txBody>
      </p:sp>
      <p:sp>
        <p:nvSpPr>
          <p:cNvPr id="67" name="Heart 66">
            <a:hlinkClick r:id="rId11" action="ppaction://hlinksldjump"/>
          </p:cNvPr>
          <p:cNvSpPr/>
          <p:nvPr/>
        </p:nvSpPr>
        <p:spPr>
          <a:xfrm>
            <a:off x="3162084" y="4200695"/>
            <a:ext cx="1046601" cy="895994"/>
          </a:xfrm>
          <a:prstGeom prst="hear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7030A0"/>
                </a:solidFill>
                <a:latin typeface="UTM Alberta Heavy" panose="02040603050506020204" pitchFamily="18" charset="0"/>
              </a:rPr>
              <a:t>3</a:t>
            </a:r>
          </a:p>
        </p:txBody>
      </p:sp>
      <p:sp>
        <p:nvSpPr>
          <p:cNvPr id="68" name="Heart 67">
            <a:hlinkClick r:id="rId12" action="ppaction://hlinksldjump"/>
          </p:cNvPr>
          <p:cNvSpPr/>
          <p:nvPr/>
        </p:nvSpPr>
        <p:spPr>
          <a:xfrm>
            <a:off x="4414363" y="4640069"/>
            <a:ext cx="1046601" cy="895994"/>
          </a:xfrm>
          <a:prstGeom prst="hear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lberta Heavy" panose="02040603050506020204" pitchFamily="18" charset="0"/>
              </a:rPr>
              <a:t>4</a:t>
            </a:r>
          </a:p>
        </p:txBody>
      </p:sp>
      <p:sp>
        <p:nvSpPr>
          <p:cNvPr id="81" name="Heart 80">
            <a:hlinkClick r:id="rId13" action="ppaction://hlinksldjump"/>
          </p:cNvPr>
          <p:cNvSpPr/>
          <p:nvPr/>
        </p:nvSpPr>
        <p:spPr>
          <a:xfrm>
            <a:off x="5878177" y="5088066"/>
            <a:ext cx="1046601" cy="895994"/>
          </a:xfrm>
          <a:prstGeom prst="hear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UTM Alberta Heavy" panose="02040603050506020204" pitchFamily="18" charset="0"/>
              </a:rPr>
              <a:t>5</a:t>
            </a:r>
          </a:p>
        </p:txBody>
      </p:sp>
      <p:sp>
        <p:nvSpPr>
          <p:cNvPr id="83" name="Heart 82">
            <a:hlinkClick r:id="rId14" action="ppaction://hlinksldjump"/>
          </p:cNvPr>
          <p:cNvSpPr/>
          <p:nvPr/>
        </p:nvSpPr>
        <p:spPr>
          <a:xfrm>
            <a:off x="7375263" y="5530447"/>
            <a:ext cx="1046601" cy="895994"/>
          </a:xfrm>
          <a:prstGeom prst="hear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66"/>
                </a:solidFill>
                <a:latin typeface="UTM Alberta Heavy" panose="02040603050506020204" pitchFamily="18" charset="0"/>
              </a:rPr>
              <a:t>6</a:t>
            </a:r>
          </a:p>
        </p:txBody>
      </p:sp>
      <p:sp>
        <p:nvSpPr>
          <p:cNvPr id="11" name="Rounded Rectangle 10">
            <a:hlinkClick r:id="rId15" action="ppaction://hlinksldjump"/>
          </p:cNvPr>
          <p:cNvSpPr/>
          <p:nvPr/>
        </p:nvSpPr>
        <p:spPr>
          <a:xfrm>
            <a:off x="10452117" y="5823284"/>
            <a:ext cx="1531178" cy="6476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66"/>
                </a:solidFill>
                <a:latin typeface="UTM Alberta Heavy" panose="02040603050506020204" pitchFamily="18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066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9" grpId="0"/>
      <p:bldP spid="4" grpId="0" animBg="1"/>
      <p:bldP spid="61" grpId="0" animBg="1"/>
      <p:bldP spid="67" grpId="0" animBg="1"/>
      <p:bldP spid="68" grpId="0" animBg="1"/>
      <p:bldP spid="81" grpId="0" animBg="1"/>
      <p:bldP spid="8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7308217" y="1040395"/>
                <a:ext cx="3913094" cy="1255752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1040395"/>
                <a:ext cx="3913094" cy="125575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7308217" y="2697637"/>
                <a:ext cx="3913094" cy="1235384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2697637"/>
                <a:ext cx="3913094" cy="1235384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7308217" y="4342739"/>
                <a:ext cx="3913094" cy="1176711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𝟑𝟎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4342739"/>
                <a:ext cx="3913094" cy="117671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864327" y="2034537"/>
            <a:ext cx="37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: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864327" y="2952520"/>
                <a:ext cx="388895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4400" b="1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27" y="2952520"/>
                <a:ext cx="3888954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32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7308217" y="4111428"/>
                <a:ext cx="3913094" cy="1242769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4111428"/>
                <a:ext cx="3913094" cy="124276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7308217" y="2752722"/>
                <a:ext cx="3913094" cy="1114198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2752722"/>
                <a:ext cx="3913094" cy="1114198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7308217" y="1219911"/>
                <a:ext cx="3913094" cy="1236849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𝟐𝟏</m:t>
                          </m:r>
                        </m:den>
                      </m:f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1219911"/>
                <a:ext cx="3913094" cy="123684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4327" y="2034537"/>
            <a:ext cx="3743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quả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tính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TM Seagull" panose="02040603050506020204" pitchFamily="18" charset="0"/>
              </a:rPr>
              <a:t>: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48574" y="3002860"/>
                <a:ext cx="3888954" cy="1436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/>
                  <a:t> 3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6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574" y="3002860"/>
                <a:ext cx="3888954" cy="1436099"/>
              </a:xfrm>
              <a:prstGeom prst="rect">
                <a:avLst/>
              </a:prstGeom>
              <a:blipFill>
                <a:blip r:embed="rId11"/>
                <a:stretch>
                  <a:fillRect l="-3135" b="-2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86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2800223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203437" y="1241202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00B0F0"/>
                </a:solidFill>
                <a:latin typeface="Calibri" panose="020F0502020204030204"/>
              </a:rPr>
              <a:t>ĐÚNG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81222" y="2544146"/>
                <a:ext cx="2545773" cy="148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den>
                      </m:f>
                      <m:r>
                        <a:rPr kumimoji="0" lang="en-US" sz="48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&lt; </m:t>
                      </m:r>
                      <m:f>
                        <m:fPr>
                          <m:ctrlP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𝟕</m:t>
                          </m:r>
                        </m:num>
                        <m:den>
                          <m:r>
                            <a:rPr kumimoji="0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222" y="2544146"/>
                <a:ext cx="2545773" cy="14803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ounded Rectangle 2"/>
              <p:cNvSpPr/>
              <p:nvPr/>
            </p:nvSpPr>
            <p:spPr>
              <a:xfrm>
                <a:off x="7308217" y="2465158"/>
                <a:ext cx="3913094" cy="1255752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𝟏𝟔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𝒄𝒎</m:t>
                        </m:r>
                      </m:e>
                      <m:sup>
                        <m:r>
                          <a:rPr kumimoji="0" lang="en-US" sz="28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ounded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2465158"/>
                <a:ext cx="3913094" cy="125575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7308217" y="1040395"/>
                <a:ext cx="3913094" cy="1255752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dirty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2800" b="1" i="1" dirty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2800" b="1" dirty="0">
                  <a:solidFill>
                    <a:srgbClr val="44546A">
                      <a:lumMod val="50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1040395"/>
                <a:ext cx="3913094" cy="1255752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7308217" y="3889921"/>
                <a:ext cx="3913094" cy="1255752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sSup>
                        <m:sSupPr>
                          <m:ctrlPr>
                            <a:rPr lang="en-US" sz="2800" b="1" i="1" dirty="0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dirty="0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2800" b="1" i="1" dirty="0">
                              <a:solidFill>
                                <a:srgbClr val="44546A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3889921"/>
                <a:ext cx="3913094" cy="1255752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79868" y="2296147"/>
                <a:ext cx="4657660" cy="1586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Diện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tích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của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hình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vuông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có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cạnh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bằng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cm </a:t>
                </a:r>
                <a:r>
                  <a:rPr kumimoji="0" lang="en-US" sz="28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là</a:t>
                </a:r>
                <a:r>
                  <a:rPr kumimoji="0" lang="en-US" sz="28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Seagull" panose="02040603050506020204" pitchFamily="18" charset="0"/>
                  </a:rPr>
                  <a:t> ? </a:t>
                </a:r>
                <a:endParaRPr kumimoji="0" lang="vi-V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9868" y="2296147"/>
                <a:ext cx="4657660" cy="1586653"/>
              </a:xfrm>
              <a:prstGeom prst="rect">
                <a:avLst/>
              </a:prstGeom>
              <a:blipFill>
                <a:blip r:embed="rId9"/>
                <a:stretch>
                  <a:fillRect l="-2749" t="-4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4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308217" y="1327959"/>
            <a:ext cx="3913094" cy="96818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4546A">
                    <a:lumMod val="50000"/>
                  </a:srgbClr>
                </a:solidFill>
                <a:latin typeface="Calibri" panose="020F0502020204030204"/>
              </a:rPr>
              <a:t>2 (m)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7308217" y="2633031"/>
                <a:ext cx="3913094" cy="1087879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546A">
                                <a:lumMod val="50000"/>
                              </a:srgbClr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(m)</a:t>
                </a: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2633031"/>
                <a:ext cx="3913094" cy="1087879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7308217" y="4057794"/>
                <a:ext cx="3913094" cy="1087879"/>
              </a:xfrm>
              <a:prstGeom prst="roundRect">
                <a:avLst/>
              </a:prstGeom>
              <a:solidFill>
                <a:schemeClr val="bg1"/>
              </a:solidFill>
              <a:ln w="57150" cmpd="thickThin">
                <a:solidFill>
                  <a:srgbClr val="0075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44546A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44546A">
                        <a:lumMod val="50000"/>
                      </a:srgbClr>
                    </a:solidFill>
                  </a:rPr>
                  <a:t> (m)</a:t>
                </a: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217" y="4057794"/>
                <a:ext cx="3913094" cy="108787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57150" cmpd="thickThin">
                <a:solidFill>
                  <a:srgbClr val="00756E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55006" y="2132272"/>
                <a:ext cx="4481389" cy="27699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May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một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chiếc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áo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hết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m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vải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.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Hỏi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may 5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chiếc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áo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như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thế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hết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mấy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mét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 </a:t>
                </a:r>
                <a:r>
                  <a:rPr lang="en-US" sz="3200" b="1" dirty="0" err="1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vải</a:t>
                </a:r>
                <a:r>
                  <a:rPr lang="en-US" sz="3200" b="1" dirty="0">
                    <a:solidFill>
                      <a:schemeClr val="accent5">
                        <a:lumMod val="75000"/>
                      </a:schemeClr>
                    </a:solidFill>
                    <a:latin typeface="UTM Seagull" panose="02040603050506020204" pitchFamily="18" charset="0"/>
                  </a:rPr>
                  <a:t>?</a:t>
                </a:r>
                <a:endPara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006" y="2132272"/>
                <a:ext cx="4481389" cy="2769925"/>
              </a:xfrm>
              <a:prstGeom prst="rect">
                <a:avLst/>
              </a:prstGeom>
              <a:blipFill>
                <a:blip r:embed="rId8"/>
                <a:stretch>
                  <a:fillRect l="-3397" t="-2643" r="-1087" b="-6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8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2361" y="2209390"/>
            <a:ext cx="46270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Muốn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hai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phân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 ta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Seagull" panose="02040603050506020204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984" y="5240674"/>
            <a:ext cx="2749504" cy="15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6" name="Google Shape;3876;p40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77" name="Google Shape;3877;p40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78" name="Google Shape;3878;p40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79" name="Google Shape;3879;p40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0" name="Google Shape;3880;p40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1" name="Google Shape;3881;p40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2" name="Google Shape;3882;p40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3" name="Google Shape;3883;p40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4" name="Google Shape;3884;p40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5" name="Google Shape;3885;p40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6" name="Google Shape;3886;p40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7" name="Google Shape;3887;p40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8" name="Google Shape;3888;p40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9" name="Google Shape;3889;p40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0" name="Google Shape;3890;p40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1" name="Google Shape;3891;p40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2" name="Google Shape;3892;p40">
            <a:hlinkClick r:id="rId6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4039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88968" y="2898834"/>
            <a:ext cx="3543665" cy="320222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916;p41"/>
          <p:cNvSpPr/>
          <p:nvPr/>
        </p:nvSpPr>
        <p:spPr>
          <a:xfrm>
            <a:off x="3982452" y="695508"/>
            <a:ext cx="5089357" cy="2696965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" name="Google Shape;3922;p41"/>
          <p:cNvSpPr/>
          <p:nvPr/>
        </p:nvSpPr>
        <p:spPr>
          <a:xfrm flipH="1">
            <a:off x="8133348" y="2652236"/>
            <a:ext cx="1313898" cy="620353"/>
          </a:xfrm>
          <a:custGeom>
            <a:avLst/>
            <a:gdLst/>
            <a:ahLst/>
            <a:cxnLst/>
            <a:rect l="l" t="t" r="r" b="b"/>
            <a:pathLst>
              <a:path w="23197" h="10512" extrusionOk="0">
                <a:moveTo>
                  <a:pt x="12370" y="0"/>
                </a:moveTo>
                <a:cubicBezTo>
                  <a:pt x="12072" y="0"/>
                  <a:pt x="11782" y="18"/>
                  <a:pt x="11503" y="53"/>
                </a:cubicBezTo>
                <a:cubicBezTo>
                  <a:pt x="6644" y="648"/>
                  <a:pt x="4906" y="6530"/>
                  <a:pt x="0" y="7721"/>
                </a:cubicBezTo>
                <a:cubicBezTo>
                  <a:pt x="2749" y="9624"/>
                  <a:pt x="6283" y="10512"/>
                  <a:pt x="9770" y="10512"/>
                </a:cubicBezTo>
                <a:cubicBezTo>
                  <a:pt x="11782" y="10512"/>
                  <a:pt x="13778" y="10216"/>
                  <a:pt x="15599" y="9650"/>
                </a:cubicBezTo>
                <a:cubicBezTo>
                  <a:pt x="16504" y="9364"/>
                  <a:pt x="17409" y="9007"/>
                  <a:pt x="18147" y="8388"/>
                </a:cubicBezTo>
                <a:cubicBezTo>
                  <a:pt x="23197" y="3964"/>
                  <a:pt x="16904" y="0"/>
                  <a:pt x="123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839297" y="835567"/>
            <a:ext cx="4259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</a:rPr>
              <a:t>Rút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</a:rPr>
              <a:t>gọn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</a:rPr>
              <a:t>rồi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</a:rPr>
              <a:t>tính</a:t>
            </a:r>
            <a:endParaRPr lang="en-US" sz="2800" dirty="0">
              <a:solidFill>
                <a:schemeClr val="accent6">
                  <a:lumMod val="20000"/>
                  <a:lumOff val="80000"/>
                </a:schemeClr>
              </a:solidFill>
              <a:latin typeface="UTM Alberta Heavy" panose="02040603050506020204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500269" y="1492249"/>
          <a:ext cx="1371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8" imgW="418918" imgH="393529" progId="Equation.3">
                  <p:embed/>
                </p:oleObj>
              </mc:Choice>
              <mc:Fallback>
                <p:oleObj name="Equation" r:id="rId8" imgW="418918" imgH="393529" progId="Equation.3">
                  <p:embed/>
                  <p:pic>
                    <p:nvPicPr>
                      <p:cNvPr id="24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269" y="1492249"/>
                        <a:ext cx="1371600" cy="137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2121568" y="3567833"/>
          <a:ext cx="58674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10" imgW="1651000" imgH="393700" progId="Equation.3">
                  <p:embed/>
                </p:oleObj>
              </mc:Choice>
              <mc:Fallback>
                <p:oleObj name="Equation" r:id="rId10" imgW="1651000" imgH="393700" progId="Equation.3">
                  <p:embed/>
                  <p:pic>
                    <p:nvPicPr>
                      <p:cNvPr id="25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1568" y="3567833"/>
                        <a:ext cx="5867400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40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6" name="Google Shape;4846;p54"/>
          <p:cNvSpPr/>
          <p:nvPr/>
        </p:nvSpPr>
        <p:spPr>
          <a:xfrm rot="5400000">
            <a:off x="3100400" y="1102700"/>
            <a:ext cx="1744800" cy="1950800"/>
          </a:xfrm>
          <a:prstGeom prst="snip1Rect">
            <a:avLst>
              <a:gd name="adj" fmla="val 32727"/>
            </a:avLst>
          </a:prstGeom>
          <a:solidFill>
            <a:schemeClr val="accent1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48" name="Google Shape;4848;p54"/>
          <p:cNvSpPr/>
          <p:nvPr/>
        </p:nvSpPr>
        <p:spPr>
          <a:xfrm rot="517218">
            <a:off x="2861039" y="899367"/>
            <a:ext cx="1059581" cy="915653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52" name="Google Shape;4852;p54"/>
          <p:cNvPicPr preferRelativeResize="0"/>
          <p:nvPr/>
        </p:nvPicPr>
        <p:blipFill rotWithShape="1">
          <a:blip r:embed="rId3">
            <a:alphaModFix/>
          </a:blip>
          <a:srcRect l="6753" r="8615"/>
          <a:stretch/>
        </p:blipFill>
        <p:spPr>
          <a:xfrm>
            <a:off x="7045201" y="1205701"/>
            <a:ext cx="3715569" cy="44775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53" name="Google Shape;4853;p54"/>
          <p:cNvGrpSpPr/>
          <p:nvPr/>
        </p:nvGrpSpPr>
        <p:grpSpPr>
          <a:xfrm>
            <a:off x="640821" y="3986494"/>
            <a:ext cx="2591448" cy="2326493"/>
            <a:chOff x="480616" y="2989870"/>
            <a:chExt cx="1943586" cy="1744870"/>
          </a:xfrm>
        </p:grpSpPr>
        <p:sp>
          <p:nvSpPr>
            <p:cNvPr id="4854" name="Google Shape;4854;p54"/>
            <p:cNvSpPr/>
            <p:nvPr/>
          </p:nvSpPr>
          <p:spPr>
            <a:xfrm rot="-7457137">
              <a:off x="1347094" y="4041956"/>
              <a:ext cx="544927" cy="589688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5" name="Google Shape;4855;p54"/>
            <p:cNvSpPr/>
            <p:nvPr/>
          </p:nvSpPr>
          <p:spPr>
            <a:xfrm rot="-7457137">
              <a:off x="1515785" y="4224577"/>
              <a:ext cx="323626" cy="413149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6" name="Google Shape;4856;p54"/>
            <p:cNvSpPr/>
            <p:nvPr/>
          </p:nvSpPr>
          <p:spPr>
            <a:xfrm rot="-7457137">
              <a:off x="1341597" y="4036680"/>
              <a:ext cx="549761" cy="602490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7" name="Google Shape;4857;p54"/>
            <p:cNvSpPr/>
            <p:nvPr/>
          </p:nvSpPr>
          <p:spPr>
            <a:xfrm rot="-7457137">
              <a:off x="1385077" y="4120487"/>
              <a:ext cx="401242" cy="405450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8" name="Google Shape;4858;p5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9" name="Google Shape;4859;p5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0" name="Google Shape;4860;p5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1" name="Google Shape;4861;p5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2" name="Google Shape;4862;p5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3" name="Google Shape;4863;p5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4" name="Google Shape;4864;p5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5" name="Google Shape;4865;p5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6" name="Google Shape;4866;p5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7" name="Google Shape;4867;p5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8" name="Google Shape;4868;p5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9" name="Google Shape;4869;p5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0" name="Google Shape;4870;p5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1" name="Google Shape;4871;p5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2" name="Google Shape;4872;p5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3" name="Google Shape;4873;p5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4" name="Google Shape;4874;p5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5" name="Google Shape;4875;p5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6" name="Google Shape;4876;p5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7" name="Google Shape;4877;p5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8" name="Google Shape;4878;p5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9" name="Google Shape;4879;p5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0" name="Google Shape;4880;p5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1" name="Google Shape;4881;p5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2" name="Google Shape;4882;p5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3" name="Google Shape;4883;p5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4" name="Google Shape;4884;p5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5" name="Google Shape;4885;p5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6" name="Google Shape;4886;p5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7" name="Google Shape;4887;p5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8" name="Google Shape;4888;p5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9" name="Google Shape;4889;p5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0" name="Google Shape;4890;p5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1" name="Google Shape;4891;p5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2" name="Google Shape;4892;p5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893" name="Google Shape;4893;p54"/>
            <p:cNvGrpSpPr/>
            <p:nvPr/>
          </p:nvGrpSpPr>
          <p:grpSpPr>
            <a:xfrm>
              <a:off x="2009002" y="4217073"/>
              <a:ext cx="415200" cy="359002"/>
              <a:chOff x="2009002" y="4217073"/>
              <a:chExt cx="415200" cy="359002"/>
            </a:xfrm>
          </p:grpSpPr>
          <p:sp>
            <p:nvSpPr>
              <p:cNvPr id="4894" name="Google Shape;4894;p54"/>
              <p:cNvSpPr/>
              <p:nvPr/>
            </p:nvSpPr>
            <p:spPr>
              <a:xfrm rot="6683270">
                <a:off x="2100933" y="4244829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5" name="Google Shape;4895;p54"/>
              <p:cNvSpPr/>
              <p:nvPr/>
            </p:nvSpPr>
            <p:spPr>
              <a:xfrm rot="6683270">
                <a:off x="2114123" y="4208251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6" name="Google Shape;4896;p54"/>
              <p:cNvSpPr/>
              <p:nvPr/>
            </p:nvSpPr>
            <p:spPr>
              <a:xfrm rot="6683270">
                <a:off x="2124201" y="4232080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97" name="Google Shape;4897;p54"/>
              <p:cNvSpPr/>
              <p:nvPr/>
            </p:nvSpPr>
            <p:spPr>
              <a:xfrm rot="6683270">
                <a:off x="2118985" y="4238884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98" name="Google Shape;4898;p5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9" name="Google Shape;4899;p5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0" name="Google Shape;4900;p5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1" name="Google Shape;4901;p5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2" name="Google Shape;4902;p5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3" name="Google Shape;4903;p5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4" name="Google Shape;4904;p5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5" name="Google Shape;4905;p5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6" name="Google Shape;4906;p5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7" name="Google Shape;4907;p5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8" name="Google Shape;4908;p5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9" name="Google Shape;4909;p5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0" name="Google Shape;4910;p5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1" name="Google Shape;4911;p5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2" name="Google Shape;4912;p5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3" name="Google Shape;4913;p5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4" name="Google Shape;4914;p5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5" name="Google Shape;4915;p5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6" name="Google Shape;4916;p5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7" name="Google Shape;4917;p5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8" name="Google Shape;4918;p5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9" name="Google Shape;4919;p5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20" name="Google Shape;4920;p54"/>
          <p:cNvGrpSpPr/>
          <p:nvPr/>
        </p:nvGrpSpPr>
        <p:grpSpPr>
          <a:xfrm>
            <a:off x="9370966" y="648638"/>
            <a:ext cx="2122236" cy="1175137"/>
            <a:chOff x="7028224" y="486478"/>
            <a:chExt cx="1591677" cy="881353"/>
          </a:xfrm>
        </p:grpSpPr>
        <p:sp>
          <p:nvSpPr>
            <p:cNvPr id="4921" name="Google Shape;4921;p54"/>
            <p:cNvSpPr/>
            <p:nvPr/>
          </p:nvSpPr>
          <p:spPr>
            <a:xfrm rot="3684608">
              <a:off x="7927520" y="5822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2" name="Google Shape;4922;p54"/>
            <p:cNvSpPr/>
            <p:nvPr/>
          </p:nvSpPr>
          <p:spPr>
            <a:xfrm rot="3684608">
              <a:off x="7929692" y="5778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3" name="Google Shape;4923;p54"/>
            <p:cNvSpPr/>
            <p:nvPr/>
          </p:nvSpPr>
          <p:spPr>
            <a:xfrm rot="3684608">
              <a:off x="7946241" y="6156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4" name="Google Shape;4924;p54"/>
            <p:cNvSpPr/>
            <p:nvPr/>
          </p:nvSpPr>
          <p:spPr>
            <a:xfrm rot="3684608">
              <a:off x="7998868" y="7036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5" name="Google Shape;4925;p54"/>
            <p:cNvSpPr/>
            <p:nvPr/>
          </p:nvSpPr>
          <p:spPr>
            <a:xfrm rot="3684608">
              <a:off x="7992549" y="7028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6" name="Google Shape;4926;p54"/>
            <p:cNvSpPr/>
            <p:nvPr/>
          </p:nvSpPr>
          <p:spPr>
            <a:xfrm rot="3684608">
              <a:off x="8012119" y="7442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7" name="Google Shape;4927;p54"/>
            <p:cNvSpPr/>
            <p:nvPr/>
          </p:nvSpPr>
          <p:spPr>
            <a:xfrm rot="3684608">
              <a:off x="8041765" y="5198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8" name="Google Shape;4928;p54"/>
            <p:cNvSpPr/>
            <p:nvPr/>
          </p:nvSpPr>
          <p:spPr>
            <a:xfrm rot="3684608">
              <a:off x="8067554" y="5767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9" name="Google Shape;4929;p54"/>
            <p:cNvSpPr/>
            <p:nvPr/>
          </p:nvSpPr>
          <p:spPr>
            <a:xfrm rot="3684608">
              <a:off x="8229593" y="10031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0" name="Google Shape;4930;p54"/>
            <p:cNvSpPr/>
            <p:nvPr/>
          </p:nvSpPr>
          <p:spPr>
            <a:xfrm rot="3684608">
              <a:off x="8216221" y="10146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1" name="Google Shape;4931;p54"/>
            <p:cNvSpPr/>
            <p:nvPr/>
          </p:nvSpPr>
          <p:spPr>
            <a:xfrm rot="3684608">
              <a:off x="8232263" y="10730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2" name="Google Shape;4932;p54"/>
            <p:cNvSpPr/>
            <p:nvPr/>
          </p:nvSpPr>
          <p:spPr>
            <a:xfrm rot="3684608">
              <a:off x="8245610" y="10136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3" name="Google Shape;4933;p54"/>
            <p:cNvSpPr/>
            <p:nvPr/>
          </p:nvSpPr>
          <p:spPr>
            <a:xfrm rot="3684608">
              <a:off x="8018197" y="9676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4" name="Google Shape;4934;p54"/>
            <p:cNvSpPr/>
            <p:nvPr/>
          </p:nvSpPr>
          <p:spPr>
            <a:xfrm rot="3684608">
              <a:off x="8090539" y="11192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5" name="Google Shape;4935;p54"/>
            <p:cNvSpPr/>
            <p:nvPr/>
          </p:nvSpPr>
          <p:spPr>
            <a:xfrm rot="3684608">
              <a:off x="8020328" y="11125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6" name="Google Shape;4936;p54"/>
            <p:cNvSpPr/>
            <p:nvPr/>
          </p:nvSpPr>
          <p:spPr>
            <a:xfrm rot="3684608">
              <a:off x="8075285" y="8684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7" name="Google Shape;4937;p54"/>
            <p:cNvSpPr/>
            <p:nvPr/>
          </p:nvSpPr>
          <p:spPr>
            <a:xfrm rot="3684608">
              <a:off x="8147647" y="10192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8" name="Google Shape;4938;p54"/>
            <p:cNvSpPr/>
            <p:nvPr/>
          </p:nvSpPr>
          <p:spPr>
            <a:xfrm rot="3684608">
              <a:off x="8136076" y="7737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9" name="Google Shape;4939;p54"/>
            <p:cNvSpPr/>
            <p:nvPr/>
          </p:nvSpPr>
          <p:spPr>
            <a:xfrm rot="3684608">
              <a:off x="8206716" y="9040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0" name="Google Shape;4940;p54"/>
            <p:cNvSpPr/>
            <p:nvPr/>
          </p:nvSpPr>
          <p:spPr>
            <a:xfrm rot="3684608">
              <a:off x="8187357" y="6787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1" name="Google Shape;4941;p54"/>
            <p:cNvSpPr/>
            <p:nvPr/>
          </p:nvSpPr>
          <p:spPr>
            <a:xfrm rot="3684608">
              <a:off x="8256930" y="7835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2" name="Google Shape;4942;p54"/>
            <p:cNvSpPr/>
            <p:nvPr/>
          </p:nvSpPr>
          <p:spPr>
            <a:xfrm rot="3684608">
              <a:off x="8118998" y="8364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3" name="Google Shape;4943;p54"/>
            <p:cNvSpPr/>
            <p:nvPr/>
          </p:nvSpPr>
          <p:spPr>
            <a:xfrm rot="3684608">
              <a:off x="7966279" y="9068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4" name="Google Shape;4944;p54"/>
            <p:cNvSpPr/>
            <p:nvPr/>
          </p:nvSpPr>
          <p:spPr>
            <a:xfrm rot="3684608">
              <a:off x="8147470" y="8295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5" name="Google Shape;4945;p54"/>
            <p:cNvSpPr/>
            <p:nvPr/>
          </p:nvSpPr>
          <p:spPr>
            <a:xfrm rot="3684608">
              <a:off x="8035564" y="10928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6" name="Google Shape;4946;p54"/>
            <p:cNvSpPr/>
            <p:nvPr/>
          </p:nvSpPr>
          <p:spPr>
            <a:xfrm rot="3684608">
              <a:off x="8052499" y="9693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7" name="Google Shape;4947;p54"/>
            <p:cNvSpPr/>
            <p:nvPr/>
          </p:nvSpPr>
          <p:spPr>
            <a:xfrm rot="3684608">
              <a:off x="8096475" y="11074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8" name="Google Shape;4948;p54"/>
            <p:cNvSpPr/>
            <p:nvPr/>
          </p:nvSpPr>
          <p:spPr>
            <a:xfrm rot="3684608">
              <a:off x="8106521" y="8699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9" name="Google Shape;4949;p54"/>
            <p:cNvSpPr/>
            <p:nvPr/>
          </p:nvSpPr>
          <p:spPr>
            <a:xfrm rot="3684608">
              <a:off x="8153631" y="10076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0" name="Google Shape;4950;p54"/>
            <p:cNvSpPr/>
            <p:nvPr/>
          </p:nvSpPr>
          <p:spPr>
            <a:xfrm rot="3684608">
              <a:off x="8163987" y="7685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1" name="Google Shape;4951;p54"/>
            <p:cNvSpPr/>
            <p:nvPr/>
          </p:nvSpPr>
          <p:spPr>
            <a:xfrm rot="3684608">
              <a:off x="8210700" y="8951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2" name="Google Shape;4952;p54"/>
            <p:cNvSpPr/>
            <p:nvPr/>
          </p:nvSpPr>
          <p:spPr>
            <a:xfrm rot="3684608">
              <a:off x="8207884" y="6670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3" name="Google Shape;4953;p54"/>
            <p:cNvSpPr/>
            <p:nvPr/>
          </p:nvSpPr>
          <p:spPr>
            <a:xfrm rot="3684608">
              <a:off x="8258597" y="7768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4" name="Google Shape;4954;p54"/>
            <p:cNvSpPr/>
            <p:nvPr/>
          </p:nvSpPr>
          <p:spPr>
            <a:xfrm rot="3684608">
              <a:off x="8041949" y="6852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5" name="Google Shape;4955;p54"/>
            <p:cNvSpPr/>
            <p:nvPr/>
          </p:nvSpPr>
          <p:spPr>
            <a:xfrm>
              <a:off x="7030019" y="6193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6" name="Google Shape;4956;p54"/>
            <p:cNvSpPr/>
            <p:nvPr/>
          </p:nvSpPr>
          <p:spPr>
            <a:xfrm>
              <a:off x="7042791" y="6024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7" name="Google Shape;4957;p54"/>
            <p:cNvSpPr/>
            <p:nvPr/>
          </p:nvSpPr>
          <p:spPr>
            <a:xfrm>
              <a:off x="7041755" y="6449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8" name="Google Shape;4958;p54"/>
            <p:cNvSpPr/>
            <p:nvPr/>
          </p:nvSpPr>
          <p:spPr>
            <a:xfrm>
              <a:off x="7028224" y="6194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9" name="Google Shape;4959;p54"/>
            <p:cNvSpPr/>
            <p:nvPr/>
          </p:nvSpPr>
          <p:spPr>
            <a:xfrm>
              <a:off x="7322100" y="5402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0" name="Google Shape;4960;p54"/>
            <p:cNvSpPr/>
            <p:nvPr/>
          </p:nvSpPr>
          <p:spPr>
            <a:xfrm>
              <a:off x="7325138" y="5660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1" name="Google Shape;4961;p54"/>
            <p:cNvSpPr/>
            <p:nvPr/>
          </p:nvSpPr>
          <p:spPr>
            <a:xfrm>
              <a:off x="7319615" y="5393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2" name="Google Shape;4962;p54"/>
            <p:cNvSpPr/>
            <p:nvPr/>
          </p:nvSpPr>
          <p:spPr>
            <a:xfrm>
              <a:off x="7342465" y="5924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3" name="Google Shape;4963;p54"/>
            <p:cNvSpPr/>
            <p:nvPr/>
          </p:nvSpPr>
          <p:spPr>
            <a:xfrm>
              <a:off x="7394240" y="6305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4" name="Google Shape;4964;p54"/>
            <p:cNvSpPr/>
            <p:nvPr/>
          </p:nvSpPr>
          <p:spPr>
            <a:xfrm>
              <a:off x="7661538" y="9251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5" name="Google Shape;4965;p54"/>
            <p:cNvSpPr/>
            <p:nvPr/>
          </p:nvSpPr>
          <p:spPr>
            <a:xfrm>
              <a:off x="7515532" y="9186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6" name="Google Shape;4966;p54"/>
            <p:cNvSpPr/>
            <p:nvPr/>
          </p:nvSpPr>
          <p:spPr>
            <a:xfrm>
              <a:off x="7326380" y="7463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7" name="Google Shape;4967;p54"/>
            <p:cNvSpPr/>
            <p:nvPr/>
          </p:nvSpPr>
          <p:spPr>
            <a:xfrm>
              <a:off x="7414467" y="8646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8" name="Google Shape;4968;p54"/>
            <p:cNvSpPr/>
            <p:nvPr/>
          </p:nvSpPr>
          <p:spPr>
            <a:xfrm>
              <a:off x="7432347" y="8859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9" name="Google Shape;4969;p54"/>
            <p:cNvSpPr/>
            <p:nvPr/>
          </p:nvSpPr>
          <p:spPr>
            <a:xfrm>
              <a:off x="7351025" y="7601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0" name="Google Shape;4970;p54"/>
            <p:cNvSpPr/>
            <p:nvPr/>
          </p:nvSpPr>
          <p:spPr>
            <a:xfrm>
              <a:off x="7538935" y="9389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1" name="Google Shape;4971;p54"/>
            <p:cNvSpPr/>
            <p:nvPr/>
          </p:nvSpPr>
          <p:spPr>
            <a:xfrm>
              <a:off x="7707791" y="9495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2" name="Google Shape;4972;p54"/>
            <p:cNvSpPr/>
            <p:nvPr/>
          </p:nvSpPr>
          <p:spPr>
            <a:xfrm>
              <a:off x="7666509" y="9239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3" name="Google Shape;4973;p54"/>
            <p:cNvSpPr/>
            <p:nvPr/>
          </p:nvSpPr>
          <p:spPr>
            <a:xfrm>
              <a:off x="7519882" y="9179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4" name="Google Shape;4974;p54"/>
            <p:cNvSpPr/>
            <p:nvPr/>
          </p:nvSpPr>
          <p:spPr>
            <a:xfrm>
              <a:off x="7326380" y="7444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5" name="Google Shape;4975;p54"/>
            <p:cNvSpPr/>
            <p:nvPr/>
          </p:nvSpPr>
          <p:spPr>
            <a:xfrm>
              <a:off x="7417574" y="8633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6" name="Google Shape;4976;p54"/>
            <p:cNvSpPr/>
            <p:nvPr/>
          </p:nvSpPr>
          <p:spPr>
            <a:xfrm>
              <a:off x="7726844" y="10113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7" name="Google Shape;4977;p54"/>
            <p:cNvSpPr/>
            <p:nvPr/>
          </p:nvSpPr>
          <p:spPr>
            <a:xfrm>
              <a:off x="7534033" y="10041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8" name="Google Shape;4978;p54"/>
            <p:cNvSpPr/>
            <p:nvPr/>
          </p:nvSpPr>
          <p:spPr>
            <a:xfrm>
              <a:off x="7315335" y="7897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9" name="Google Shape;4979;p54"/>
            <p:cNvSpPr/>
            <p:nvPr/>
          </p:nvSpPr>
          <p:spPr>
            <a:xfrm>
              <a:off x="7421302" y="9374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80" name="Google Shape;4980;p54"/>
          <p:cNvGrpSpPr/>
          <p:nvPr/>
        </p:nvGrpSpPr>
        <p:grpSpPr>
          <a:xfrm>
            <a:off x="640844" y="609602"/>
            <a:ext cx="1180245" cy="2139657"/>
            <a:chOff x="480633" y="457201"/>
            <a:chExt cx="885184" cy="1604743"/>
          </a:xfrm>
        </p:grpSpPr>
        <p:sp>
          <p:nvSpPr>
            <p:cNvPr id="4981" name="Google Shape;4981;p54"/>
            <p:cNvSpPr/>
            <p:nvPr/>
          </p:nvSpPr>
          <p:spPr>
            <a:xfrm rot="7840364" flipH="1">
              <a:off x="996314" y="8473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2" name="Google Shape;4982;p54"/>
            <p:cNvSpPr/>
            <p:nvPr/>
          </p:nvSpPr>
          <p:spPr>
            <a:xfrm rot="7840364" flipH="1">
              <a:off x="1014380" y="8011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3" name="Google Shape;4983;p54"/>
            <p:cNvSpPr/>
            <p:nvPr/>
          </p:nvSpPr>
          <p:spPr>
            <a:xfrm rot="7840364" flipH="1">
              <a:off x="999054" y="8713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4" name="Google Shape;4984;p54"/>
            <p:cNvSpPr/>
            <p:nvPr/>
          </p:nvSpPr>
          <p:spPr>
            <a:xfrm rot="7840364" flipH="1">
              <a:off x="1009887" y="8513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5" name="Google Shape;4985;p54"/>
            <p:cNvSpPr/>
            <p:nvPr/>
          </p:nvSpPr>
          <p:spPr>
            <a:xfrm rot="7840364" flipH="1">
              <a:off x="770736" y="9278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6" name="Google Shape;4986;p54"/>
            <p:cNvSpPr/>
            <p:nvPr/>
          </p:nvSpPr>
          <p:spPr>
            <a:xfrm rot="7840364" flipH="1">
              <a:off x="578259" y="10038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7" name="Google Shape;4987;p54"/>
            <p:cNvSpPr/>
            <p:nvPr/>
          </p:nvSpPr>
          <p:spPr>
            <a:xfrm rot="7840364" flipH="1">
              <a:off x="689154" y="10607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8" name="Google Shape;4988;p54"/>
            <p:cNvSpPr/>
            <p:nvPr/>
          </p:nvSpPr>
          <p:spPr>
            <a:xfrm rot="7840364" flipH="1">
              <a:off x="764712" y="8017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9" name="Google Shape;4989;p54"/>
            <p:cNvSpPr/>
            <p:nvPr/>
          </p:nvSpPr>
          <p:spPr>
            <a:xfrm rot="7840364" flipH="1">
              <a:off x="573081" y="8773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0" name="Google Shape;4990;p54"/>
            <p:cNvSpPr/>
            <p:nvPr/>
          </p:nvSpPr>
          <p:spPr>
            <a:xfrm rot="7840364" flipH="1">
              <a:off x="757940" y="6779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1" name="Google Shape;4991;p54"/>
            <p:cNvSpPr/>
            <p:nvPr/>
          </p:nvSpPr>
          <p:spPr>
            <a:xfrm rot="7840364" flipH="1">
              <a:off x="573184" y="7257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2" name="Google Shape;4992;p54"/>
            <p:cNvSpPr/>
            <p:nvPr/>
          </p:nvSpPr>
          <p:spPr>
            <a:xfrm rot="7840364" flipH="1">
              <a:off x="760557" y="5560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3" name="Google Shape;4993;p54"/>
            <p:cNvSpPr/>
            <p:nvPr/>
          </p:nvSpPr>
          <p:spPr>
            <a:xfrm rot="7840364" flipH="1">
              <a:off x="586231" y="5768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4" name="Google Shape;4994;p54"/>
            <p:cNvSpPr/>
            <p:nvPr/>
          </p:nvSpPr>
          <p:spPr>
            <a:xfrm rot="7840364" flipH="1">
              <a:off x="720938" y="10419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5" name="Google Shape;4995;p54"/>
            <p:cNvSpPr/>
            <p:nvPr/>
          </p:nvSpPr>
          <p:spPr>
            <a:xfrm rot="7840364" flipH="1">
              <a:off x="811190" y="9122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6" name="Google Shape;4996;p54"/>
            <p:cNvSpPr/>
            <p:nvPr/>
          </p:nvSpPr>
          <p:spPr>
            <a:xfrm rot="7840364" flipH="1">
              <a:off x="584170" y="9995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7" name="Google Shape;4997;p54"/>
            <p:cNvSpPr/>
            <p:nvPr/>
          </p:nvSpPr>
          <p:spPr>
            <a:xfrm rot="7840364" flipH="1">
              <a:off x="804955" y="7886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8" name="Google Shape;4998;p54"/>
            <p:cNvSpPr/>
            <p:nvPr/>
          </p:nvSpPr>
          <p:spPr>
            <a:xfrm rot="7840364" flipH="1">
              <a:off x="578097" y="8727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9" name="Google Shape;4999;p54"/>
            <p:cNvSpPr/>
            <p:nvPr/>
          </p:nvSpPr>
          <p:spPr>
            <a:xfrm rot="7840364" flipH="1">
              <a:off x="797997" y="6630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0" name="Google Shape;5000;p54"/>
            <p:cNvSpPr/>
            <p:nvPr/>
          </p:nvSpPr>
          <p:spPr>
            <a:xfrm rot="7840364" flipH="1">
              <a:off x="575330" y="7232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1" name="Google Shape;5001;p54"/>
            <p:cNvSpPr/>
            <p:nvPr/>
          </p:nvSpPr>
          <p:spPr>
            <a:xfrm rot="7840364" flipH="1">
              <a:off x="801300" y="5405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2" name="Google Shape;5002;p54"/>
            <p:cNvSpPr/>
            <p:nvPr/>
          </p:nvSpPr>
          <p:spPr>
            <a:xfrm rot="7840364" flipH="1">
              <a:off x="586489" y="5748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3" name="Google Shape;5003;p54"/>
            <p:cNvSpPr/>
            <p:nvPr/>
          </p:nvSpPr>
          <p:spPr>
            <a:xfrm rot="7840364" flipH="1">
              <a:off x="547994" y="5848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4" name="Google Shape;5004;p54"/>
            <p:cNvSpPr/>
            <p:nvPr/>
          </p:nvSpPr>
          <p:spPr>
            <a:xfrm rot="7840364" flipH="1">
              <a:off x="825198" y="7429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5" name="Google Shape;5005;p54"/>
            <p:cNvSpPr/>
            <p:nvPr/>
          </p:nvSpPr>
          <p:spPr>
            <a:xfrm rot="7840364" flipH="1">
              <a:off x="636108" y="8395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6" name="Google Shape;5006;p54"/>
            <p:cNvSpPr/>
            <p:nvPr/>
          </p:nvSpPr>
          <p:spPr>
            <a:xfrm rot="7840364" flipH="1">
              <a:off x="892625" y="7367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7" name="Google Shape;5007;p54"/>
            <p:cNvSpPr/>
            <p:nvPr/>
          </p:nvSpPr>
          <p:spPr>
            <a:xfrm rot="3422581" flipH="1">
              <a:off x="819732" y="17410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8" name="Google Shape;5008;p54"/>
            <p:cNvSpPr/>
            <p:nvPr/>
          </p:nvSpPr>
          <p:spPr>
            <a:xfrm rot="3422581" flipH="1">
              <a:off x="743275" y="17010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9" name="Google Shape;5009;p54"/>
            <p:cNvSpPr/>
            <p:nvPr/>
          </p:nvSpPr>
          <p:spPr>
            <a:xfrm rot="3422581" flipH="1">
              <a:off x="921599" y="17894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0" name="Google Shape;5010;p54"/>
            <p:cNvSpPr/>
            <p:nvPr/>
          </p:nvSpPr>
          <p:spPr>
            <a:xfrm rot="3422581" flipH="1">
              <a:off x="820193" y="17386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11" name="Google Shape;5011;p5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2" name="Google Shape;5012;p5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3" name="Google Shape;5013;p54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4" name="Google Shape;5014;p5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5" name="Google Shape;5015;p54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6" name="Google Shape;5016;p5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7" name="Google Shape;5017;p54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18" name="Google Shape;5018;p5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19" name="Google Shape;5019;p5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0" name="Google Shape;5020;p5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1" name="Google Shape;5021;p54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2" name="Google Shape;5022;p5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3" name="Google Shape;5023;p5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5024" name="Google Shape;5024;p5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5" name="Google Shape;5025;p5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6" name="Google Shape;5026;p5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27" name="Google Shape;5027;p54">
            <a:hlinkClick r:id="rId6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1928343" y="3414865"/>
            <a:ext cx="5463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Tạm</a:t>
            </a:r>
            <a:r>
              <a:rPr lang="en-US" sz="7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sz="7200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biệt</a:t>
            </a:r>
            <a:r>
              <a:rPr lang="en-US" sz="720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75097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754;p40"/>
          <p:cNvSpPr/>
          <p:nvPr/>
        </p:nvSpPr>
        <p:spPr>
          <a:xfrm>
            <a:off x="3062366" y="1289117"/>
            <a:ext cx="1671051" cy="130291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3752;p40"/>
          <p:cNvSpPr/>
          <p:nvPr/>
        </p:nvSpPr>
        <p:spPr>
          <a:xfrm>
            <a:off x="4492856" y="902896"/>
            <a:ext cx="2582160" cy="135673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6" name="Google Shape;3876;p40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77" name="Google Shape;3877;p40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78" name="Google Shape;3878;p40">
            <a:hlinkClick r:id="rId3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79" name="Google Shape;3879;p40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0" name="Google Shape;3880;p40">
            <a:hlinkClick r:id="rId4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1" name="Google Shape;3881;p40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2" name="Google Shape;3882;p40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3" name="Google Shape;3883;p40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4" name="Google Shape;3884;p40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5" name="Google Shape;3885;p40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6" name="Google Shape;3886;p40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7" name="Google Shape;3887;p40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88" name="Google Shape;3888;p40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3889" name="Google Shape;3889;p40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0" name="Google Shape;3890;p40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1" name="Google Shape;3891;p40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92" name="Google Shape;3892;p40">
            <a:hlinkClick r:id="rId5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" name="Google Shape;4040;p41"/>
          <p:cNvPicPr preferRelativeResize="0"/>
          <p:nvPr/>
        </p:nvPicPr>
        <p:blipFill rotWithShape="1">
          <a:blip r:embed="rId6">
            <a:alphaModFix/>
          </a:blip>
          <a:srcRect l="-4470" r="4470"/>
          <a:stretch/>
        </p:blipFill>
        <p:spPr>
          <a:xfrm>
            <a:off x="7734888" y="2961433"/>
            <a:ext cx="4123079" cy="32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753;p40"/>
          <p:cNvSpPr/>
          <p:nvPr/>
        </p:nvSpPr>
        <p:spPr>
          <a:xfrm>
            <a:off x="2418347" y="1591916"/>
            <a:ext cx="5934415" cy="3064722"/>
          </a:xfrm>
          <a:custGeom>
            <a:avLst/>
            <a:gdLst/>
            <a:ahLst/>
            <a:cxnLst/>
            <a:rect l="l" t="t" r="r" b="b"/>
            <a:pathLst>
              <a:path w="19015" h="15544" extrusionOk="0">
                <a:moveTo>
                  <a:pt x="8537" y="1"/>
                </a:moveTo>
                <a:cubicBezTo>
                  <a:pt x="8251" y="1"/>
                  <a:pt x="7939" y="81"/>
                  <a:pt x="7602" y="271"/>
                </a:cubicBezTo>
                <a:cubicBezTo>
                  <a:pt x="5479" y="1481"/>
                  <a:pt x="6004" y="4151"/>
                  <a:pt x="6004" y="4151"/>
                </a:cubicBezTo>
                <a:cubicBezTo>
                  <a:pt x="6004" y="4151"/>
                  <a:pt x="5636" y="4115"/>
                  <a:pt x="5091" y="4115"/>
                </a:cubicBezTo>
                <a:cubicBezTo>
                  <a:pt x="3665" y="4115"/>
                  <a:pt x="1024" y="4366"/>
                  <a:pt x="594" y="6183"/>
                </a:cubicBezTo>
                <a:cubicBezTo>
                  <a:pt x="1" y="8671"/>
                  <a:pt x="3470" y="10953"/>
                  <a:pt x="3470" y="10953"/>
                </a:cubicBezTo>
                <a:cubicBezTo>
                  <a:pt x="3470" y="10953"/>
                  <a:pt x="2420" y="14697"/>
                  <a:pt x="6369" y="15427"/>
                </a:cubicBezTo>
                <a:cubicBezTo>
                  <a:pt x="6807" y="15508"/>
                  <a:pt x="7209" y="15544"/>
                  <a:pt x="7578" y="15544"/>
                </a:cubicBezTo>
                <a:cubicBezTo>
                  <a:pt x="10550" y="15544"/>
                  <a:pt x="11345" y="13213"/>
                  <a:pt x="11345" y="13213"/>
                </a:cubicBezTo>
                <a:cubicBezTo>
                  <a:pt x="11345" y="13213"/>
                  <a:pt x="12272" y="13362"/>
                  <a:pt x="13464" y="13362"/>
                </a:cubicBezTo>
                <a:cubicBezTo>
                  <a:pt x="15500" y="13362"/>
                  <a:pt x="18307" y="12926"/>
                  <a:pt x="18581" y="10565"/>
                </a:cubicBezTo>
                <a:cubicBezTo>
                  <a:pt x="19014" y="6822"/>
                  <a:pt x="16389" y="5795"/>
                  <a:pt x="16389" y="5795"/>
                </a:cubicBezTo>
                <a:cubicBezTo>
                  <a:pt x="16389" y="5795"/>
                  <a:pt x="18718" y="2348"/>
                  <a:pt x="16389" y="613"/>
                </a:cubicBezTo>
                <a:cubicBezTo>
                  <a:pt x="15923" y="263"/>
                  <a:pt x="15420" y="123"/>
                  <a:pt x="14914" y="123"/>
                </a:cubicBezTo>
                <a:cubicBezTo>
                  <a:pt x="12914" y="123"/>
                  <a:pt x="10866" y="2303"/>
                  <a:pt x="10866" y="2303"/>
                </a:cubicBezTo>
                <a:cubicBezTo>
                  <a:pt x="10866" y="2303"/>
                  <a:pt x="10071" y="1"/>
                  <a:pt x="85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3062366" y="1521707"/>
            <a:ext cx="4603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Muốn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nhân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hai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phân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số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 ta </a:t>
            </a:r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làm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thế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nào</a:t>
            </a:r>
            <a:r>
              <a:rPr lang="en-US" sz="4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Seagull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6581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2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p29"/>
          <p:cNvSpPr/>
          <p:nvPr/>
        </p:nvSpPr>
        <p:spPr>
          <a:xfrm rot="2326278">
            <a:off x="4052659" y="-352483"/>
            <a:ext cx="3033068" cy="28296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52" name="Google Shape;30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36880" y="1586248"/>
            <a:ext cx="3521737" cy="359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Google Shape;305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3700" y="2979517"/>
            <a:ext cx="3203235" cy="3267065"/>
          </a:xfrm>
          <a:prstGeom prst="rect">
            <a:avLst/>
          </a:prstGeom>
          <a:noFill/>
          <a:ln>
            <a:noFill/>
          </a:ln>
        </p:spPr>
      </p:pic>
      <p:sp>
        <p:nvSpPr>
          <p:cNvPr id="3054" name="Google Shape;3054;p29"/>
          <p:cNvSpPr/>
          <p:nvPr/>
        </p:nvSpPr>
        <p:spPr>
          <a:xfrm rot="1249860">
            <a:off x="4416099" y="246295"/>
            <a:ext cx="3680387" cy="163208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8661" y="739171"/>
            <a:ext cx="246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40000"/>
                    <a:lumOff val="60000"/>
                  </a:schemeClr>
                </a:solidFill>
                <a:latin typeface="UTM Alberta Heavy" panose="02040603050506020204" pitchFamily="18" charset="0"/>
              </a:rPr>
              <a:t>TOÁN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18683" y="2388017"/>
            <a:ext cx="5908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02586" y="3941363"/>
            <a:ext cx="5908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7521" y="5494709"/>
            <a:ext cx="3063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UTM ViceroyJF" panose="02040603050506020204" pitchFamily="18" charset="0"/>
              </a:rPr>
              <a:t>Trang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ViceroyJF" panose="02040603050506020204" pitchFamily="18" charset="0"/>
              </a:rPr>
              <a:t> 134</a:t>
            </a:r>
          </a:p>
        </p:txBody>
      </p:sp>
    </p:spTree>
    <p:extLst>
      <p:ext uri="{BB962C8B-B14F-4D97-AF65-F5344CB8AC3E}">
        <p14:creationId xmlns:p14="http://schemas.microsoft.com/office/powerpoint/2010/main" val="39384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" grpId="0" animBg="1"/>
      <p:bldP spid="3054" grpId="0" animBg="1"/>
      <p:bldP spid="5" grpId="0" build="allAtOnce"/>
      <p:bldP spid="12" grpId="0" build="allAtOnce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4132;p43"/>
          <p:cNvSpPr/>
          <p:nvPr/>
        </p:nvSpPr>
        <p:spPr>
          <a:xfrm rot="21166268">
            <a:off x="11953017" y="659400"/>
            <a:ext cx="350627" cy="79782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9525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6" name="Google Shape;4216;p44"/>
          <p:cNvPicPr preferRelativeResize="0"/>
          <p:nvPr/>
        </p:nvPicPr>
        <p:blipFill rotWithShape="1">
          <a:blip r:embed="rId3">
            <a:alphaModFix/>
          </a:blip>
          <a:srcRect l="19162" t="2808" r="11957"/>
          <a:stretch/>
        </p:blipFill>
        <p:spPr>
          <a:xfrm>
            <a:off x="479741" y="1821034"/>
            <a:ext cx="3196301" cy="4599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7" name="Google Shape;4217;p44"/>
          <p:cNvGrpSpPr/>
          <p:nvPr/>
        </p:nvGrpSpPr>
        <p:grpSpPr>
          <a:xfrm>
            <a:off x="214175" y="4276833"/>
            <a:ext cx="1571615" cy="2251708"/>
            <a:chOff x="480616" y="2989870"/>
            <a:chExt cx="1178711" cy="1688781"/>
          </a:xfrm>
        </p:grpSpPr>
        <p:sp>
          <p:nvSpPr>
            <p:cNvPr id="4218" name="Google Shape;4218;p4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4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4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4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4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3" name="Google Shape;4253;p44"/>
            <p:cNvGrpSpPr/>
            <p:nvPr/>
          </p:nvGrpSpPr>
          <p:grpSpPr>
            <a:xfrm>
              <a:off x="1244127" y="4319648"/>
              <a:ext cx="415200" cy="359002"/>
              <a:chOff x="1244127" y="4319648"/>
              <a:chExt cx="415200" cy="359002"/>
            </a:xfrm>
          </p:grpSpPr>
          <p:sp>
            <p:nvSpPr>
              <p:cNvPr id="4254" name="Google Shape;4254;p44"/>
              <p:cNvSpPr/>
              <p:nvPr/>
            </p:nvSpPr>
            <p:spPr>
              <a:xfrm rot="6683270">
                <a:off x="1336058" y="4347404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5" name="Google Shape;4255;p44"/>
              <p:cNvSpPr/>
              <p:nvPr/>
            </p:nvSpPr>
            <p:spPr>
              <a:xfrm rot="6683270">
                <a:off x="1349248" y="4310826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6" name="Google Shape;4256;p44"/>
              <p:cNvSpPr/>
              <p:nvPr/>
            </p:nvSpPr>
            <p:spPr>
              <a:xfrm rot="6683270">
                <a:off x="1359326" y="4334655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7" name="Google Shape;4257;p44"/>
              <p:cNvSpPr/>
              <p:nvPr/>
            </p:nvSpPr>
            <p:spPr>
              <a:xfrm rot="6683270">
                <a:off x="1354110" y="4341459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8" name="Google Shape;4258;p4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4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4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4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4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4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4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4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4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4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4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4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4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4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4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4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4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4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4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4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4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0" name="Google Shape;4280;p44"/>
          <p:cNvGrpSpPr/>
          <p:nvPr/>
        </p:nvGrpSpPr>
        <p:grpSpPr>
          <a:xfrm>
            <a:off x="8706438" y="542299"/>
            <a:ext cx="2922028" cy="1617996"/>
            <a:chOff x="6529828" y="406724"/>
            <a:chExt cx="2191521" cy="1213497"/>
          </a:xfrm>
        </p:grpSpPr>
        <p:sp>
          <p:nvSpPr>
            <p:cNvPr id="4281" name="Google Shape;4281;p44"/>
            <p:cNvSpPr/>
            <p:nvPr/>
          </p:nvSpPr>
          <p:spPr>
            <a:xfrm rot="3684598">
              <a:off x="7768035" y="538533"/>
              <a:ext cx="118928" cy="99643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44"/>
            <p:cNvSpPr/>
            <p:nvPr/>
          </p:nvSpPr>
          <p:spPr>
            <a:xfrm rot="3684598">
              <a:off x="7771026" y="532500"/>
              <a:ext cx="108953" cy="102525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44"/>
            <p:cNvSpPr/>
            <p:nvPr/>
          </p:nvSpPr>
          <p:spPr>
            <a:xfrm rot="3684598">
              <a:off x="7793812" y="584564"/>
              <a:ext cx="45665" cy="37463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44"/>
            <p:cNvSpPr/>
            <p:nvPr/>
          </p:nvSpPr>
          <p:spPr>
            <a:xfrm rot="3684598">
              <a:off x="7866272" y="705702"/>
              <a:ext cx="105960" cy="10596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44"/>
            <p:cNvSpPr/>
            <p:nvPr/>
          </p:nvSpPr>
          <p:spPr>
            <a:xfrm rot="3684598">
              <a:off x="7857572" y="704582"/>
              <a:ext cx="123140" cy="108953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44"/>
            <p:cNvSpPr/>
            <p:nvPr/>
          </p:nvSpPr>
          <p:spPr>
            <a:xfrm rot="3684598">
              <a:off x="7884517" y="761663"/>
              <a:ext cx="42007" cy="35135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44"/>
            <p:cNvSpPr/>
            <p:nvPr/>
          </p:nvSpPr>
          <p:spPr>
            <a:xfrm rot="3684598">
              <a:off x="7925338" y="452726"/>
              <a:ext cx="312783" cy="350246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4"/>
            <p:cNvSpPr/>
            <p:nvPr/>
          </p:nvSpPr>
          <p:spPr>
            <a:xfrm rot="3684598">
              <a:off x="7960844" y="530968"/>
              <a:ext cx="88116" cy="217795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44"/>
            <p:cNvSpPr/>
            <p:nvPr/>
          </p:nvSpPr>
          <p:spPr>
            <a:xfrm rot="3684598">
              <a:off x="8183952" y="1118143"/>
              <a:ext cx="507524" cy="362881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44"/>
            <p:cNvSpPr/>
            <p:nvPr/>
          </p:nvSpPr>
          <p:spPr>
            <a:xfrm rot="3684598">
              <a:off x="8165540" y="1133940"/>
              <a:ext cx="513731" cy="259359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44"/>
            <p:cNvSpPr/>
            <p:nvPr/>
          </p:nvSpPr>
          <p:spPr>
            <a:xfrm rot="3684598">
              <a:off x="8187627" y="1214371"/>
              <a:ext cx="414532" cy="30280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44"/>
            <p:cNvSpPr/>
            <p:nvPr/>
          </p:nvSpPr>
          <p:spPr>
            <a:xfrm rot="3684598">
              <a:off x="8206005" y="1132501"/>
              <a:ext cx="479815" cy="365874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44"/>
            <p:cNvSpPr/>
            <p:nvPr/>
          </p:nvSpPr>
          <p:spPr>
            <a:xfrm rot="3684598">
              <a:off x="7892887" y="1069279"/>
              <a:ext cx="187204" cy="307906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44"/>
            <p:cNvSpPr/>
            <p:nvPr/>
          </p:nvSpPr>
          <p:spPr>
            <a:xfrm rot="3684598">
              <a:off x="7992492" y="1277972"/>
              <a:ext cx="329519" cy="13710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44"/>
            <p:cNvSpPr/>
            <p:nvPr/>
          </p:nvSpPr>
          <p:spPr>
            <a:xfrm rot="3684598">
              <a:off x="7895820" y="1268781"/>
              <a:ext cx="212697" cy="290948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44"/>
            <p:cNvSpPr/>
            <p:nvPr/>
          </p:nvSpPr>
          <p:spPr>
            <a:xfrm rot="3684598">
              <a:off x="7971489" y="932626"/>
              <a:ext cx="187537" cy="307906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44"/>
            <p:cNvSpPr/>
            <p:nvPr/>
          </p:nvSpPr>
          <p:spPr>
            <a:xfrm rot="3684598">
              <a:off x="8071122" y="1140341"/>
              <a:ext cx="329852" cy="137771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44"/>
            <p:cNvSpPr/>
            <p:nvPr/>
          </p:nvSpPr>
          <p:spPr>
            <a:xfrm rot="3684598">
              <a:off x="8055190" y="802261"/>
              <a:ext cx="185098" cy="310344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44"/>
            <p:cNvSpPr/>
            <p:nvPr/>
          </p:nvSpPr>
          <p:spPr>
            <a:xfrm rot="3684598">
              <a:off x="8152451" y="981705"/>
              <a:ext cx="327524" cy="114827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44"/>
            <p:cNvSpPr/>
            <p:nvPr/>
          </p:nvSpPr>
          <p:spPr>
            <a:xfrm rot="3684598">
              <a:off x="8125796" y="671413"/>
              <a:ext cx="180111" cy="307574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44"/>
            <p:cNvSpPr/>
            <p:nvPr/>
          </p:nvSpPr>
          <p:spPr>
            <a:xfrm rot="3684598">
              <a:off x="8221588" y="815717"/>
              <a:ext cx="322426" cy="100308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44"/>
            <p:cNvSpPr/>
            <p:nvPr/>
          </p:nvSpPr>
          <p:spPr>
            <a:xfrm rot="3684598">
              <a:off x="8031675" y="888600"/>
              <a:ext cx="109840" cy="193079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44"/>
            <p:cNvSpPr/>
            <p:nvPr/>
          </p:nvSpPr>
          <p:spPr>
            <a:xfrm rot="3684598">
              <a:off x="7821405" y="985581"/>
              <a:ext cx="450221" cy="536231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44"/>
            <p:cNvSpPr/>
            <p:nvPr/>
          </p:nvSpPr>
          <p:spPr>
            <a:xfrm rot="3684598">
              <a:off x="8070876" y="879128"/>
              <a:ext cx="47549" cy="3081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44"/>
            <p:cNvSpPr/>
            <p:nvPr/>
          </p:nvSpPr>
          <p:spPr>
            <a:xfrm rot="3684598">
              <a:off x="7916798" y="1241669"/>
              <a:ext cx="146416" cy="294051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44"/>
            <p:cNvSpPr/>
            <p:nvPr/>
          </p:nvSpPr>
          <p:spPr>
            <a:xfrm rot="3684598">
              <a:off x="7940116" y="1071574"/>
              <a:ext cx="97980" cy="3096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44"/>
            <p:cNvSpPr/>
            <p:nvPr/>
          </p:nvSpPr>
          <p:spPr>
            <a:xfrm rot="3684598">
              <a:off x="8000664" y="1261772"/>
              <a:ext cx="295936" cy="140653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44"/>
            <p:cNvSpPr/>
            <p:nvPr/>
          </p:nvSpPr>
          <p:spPr>
            <a:xfrm rot="3684598">
              <a:off x="8014497" y="934669"/>
              <a:ext cx="101970" cy="310899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44"/>
            <p:cNvSpPr/>
            <p:nvPr/>
          </p:nvSpPr>
          <p:spPr>
            <a:xfrm rot="3684598">
              <a:off x="8079361" y="1124361"/>
              <a:ext cx="295825" cy="140542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44"/>
            <p:cNvSpPr/>
            <p:nvPr/>
          </p:nvSpPr>
          <p:spPr>
            <a:xfrm rot="3684598">
              <a:off x="8093619" y="795134"/>
              <a:ext cx="99089" cy="3126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44"/>
            <p:cNvSpPr/>
            <p:nvPr/>
          </p:nvSpPr>
          <p:spPr>
            <a:xfrm rot="3684598">
              <a:off x="8157937" y="969474"/>
              <a:ext cx="304803" cy="119815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44"/>
            <p:cNvSpPr/>
            <p:nvPr/>
          </p:nvSpPr>
          <p:spPr>
            <a:xfrm rot="3684598">
              <a:off x="8154060" y="655286"/>
              <a:ext cx="103965" cy="311010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44"/>
            <p:cNvSpPr/>
            <p:nvPr/>
          </p:nvSpPr>
          <p:spPr>
            <a:xfrm rot="3684598">
              <a:off x="8223884" y="806590"/>
              <a:ext cx="311675" cy="102857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44"/>
            <p:cNvSpPr/>
            <p:nvPr/>
          </p:nvSpPr>
          <p:spPr>
            <a:xfrm rot="3684598">
              <a:off x="7925593" y="680402"/>
              <a:ext cx="543546" cy="653718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44"/>
            <p:cNvSpPr/>
            <p:nvPr/>
          </p:nvSpPr>
          <p:spPr>
            <a:xfrm>
              <a:off x="6532299" y="589641"/>
              <a:ext cx="318236" cy="34323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44"/>
            <p:cNvSpPr/>
            <p:nvPr/>
          </p:nvSpPr>
          <p:spPr>
            <a:xfrm>
              <a:off x="6549883" y="566448"/>
              <a:ext cx="293807" cy="339718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44"/>
            <p:cNvSpPr/>
            <p:nvPr/>
          </p:nvSpPr>
          <p:spPr>
            <a:xfrm>
              <a:off x="6548457" y="624906"/>
              <a:ext cx="279169" cy="305499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44"/>
            <p:cNvSpPr/>
            <p:nvPr/>
          </p:nvSpPr>
          <p:spPr>
            <a:xfrm>
              <a:off x="6529828" y="589831"/>
              <a:ext cx="295233" cy="3456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44"/>
            <p:cNvSpPr/>
            <p:nvPr/>
          </p:nvSpPr>
          <p:spPr>
            <a:xfrm>
              <a:off x="6934455" y="480711"/>
              <a:ext cx="410627" cy="288104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44"/>
            <p:cNvSpPr/>
            <p:nvPr/>
          </p:nvSpPr>
          <p:spPr>
            <a:xfrm>
              <a:off x="6938637" y="516260"/>
              <a:ext cx="364051" cy="266527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44"/>
            <p:cNvSpPr/>
            <p:nvPr/>
          </p:nvSpPr>
          <p:spPr>
            <a:xfrm>
              <a:off x="6931033" y="479570"/>
              <a:ext cx="409866" cy="289720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44"/>
            <p:cNvSpPr/>
            <p:nvPr/>
          </p:nvSpPr>
          <p:spPr>
            <a:xfrm>
              <a:off x="6962494" y="552666"/>
              <a:ext cx="460244" cy="158167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44"/>
            <p:cNvSpPr/>
            <p:nvPr/>
          </p:nvSpPr>
          <p:spPr>
            <a:xfrm>
              <a:off x="7033782" y="605040"/>
              <a:ext cx="482867" cy="460910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44"/>
            <p:cNvSpPr/>
            <p:nvPr/>
          </p:nvSpPr>
          <p:spPr>
            <a:xfrm>
              <a:off x="7401815" y="1010725"/>
              <a:ext cx="146001" cy="143244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44"/>
            <p:cNvSpPr/>
            <p:nvPr/>
          </p:nvSpPr>
          <p:spPr>
            <a:xfrm>
              <a:off x="7200784" y="1001790"/>
              <a:ext cx="144290" cy="144955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44"/>
            <p:cNvSpPr/>
            <p:nvPr/>
          </p:nvSpPr>
          <p:spPr>
            <a:xfrm>
              <a:off x="6940348" y="764538"/>
              <a:ext cx="153700" cy="125374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44"/>
            <p:cNvSpPr/>
            <p:nvPr/>
          </p:nvSpPr>
          <p:spPr>
            <a:xfrm>
              <a:off x="7061631" y="927364"/>
              <a:ext cx="147712" cy="139347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44"/>
            <p:cNvSpPr/>
            <p:nvPr/>
          </p:nvSpPr>
          <p:spPr>
            <a:xfrm>
              <a:off x="7086249" y="956735"/>
              <a:ext cx="56081" cy="60548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44"/>
            <p:cNvSpPr/>
            <p:nvPr/>
          </p:nvSpPr>
          <p:spPr>
            <a:xfrm>
              <a:off x="6974281" y="783549"/>
              <a:ext cx="67107" cy="60263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44"/>
            <p:cNvSpPr/>
            <p:nvPr/>
          </p:nvSpPr>
          <p:spPr>
            <a:xfrm>
              <a:off x="7233006" y="1029736"/>
              <a:ext cx="59503" cy="69769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44"/>
            <p:cNvSpPr/>
            <p:nvPr/>
          </p:nvSpPr>
          <p:spPr>
            <a:xfrm>
              <a:off x="7465498" y="1044279"/>
              <a:ext cx="56081" cy="63210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44"/>
            <p:cNvSpPr/>
            <p:nvPr/>
          </p:nvSpPr>
          <p:spPr>
            <a:xfrm>
              <a:off x="7408658" y="1009014"/>
              <a:ext cx="134975" cy="14533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44"/>
            <p:cNvSpPr/>
            <p:nvPr/>
          </p:nvSpPr>
          <p:spPr>
            <a:xfrm>
              <a:off x="7206772" y="1000840"/>
              <a:ext cx="134119" cy="147046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44"/>
            <p:cNvSpPr/>
            <p:nvPr/>
          </p:nvSpPr>
          <p:spPr>
            <a:xfrm>
              <a:off x="6940348" y="761877"/>
              <a:ext cx="153700" cy="128131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44"/>
            <p:cNvSpPr/>
            <p:nvPr/>
          </p:nvSpPr>
          <p:spPr>
            <a:xfrm>
              <a:off x="7065909" y="925653"/>
              <a:ext cx="136685" cy="142294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44"/>
            <p:cNvSpPr/>
            <p:nvPr/>
          </p:nvSpPr>
          <p:spPr>
            <a:xfrm>
              <a:off x="7491732" y="1129446"/>
              <a:ext cx="29846" cy="33363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44"/>
            <p:cNvSpPr/>
            <p:nvPr/>
          </p:nvSpPr>
          <p:spPr>
            <a:xfrm>
              <a:off x="7226258" y="1119466"/>
              <a:ext cx="32318" cy="34884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44"/>
            <p:cNvSpPr/>
            <p:nvPr/>
          </p:nvSpPr>
          <p:spPr>
            <a:xfrm>
              <a:off x="6925140" y="824232"/>
              <a:ext cx="44199" cy="26139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44"/>
            <p:cNvSpPr/>
            <p:nvPr/>
          </p:nvSpPr>
          <p:spPr>
            <a:xfrm>
              <a:off x="7071041" y="1027645"/>
              <a:ext cx="45910" cy="46956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40" name="Google Shape;4340;p4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1" name="Google Shape;4341;p4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2" name="Google Shape;4342;p44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3" name="Google Shape;4343;p4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4" name="Google Shape;4344;p44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5" name="Google Shape;4345;p4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6" name="Google Shape;4346;p44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7" name="Google Shape;4347;p4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8" name="Google Shape;4348;p4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9" name="Google Shape;4349;p4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0" name="Google Shape;4350;p44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1" name="Google Shape;4351;p4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2" name="Google Shape;4352;p4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3" name="Google Shape;4353;p4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4" name="Google Shape;4354;p4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5" name="Google Shape;4355;p4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6" name="Google Shape;4356;p44">
            <a:hlinkClick r:id="rId6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906003" y="1975884"/>
                <a:ext cx="7215832" cy="3167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UTM Seagull" panose="02040603050506020204" pitchFamily="18" charset="0"/>
                  </a:rPr>
                  <a:t>Bài 2: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Tính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chu</a:t>
                </a:r>
                <a:r>
                  <a:rPr lang="en-US" sz="4400" dirty="0">
                    <a:latin typeface="UTM Seagull" panose="02040603050506020204" pitchFamily="18" charset="0"/>
                  </a:rPr>
                  <a:t> vi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hình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chữ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nhật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có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chiều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dài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dirty="0">
                    <a:latin typeface="UTM Seagull" panose="02040603050506020204" pitchFamily="18" charset="0"/>
                  </a:rPr>
                  <a:t>m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và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chiều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:r>
                  <a:rPr lang="en-US" sz="4400" dirty="0" err="1">
                    <a:latin typeface="UTM Seagull" panose="02040603050506020204" pitchFamily="18" charset="0"/>
                  </a:rPr>
                  <a:t>rộng</a:t>
                </a:r>
                <a:r>
                  <a:rPr lang="en-US" sz="4400" dirty="0"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dirty="0">
                    <a:latin typeface="UTM Seagull" panose="02040603050506020204" pitchFamily="18" charset="0"/>
                  </a:rPr>
                  <a:t>m. 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003" y="1975884"/>
                <a:ext cx="7215832" cy="3167855"/>
              </a:xfrm>
              <a:prstGeom prst="rect">
                <a:avLst/>
              </a:prstGeom>
              <a:blipFill>
                <a:blip r:embed="rId7"/>
                <a:stretch>
                  <a:fillRect l="-3466" t="-3846" r="-3719" b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713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4132;p43"/>
          <p:cNvSpPr/>
          <p:nvPr/>
        </p:nvSpPr>
        <p:spPr>
          <a:xfrm rot="21166268">
            <a:off x="11953017" y="659400"/>
            <a:ext cx="350627" cy="79782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9525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7" name="Google Shape;4217;p44"/>
          <p:cNvGrpSpPr/>
          <p:nvPr/>
        </p:nvGrpSpPr>
        <p:grpSpPr>
          <a:xfrm>
            <a:off x="214175" y="4276833"/>
            <a:ext cx="1571615" cy="2251708"/>
            <a:chOff x="480616" y="2989870"/>
            <a:chExt cx="1178711" cy="1688781"/>
          </a:xfrm>
        </p:grpSpPr>
        <p:sp>
          <p:nvSpPr>
            <p:cNvPr id="4218" name="Google Shape;4218;p4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4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4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4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4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3" name="Google Shape;4253;p44"/>
            <p:cNvGrpSpPr/>
            <p:nvPr/>
          </p:nvGrpSpPr>
          <p:grpSpPr>
            <a:xfrm>
              <a:off x="1244127" y="4319648"/>
              <a:ext cx="415200" cy="359002"/>
              <a:chOff x="1244127" y="4319648"/>
              <a:chExt cx="415200" cy="359002"/>
            </a:xfrm>
          </p:grpSpPr>
          <p:sp>
            <p:nvSpPr>
              <p:cNvPr id="4254" name="Google Shape;4254;p44"/>
              <p:cNvSpPr/>
              <p:nvPr/>
            </p:nvSpPr>
            <p:spPr>
              <a:xfrm rot="6683270">
                <a:off x="1336058" y="4347404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5" name="Google Shape;4255;p44"/>
              <p:cNvSpPr/>
              <p:nvPr/>
            </p:nvSpPr>
            <p:spPr>
              <a:xfrm rot="6683270">
                <a:off x="1349248" y="4310826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6" name="Google Shape;4256;p44"/>
              <p:cNvSpPr/>
              <p:nvPr/>
            </p:nvSpPr>
            <p:spPr>
              <a:xfrm rot="6683270">
                <a:off x="1359326" y="4334655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7" name="Google Shape;4257;p44"/>
              <p:cNvSpPr/>
              <p:nvPr/>
            </p:nvSpPr>
            <p:spPr>
              <a:xfrm rot="6683270">
                <a:off x="1354110" y="4341459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8" name="Google Shape;4258;p4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4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4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4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4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4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4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4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4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4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4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4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4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4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4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4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4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4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4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4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4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0" name="Google Shape;4280;p44"/>
          <p:cNvGrpSpPr/>
          <p:nvPr/>
        </p:nvGrpSpPr>
        <p:grpSpPr>
          <a:xfrm>
            <a:off x="8706438" y="542299"/>
            <a:ext cx="2922028" cy="1617996"/>
            <a:chOff x="6529828" y="406724"/>
            <a:chExt cx="2191521" cy="1213497"/>
          </a:xfrm>
        </p:grpSpPr>
        <p:sp>
          <p:nvSpPr>
            <p:cNvPr id="4281" name="Google Shape;4281;p44"/>
            <p:cNvSpPr/>
            <p:nvPr/>
          </p:nvSpPr>
          <p:spPr>
            <a:xfrm rot="3684598">
              <a:off x="7768035" y="538533"/>
              <a:ext cx="118928" cy="99643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44"/>
            <p:cNvSpPr/>
            <p:nvPr/>
          </p:nvSpPr>
          <p:spPr>
            <a:xfrm rot="3684598">
              <a:off x="7771026" y="532500"/>
              <a:ext cx="108953" cy="102525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44"/>
            <p:cNvSpPr/>
            <p:nvPr/>
          </p:nvSpPr>
          <p:spPr>
            <a:xfrm rot="3684598">
              <a:off x="7793812" y="584564"/>
              <a:ext cx="45665" cy="37463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44"/>
            <p:cNvSpPr/>
            <p:nvPr/>
          </p:nvSpPr>
          <p:spPr>
            <a:xfrm rot="3684598">
              <a:off x="7866272" y="705702"/>
              <a:ext cx="105960" cy="10596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44"/>
            <p:cNvSpPr/>
            <p:nvPr/>
          </p:nvSpPr>
          <p:spPr>
            <a:xfrm rot="3684598">
              <a:off x="7857572" y="704582"/>
              <a:ext cx="123140" cy="108953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44"/>
            <p:cNvSpPr/>
            <p:nvPr/>
          </p:nvSpPr>
          <p:spPr>
            <a:xfrm rot="3684598">
              <a:off x="7884517" y="761663"/>
              <a:ext cx="42007" cy="35135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44"/>
            <p:cNvSpPr/>
            <p:nvPr/>
          </p:nvSpPr>
          <p:spPr>
            <a:xfrm rot="3684598">
              <a:off x="7925338" y="452726"/>
              <a:ext cx="312783" cy="350246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4"/>
            <p:cNvSpPr/>
            <p:nvPr/>
          </p:nvSpPr>
          <p:spPr>
            <a:xfrm rot="3684598">
              <a:off x="7960844" y="530968"/>
              <a:ext cx="88116" cy="217795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44"/>
            <p:cNvSpPr/>
            <p:nvPr/>
          </p:nvSpPr>
          <p:spPr>
            <a:xfrm rot="3684598">
              <a:off x="8183952" y="1118143"/>
              <a:ext cx="507524" cy="362881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44"/>
            <p:cNvSpPr/>
            <p:nvPr/>
          </p:nvSpPr>
          <p:spPr>
            <a:xfrm rot="3684598">
              <a:off x="8165540" y="1133940"/>
              <a:ext cx="513731" cy="259359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44"/>
            <p:cNvSpPr/>
            <p:nvPr/>
          </p:nvSpPr>
          <p:spPr>
            <a:xfrm rot="3684598">
              <a:off x="8187627" y="1214371"/>
              <a:ext cx="414532" cy="30280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44"/>
            <p:cNvSpPr/>
            <p:nvPr/>
          </p:nvSpPr>
          <p:spPr>
            <a:xfrm rot="3684598">
              <a:off x="8206005" y="1132501"/>
              <a:ext cx="479815" cy="365874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44"/>
            <p:cNvSpPr/>
            <p:nvPr/>
          </p:nvSpPr>
          <p:spPr>
            <a:xfrm rot="3684598">
              <a:off x="7892887" y="1069279"/>
              <a:ext cx="187204" cy="307906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44"/>
            <p:cNvSpPr/>
            <p:nvPr/>
          </p:nvSpPr>
          <p:spPr>
            <a:xfrm rot="3684598">
              <a:off x="7992492" y="1277972"/>
              <a:ext cx="329519" cy="13710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44"/>
            <p:cNvSpPr/>
            <p:nvPr/>
          </p:nvSpPr>
          <p:spPr>
            <a:xfrm rot="3684598">
              <a:off x="7895820" y="1268781"/>
              <a:ext cx="212697" cy="290948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44"/>
            <p:cNvSpPr/>
            <p:nvPr/>
          </p:nvSpPr>
          <p:spPr>
            <a:xfrm rot="3684598">
              <a:off x="7971489" y="932626"/>
              <a:ext cx="187537" cy="307906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44"/>
            <p:cNvSpPr/>
            <p:nvPr/>
          </p:nvSpPr>
          <p:spPr>
            <a:xfrm rot="3684598">
              <a:off x="8071122" y="1140341"/>
              <a:ext cx="329852" cy="137771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44"/>
            <p:cNvSpPr/>
            <p:nvPr/>
          </p:nvSpPr>
          <p:spPr>
            <a:xfrm rot="3684598">
              <a:off x="8055190" y="802261"/>
              <a:ext cx="185098" cy="310344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44"/>
            <p:cNvSpPr/>
            <p:nvPr/>
          </p:nvSpPr>
          <p:spPr>
            <a:xfrm rot="3684598">
              <a:off x="8152451" y="981705"/>
              <a:ext cx="327524" cy="114827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44"/>
            <p:cNvSpPr/>
            <p:nvPr/>
          </p:nvSpPr>
          <p:spPr>
            <a:xfrm rot="3684598">
              <a:off x="8125796" y="671413"/>
              <a:ext cx="180111" cy="307574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44"/>
            <p:cNvSpPr/>
            <p:nvPr/>
          </p:nvSpPr>
          <p:spPr>
            <a:xfrm rot="3684598">
              <a:off x="8221588" y="815717"/>
              <a:ext cx="322426" cy="100308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44"/>
            <p:cNvSpPr/>
            <p:nvPr/>
          </p:nvSpPr>
          <p:spPr>
            <a:xfrm rot="3684598">
              <a:off x="8031675" y="888600"/>
              <a:ext cx="109840" cy="193079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44"/>
            <p:cNvSpPr/>
            <p:nvPr/>
          </p:nvSpPr>
          <p:spPr>
            <a:xfrm rot="3684598">
              <a:off x="7821405" y="985581"/>
              <a:ext cx="450221" cy="536231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44"/>
            <p:cNvSpPr/>
            <p:nvPr/>
          </p:nvSpPr>
          <p:spPr>
            <a:xfrm rot="3684598">
              <a:off x="8070876" y="879128"/>
              <a:ext cx="47549" cy="3081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44"/>
            <p:cNvSpPr/>
            <p:nvPr/>
          </p:nvSpPr>
          <p:spPr>
            <a:xfrm rot="3684598">
              <a:off x="7916798" y="1241669"/>
              <a:ext cx="146416" cy="294051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44"/>
            <p:cNvSpPr/>
            <p:nvPr/>
          </p:nvSpPr>
          <p:spPr>
            <a:xfrm rot="3684598">
              <a:off x="7940116" y="1071574"/>
              <a:ext cx="97980" cy="3096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44"/>
            <p:cNvSpPr/>
            <p:nvPr/>
          </p:nvSpPr>
          <p:spPr>
            <a:xfrm rot="3684598">
              <a:off x="8000664" y="1261772"/>
              <a:ext cx="295936" cy="140653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44"/>
            <p:cNvSpPr/>
            <p:nvPr/>
          </p:nvSpPr>
          <p:spPr>
            <a:xfrm rot="3684598">
              <a:off x="8014497" y="934669"/>
              <a:ext cx="101970" cy="310899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44"/>
            <p:cNvSpPr/>
            <p:nvPr/>
          </p:nvSpPr>
          <p:spPr>
            <a:xfrm rot="3684598">
              <a:off x="8079361" y="1124361"/>
              <a:ext cx="295825" cy="140542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44"/>
            <p:cNvSpPr/>
            <p:nvPr/>
          </p:nvSpPr>
          <p:spPr>
            <a:xfrm rot="3684598">
              <a:off x="8093619" y="795134"/>
              <a:ext cx="99089" cy="3126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44"/>
            <p:cNvSpPr/>
            <p:nvPr/>
          </p:nvSpPr>
          <p:spPr>
            <a:xfrm rot="3684598">
              <a:off x="8157937" y="969474"/>
              <a:ext cx="304803" cy="119815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44"/>
            <p:cNvSpPr/>
            <p:nvPr/>
          </p:nvSpPr>
          <p:spPr>
            <a:xfrm rot="3684598">
              <a:off x="8154060" y="655286"/>
              <a:ext cx="103965" cy="311010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44"/>
            <p:cNvSpPr/>
            <p:nvPr/>
          </p:nvSpPr>
          <p:spPr>
            <a:xfrm rot="3684598">
              <a:off x="8223884" y="806590"/>
              <a:ext cx="311675" cy="102857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44"/>
            <p:cNvSpPr/>
            <p:nvPr/>
          </p:nvSpPr>
          <p:spPr>
            <a:xfrm rot="3684598">
              <a:off x="7925593" y="680402"/>
              <a:ext cx="543546" cy="653718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44"/>
            <p:cNvSpPr/>
            <p:nvPr/>
          </p:nvSpPr>
          <p:spPr>
            <a:xfrm>
              <a:off x="6532299" y="589641"/>
              <a:ext cx="318236" cy="34323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44"/>
            <p:cNvSpPr/>
            <p:nvPr/>
          </p:nvSpPr>
          <p:spPr>
            <a:xfrm>
              <a:off x="6549883" y="566448"/>
              <a:ext cx="293807" cy="339718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44"/>
            <p:cNvSpPr/>
            <p:nvPr/>
          </p:nvSpPr>
          <p:spPr>
            <a:xfrm>
              <a:off x="6548457" y="624906"/>
              <a:ext cx="279169" cy="305499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44"/>
            <p:cNvSpPr/>
            <p:nvPr/>
          </p:nvSpPr>
          <p:spPr>
            <a:xfrm>
              <a:off x="6529828" y="589831"/>
              <a:ext cx="295233" cy="3456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44"/>
            <p:cNvSpPr/>
            <p:nvPr/>
          </p:nvSpPr>
          <p:spPr>
            <a:xfrm>
              <a:off x="6934455" y="480711"/>
              <a:ext cx="410627" cy="288104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44"/>
            <p:cNvSpPr/>
            <p:nvPr/>
          </p:nvSpPr>
          <p:spPr>
            <a:xfrm>
              <a:off x="6938637" y="516260"/>
              <a:ext cx="364051" cy="266527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44"/>
            <p:cNvSpPr/>
            <p:nvPr/>
          </p:nvSpPr>
          <p:spPr>
            <a:xfrm>
              <a:off x="6931033" y="479570"/>
              <a:ext cx="409866" cy="289720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44"/>
            <p:cNvSpPr/>
            <p:nvPr/>
          </p:nvSpPr>
          <p:spPr>
            <a:xfrm>
              <a:off x="6962494" y="552666"/>
              <a:ext cx="460244" cy="158167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44"/>
            <p:cNvSpPr/>
            <p:nvPr/>
          </p:nvSpPr>
          <p:spPr>
            <a:xfrm>
              <a:off x="7033782" y="605040"/>
              <a:ext cx="482867" cy="460910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44"/>
            <p:cNvSpPr/>
            <p:nvPr/>
          </p:nvSpPr>
          <p:spPr>
            <a:xfrm>
              <a:off x="7401815" y="1010725"/>
              <a:ext cx="146001" cy="143244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44"/>
            <p:cNvSpPr/>
            <p:nvPr/>
          </p:nvSpPr>
          <p:spPr>
            <a:xfrm>
              <a:off x="7200784" y="1001790"/>
              <a:ext cx="144290" cy="144955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44"/>
            <p:cNvSpPr/>
            <p:nvPr/>
          </p:nvSpPr>
          <p:spPr>
            <a:xfrm>
              <a:off x="6940348" y="764538"/>
              <a:ext cx="153700" cy="125374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44"/>
            <p:cNvSpPr/>
            <p:nvPr/>
          </p:nvSpPr>
          <p:spPr>
            <a:xfrm>
              <a:off x="7061631" y="927364"/>
              <a:ext cx="147712" cy="139347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44"/>
            <p:cNvSpPr/>
            <p:nvPr/>
          </p:nvSpPr>
          <p:spPr>
            <a:xfrm>
              <a:off x="7086249" y="956735"/>
              <a:ext cx="56081" cy="60548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44"/>
            <p:cNvSpPr/>
            <p:nvPr/>
          </p:nvSpPr>
          <p:spPr>
            <a:xfrm>
              <a:off x="6974281" y="783549"/>
              <a:ext cx="67107" cy="60263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44"/>
            <p:cNvSpPr/>
            <p:nvPr/>
          </p:nvSpPr>
          <p:spPr>
            <a:xfrm>
              <a:off x="7233006" y="1029736"/>
              <a:ext cx="59503" cy="69769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44"/>
            <p:cNvSpPr/>
            <p:nvPr/>
          </p:nvSpPr>
          <p:spPr>
            <a:xfrm>
              <a:off x="7465498" y="1044279"/>
              <a:ext cx="56081" cy="63210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44"/>
            <p:cNvSpPr/>
            <p:nvPr/>
          </p:nvSpPr>
          <p:spPr>
            <a:xfrm>
              <a:off x="7408658" y="1009014"/>
              <a:ext cx="134975" cy="14533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44"/>
            <p:cNvSpPr/>
            <p:nvPr/>
          </p:nvSpPr>
          <p:spPr>
            <a:xfrm>
              <a:off x="7206772" y="1000840"/>
              <a:ext cx="134119" cy="147046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44"/>
            <p:cNvSpPr/>
            <p:nvPr/>
          </p:nvSpPr>
          <p:spPr>
            <a:xfrm>
              <a:off x="6940348" y="761877"/>
              <a:ext cx="153700" cy="128131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44"/>
            <p:cNvSpPr/>
            <p:nvPr/>
          </p:nvSpPr>
          <p:spPr>
            <a:xfrm>
              <a:off x="7065909" y="925653"/>
              <a:ext cx="136685" cy="142294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44"/>
            <p:cNvSpPr/>
            <p:nvPr/>
          </p:nvSpPr>
          <p:spPr>
            <a:xfrm>
              <a:off x="7491732" y="1129446"/>
              <a:ext cx="29846" cy="33363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44"/>
            <p:cNvSpPr/>
            <p:nvPr/>
          </p:nvSpPr>
          <p:spPr>
            <a:xfrm>
              <a:off x="7226258" y="1119466"/>
              <a:ext cx="32318" cy="34884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44"/>
            <p:cNvSpPr/>
            <p:nvPr/>
          </p:nvSpPr>
          <p:spPr>
            <a:xfrm>
              <a:off x="6925140" y="824232"/>
              <a:ext cx="44199" cy="26139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44"/>
            <p:cNvSpPr/>
            <p:nvPr/>
          </p:nvSpPr>
          <p:spPr>
            <a:xfrm>
              <a:off x="7071041" y="1027645"/>
              <a:ext cx="45910" cy="46956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40" name="Google Shape;4340;p4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1" name="Google Shape;4341;p4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2" name="Google Shape;4342;p44">
            <a:hlinkClick r:id="rId3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3" name="Google Shape;4343;p4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4" name="Google Shape;4344;p44">
            <a:hlinkClick r:id="rId4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5" name="Google Shape;4345;p4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6" name="Google Shape;4346;p44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7" name="Google Shape;4347;p4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8" name="Google Shape;4348;p4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9" name="Google Shape;4349;p4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0" name="Google Shape;4350;p44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1" name="Google Shape;4351;p4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2" name="Google Shape;4352;p4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3" name="Google Shape;4353;p4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4" name="Google Shape;4354;p4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5" name="Google Shape;4355;p4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6" name="Google Shape;4356;p44">
            <a:hlinkClick r:id="rId5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72863" y="482803"/>
                <a:ext cx="8751436" cy="1774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latin typeface="UTM Seagull" panose="02040603050506020204" pitchFamily="18" charset="0"/>
                  </a:rPr>
                  <a:t>Bài 2: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Tính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chu</a:t>
                </a:r>
                <a:r>
                  <a:rPr lang="en-US" sz="4000" dirty="0">
                    <a:latin typeface="UTM Seagull" panose="02040603050506020204" pitchFamily="18" charset="0"/>
                  </a:rPr>
                  <a:t> vi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hình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chữ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nhật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có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chiều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dài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dirty="0">
                    <a:latin typeface="UTM Seagull" panose="02040603050506020204" pitchFamily="18" charset="0"/>
                  </a:rPr>
                  <a:t>m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và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chiều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:r>
                  <a:rPr lang="en-US" sz="4000" dirty="0" err="1">
                    <a:latin typeface="UTM Seagull" panose="02040603050506020204" pitchFamily="18" charset="0"/>
                  </a:rPr>
                  <a:t>rộng</a:t>
                </a:r>
                <a:r>
                  <a:rPr lang="en-US" sz="4000" dirty="0"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dirty="0">
                    <a:latin typeface="UTM Seagull" panose="02040603050506020204" pitchFamily="18" charset="0"/>
                  </a:rPr>
                  <a:t>m. 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63" y="482803"/>
                <a:ext cx="8751436" cy="1774781"/>
              </a:xfrm>
              <a:prstGeom prst="rect">
                <a:avLst/>
              </a:prstGeom>
              <a:blipFill>
                <a:blip r:embed="rId6"/>
                <a:stretch>
                  <a:fillRect l="-2437" t="-6186" r="-4596" b="-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3241405" y="2592033"/>
            <a:ext cx="5041232" cy="25170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28918" y="5132844"/>
                <a:ext cx="2189747" cy="891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latin typeface="UTM Seagull" panose="02040603050506020204" pitchFamily="18" charset="0"/>
                  </a:rPr>
                  <a:t> m</a:t>
                </a:r>
                <a:r>
                  <a:rPr lang="en-US" sz="1400" dirty="0">
                    <a:latin typeface="UTM Seagull" panose="020406030505060202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918" y="5132844"/>
                <a:ext cx="2189747" cy="891078"/>
              </a:xfrm>
              <a:prstGeom prst="rect">
                <a:avLst/>
              </a:prstGeom>
              <a:blipFill>
                <a:blip r:embed="rId7"/>
                <a:stretch>
                  <a:fillRect b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TextBox 146"/>
              <p:cNvSpPr txBox="1"/>
              <p:nvPr/>
            </p:nvSpPr>
            <p:spPr>
              <a:xfrm>
                <a:off x="8479812" y="3472779"/>
                <a:ext cx="2189747" cy="889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latin typeface="UTM Seagull" panose="02040603050506020204" pitchFamily="18" charset="0"/>
                  </a:rPr>
                  <a:t> m</a:t>
                </a:r>
                <a:r>
                  <a:rPr lang="en-US" sz="1400" dirty="0">
                    <a:latin typeface="UTM Seagull" panose="02040603050506020204" pitchFamily="18" charset="0"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7" name="TextBox 1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9812" y="3472779"/>
                <a:ext cx="2189747" cy="889924"/>
              </a:xfrm>
              <a:prstGeom prst="rect">
                <a:avLst/>
              </a:prstGeom>
              <a:blipFill>
                <a:blip r:embed="rId8"/>
                <a:stretch>
                  <a:fillRect b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87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/>
      <p:bldP spid="1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4130;p43"/>
          <p:cNvGrpSpPr/>
          <p:nvPr/>
        </p:nvGrpSpPr>
        <p:grpSpPr>
          <a:xfrm rot="16200000">
            <a:off x="4454221" y="-3013035"/>
            <a:ext cx="1891051" cy="8938684"/>
            <a:chOff x="6809134" y="1328750"/>
            <a:chExt cx="940534" cy="2925000"/>
          </a:xfrm>
        </p:grpSpPr>
        <p:sp>
          <p:nvSpPr>
            <p:cNvPr id="149" name="Google Shape;4131;p43"/>
            <p:cNvSpPr/>
            <p:nvPr/>
          </p:nvSpPr>
          <p:spPr>
            <a:xfrm rot="5400000">
              <a:off x="5815234" y="2322650"/>
              <a:ext cx="2925000" cy="937200"/>
            </a:xfrm>
            <a:prstGeom prst="snip1Rect">
              <a:avLst>
                <a:gd name="adj" fmla="val 25261"/>
              </a:avLst>
            </a:prstGeom>
            <a:solidFill>
              <a:schemeClr val="lt2"/>
            </a:solidFill>
            <a:ln>
              <a:noFill/>
            </a:ln>
            <a:effectLst>
              <a:outerShdw blurRad="42863" dist="57150" dir="846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132;p43"/>
            <p:cNvSpPr/>
            <p:nvPr/>
          </p:nvSpPr>
          <p:spPr>
            <a:xfrm rot="4966268">
              <a:off x="7540613" y="3999720"/>
              <a:ext cx="132522" cy="285588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9525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4132;p43"/>
          <p:cNvSpPr/>
          <p:nvPr/>
        </p:nvSpPr>
        <p:spPr>
          <a:xfrm rot="21166268">
            <a:off x="11953017" y="659400"/>
            <a:ext cx="350627" cy="79782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9525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17" name="Google Shape;4217;p44"/>
          <p:cNvGrpSpPr/>
          <p:nvPr/>
        </p:nvGrpSpPr>
        <p:grpSpPr>
          <a:xfrm>
            <a:off x="214175" y="4276833"/>
            <a:ext cx="1571615" cy="2251708"/>
            <a:chOff x="480616" y="2989870"/>
            <a:chExt cx="1178711" cy="1688781"/>
          </a:xfrm>
        </p:grpSpPr>
        <p:sp>
          <p:nvSpPr>
            <p:cNvPr id="4218" name="Google Shape;4218;p4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4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4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4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4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3" name="Google Shape;4253;p44"/>
            <p:cNvGrpSpPr/>
            <p:nvPr/>
          </p:nvGrpSpPr>
          <p:grpSpPr>
            <a:xfrm>
              <a:off x="1244127" y="4319648"/>
              <a:ext cx="415200" cy="359002"/>
              <a:chOff x="1244127" y="4319648"/>
              <a:chExt cx="415200" cy="359002"/>
            </a:xfrm>
          </p:grpSpPr>
          <p:sp>
            <p:nvSpPr>
              <p:cNvPr id="4254" name="Google Shape;4254;p44"/>
              <p:cNvSpPr/>
              <p:nvPr/>
            </p:nvSpPr>
            <p:spPr>
              <a:xfrm rot="6683270">
                <a:off x="1336058" y="4347404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5" name="Google Shape;4255;p44"/>
              <p:cNvSpPr/>
              <p:nvPr/>
            </p:nvSpPr>
            <p:spPr>
              <a:xfrm rot="6683270">
                <a:off x="1349248" y="4310826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6" name="Google Shape;4256;p44"/>
              <p:cNvSpPr/>
              <p:nvPr/>
            </p:nvSpPr>
            <p:spPr>
              <a:xfrm rot="6683270">
                <a:off x="1359326" y="4334655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7" name="Google Shape;4257;p44"/>
              <p:cNvSpPr/>
              <p:nvPr/>
            </p:nvSpPr>
            <p:spPr>
              <a:xfrm rot="6683270">
                <a:off x="1354110" y="4341459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8" name="Google Shape;4258;p4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4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4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4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4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4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4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4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4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4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4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4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4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4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4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4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4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4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4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4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4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0" name="Google Shape;4280;p44"/>
          <p:cNvGrpSpPr/>
          <p:nvPr/>
        </p:nvGrpSpPr>
        <p:grpSpPr>
          <a:xfrm>
            <a:off x="8706438" y="542299"/>
            <a:ext cx="2922028" cy="1617996"/>
            <a:chOff x="6529828" y="406724"/>
            <a:chExt cx="2191521" cy="1213497"/>
          </a:xfrm>
        </p:grpSpPr>
        <p:sp>
          <p:nvSpPr>
            <p:cNvPr id="4281" name="Google Shape;4281;p44"/>
            <p:cNvSpPr/>
            <p:nvPr/>
          </p:nvSpPr>
          <p:spPr>
            <a:xfrm rot="3684598">
              <a:off x="7768035" y="538533"/>
              <a:ext cx="118928" cy="99643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44"/>
            <p:cNvSpPr/>
            <p:nvPr/>
          </p:nvSpPr>
          <p:spPr>
            <a:xfrm rot="3684598">
              <a:off x="7771026" y="532500"/>
              <a:ext cx="108953" cy="102525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44"/>
            <p:cNvSpPr/>
            <p:nvPr/>
          </p:nvSpPr>
          <p:spPr>
            <a:xfrm rot="3684598">
              <a:off x="7793812" y="584564"/>
              <a:ext cx="45665" cy="37463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44"/>
            <p:cNvSpPr/>
            <p:nvPr/>
          </p:nvSpPr>
          <p:spPr>
            <a:xfrm rot="3684598">
              <a:off x="7866272" y="705702"/>
              <a:ext cx="105960" cy="10596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44"/>
            <p:cNvSpPr/>
            <p:nvPr/>
          </p:nvSpPr>
          <p:spPr>
            <a:xfrm rot="3684598">
              <a:off x="7857572" y="704582"/>
              <a:ext cx="123140" cy="108953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44"/>
            <p:cNvSpPr/>
            <p:nvPr/>
          </p:nvSpPr>
          <p:spPr>
            <a:xfrm rot="3684598">
              <a:off x="7884517" y="761663"/>
              <a:ext cx="42007" cy="35135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44"/>
            <p:cNvSpPr/>
            <p:nvPr/>
          </p:nvSpPr>
          <p:spPr>
            <a:xfrm rot="3684598">
              <a:off x="7925338" y="452726"/>
              <a:ext cx="312783" cy="350246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4"/>
            <p:cNvSpPr/>
            <p:nvPr/>
          </p:nvSpPr>
          <p:spPr>
            <a:xfrm rot="3684598">
              <a:off x="7960844" y="530968"/>
              <a:ext cx="88116" cy="217795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44"/>
            <p:cNvSpPr/>
            <p:nvPr/>
          </p:nvSpPr>
          <p:spPr>
            <a:xfrm rot="3684598">
              <a:off x="8183952" y="1118143"/>
              <a:ext cx="507524" cy="362881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44"/>
            <p:cNvSpPr/>
            <p:nvPr/>
          </p:nvSpPr>
          <p:spPr>
            <a:xfrm rot="3684598">
              <a:off x="8165540" y="1133940"/>
              <a:ext cx="513731" cy="259359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44"/>
            <p:cNvSpPr/>
            <p:nvPr/>
          </p:nvSpPr>
          <p:spPr>
            <a:xfrm rot="3684598">
              <a:off x="8187627" y="1214371"/>
              <a:ext cx="414532" cy="30280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44"/>
            <p:cNvSpPr/>
            <p:nvPr/>
          </p:nvSpPr>
          <p:spPr>
            <a:xfrm rot="3684598">
              <a:off x="8206005" y="1132501"/>
              <a:ext cx="479815" cy="365874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44"/>
            <p:cNvSpPr/>
            <p:nvPr/>
          </p:nvSpPr>
          <p:spPr>
            <a:xfrm rot="3684598">
              <a:off x="7892887" y="1069279"/>
              <a:ext cx="187204" cy="307906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44"/>
            <p:cNvSpPr/>
            <p:nvPr/>
          </p:nvSpPr>
          <p:spPr>
            <a:xfrm rot="3684598">
              <a:off x="7992492" y="1277972"/>
              <a:ext cx="329519" cy="13710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44"/>
            <p:cNvSpPr/>
            <p:nvPr/>
          </p:nvSpPr>
          <p:spPr>
            <a:xfrm rot="3684598">
              <a:off x="7895820" y="1268781"/>
              <a:ext cx="212697" cy="290948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44"/>
            <p:cNvSpPr/>
            <p:nvPr/>
          </p:nvSpPr>
          <p:spPr>
            <a:xfrm rot="3684598">
              <a:off x="7971489" y="932626"/>
              <a:ext cx="187537" cy="307906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44"/>
            <p:cNvSpPr/>
            <p:nvPr/>
          </p:nvSpPr>
          <p:spPr>
            <a:xfrm rot="3684598">
              <a:off x="8071122" y="1140341"/>
              <a:ext cx="329852" cy="137771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44"/>
            <p:cNvSpPr/>
            <p:nvPr/>
          </p:nvSpPr>
          <p:spPr>
            <a:xfrm rot="3684598">
              <a:off x="8055190" y="802261"/>
              <a:ext cx="185098" cy="310344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44"/>
            <p:cNvSpPr/>
            <p:nvPr/>
          </p:nvSpPr>
          <p:spPr>
            <a:xfrm rot="3684598">
              <a:off x="8152451" y="981705"/>
              <a:ext cx="327524" cy="114827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44"/>
            <p:cNvSpPr/>
            <p:nvPr/>
          </p:nvSpPr>
          <p:spPr>
            <a:xfrm rot="3684598">
              <a:off x="8125796" y="671413"/>
              <a:ext cx="180111" cy="307574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44"/>
            <p:cNvSpPr/>
            <p:nvPr/>
          </p:nvSpPr>
          <p:spPr>
            <a:xfrm rot="3684598">
              <a:off x="8221588" y="815717"/>
              <a:ext cx="322426" cy="100308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44"/>
            <p:cNvSpPr/>
            <p:nvPr/>
          </p:nvSpPr>
          <p:spPr>
            <a:xfrm rot="3684598">
              <a:off x="8031675" y="888600"/>
              <a:ext cx="109840" cy="193079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44"/>
            <p:cNvSpPr/>
            <p:nvPr/>
          </p:nvSpPr>
          <p:spPr>
            <a:xfrm rot="3684598">
              <a:off x="7821405" y="985581"/>
              <a:ext cx="450221" cy="536231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44"/>
            <p:cNvSpPr/>
            <p:nvPr/>
          </p:nvSpPr>
          <p:spPr>
            <a:xfrm rot="3684598">
              <a:off x="8070876" y="879128"/>
              <a:ext cx="47549" cy="3081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44"/>
            <p:cNvSpPr/>
            <p:nvPr/>
          </p:nvSpPr>
          <p:spPr>
            <a:xfrm rot="3684598">
              <a:off x="7916798" y="1241669"/>
              <a:ext cx="146416" cy="294051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44"/>
            <p:cNvSpPr/>
            <p:nvPr/>
          </p:nvSpPr>
          <p:spPr>
            <a:xfrm rot="3684598">
              <a:off x="7940116" y="1071574"/>
              <a:ext cx="97980" cy="3096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44"/>
            <p:cNvSpPr/>
            <p:nvPr/>
          </p:nvSpPr>
          <p:spPr>
            <a:xfrm rot="3684598">
              <a:off x="8000664" y="1261772"/>
              <a:ext cx="295936" cy="140653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44"/>
            <p:cNvSpPr/>
            <p:nvPr/>
          </p:nvSpPr>
          <p:spPr>
            <a:xfrm rot="3684598">
              <a:off x="8014497" y="934669"/>
              <a:ext cx="101970" cy="310899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44"/>
            <p:cNvSpPr/>
            <p:nvPr/>
          </p:nvSpPr>
          <p:spPr>
            <a:xfrm rot="3684598">
              <a:off x="8079361" y="1124361"/>
              <a:ext cx="295825" cy="140542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44"/>
            <p:cNvSpPr/>
            <p:nvPr/>
          </p:nvSpPr>
          <p:spPr>
            <a:xfrm rot="3684598">
              <a:off x="8093619" y="795134"/>
              <a:ext cx="99089" cy="3126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44"/>
            <p:cNvSpPr/>
            <p:nvPr/>
          </p:nvSpPr>
          <p:spPr>
            <a:xfrm rot="3684598">
              <a:off x="8157937" y="969474"/>
              <a:ext cx="304803" cy="119815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44"/>
            <p:cNvSpPr/>
            <p:nvPr/>
          </p:nvSpPr>
          <p:spPr>
            <a:xfrm rot="3684598">
              <a:off x="8154060" y="655286"/>
              <a:ext cx="103965" cy="311010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44"/>
            <p:cNvSpPr/>
            <p:nvPr/>
          </p:nvSpPr>
          <p:spPr>
            <a:xfrm rot="3684598">
              <a:off x="8223884" y="806590"/>
              <a:ext cx="311675" cy="102857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44"/>
            <p:cNvSpPr/>
            <p:nvPr/>
          </p:nvSpPr>
          <p:spPr>
            <a:xfrm rot="3684598">
              <a:off x="7925593" y="680402"/>
              <a:ext cx="543546" cy="653718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44"/>
            <p:cNvSpPr/>
            <p:nvPr/>
          </p:nvSpPr>
          <p:spPr>
            <a:xfrm>
              <a:off x="6532299" y="589641"/>
              <a:ext cx="318236" cy="34323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44"/>
            <p:cNvSpPr/>
            <p:nvPr/>
          </p:nvSpPr>
          <p:spPr>
            <a:xfrm>
              <a:off x="6549883" y="566448"/>
              <a:ext cx="293807" cy="339718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44"/>
            <p:cNvSpPr/>
            <p:nvPr/>
          </p:nvSpPr>
          <p:spPr>
            <a:xfrm>
              <a:off x="6548457" y="624906"/>
              <a:ext cx="279169" cy="305499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44"/>
            <p:cNvSpPr/>
            <p:nvPr/>
          </p:nvSpPr>
          <p:spPr>
            <a:xfrm>
              <a:off x="6529828" y="589831"/>
              <a:ext cx="295233" cy="3456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44"/>
            <p:cNvSpPr/>
            <p:nvPr/>
          </p:nvSpPr>
          <p:spPr>
            <a:xfrm>
              <a:off x="6934455" y="480711"/>
              <a:ext cx="410627" cy="288104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44"/>
            <p:cNvSpPr/>
            <p:nvPr/>
          </p:nvSpPr>
          <p:spPr>
            <a:xfrm>
              <a:off x="6938637" y="516260"/>
              <a:ext cx="364051" cy="266527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44"/>
            <p:cNvSpPr/>
            <p:nvPr/>
          </p:nvSpPr>
          <p:spPr>
            <a:xfrm>
              <a:off x="6931033" y="479570"/>
              <a:ext cx="409866" cy="289720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44"/>
            <p:cNvSpPr/>
            <p:nvPr/>
          </p:nvSpPr>
          <p:spPr>
            <a:xfrm>
              <a:off x="6962494" y="552666"/>
              <a:ext cx="460244" cy="158167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44"/>
            <p:cNvSpPr/>
            <p:nvPr/>
          </p:nvSpPr>
          <p:spPr>
            <a:xfrm>
              <a:off x="7033782" y="605040"/>
              <a:ext cx="482867" cy="460910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44"/>
            <p:cNvSpPr/>
            <p:nvPr/>
          </p:nvSpPr>
          <p:spPr>
            <a:xfrm>
              <a:off x="7401815" y="1010725"/>
              <a:ext cx="146001" cy="143244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44"/>
            <p:cNvSpPr/>
            <p:nvPr/>
          </p:nvSpPr>
          <p:spPr>
            <a:xfrm>
              <a:off x="7200784" y="1001790"/>
              <a:ext cx="144290" cy="144955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44"/>
            <p:cNvSpPr/>
            <p:nvPr/>
          </p:nvSpPr>
          <p:spPr>
            <a:xfrm>
              <a:off x="6940348" y="764538"/>
              <a:ext cx="153700" cy="125374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44"/>
            <p:cNvSpPr/>
            <p:nvPr/>
          </p:nvSpPr>
          <p:spPr>
            <a:xfrm>
              <a:off x="7061631" y="927364"/>
              <a:ext cx="147712" cy="139347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44"/>
            <p:cNvSpPr/>
            <p:nvPr/>
          </p:nvSpPr>
          <p:spPr>
            <a:xfrm>
              <a:off x="7086249" y="956735"/>
              <a:ext cx="56081" cy="60548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44"/>
            <p:cNvSpPr/>
            <p:nvPr/>
          </p:nvSpPr>
          <p:spPr>
            <a:xfrm>
              <a:off x="6974281" y="783549"/>
              <a:ext cx="67107" cy="60263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44"/>
            <p:cNvSpPr/>
            <p:nvPr/>
          </p:nvSpPr>
          <p:spPr>
            <a:xfrm>
              <a:off x="7233006" y="1029736"/>
              <a:ext cx="59503" cy="69769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44"/>
            <p:cNvSpPr/>
            <p:nvPr/>
          </p:nvSpPr>
          <p:spPr>
            <a:xfrm>
              <a:off x="7465498" y="1044279"/>
              <a:ext cx="56081" cy="63210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44"/>
            <p:cNvSpPr/>
            <p:nvPr/>
          </p:nvSpPr>
          <p:spPr>
            <a:xfrm>
              <a:off x="7408658" y="1009014"/>
              <a:ext cx="134975" cy="14533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44"/>
            <p:cNvSpPr/>
            <p:nvPr/>
          </p:nvSpPr>
          <p:spPr>
            <a:xfrm>
              <a:off x="7206772" y="1000840"/>
              <a:ext cx="134119" cy="147046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44"/>
            <p:cNvSpPr/>
            <p:nvPr/>
          </p:nvSpPr>
          <p:spPr>
            <a:xfrm>
              <a:off x="6940348" y="761877"/>
              <a:ext cx="153700" cy="128131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44"/>
            <p:cNvSpPr/>
            <p:nvPr/>
          </p:nvSpPr>
          <p:spPr>
            <a:xfrm>
              <a:off x="7065909" y="925653"/>
              <a:ext cx="136685" cy="142294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44"/>
            <p:cNvSpPr/>
            <p:nvPr/>
          </p:nvSpPr>
          <p:spPr>
            <a:xfrm>
              <a:off x="7491732" y="1129446"/>
              <a:ext cx="29846" cy="33363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44"/>
            <p:cNvSpPr/>
            <p:nvPr/>
          </p:nvSpPr>
          <p:spPr>
            <a:xfrm>
              <a:off x="7226258" y="1119466"/>
              <a:ext cx="32318" cy="34884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44"/>
            <p:cNvSpPr/>
            <p:nvPr/>
          </p:nvSpPr>
          <p:spPr>
            <a:xfrm>
              <a:off x="6925140" y="824232"/>
              <a:ext cx="44199" cy="26139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44"/>
            <p:cNvSpPr/>
            <p:nvPr/>
          </p:nvSpPr>
          <p:spPr>
            <a:xfrm>
              <a:off x="7071041" y="1027645"/>
              <a:ext cx="45910" cy="46956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40" name="Google Shape;4340;p4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1" name="Google Shape;4341;p4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2" name="Google Shape;4342;p44">
            <a:hlinkClick r:id="rId3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3" name="Google Shape;4343;p4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4" name="Google Shape;4344;p44">
            <a:hlinkClick r:id="rId4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5" name="Google Shape;4345;p4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6" name="Google Shape;4346;p44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7" name="Google Shape;4347;p4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8" name="Google Shape;4348;p4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9" name="Google Shape;4349;p4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0" name="Google Shape;4350;p44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1" name="Google Shape;4351;p4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2" name="Google Shape;4352;p4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3" name="Google Shape;4353;p4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4" name="Google Shape;4354;p4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5" name="Google Shape;4355;p4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6" name="Google Shape;4356;p44">
            <a:hlinkClick r:id="rId5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33093" y="711983"/>
                <a:ext cx="8751436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UTM Seagull" panose="02040603050506020204" pitchFamily="18" charset="0"/>
                  </a:rPr>
                  <a:t>Bài 2: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Tính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chu</a:t>
                </a:r>
                <a:r>
                  <a:rPr lang="en-US" sz="3600" dirty="0">
                    <a:latin typeface="UTM Seagull" panose="02040603050506020204" pitchFamily="18" charset="0"/>
                  </a:rPr>
                  <a:t> vi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hình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chữ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nhật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có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chiều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dài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dirty="0">
                    <a:latin typeface="UTM Seagull" panose="02040603050506020204" pitchFamily="18" charset="0"/>
                  </a:rPr>
                  <a:t>m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và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chiều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:r>
                  <a:rPr lang="en-US" sz="3600" dirty="0" err="1">
                    <a:latin typeface="UTM Seagull" panose="02040603050506020204" pitchFamily="18" charset="0"/>
                  </a:rPr>
                  <a:t>rộng</a:t>
                </a:r>
                <a:r>
                  <a:rPr lang="en-US" sz="3600" dirty="0">
                    <a:latin typeface="UTM Seagull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latin typeface="UTM Seagull" panose="02040603050506020204" pitchFamily="18" charset="0"/>
                  </a:rPr>
                  <a:t>m. 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093" y="711983"/>
                <a:ext cx="8751436" cy="1624355"/>
              </a:xfrm>
              <a:prstGeom prst="rect">
                <a:avLst/>
              </a:prstGeom>
              <a:blipFill>
                <a:blip r:embed="rId6"/>
                <a:stretch>
                  <a:fillRect l="-2089" t="-6015"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Text Box 5"/>
          <p:cNvSpPr txBox="1">
            <a:spLocks noChangeArrowheads="1"/>
          </p:cNvSpPr>
          <p:nvPr/>
        </p:nvSpPr>
        <p:spPr bwMode="auto">
          <a:xfrm>
            <a:off x="3838215" y="2592033"/>
            <a:ext cx="1907704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id-ID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altLang="id-ID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TextBox 151"/>
              <p:cNvSpPr txBox="1">
                <a:spLocks noChangeArrowheads="1"/>
              </p:cNvSpPr>
              <p:nvPr/>
            </p:nvSpPr>
            <p:spPr bwMode="auto">
              <a:xfrm>
                <a:off x="2916622" y="3349817"/>
                <a:ext cx="3893252" cy="9797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Chiều</a:t>
                </a:r>
                <a:r>
                  <a:rPr lang="en-US" sz="3200" dirty="0">
                    <a:solidFill>
                      <a:srgbClr val="0000CC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0000CC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dài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sz="34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dirty="0">
                    <a:latin typeface="UTM Seagull" panose="02040603050506020204" pitchFamily="18" charset="0"/>
                  </a:rPr>
                  <a:t> m 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34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2" name="TextBox 1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16622" y="3349817"/>
                <a:ext cx="3893252" cy="979755"/>
              </a:xfrm>
              <a:prstGeom prst="rect">
                <a:avLst/>
              </a:prstGeom>
              <a:blipFill>
                <a:blip r:embed="rId7"/>
                <a:stretch>
                  <a:fillRect l="-3912" b="-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TextBox 154"/>
              <p:cNvSpPr txBox="1">
                <a:spLocks noChangeArrowheads="1"/>
              </p:cNvSpPr>
              <p:nvPr/>
            </p:nvSpPr>
            <p:spPr bwMode="auto">
              <a:xfrm>
                <a:off x="2908508" y="4327539"/>
                <a:ext cx="3767118" cy="9814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dirty="0" err="1">
                    <a:solidFill>
                      <a:srgbClr val="FF0000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Chiều</a:t>
                </a:r>
                <a:r>
                  <a:rPr lang="en-US" sz="3200" dirty="0">
                    <a:solidFill>
                      <a:srgbClr val="FF0000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rộng</a:t>
                </a:r>
                <a:r>
                  <a:rPr lang="en-US" sz="3200" dirty="0">
                    <a:solidFill>
                      <a:srgbClr val="FF0000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latin typeface="UTM Seagull" panose="02040603050506020204" pitchFamily="18" charset="0"/>
                  </a:rPr>
                  <a:t> m</a:t>
                </a:r>
                <a:r>
                  <a:rPr lang="en-US" sz="3200" dirty="0">
                    <a:solidFill>
                      <a:srgbClr val="FF0000"/>
                    </a:solidFill>
                    <a:latin typeface="UTM Seagull" panose="02040603050506020204" pitchFamily="18" charset="0"/>
                    <a:cs typeface="Times New Roman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5" name="TextBox 1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08508" y="4327539"/>
                <a:ext cx="3767118" cy="981487"/>
              </a:xfrm>
              <a:prstGeom prst="rect">
                <a:avLst/>
              </a:prstGeom>
              <a:blipFill>
                <a:blip r:embed="rId8"/>
                <a:stretch>
                  <a:fillRect l="-4045" b="-18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TextBox 155"/>
          <p:cNvSpPr txBox="1"/>
          <p:nvPr/>
        </p:nvSpPr>
        <p:spPr>
          <a:xfrm>
            <a:off x="2960876" y="5255326"/>
            <a:ext cx="37147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400" dirty="0">
                <a:latin typeface="UTM Seagull" panose="02040603050506020204" pitchFamily="18" charset="0"/>
                <a:cs typeface="Times New Roman" pitchFamily="18" charset="0"/>
              </a:rPr>
              <a:t>Chu vi : …. 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UTM Seagull" panose="02040603050506020204" pitchFamily="18" charset="0"/>
                <a:cs typeface="Times New Roman" pitchFamily="18" charset="0"/>
              </a:rPr>
              <a:t>m?</a:t>
            </a:r>
            <a:r>
              <a:rPr lang="en-US" sz="3400" dirty="0">
                <a:solidFill>
                  <a:schemeClr val="tx1">
                    <a:lumMod val="95000"/>
                    <a:lumOff val="5000"/>
                  </a:schemeClr>
                </a:solidFill>
                <a:latin typeface="UTM Seagull" panose="02040603050506020204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57" name="Google Shape;4039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089763" y="4134453"/>
            <a:ext cx="2801356" cy="238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3916;p41"/>
          <p:cNvSpPr/>
          <p:nvPr/>
        </p:nvSpPr>
        <p:spPr>
          <a:xfrm>
            <a:off x="6418612" y="2432362"/>
            <a:ext cx="4286649" cy="2115388"/>
          </a:xfrm>
          <a:custGeom>
            <a:avLst/>
            <a:gdLst/>
            <a:ahLst/>
            <a:cxnLst/>
            <a:rect l="l" t="t" r="r" b="b"/>
            <a:pathLst>
              <a:path w="72706" h="40701" extrusionOk="0">
                <a:moveTo>
                  <a:pt x="36801" y="741"/>
                </a:moveTo>
                <a:cubicBezTo>
                  <a:pt x="28821" y="741"/>
                  <a:pt x="20834" y="1018"/>
                  <a:pt x="12884" y="1572"/>
                </a:cubicBezTo>
                <a:cubicBezTo>
                  <a:pt x="9240" y="1834"/>
                  <a:pt x="5216" y="2334"/>
                  <a:pt x="2787" y="5049"/>
                </a:cubicBezTo>
                <a:cubicBezTo>
                  <a:pt x="667" y="7431"/>
                  <a:pt x="357" y="10884"/>
                  <a:pt x="238" y="14075"/>
                </a:cubicBezTo>
                <a:cubicBezTo>
                  <a:pt x="0" y="19552"/>
                  <a:pt x="48" y="25101"/>
                  <a:pt x="1548" y="30364"/>
                </a:cubicBezTo>
                <a:cubicBezTo>
                  <a:pt x="2024" y="31959"/>
                  <a:pt x="2644" y="33555"/>
                  <a:pt x="3787" y="34770"/>
                </a:cubicBezTo>
                <a:cubicBezTo>
                  <a:pt x="5668" y="36770"/>
                  <a:pt x="8621" y="37318"/>
                  <a:pt x="11360" y="37699"/>
                </a:cubicBezTo>
                <a:cubicBezTo>
                  <a:pt x="20727" y="39023"/>
                  <a:pt x="30760" y="40700"/>
                  <a:pt x="40488" y="40700"/>
                </a:cubicBezTo>
                <a:cubicBezTo>
                  <a:pt x="47727" y="40700"/>
                  <a:pt x="54797" y="39772"/>
                  <a:pt x="61299" y="37080"/>
                </a:cubicBezTo>
                <a:cubicBezTo>
                  <a:pt x="63299" y="36270"/>
                  <a:pt x="66371" y="35055"/>
                  <a:pt x="67991" y="33626"/>
                </a:cubicBezTo>
                <a:cubicBezTo>
                  <a:pt x="72706" y="29435"/>
                  <a:pt x="70944" y="19504"/>
                  <a:pt x="70324" y="13217"/>
                </a:cubicBezTo>
                <a:cubicBezTo>
                  <a:pt x="70158" y="11384"/>
                  <a:pt x="69896" y="9550"/>
                  <a:pt x="69157" y="7883"/>
                </a:cubicBezTo>
                <a:cubicBezTo>
                  <a:pt x="65681" y="0"/>
                  <a:pt x="52773" y="1048"/>
                  <a:pt x="45772" y="858"/>
                </a:cubicBezTo>
                <a:cubicBezTo>
                  <a:pt x="42784" y="780"/>
                  <a:pt x="39793" y="741"/>
                  <a:pt x="36801" y="74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  <a:ea typeface="Open Sans"/>
                <a:cs typeface="Open Sans"/>
                <a:sym typeface="Open Sans"/>
              </a:rPr>
              <a:t>Chu vi = (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  <a:ea typeface="Open Sans"/>
                <a:cs typeface="Open Sans"/>
                <a:sym typeface="Open Sans"/>
              </a:rPr>
              <a:t>dài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  <a:ea typeface="Open Sans"/>
                <a:cs typeface="Open Sans"/>
                <a:sym typeface="Open Sans"/>
              </a:rPr>
              <a:t> + </a:t>
            </a:r>
            <a:r>
              <a:rPr lang="en-US" sz="28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  <a:ea typeface="Open Sans"/>
                <a:cs typeface="Open Sans"/>
                <a:sym typeface="Open Sans"/>
              </a:rPr>
              <a:t>rộng</a:t>
            </a:r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lberta Heavy" panose="02040603050506020204" pitchFamily="18" charset="0"/>
                <a:ea typeface="Open Sans"/>
                <a:cs typeface="Open Sans"/>
                <a:sym typeface="Open Sans"/>
              </a:rPr>
              <a:t>) x2</a:t>
            </a:r>
            <a:endParaRPr sz="2800" dirty="0">
              <a:solidFill>
                <a:schemeClr val="accent6">
                  <a:lumMod val="20000"/>
                  <a:lumOff val="80000"/>
                </a:schemeClr>
              </a:solidFill>
              <a:latin typeface="UTM Alberta Heavy" panose="02040603050506020204" pitchFamily="18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59" name="Google Shape;3922;p41"/>
          <p:cNvSpPr/>
          <p:nvPr/>
        </p:nvSpPr>
        <p:spPr>
          <a:xfrm flipH="1">
            <a:off x="9505879" y="3898184"/>
            <a:ext cx="1313898" cy="620353"/>
          </a:xfrm>
          <a:custGeom>
            <a:avLst/>
            <a:gdLst/>
            <a:ahLst/>
            <a:cxnLst/>
            <a:rect l="l" t="t" r="r" b="b"/>
            <a:pathLst>
              <a:path w="23197" h="10512" extrusionOk="0">
                <a:moveTo>
                  <a:pt x="12370" y="0"/>
                </a:moveTo>
                <a:cubicBezTo>
                  <a:pt x="12072" y="0"/>
                  <a:pt x="11782" y="18"/>
                  <a:pt x="11503" y="53"/>
                </a:cubicBezTo>
                <a:cubicBezTo>
                  <a:pt x="6644" y="648"/>
                  <a:pt x="4906" y="6530"/>
                  <a:pt x="0" y="7721"/>
                </a:cubicBezTo>
                <a:cubicBezTo>
                  <a:pt x="2749" y="9624"/>
                  <a:pt x="6283" y="10512"/>
                  <a:pt x="9770" y="10512"/>
                </a:cubicBezTo>
                <a:cubicBezTo>
                  <a:pt x="11782" y="10512"/>
                  <a:pt x="13778" y="10216"/>
                  <a:pt x="15599" y="9650"/>
                </a:cubicBezTo>
                <a:cubicBezTo>
                  <a:pt x="16504" y="9364"/>
                  <a:pt x="17409" y="9007"/>
                  <a:pt x="18147" y="8388"/>
                </a:cubicBezTo>
                <a:cubicBezTo>
                  <a:pt x="23197" y="3964"/>
                  <a:pt x="16904" y="0"/>
                  <a:pt x="123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71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1" grpId="0"/>
      <p:bldP spid="152" grpId="0"/>
      <p:bldP spid="155" grpId="0"/>
      <p:bldP spid="156" grpId="0"/>
      <p:bldP spid="158" grpId="0" animBg="1"/>
      <p:bldP spid="1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4132;p43"/>
          <p:cNvSpPr/>
          <p:nvPr/>
        </p:nvSpPr>
        <p:spPr>
          <a:xfrm rot="21166268">
            <a:off x="11953017" y="659400"/>
            <a:ext cx="350627" cy="797829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9525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6" name="Google Shape;4216;p44"/>
          <p:cNvPicPr preferRelativeResize="0"/>
          <p:nvPr/>
        </p:nvPicPr>
        <p:blipFill rotWithShape="1">
          <a:blip r:embed="rId3">
            <a:alphaModFix/>
          </a:blip>
          <a:srcRect l="19162" t="2808" r="11957"/>
          <a:stretch/>
        </p:blipFill>
        <p:spPr>
          <a:xfrm>
            <a:off x="479741" y="1821034"/>
            <a:ext cx="3196301" cy="4599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17" name="Google Shape;4217;p44"/>
          <p:cNvGrpSpPr/>
          <p:nvPr/>
        </p:nvGrpSpPr>
        <p:grpSpPr>
          <a:xfrm>
            <a:off x="214175" y="4276833"/>
            <a:ext cx="1571615" cy="2251708"/>
            <a:chOff x="480616" y="2989870"/>
            <a:chExt cx="1178711" cy="1688781"/>
          </a:xfrm>
        </p:grpSpPr>
        <p:sp>
          <p:nvSpPr>
            <p:cNvPr id="4218" name="Google Shape;4218;p44"/>
            <p:cNvSpPr/>
            <p:nvPr/>
          </p:nvSpPr>
          <p:spPr>
            <a:xfrm rot="-7850510">
              <a:off x="1072354" y="4052527"/>
              <a:ext cx="354060" cy="25845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9" name="Google Shape;4219;p44"/>
            <p:cNvSpPr/>
            <p:nvPr/>
          </p:nvSpPr>
          <p:spPr>
            <a:xfrm rot="-7850510">
              <a:off x="1088657" y="4103883"/>
              <a:ext cx="356119" cy="190503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44"/>
            <p:cNvSpPr/>
            <p:nvPr/>
          </p:nvSpPr>
          <p:spPr>
            <a:xfrm rot="-7850510">
              <a:off x="1076248" y="4018952"/>
              <a:ext cx="268477" cy="286112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44"/>
            <p:cNvSpPr/>
            <p:nvPr/>
          </p:nvSpPr>
          <p:spPr>
            <a:xfrm rot="-7850510">
              <a:off x="1073920" y="4040357"/>
              <a:ext cx="330873" cy="260957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44"/>
            <p:cNvSpPr/>
            <p:nvPr/>
          </p:nvSpPr>
          <p:spPr>
            <a:xfrm rot="-7457137">
              <a:off x="617358" y="3887134"/>
              <a:ext cx="555759" cy="562205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44"/>
            <p:cNvSpPr/>
            <p:nvPr/>
          </p:nvSpPr>
          <p:spPr>
            <a:xfrm rot="-7457137">
              <a:off x="1085801" y="4318892"/>
              <a:ext cx="69022" cy="5478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44"/>
            <p:cNvSpPr/>
            <p:nvPr/>
          </p:nvSpPr>
          <p:spPr>
            <a:xfrm rot="-7457137">
              <a:off x="966704" y="4360994"/>
              <a:ext cx="89434" cy="71171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44"/>
            <p:cNvSpPr/>
            <p:nvPr/>
          </p:nvSpPr>
          <p:spPr>
            <a:xfrm rot="-7457137">
              <a:off x="628278" y="4099179"/>
              <a:ext cx="128824" cy="99997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44"/>
            <p:cNvSpPr/>
            <p:nvPr/>
          </p:nvSpPr>
          <p:spPr>
            <a:xfrm rot="-7457137">
              <a:off x="700173" y="3965562"/>
              <a:ext cx="108950" cy="86211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44"/>
            <p:cNvSpPr/>
            <p:nvPr/>
          </p:nvSpPr>
          <p:spPr>
            <a:xfrm rot="-7457137">
              <a:off x="918083" y="4146453"/>
              <a:ext cx="119871" cy="95073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44"/>
            <p:cNvSpPr/>
            <p:nvPr/>
          </p:nvSpPr>
          <p:spPr>
            <a:xfrm rot="-7457137">
              <a:off x="947053" y="3989968"/>
              <a:ext cx="97133" cy="7699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44"/>
            <p:cNvSpPr/>
            <p:nvPr/>
          </p:nvSpPr>
          <p:spPr>
            <a:xfrm rot="-7457137">
              <a:off x="1032797" y="4207296"/>
              <a:ext cx="76811" cy="60965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44"/>
            <p:cNvSpPr/>
            <p:nvPr/>
          </p:nvSpPr>
          <p:spPr>
            <a:xfrm rot="-7457137">
              <a:off x="787878" y="3833791"/>
              <a:ext cx="85405" cy="67769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44"/>
            <p:cNvSpPr/>
            <p:nvPr/>
          </p:nvSpPr>
          <p:spPr>
            <a:xfrm rot="-7457137">
              <a:off x="898856" y="3769445"/>
              <a:ext cx="118349" cy="93104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44"/>
            <p:cNvSpPr/>
            <p:nvPr/>
          </p:nvSpPr>
          <p:spPr>
            <a:xfrm rot="-7457137">
              <a:off x="1005946" y="3868250"/>
              <a:ext cx="98923" cy="78333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44"/>
            <p:cNvSpPr/>
            <p:nvPr/>
          </p:nvSpPr>
          <p:spPr>
            <a:xfrm rot="-7457137">
              <a:off x="1035403" y="3874039"/>
              <a:ext cx="40017" cy="41181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44"/>
            <p:cNvSpPr/>
            <p:nvPr/>
          </p:nvSpPr>
          <p:spPr>
            <a:xfrm rot="-7457137">
              <a:off x="947640" y="3781573"/>
              <a:ext cx="33661" cy="36883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44"/>
            <p:cNvSpPr/>
            <p:nvPr/>
          </p:nvSpPr>
          <p:spPr>
            <a:xfrm rot="-7457137">
              <a:off x="814686" y="3843332"/>
              <a:ext cx="28916" cy="30169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44"/>
            <p:cNvSpPr/>
            <p:nvPr/>
          </p:nvSpPr>
          <p:spPr>
            <a:xfrm rot="-7457137">
              <a:off x="742445" y="3980046"/>
              <a:ext cx="32049" cy="32855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44"/>
            <p:cNvSpPr/>
            <p:nvPr/>
          </p:nvSpPr>
          <p:spPr>
            <a:xfrm rot="-7457137">
              <a:off x="681283" y="4112373"/>
              <a:ext cx="42434" cy="42792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44"/>
            <p:cNvSpPr/>
            <p:nvPr/>
          </p:nvSpPr>
          <p:spPr>
            <a:xfrm rot="-7457137">
              <a:off x="982512" y="4003431"/>
              <a:ext cx="29632" cy="34735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44"/>
            <p:cNvSpPr/>
            <p:nvPr/>
          </p:nvSpPr>
          <p:spPr>
            <a:xfrm rot="-7457137">
              <a:off x="963590" y="4163635"/>
              <a:ext cx="40106" cy="41449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44"/>
            <p:cNvSpPr/>
            <p:nvPr/>
          </p:nvSpPr>
          <p:spPr>
            <a:xfrm rot="-7457137">
              <a:off x="1058624" y="4217509"/>
              <a:ext cx="32049" cy="29990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44"/>
            <p:cNvSpPr/>
            <p:nvPr/>
          </p:nvSpPr>
          <p:spPr>
            <a:xfrm rot="-7457137">
              <a:off x="1106107" y="4325989"/>
              <a:ext cx="31333" cy="30259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44"/>
            <p:cNvSpPr/>
            <p:nvPr/>
          </p:nvSpPr>
          <p:spPr>
            <a:xfrm rot="-7457137">
              <a:off x="996372" y="4367075"/>
              <a:ext cx="30438" cy="29632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44"/>
            <p:cNvSpPr/>
            <p:nvPr/>
          </p:nvSpPr>
          <p:spPr>
            <a:xfrm rot="-7457137">
              <a:off x="1083665" y="4316610"/>
              <a:ext cx="63114" cy="55325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44"/>
            <p:cNvSpPr/>
            <p:nvPr/>
          </p:nvSpPr>
          <p:spPr>
            <a:xfrm rot="-7457137">
              <a:off x="969524" y="4356355"/>
              <a:ext cx="78333" cy="71171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44"/>
            <p:cNvSpPr/>
            <p:nvPr/>
          </p:nvSpPr>
          <p:spPr>
            <a:xfrm rot="-7457137">
              <a:off x="631907" y="4094825"/>
              <a:ext cx="116022" cy="100892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44"/>
            <p:cNvSpPr/>
            <p:nvPr/>
          </p:nvSpPr>
          <p:spPr>
            <a:xfrm rot="-7457137">
              <a:off x="702504" y="3958350"/>
              <a:ext cx="96058" cy="85226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44"/>
            <p:cNvSpPr/>
            <p:nvPr/>
          </p:nvSpPr>
          <p:spPr>
            <a:xfrm rot="-7457137">
              <a:off x="929095" y="4144008"/>
              <a:ext cx="95969" cy="93552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44"/>
            <p:cNvSpPr/>
            <p:nvPr/>
          </p:nvSpPr>
          <p:spPr>
            <a:xfrm rot="-7457137">
              <a:off x="949656" y="3984305"/>
              <a:ext cx="84778" cy="76721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44"/>
            <p:cNvSpPr/>
            <p:nvPr/>
          </p:nvSpPr>
          <p:spPr>
            <a:xfrm rot="-7457137">
              <a:off x="1035085" y="4206515"/>
              <a:ext cx="69380" cy="60876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44"/>
            <p:cNvSpPr/>
            <p:nvPr/>
          </p:nvSpPr>
          <p:spPr>
            <a:xfrm rot="-7457137">
              <a:off x="789480" y="3829165"/>
              <a:ext cx="76542" cy="67769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1" name="Google Shape;4251;p44"/>
            <p:cNvSpPr/>
            <p:nvPr/>
          </p:nvSpPr>
          <p:spPr>
            <a:xfrm rot="-7457137">
              <a:off x="908406" y="3765911"/>
              <a:ext cx="95969" cy="92656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2" name="Google Shape;4252;p44"/>
            <p:cNvSpPr/>
            <p:nvPr/>
          </p:nvSpPr>
          <p:spPr>
            <a:xfrm rot="-7457137">
              <a:off x="1008379" y="3862260"/>
              <a:ext cx="86748" cy="77527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3" name="Google Shape;4253;p44"/>
            <p:cNvGrpSpPr/>
            <p:nvPr/>
          </p:nvGrpSpPr>
          <p:grpSpPr>
            <a:xfrm>
              <a:off x="1244127" y="4319648"/>
              <a:ext cx="415200" cy="359002"/>
              <a:chOff x="1244127" y="4319648"/>
              <a:chExt cx="415200" cy="359002"/>
            </a:xfrm>
          </p:grpSpPr>
          <p:sp>
            <p:nvSpPr>
              <p:cNvPr id="4254" name="Google Shape;4254;p44"/>
              <p:cNvSpPr/>
              <p:nvPr/>
            </p:nvSpPr>
            <p:spPr>
              <a:xfrm rot="6683270">
                <a:off x="1336058" y="4347404"/>
                <a:ext cx="266692" cy="303491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3769" extrusionOk="0">
                    <a:moveTo>
                      <a:pt x="402" y="1"/>
                    </a:moveTo>
                    <a:lnTo>
                      <a:pt x="402" y="1"/>
                    </a:lnTo>
                    <a:cubicBezTo>
                      <a:pt x="54" y="750"/>
                      <a:pt x="1" y="2625"/>
                      <a:pt x="652" y="3339"/>
                    </a:cubicBezTo>
                    <a:cubicBezTo>
                      <a:pt x="968" y="3680"/>
                      <a:pt x="1367" y="3768"/>
                      <a:pt x="1696" y="3768"/>
                    </a:cubicBezTo>
                    <a:cubicBezTo>
                      <a:pt x="2044" y="3768"/>
                      <a:pt x="2312" y="3669"/>
                      <a:pt x="2312" y="3669"/>
                    </a:cubicBezTo>
                    <a:cubicBezTo>
                      <a:pt x="2651" y="3544"/>
                      <a:pt x="3312" y="3205"/>
                      <a:pt x="2964" y="2107"/>
                    </a:cubicBezTo>
                    <a:cubicBezTo>
                      <a:pt x="2625" y="1000"/>
                      <a:pt x="402" y="1"/>
                      <a:pt x="4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5" name="Google Shape;4255;p44"/>
              <p:cNvSpPr/>
              <p:nvPr/>
            </p:nvSpPr>
            <p:spPr>
              <a:xfrm rot="6683270">
                <a:off x="1349248" y="4310826"/>
                <a:ext cx="167810" cy="340290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4226" extrusionOk="0">
                    <a:moveTo>
                      <a:pt x="1727" y="1940"/>
                    </a:moveTo>
                    <a:lnTo>
                      <a:pt x="1727" y="1940"/>
                    </a:lnTo>
                    <a:cubicBezTo>
                      <a:pt x="1727" y="1940"/>
                      <a:pt x="1727" y="1940"/>
                      <a:pt x="1726" y="1941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727" y="1943"/>
                      <a:pt x="1728" y="1940"/>
                      <a:pt x="1727" y="1940"/>
                    </a:cubicBezTo>
                    <a:close/>
                    <a:moveTo>
                      <a:pt x="10" y="1"/>
                    </a:moveTo>
                    <a:cubicBezTo>
                      <a:pt x="0" y="1"/>
                      <a:pt x="280" y="711"/>
                      <a:pt x="495" y="1182"/>
                    </a:cubicBezTo>
                    <a:lnTo>
                      <a:pt x="155" y="1084"/>
                    </a:lnTo>
                    <a:lnTo>
                      <a:pt x="93" y="1066"/>
                    </a:lnTo>
                    <a:lnTo>
                      <a:pt x="93" y="1066"/>
                    </a:lnTo>
                    <a:cubicBezTo>
                      <a:pt x="227" y="1138"/>
                      <a:pt x="370" y="1200"/>
                      <a:pt x="512" y="1245"/>
                    </a:cubicBezTo>
                    <a:lnTo>
                      <a:pt x="521" y="1245"/>
                    </a:lnTo>
                    <a:cubicBezTo>
                      <a:pt x="655" y="1530"/>
                      <a:pt x="762" y="1754"/>
                      <a:pt x="914" y="2030"/>
                    </a:cubicBezTo>
                    <a:cubicBezTo>
                      <a:pt x="977" y="2137"/>
                      <a:pt x="1039" y="2253"/>
                      <a:pt x="1110" y="2361"/>
                    </a:cubicBezTo>
                    <a:lnTo>
                      <a:pt x="361" y="2182"/>
                    </a:lnTo>
                    <a:lnTo>
                      <a:pt x="245" y="2146"/>
                    </a:lnTo>
                    <a:cubicBezTo>
                      <a:pt x="244" y="2146"/>
                      <a:pt x="244" y="2146"/>
                      <a:pt x="243" y="2146"/>
                    </a:cubicBezTo>
                    <a:lnTo>
                      <a:pt x="243" y="2146"/>
                    </a:lnTo>
                    <a:cubicBezTo>
                      <a:pt x="233" y="2146"/>
                      <a:pt x="786" y="2344"/>
                      <a:pt x="1057" y="2414"/>
                    </a:cubicBezTo>
                    <a:lnTo>
                      <a:pt x="1146" y="2432"/>
                    </a:lnTo>
                    <a:cubicBezTo>
                      <a:pt x="1244" y="2593"/>
                      <a:pt x="1343" y="2762"/>
                      <a:pt x="1432" y="2923"/>
                    </a:cubicBezTo>
                    <a:lnTo>
                      <a:pt x="1485" y="3021"/>
                    </a:lnTo>
                    <a:lnTo>
                      <a:pt x="745" y="2932"/>
                    </a:lnTo>
                    <a:lnTo>
                      <a:pt x="637" y="2923"/>
                    </a:lnTo>
                    <a:cubicBezTo>
                      <a:pt x="602" y="2923"/>
                      <a:pt x="1164" y="3039"/>
                      <a:pt x="1432" y="3075"/>
                    </a:cubicBezTo>
                    <a:lnTo>
                      <a:pt x="1521" y="3083"/>
                    </a:lnTo>
                    <a:cubicBezTo>
                      <a:pt x="1610" y="3262"/>
                      <a:pt x="1700" y="3432"/>
                      <a:pt x="1780" y="3610"/>
                    </a:cubicBezTo>
                    <a:cubicBezTo>
                      <a:pt x="1860" y="3789"/>
                      <a:pt x="1923" y="3976"/>
                      <a:pt x="1967" y="4172"/>
                    </a:cubicBezTo>
                    <a:cubicBezTo>
                      <a:pt x="1972" y="4208"/>
                      <a:pt x="2003" y="4226"/>
                      <a:pt x="2031" y="4226"/>
                    </a:cubicBezTo>
                    <a:cubicBezTo>
                      <a:pt x="2059" y="4226"/>
                      <a:pt x="2083" y="4208"/>
                      <a:pt x="2074" y="4172"/>
                    </a:cubicBezTo>
                    <a:cubicBezTo>
                      <a:pt x="2039" y="4003"/>
                      <a:pt x="1994" y="3842"/>
                      <a:pt x="1923" y="3681"/>
                    </a:cubicBezTo>
                    <a:cubicBezTo>
                      <a:pt x="1833" y="3485"/>
                      <a:pt x="1735" y="3280"/>
                      <a:pt x="1637" y="3083"/>
                    </a:cubicBezTo>
                    <a:cubicBezTo>
                      <a:pt x="1583" y="2985"/>
                      <a:pt x="1521" y="2887"/>
                      <a:pt x="1467" y="2780"/>
                    </a:cubicBezTo>
                    <a:cubicBezTo>
                      <a:pt x="1548" y="2539"/>
                      <a:pt x="1619" y="2298"/>
                      <a:pt x="1700" y="2057"/>
                    </a:cubicBezTo>
                    <a:lnTo>
                      <a:pt x="1724" y="1950"/>
                    </a:lnTo>
                    <a:lnTo>
                      <a:pt x="1724" y="1950"/>
                    </a:lnTo>
                    <a:cubicBezTo>
                      <a:pt x="1699" y="2019"/>
                      <a:pt x="1513" y="2450"/>
                      <a:pt x="1441" y="2682"/>
                    </a:cubicBezTo>
                    <a:lnTo>
                      <a:pt x="1423" y="2709"/>
                    </a:lnTo>
                    <a:cubicBezTo>
                      <a:pt x="1307" y="2512"/>
                      <a:pt x="1191" y="2307"/>
                      <a:pt x="1075" y="2102"/>
                    </a:cubicBezTo>
                    <a:cubicBezTo>
                      <a:pt x="986" y="1941"/>
                      <a:pt x="905" y="1789"/>
                      <a:pt x="816" y="1629"/>
                    </a:cubicBezTo>
                    <a:cubicBezTo>
                      <a:pt x="852" y="1423"/>
                      <a:pt x="878" y="1227"/>
                      <a:pt x="905" y="1022"/>
                    </a:cubicBezTo>
                    <a:lnTo>
                      <a:pt x="923" y="924"/>
                    </a:lnTo>
                    <a:lnTo>
                      <a:pt x="923" y="924"/>
                    </a:lnTo>
                    <a:cubicBezTo>
                      <a:pt x="861" y="1120"/>
                      <a:pt x="807" y="1325"/>
                      <a:pt x="771" y="1530"/>
                    </a:cubicBezTo>
                    <a:cubicBezTo>
                      <a:pt x="584" y="1173"/>
                      <a:pt x="405" y="808"/>
                      <a:pt x="227" y="442"/>
                    </a:cubicBezTo>
                    <a:cubicBezTo>
                      <a:pt x="155" y="299"/>
                      <a:pt x="84" y="156"/>
                      <a:pt x="13" y="4"/>
                    </a:cubicBezTo>
                    <a:cubicBezTo>
                      <a:pt x="11" y="2"/>
                      <a:pt x="10" y="1"/>
                      <a:pt x="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6" name="Google Shape;4256;p44"/>
              <p:cNvSpPr/>
              <p:nvPr/>
            </p:nvSpPr>
            <p:spPr>
              <a:xfrm rot="6683270">
                <a:off x="1359326" y="4334655"/>
                <a:ext cx="212741" cy="277482"/>
              </a:xfrm>
              <a:custGeom>
                <a:avLst/>
                <a:gdLst/>
                <a:ahLst/>
                <a:cxnLst/>
                <a:rect l="l" t="t" r="r" b="b"/>
                <a:pathLst>
                  <a:path w="2642" h="3446" extrusionOk="0">
                    <a:moveTo>
                      <a:pt x="1062" y="171"/>
                    </a:moveTo>
                    <a:cubicBezTo>
                      <a:pt x="794" y="54"/>
                      <a:pt x="518" y="1"/>
                      <a:pt x="232" y="10"/>
                    </a:cubicBezTo>
                    <a:cubicBezTo>
                      <a:pt x="0" y="876"/>
                      <a:pt x="27" y="2384"/>
                      <a:pt x="598" y="3009"/>
                    </a:cubicBezTo>
                    <a:cubicBezTo>
                      <a:pt x="848" y="3276"/>
                      <a:pt x="1187" y="3428"/>
                      <a:pt x="1553" y="3446"/>
                    </a:cubicBezTo>
                    <a:cubicBezTo>
                      <a:pt x="2642" y="2500"/>
                      <a:pt x="2383" y="742"/>
                      <a:pt x="1062" y="1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FFFFFF">
                      <a:alpha val="21960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57" name="Google Shape;4257;p44"/>
              <p:cNvSpPr/>
              <p:nvPr/>
            </p:nvSpPr>
            <p:spPr>
              <a:xfrm rot="6683270">
                <a:off x="1354110" y="4341459"/>
                <a:ext cx="237220" cy="306389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3805" extrusionOk="0">
                    <a:moveTo>
                      <a:pt x="268" y="1"/>
                    </a:moveTo>
                    <a:lnTo>
                      <a:pt x="259" y="19"/>
                    </a:lnTo>
                    <a:cubicBezTo>
                      <a:pt x="170" y="224"/>
                      <a:pt x="117" y="438"/>
                      <a:pt x="81" y="661"/>
                    </a:cubicBezTo>
                    <a:cubicBezTo>
                      <a:pt x="45" y="876"/>
                      <a:pt x="27" y="1099"/>
                      <a:pt x="18" y="1313"/>
                    </a:cubicBezTo>
                    <a:cubicBezTo>
                      <a:pt x="1" y="1759"/>
                      <a:pt x="45" y="2196"/>
                      <a:pt x="152" y="2625"/>
                    </a:cubicBezTo>
                    <a:cubicBezTo>
                      <a:pt x="215" y="2839"/>
                      <a:pt x="295" y="3035"/>
                      <a:pt x="420" y="3223"/>
                    </a:cubicBezTo>
                    <a:cubicBezTo>
                      <a:pt x="545" y="3410"/>
                      <a:pt x="715" y="3553"/>
                      <a:pt x="911" y="3660"/>
                    </a:cubicBezTo>
                    <a:cubicBezTo>
                      <a:pt x="1107" y="3758"/>
                      <a:pt x="1330" y="3803"/>
                      <a:pt x="1545" y="3803"/>
                    </a:cubicBezTo>
                    <a:cubicBezTo>
                      <a:pt x="1567" y="3804"/>
                      <a:pt x="1590" y="3804"/>
                      <a:pt x="1612" y="3804"/>
                    </a:cubicBezTo>
                    <a:cubicBezTo>
                      <a:pt x="1813" y="3804"/>
                      <a:pt x="2012" y="3769"/>
                      <a:pt x="2196" y="3705"/>
                    </a:cubicBezTo>
                    <a:lnTo>
                      <a:pt x="2196" y="3705"/>
                    </a:lnTo>
                    <a:cubicBezTo>
                      <a:pt x="2012" y="3761"/>
                      <a:pt x="1813" y="3795"/>
                      <a:pt x="1619" y="3795"/>
                    </a:cubicBezTo>
                    <a:cubicBezTo>
                      <a:pt x="1597" y="3795"/>
                      <a:pt x="1575" y="3795"/>
                      <a:pt x="1554" y="3794"/>
                    </a:cubicBezTo>
                    <a:cubicBezTo>
                      <a:pt x="1330" y="3794"/>
                      <a:pt x="1116" y="3741"/>
                      <a:pt x="920" y="3642"/>
                    </a:cubicBezTo>
                    <a:cubicBezTo>
                      <a:pt x="724" y="3544"/>
                      <a:pt x="554" y="3401"/>
                      <a:pt x="429" y="3214"/>
                    </a:cubicBezTo>
                    <a:cubicBezTo>
                      <a:pt x="322" y="3027"/>
                      <a:pt x="233" y="2830"/>
                      <a:pt x="179" y="2616"/>
                    </a:cubicBezTo>
                    <a:cubicBezTo>
                      <a:pt x="72" y="2188"/>
                      <a:pt x="36" y="1750"/>
                      <a:pt x="54" y="1313"/>
                    </a:cubicBezTo>
                    <a:cubicBezTo>
                      <a:pt x="63" y="1099"/>
                      <a:pt x="90" y="885"/>
                      <a:pt x="126" y="670"/>
                    </a:cubicBezTo>
                    <a:cubicBezTo>
                      <a:pt x="160" y="455"/>
                      <a:pt x="219" y="257"/>
                      <a:pt x="295" y="67"/>
                    </a:cubicBezTo>
                    <a:lnTo>
                      <a:pt x="295" y="67"/>
                    </a:lnTo>
                    <a:cubicBezTo>
                      <a:pt x="688" y="252"/>
                      <a:pt x="1071" y="461"/>
                      <a:pt x="1429" y="688"/>
                    </a:cubicBezTo>
                    <a:cubicBezTo>
                      <a:pt x="1803" y="920"/>
                      <a:pt x="2152" y="1206"/>
                      <a:pt x="2455" y="1518"/>
                    </a:cubicBezTo>
                    <a:cubicBezTo>
                      <a:pt x="2607" y="1679"/>
                      <a:pt x="2732" y="1866"/>
                      <a:pt x="2812" y="2072"/>
                    </a:cubicBezTo>
                    <a:cubicBezTo>
                      <a:pt x="2892" y="2277"/>
                      <a:pt x="2928" y="2500"/>
                      <a:pt x="2937" y="2714"/>
                    </a:cubicBezTo>
                    <a:cubicBezTo>
                      <a:pt x="2937" y="2937"/>
                      <a:pt x="2866" y="3151"/>
                      <a:pt x="2732" y="3330"/>
                    </a:cubicBezTo>
                    <a:cubicBezTo>
                      <a:pt x="2589" y="3500"/>
                      <a:pt x="2401" y="3633"/>
                      <a:pt x="2196" y="3705"/>
                    </a:cubicBezTo>
                    <a:cubicBezTo>
                      <a:pt x="2410" y="3633"/>
                      <a:pt x="2589" y="3508"/>
                      <a:pt x="2741" y="3330"/>
                    </a:cubicBezTo>
                    <a:cubicBezTo>
                      <a:pt x="2874" y="3160"/>
                      <a:pt x="2946" y="2937"/>
                      <a:pt x="2946" y="2714"/>
                    </a:cubicBezTo>
                    <a:cubicBezTo>
                      <a:pt x="2946" y="2491"/>
                      <a:pt x="2910" y="2268"/>
                      <a:pt x="2830" y="2063"/>
                    </a:cubicBezTo>
                    <a:cubicBezTo>
                      <a:pt x="2749" y="1857"/>
                      <a:pt x="2625" y="1670"/>
                      <a:pt x="2482" y="1500"/>
                    </a:cubicBezTo>
                    <a:cubicBezTo>
                      <a:pt x="2169" y="1179"/>
                      <a:pt x="1830" y="893"/>
                      <a:pt x="1455" y="661"/>
                    </a:cubicBezTo>
                    <a:cubicBezTo>
                      <a:pt x="1081" y="411"/>
                      <a:pt x="697" y="197"/>
                      <a:pt x="295" y="10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58" name="Google Shape;4258;p44"/>
            <p:cNvSpPr/>
            <p:nvPr/>
          </p:nvSpPr>
          <p:spPr>
            <a:xfrm rot="3470581">
              <a:off x="766015" y="3113467"/>
              <a:ext cx="129400" cy="223048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9" name="Google Shape;4259;p44"/>
            <p:cNvSpPr/>
            <p:nvPr/>
          </p:nvSpPr>
          <p:spPr>
            <a:xfrm rot="3470581">
              <a:off x="591587" y="3179053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0" name="Google Shape;4260;p44"/>
            <p:cNvSpPr/>
            <p:nvPr/>
          </p:nvSpPr>
          <p:spPr>
            <a:xfrm rot="3470581">
              <a:off x="707534" y="3025105"/>
              <a:ext cx="185524" cy="18512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1" name="Google Shape;4261;p44"/>
            <p:cNvSpPr/>
            <p:nvPr/>
          </p:nvSpPr>
          <p:spPr>
            <a:xfrm rot="3470581">
              <a:off x="743614" y="3226486"/>
              <a:ext cx="130044" cy="222404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2" name="Google Shape;4262;p44"/>
            <p:cNvSpPr/>
            <p:nvPr/>
          </p:nvSpPr>
          <p:spPr>
            <a:xfrm rot="3470581">
              <a:off x="569927" y="3291962"/>
              <a:ext cx="232630" cy="70135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3" name="Google Shape;4263;p44"/>
            <p:cNvSpPr/>
            <p:nvPr/>
          </p:nvSpPr>
          <p:spPr>
            <a:xfrm rot="3470581">
              <a:off x="720556" y="3341253"/>
              <a:ext cx="138499" cy="218458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4" name="Google Shape;4264;p44"/>
            <p:cNvSpPr/>
            <p:nvPr/>
          </p:nvSpPr>
          <p:spPr>
            <a:xfrm rot="3470581">
              <a:off x="549455" y="3430585"/>
              <a:ext cx="229329" cy="67317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5" name="Google Shape;4265;p44"/>
            <p:cNvSpPr/>
            <p:nvPr/>
          </p:nvSpPr>
          <p:spPr>
            <a:xfrm rot="3470581">
              <a:off x="705906" y="3459237"/>
              <a:ext cx="153798" cy="211372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6" name="Google Shape;4266;p44"/>
            <p:cNvSpPr/>
            <p:nvPr/>
          </p:nvSpPr>
          <p:spPr>
            <a:xfrm rot="3470581">
              <a:off x="541330" y="3563622"/>
              <a:ext cx="224739" cy="69330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7" name="Google Shape;4267;p44"/>
            <p:cNvSpPr/>
            <p:nvPr/>
          </p:nvSpPr>
          <p:spPr>
            <a:xfrm rot="3470581">
              <a:off x="733886" y="3041544"/>
              <a:ext cx="152430" cy="18737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8" name="Google Shape;4268;p44"/>
            <p:cNvSpPr/>
            <p:nvPr/>
          </p:nvSpPr>
          <p:spPr>
            <a:xfrm rot="3470581">
              <a:off x="800697" y="3126633"/>
              <a:ext cx="75530" cy="225303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9" name="Google Shape;4269;p44"/>
            <p:cNvSpPr/>
            <p:nvPr/>
          </p:nvSpPr>
          <p:spPr>
            <a:xfrm rot="3470581">
              <a:off x="596609" y="3179735"/>
              <a:ext cx="226430" cy="73678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0" name="Google Shape;4270;p44"/>
            <p:cNvSpPr/>
            <p:nvPr/>
          </p:nvSpPr>
          <p:spPr>
            <a:xfrm rot="3470581">
              <a:off x="778418" y="3237670"/>
              <a:ext cx="78429" cy="22457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1" name="Google Shape;4271;p44"/>
            <p:cNvSpPr/>
            <p:nvPr/>
          </p:nvSpPr>
          <p:spPr>
            <a:xfrm rot="3470581">
              <a:off x="574156" y="3292205"/>
              <a:ext cx="227155" cy="74242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2" name="Google Shape;4272;p44"/>
            <p:cNvSpPr/>
            <p:nvPr/>
          </p:nvSpPr>
          <p:spPr>
            <a:xfrm rot="3470581">
              <a:off x="754913" y="3354559"/>
              <a:ext cx="89863" cy="220310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3" name="Google Shape;4273;p44"/>
            <p:cNvSpPr/>
            <p:nvPr/>
          </p:nvSpPr>
          <p:spPr>
            <a:xfrm rot="3470581">
              <a:off x="551291" y="3429828"/>
              <a:ext cx="227155" cy="70457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4" name="Google Shape;4274;p44"/>
            <p:cNvSpPr/>
            <p:nvPr/>
          </p:nvSpPr>
          <p:spPr>
            <a:xfrm rot="3470581">
              <a:off x="740822" y="3472842"/>
              <a:ext cx="105002" cy="213546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5" name="Google Shape;4275;p44"/>
            <p:cNvSpPr/>
            <p:nvPr/>
          </p:nvSpPr>
          <p:spPr>
            <a:xfrm rot="3470581">
              <a:off x="541431" y="3563590"/>
              <a:ext cx="226430" cy="71343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6" name="Google Shape;4276;p44"/>
            <p:cNvSpPr/>
            <p:nvPr/>
          </p:nvSpPr>
          <p:spPr>
            <a:xfrm rot="3470581">
              <a:off x="529843" y="3259215"/>
              <a:ext cx="481043" cy="382080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7" name="Google Shape;4277;p44"/>
            <p:cNvSpPr/>
            <p:nvPr/>
          </p:nvSpPr>
          <p:spPr>
            <a:xfrm rot="3470581">
              <a:off x="784825" y="3356815"/>
              <a:ext cx="97835" cy="150255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8" name="Google Shape;4278;p44"/>
            <p:cNvSpPr/>
            <p:nvPr/>
          </p:nvSpPr>
          <p:spPr>
            <a:xfrm rot="3470581">
              <a:off x="641847" y="3060044"/>
              <a:ext cx="306953" cy="351482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9" name="Google Shape;4279;p44"/>
            <p:cNvSpPr/>
            <p:nvPr/>
          </p:nvSpPr>
          <p:spPr>
            <a:xfrm rot="3470581">
              <a:off x="835965" y="3486253"/>
              <a:ext cx="28102" cy="29552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80" name="Google Shape;4280;p44"/>
          <p:cNvGrpSpPr/>
          <p:nvPr/>
        </p:nvGrpSpPr>
        <p:grpSpPr>
          <a:xfrm>
            <a:off x="8706438" y="542299"/>
            <a:ext cx="2922028" cy="1617996"/>
            <a:chOff x="6529828" y="406724"/>
            <a:chExt cx="2191521" cy="1213497"/>
          </a:xfrm>
        </p:grpSpPr>
        <p:sp>
          <p:nvSpPr>
            <p:cNvPr id="4281" name="Google Shape;4281;p44"/>
            <p:cNvSpPr/>
            <p:nvPr/>
          </p:nvSpPr>
          <p:spPr>
            <a:xfrm rot="3684598">
              <a:off x="7768035" y="538533"/>
              <a:ext cx="118928" cy="99643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2" name="Google Shape;4282;p44"/>
            <p:cNvSpPr/>
            <p:nvPr/>
          </p:nvSpPr>
          <p:spPr>
            <a:xfrm rot="3684598">
              <a:off x="7771026" y="532500"/>
              <a:ext cx="108953" cy="102525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3" name="Google Shape;4283;p44"/>
            <p:cNvSpPr/>
            <p:nvPr/>
          </p:nvSpPr>
          <p:spPr>
            <a:xfrm rot="3684598">
              <a:off x="7793812" y="584564"/>
              <a:ext cx="45665" cy="37463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4" name="Google Shape;4284;p44"/>
            <p:cNvSpPr/>
            <p:nvPr/>
          </p:nvSpPr>
          <p:spPr>
            <a:xfrm rot="3684598">
              <a:off x="7866272" y="705702"/>
              <a:ext cx="105960" cy="105960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5" name="Google Shape;4285;p44"/>
            <p:cNvSpPr/>
            <p:nvPr/>
          </p:nvSpPr>
          <p:spPr>
            <a:xfrm rot="3684598">
              <a:off x="7857572" y="704582"/>
              <a:ext cx="123140" cy="108953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6" name="Google Shape;4286;p44"/>
            <p:cNvSpPr/>
            <p:nvPr/>
          </p:nvSpPr>
          <p:spPr>
            <a:xfrm rot="3684598">
              <a:off x="7884517" y="761663"/>
              <a:ext cx="42007" cy="35135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7" name="Google Shape;4287;p44"/>
            <p:cNvSpPr/>
            <p:nvPr/>
          </p:nvSpPr>
          <p:spPr>
            <a:xfrm rot="3684598">
              <a:off x="7925338" y="452726"/>
              <a:ext cx="312783" cy="350246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8" name="Google Shape;4288;p44"/>
            <p:cNvSpPr/>
            <p:nvPr/>
          </p:nvSpPr>
          <p:spPr>
            <a:xfrm rot="3684598">
              <a:off x="7960844" y="530968"/>
              <a:ext cx="88116" cy="217795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9" name="Google Shape;4289;p44"/>
            <p:cNvSpPr/>
            <p:nvPr/>
          </p:nvSpPr>
          <p:spPr>
            <a:xfrm rot="3684598">
              <a:off x="8183952" y="1118143"/>
              <a:ext cx="507524" cy="362881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0" name="Google Shape;4290;p44"/>
            <p:cNvSpPr/>
            <p:nvPr/>
          </p:nvSpPr>
          <p:spPr>
            <a:xfrm rot="3684598">
              <a:off x="8165540" y="1133940"/>
              <a:ext cx="513731" cy="259359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1" name="Google Shape;4291;p44"/>
            <p:cNvSpPr/>
            <p:nvPr/>
          </p:nvSpPr>
          <p:spPr>
            <a:xfrm rot="3684598">
              <a:off x="8187627" y="1214371"/>
              <a:ext cx="414532" cy="30280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2" name="Google Shape;4292;p44"/>
            <p:cNvSpPr/>
            <p:nvPr/>
          </p:nvSpPr>
          <p:spPr>
            <a:xfrm rot="3684598">
              <a:off x="8206005" y="1132501"/>
              <a:ext cx="479815" cy="365874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3" name="Google Shape;4293;p44"/>
            <p:cNvSpPr/>
            <p:nvPr/>
          </p:nvSpPr>
          <p:spPr>
            <a:xfrm rot="3684598">
              <a:off x="7892887" y="1069279"/>
              <a:ext cx="187204" cy="307906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4" name="Google Shape;4294;p44"/>
            <p:cNvSpPr/>
            <p:nvPr/>
          </p:nvSpPr>
          <p:spPr>
            <a:xfrm rot="3684598">
              <a:off x="7992492" y="1277972"/>
              <a:ext cx="329519" cy="137106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5" name="Google Shape;4295;p44"/>
            <p:cNvSpPr/>
            <p:nvPr/>
          </p:nvSpPr>
          <p:spPr>
            <a:xfrm rot="3684598">
              <a:off x="7895820" y="1268781"/>
              <a:ext cx="212697" cy="290948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6" name="Google Shape;4296;p44"/>
            <p:cNvSpPr/>
            <p:nvPr/>
          </p:nvSpPr>
          <p:spPr>
            <a:xfrm rot="3684598">
              <a:off x="7971489" y="932626"/>
              <a:ext cx="187537" cy="307906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44"/>
            <p:cNvSpPr/>
            <p:nvPr/>
          </p:nvSpPr>
          <p:spPr>
            <a:xfrm rot="3684598">
              <a:off x="8071122" y="1140341"/>
              <a:ext cx="329852" cy="137771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44"/>
            <p:cNvSpPr/>
            <p:nvPr/>
          </p:nvSpPr>
          <p:spPr>
            <a:xfrm rot="3684598">
              <a:off x="8055190" y="802261"/>
              <a:ext cx="185098" cy="310344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44"/>
            <p:cNvSpPr/>
            <p:nvPr/>
          </p:nvSpPr>
          <p:spPr>
            <a:xfrm rot="3684598">
              <a:off x="8152451" y="981705"/>
              <a:ext cx="327524" cy="114827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44"/>
            <p:cNvSpPr/>
            <p:nvPr/>
          </p:nvSpPr>
          <p:spPr>
            <a:xfrm rot="3684598">
              <a:off x="8125796" y="671413"/>
              <a:ext cx="180111" cy="307574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44"/>
            <p:cNvSpPr/>
            <p:nvPr/>
          </p:nvSpPr>
          <p:spPr>
            <a:xfrm rot="3684598">
              <a:off x="8221588" y="815717"/>
              <a:ext cx="322426" cy="100308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44"/>
            <p:cNvSpPr/>
            <p:nvPr/>
          </p:nvSpPr>
          <p:spPr>
            <a:xfrm rot="3684598">
              <a:off x="8031675" y="888600"/>
              <a:ext cx="109840" cy="193079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44"/>
            <p:cNvSpPr/>
            <p:nvPr/>
          </p:nvSpPr>
          <p:spPr>
            <a:xfrm rot="3684598">
              <a:off x="7821405" y="985581"/>
              <a:ext cx="450221" cy="536231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44"/>
            <p:cNvSpPr/>
            <p:nvPr/>
          </p:nvSpPr>
          <p:spPr>
            <a:xfrm rot="3684598">
              <a:off x="8070876" y="879128"/>
              <a:ext cx="47549" cy="30813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44"/>
            <p:cNvSpPr/>
            <p:nvPr/>
          </p:nvSpPr>
          <p:spPr>
            <a:xfrm rot="3684598">
              <a:off x="7916798" y="1241669"/>
              <a:ext cx="146416" cy="294051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44"/>
            <p:cNvSpPr/>
            <p:nvPr/>
          </p:nvSpPr>
          <p:spPr>
            <a:xfrm rot="3684598">
              <a:off x="7940116" y="1071574"/>
              <a:ext cx="97980" cy="30967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7" name="Google Shape;4307;p44"/>
            <p:cNvSpPr/>
            <p:nvPr/>
          </p:nvSpPr>
          <p:spPr>
            <a:xfrm rot="3684598">
              <a:off x="8000664" y="1261772"/>
              <a:ext cx="295936" cy="140653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8" name="Google Shape;4308;p44"/>
            <p:cNvSpPr/>
            <p:nvPr/>
          </p:nvSpPr>
          <p:spPr>
            <a:xfrm rot="3684598">
              <a:off x="8014497" y="934669"/>
              <a:ext cx="101970" cy="310899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9" name="Google Shape;4309;p44"/>
            <p:cNvSpPr/>
            <p:nvPr/>
          </p:nvSpPr>
          <p:spPr>
            <a:xfrm rot="3684598">
              <a:off x="8079361" y="1124361"/>
              <a:ext cx="295825" cy="140542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0" name="Google Shape;4310;p44"/>
            <p:cNvSpPr/>
            <p:nvPr/>
          </p:nvSpPr>
          <p:spPr>
            <a:xfrm rot="3684598">
              <a:off x="8093619" y="795134"/>
              <a:ext cx="99089" cy="31267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1" name="Google Shape;4311;p44"/>
            <p:cNvSpPr/>
            <p:nvPr/>
          </p:nvSpPr>
          <p:spPr>
            <a:xfrm rot="3684598">
              <a:off x="8157937" y="969474"/>
              <a:ext cx="304803" cy="119815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2" name="Google Shape;4312;p44"/>
            <p:cNvSpPr/>
            <p:nvPr/>
          </p:nvSpPr>
          <p:spPr>
            <a:xfrm rot="3684598">
              <a:off x="8154060" y="655286"/>
              <a:ext cx="103965" cy="311010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3" name="Google Shape;4313;p44"/>
            <p:cNvSpPr/>
            <p:nvPr/>
          </p:nvSpPr>
          <p:spPr>
            <a:xfrm rot="3684598">
              <a:off x="8223884" y="806590"/>
              <a:ext cx="311675" cy="102857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4" name="Google Shape;4314;p44"/>
            <p:cNvSpPr/>
            <p:nvPr/>
          </p:nvSpPr>
          <p:spPr>
            <a:xfrm rot="3684598">
              <a:off x="7925593" y="680402"/>
              <a:ext cx="543546" cy="653718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5" name="Google Shape;4315;p44"/>
            <p:cNvSpPr/>
            <p:nvPr/>
          </p:nvSpPr>
          <p:spPr>
            <a:xfrm>
              <a:off x="6532299" y="589641"/>
              <a:ext cx="318236" cy="34323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6" name="Google Shape;4316;p44"/>
            <p:cNvSpPr/>
            <p:nvPr/>
          </p:nvSpPr>
          <p:spPr>
            <a:xfrm>
              <a:off x="6549883" y="566448"/>
              <a:ext cx="293807" cy="339718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7" name="Google Shape;4317;p44"/>
            <p:cNvSpPr/>
            <p:nvPr/>
          </p:nvSpPr>
          <p:spPr>
            <a:xfrm>
              <a:off x="6548457" y="624906"/>
              <a:ext cx="279169" cy="305499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8" name="Google Shape;4318;p44"/>
            <p:cNvSpPr/>
            <p:nvPr/>
          </p:nvSpPr>
          <p:spPr>
            <a:xfrm>
              <a:off x="6529828" y="589831"/>
              <a:ext cx="295233" cy="3456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9" name="Google Shape;4319;p44"/>
            <p:cNvSpPr/>
            <p:nvPr/>
          </p:nvSpPr>
          <p:spPr>
            <a:xfrm>
              <a:off x="6934455" y="480711"/>
              <a:ext cx="410627" cy="288104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0" name="Google Shape;4320;p44"/>
            <p:cNvSpPr/>
            <p:nvPr/>
          </p:nvSpPr>
          <p:spPr>
            <a:xfrm>
              <a:off x="6938637" y="516260"/>
              <a:ext cx="364051" cy="266527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1" name="Google Shape;4321;p44"/>
            <p:cNvSpPr/>
            <p:nvPr/>
          </p:nvSpPr>
          <p:spPr>
            <a:xfrm>
              <a:off x="6931033" y="479570"/>
              <a:ext cx="409866" cy="289720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2" name="Google Shape;4322;p44"/>
            <p:cNvSpPr/>
            <p:nvPr/>
          </p:nvSpPr>
          <p:spPr>
            <a:xfrm>
              <a:off x="6962494" y="552666"/>
              <a:ext cx="460244" cy="158167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3" name="Google Shape;4323;p44"/>
            <p:cNvSpPr/>
            <p:nvPr/>
          </p:nvSpPr>
          <p:spPr>
            <a:xfrm>
              <a:off x="7033782" y="605040"/>
              <a:ext cx="482867" cy="460910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4" name="Google Shape;4324;p44"/>
            <p:cNvSpPr/>
            <p:nvPr/>
          </p:nvSpPr>
          <p:spPr>
            <a:xfrm>
              <a:off x="7401815" y="1010725"/>
              <a:ext cx="146001" cy="143244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5" name="Google Shape;4325;p44"/>
            <p:cNvSpPr/>
            <p:nvPr/>
          </p:nvSpPr>
          <p:spPr>
            <a:xfrm>
              <a:off x="7200784" y="1001790"/>
              <a:ext cx="144290" cy="144955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6" name="Google Shape;4326;p44"/>
            <p:cNvSpPr/>
            <p:nvPr/>
          </p:nvSpPr>
          <p:spPr>
            <a:xfrm>
              <a:off x="6940348" y="764538"/>
              <a:ext cx="153700" cy="125374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7" name="Google Shape;4327;p44"/>
            <p:cNvSpPr/>
            <p:nvPr/>
          </p:nvSpPr>
          <p:spPr>
            <a:xfrm>
              <a:off x="7061631" y="927364"/>
              <a:ext cx="147712" cy="139347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8" name="Google Shape;4328;p44"/>
            <p:cNvSpPr/>
            <p:nvPr/>
          </p:nvSpPr>
          <p:spPr>
            <a:xfrm>
              <a:off x="7086249" y="956735"/>
              <a:ext cx="56081" cy="60548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9" name="Google Shape;4329;p44"/>
            <p:cNvSpPr/>
            <p:nvPr/>
          </p:nvSpPr>
          <p:spPr>
            <a:xfrm>
              <a:off x="6974281" y="783549"/>
              <a:ext cx="67107" cy="60263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0" name="Google Shape;4330;p44"/>
            <p:cNvSpPr/>
            <p:nvPr/>
          </p:nvSpPr>
          <p:spPr>
            <a:xfrm>
              <a:off x="7233006" y="1029736"/>
              <a:ext cx="59503" cy="69769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1" name="Google Shape;4331;p44"/>
            <p:cNvSpPr/>
            <p:nvPr/>
          </p:nvSpPr>
          <p:spPr>
            <a:xfrm>
              <a:off x="7465498" y="1044279"/>
              <a:ext cx="56081" cy="63210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2" name="Google Shape;4332;p44"/>
            <p:cNvSpPr/>
            <p:nvPr/>
          </p:nvSpPr>
          <p:spPr>
            <a:xfrm>
              <a:off x="7408658" y="1009014"/>
              <a:ext cx="134975" cy="14533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3" name="Google Shape;4333;p44"/>
            <p:cNvSpPr/>
            <p:nvPr/>
          </p:nvSpPr>
          <p:spPr>
            <a:xfrm>
              <a:off x="7206772" y="1000840"/>
              <a:ext cx="134119" cy="147046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4" name="Google Shape;4334;p44"/>
            <p:cNvSpPr/>
            <p:nvPr/>
          </p:nvSpPr>
          <p:spPr>
            <a:xfrm>
              <a:off x="6940348" y="761877"/>
              <a:ext cx="153700" cy="128131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5" name="Google Shape;4335;p44"/>
            <p:cNvSpPr/>
            <p:nvPr/>
          </p:nvSpPr>
          <p:spPr>
            <a:xfrm>
              <a:off x="7065909" y="925653"/>
              <a:ext cx="136685" cy="142294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6" name="Google Shape;4336;p44"/>
            <p:cNvSpPr/>
            <p:nvPr/>
          </p:nvSpPr>
          <p:spPr>
            <a:xfrm>
              <a:off x="7491732" y="1129446"/>
              <a:ext cx="29846" cy="33363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7" name="Google Shape;4337;p44"/>
            <p:cNvSpPr/>
            <p:nvPr/>
          </p:nvSpPr>
          <p:spPr>
            <a:xfrm>
              <a:off x="7226258" y="1119466"/>
              <a:ext cx="32318" cy="34884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8" name="Google Shape;4338;p44"/>
            <p:cNvSpPr/>
            <p:nvPr/>
          </p:nvSpPr>
          <p:spPr>
            <a:xfrm>
              <a:off x="6925140" y="824232"/>
              <a:ext cx="44199" cy="26139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44"/>
            <p:cNvSpPr/>
            <p:nvPr/>
          </p:nvSpPr>
          <p:spPr>
            <a:xfrm>
              <a:off x="7071041" y="1027645"/>
              <a:ext cx="45910" cy="46956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40" name="Google Shape;4340;p4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1" name="Google Shape;4341;p4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2" name="Google Shape;4342;p44">
            <a:hlinkClick r:id="rId4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3" name="Google Shape;4343;p4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4" name="Google Shape;4344;p44">
            <a:hlinkClick r:id="rId5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5" name="Google Shape;4345;p4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6" name="Google Shape;4346;p44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7" name="Google Shape;4347;p4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8" name="Google Shape;4348;p44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49" name="Google Shape;4349;p4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0" name="Google Shape;4350;p44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1" name="Google Shape;4351;p4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2" name="Google Shape;4352;p44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353" name="Google Shape;4353;p44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4" name="Google Shape;4354;p44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5" name="Google Shape;4355;p44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6" name="Google Shape;4356;p44">
            <a:hlinkClick r:id="rId6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5" name="Text Box 5"/>
          <p:cNvSpPr txBox="1">
            <a:spLocks noChangeArrowheads="1"/>
          </p:cNvSpPr>
          <p:nvPr/>
        </p:nvSpPr>
        <p:spPr bwMode="auto">
          <a:xfrm>
            <a:off x="5359910" y="1316300"/>
            <a:ext cx="21931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36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id-ID" sz="3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id-ID" sz="3600" b="1" u="sng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altLang="id-ID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6" name="Text Box 5"/>
          <p:cNvSpPr txBox="1">
            <a:spLocks noChangeArrowheads="1"/>
          </p:cNvSpPr>
          <p:nvPr/>
        </p:nvSpPr>
        <p:spPr bwMode="auto">
          <a:xfrm>
            <a:off x="3870983" y="2190947"/>
            <a:ext cx="613789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d-ID" sz="4000" dirty="0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Chu vi </a:t>
            </a:r>
            <a:r>
              <a:rPr lang="en-US" altLang="id-ID" sz="4000" dirty="0" err="1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hình</a:t>
            </a:r>
            <a:r>
              <a:rPr lang="en-US" altLang="id-ID" sz="4000" dirty="0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altLang="id-ID" sz="4000" dirty="0" err="1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chữ</a:t>
            </a:r>
            <a:r>
              <a:rPr lang="en-US" altLang="id-ID" sz="4000" dirty="0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altLang="id-ID" sz="4000" dirty="0" err="1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nhật</a:t>
            </a:r>
            <a:r>
              <a:rPr lang="en-US" altLang="id-ID" sz="4000" dirty="0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 </a:t>
            </a:r>
            <a:r>
              <a:rPr lang="en-US" altLang="id-ID" sz="4000" dirty="0" err="1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là</a:t>
            </a:r>
            <a:r>
              <a:rPr lang="en-US" altLang="id-ID" sz="4000" dirty="0">
                <a:solidFill>
                  <a:srgbClr val="000000"/>
                </a:solidFill>
                <a:latin typeface="UTM Alberta Heavy" panose="02040603050506020204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37240" y="2973315"/>
                <a:ext cx="4649389" cy="16596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800" dirty="0">
                  <a:latin typeface="UTM Alberta Heavy" panose="020406030505060202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7240" y="2973315"/>
                <a:ext cx="4649389" cy="16596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312920" y="2888912"/>
                <a:ext cx="2546881" cy="1530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num>
                      <m:den>
                        <m:r>
                          <a:rPr lang="en-US" sz="6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/>
                  <a:t>  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920" y="2888912"/>
                <a:ext cx="2546881" cy="1530740"/>
              </a:xfrm>
              <a:prstGeom prst="rect">
                <a:avLst/>
              </a:prstGeom>
              <a:blipFill>
                <a:blip r:embed="rId8"/>
                <a:stretch>
                  <a:fillRect l="-86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603616" y="3278900"/>
                <a:ext cx="145456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(m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616" y="3278900"/>
                <a:ext cx="1454561" cy="646331"/>
              </a:xfrm>
              <a:prstGeom prst="rect">
                <a:avLst/>
              </a:prstGeom>
              <a:blipFill>
                <a:blip r:embed="rId9"/>
                <a:stretch>
                  <a:fillRect l="-12552"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 Box 5"/>
              <p:cNvSpPr txBox="1">
                <a:spLocks noChangeArrowheads="1"/>
              </p:cNvSpPr>
              <p:nvPr/>
            </p:nvSpPr>
            <p:spPr bwMode="auto">
              <a:xfrm>
                <a:off x="5027020" y="4458197"/>
                <a:ext cx="4601353" cy="1399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id-ID" sz="3600" dirty="0" err="1">
                    <a:latin typeface="UTM Alberta Heavy" panose="02040603050506020204" pitchFamily="18" charset="0"/>
                    <a:cs typeface="Times New Roman" pitchFamily="18" charset="0"/>
                  </a:rPr>
                  <a:t>Đáp</a:t>
                </a:r>
                <a:r>
                  <a:rPr lang="en-US" altLang="id-ID" sz="3600" dirty="0">
                    <a:latin typeface="UTM Alberta Heavy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3600" dirty="0" err="1">
                    <a:latin typeface="UTM Alberta Heavy" panose="02040603050506020204" pitchFamily="18" charset="0"/>
                    <a:cs typeface="Times New Roman" pitchFamily="18" charset="0"/>
                  </a:rPr>
                  <a:t>số</a:t>
                </a:r>
                <a:r>
                  <a:rPr lang="en-US" altLang="id-ID" sz="3600" dirty="0">
                    <a:latin typeface="UTM Alberta Heavy" panose="02040603050506020204" pitchFamily="18" charset="0"/>
                    <a:cs typeface="Times New Roman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altLang="id-ID" sz="6000" dirty="0">
                    <a:latin typeface="UTM Alberta Heavy" panose="02040603050506020204" pitchFamily="18" charset="0"/>
                    <a:cs typeface="Times New Roman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1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27020" y="4458197"/>
                <a:ext cx="4601353" cy="139993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2" name="TextBox 151"/>
          <p:cNvSpPr txBox="1"/>
          <p:nvPr/>
        </p:nvSpPr>
        <p:spPr>
          <a:xfrm>
            <a:off x="8486595" y="4814653"/>
            <a:ext cx="1454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54333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2" grpId="0"/>
      <p:bldP spid="3" grpId="0"/>
      <p:bldP spid="4" grpId="0"/>
      <p:bldP spid="151" grpId="0"/>
      <p:bldP spid="1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9"/>
          <p:cNvGrpSpPr/>
          <p:nvPr/>
        </p:nvGrpSpPr>
        <p:grpSpPr>
          <a:xfrm>
            <a:off x="293952" y="162862"/>
            <a:ext cx="2464797" cy="3391391"/>
            <a:chOff x="685808" y="394751"/>
            <a:chExt cx="1848598" cy="2543543"/>
          </a:xfrm>
        </p:grpSpPr>
        <p:sp>
          <p:nvSpPr>
            <p:cNvPr id="4545" name="Google Shape;4545;p49"/>
            <p:cNvSpPr/>
            <p:nvPr/>
          </p:nvSpPr>
          <p:spPr>
            <a:xfrm rot="-2831813" flipH="1">
              <a:off x="1788029" y="51935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49"/>
            <p:cNvSpPr/>
            <p:nvPr/>
          </p:nvSpPr>
          <p:spPr>
            <a:xfrm rot="-2831813" flipH="1">
              <a:off x="1988597" y="52327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49"/>
            <p:cNvSpPr/>
            <p:nvPr/>
          </p:nvSpPr>
          <p:spPr>
            <a:xfrm rot="-2831813" flipH="1">
              <a:off x="1782193" y="51057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49"/>
            <p:cNvSpPr/>
            <p:nvPr/>
          </p:nvSpPr>
          <p:spPr>
            <a:xfrm rot="-2831813" flipH="1">
              <a:off x="1828077" y="63014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49"/>
            <p:cNvSpPr/>
            <p:nvPr/>
          </p:nvSpPr>
          <p:spPr>
            <a:xfrm rot="-2438469" flipH="1">
              <a:off x="1464498" y="81040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49"/>
            <p:cNvSpPr/>
            <p:nvPr/>
          </p:nvSpPr>
          <p:spPr>
            <a:xfrm rot="-2438469" flipH="1">
              <a:off x="1485088" y="83172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49"/>
            <p:cNvSpPr/>
            <p:nvPr/>
          </p:nvSpPr>
          <p:spPr>
            <a:xfrm rot="-2438469" flipH="1">
              <a:off x="1466040" y="81033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49"/>
            <p:cNvSpPr/>
            <p:nvPr/>
          </p:nvSpPr>
          <p:spPr>
            <a:xfrm rot="-2438469" flipH="1">
              <a:off x="1464565" y="81928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49"/>
            <p:cNvSpPr/>
            <p:nvPr/>
          </p:nvSpPr>
          <p:spPr>
            <a:xfrm rot="-2831813" flipH="1">
              <a:off x="965250" y="59999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49"/>
            <p:cNvSpPr/>
            <p:nvPr/>
          </p:nvSpPr>
          <p:spPr>
            <a:xfrm rot="-2831813" flipH="1">
              <a:off x="1507736" y="72225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49"/>
            <p:cNvSpPr/>
            <p:nvPr/>
          </p:nvSpPr>
          <p:spPr>
            <a:xfrm rot="-2831813" flipH="1">
              <a:off x="1386036" y="64064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49"/>
            <p:cNvSpPr/>
            <p:nvPr/>
          </p:nvSpPr>
          <p:spPr>
            <a:xfrm rot="-2831813" flipH="1">
              <a:off x="976636" y="84235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49"/>
            <p:cNvSpPr/>
            <p:nvPr/>
          </p:nvSpPr>
          <p:spPr>
            <a:xfrm rot="-2831813" flipH="1">
              <a:off x="1032173" y="101317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49"/>
            <p:cNvSpPr/>
            <p:nvPr/>
          </p:nvSpPr>
          <p:spPr>
            <a:xfrm rot="-2831813" flipH="1">
              <a:off x="1299809" y="84279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49"/>
            <p:cNvSpPr/>
            <p:nvPr/>
          </p:nvSpPr>
          <p:spPr>
            <a:xfrm rot="-2831813" flipH="1">
              <a:off x="1304504" y="103600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49"/>
            <p:cNvSpPr/>
            <p:nvPr/>
          </p:nvSpPr>
          <p:spPr>
            <a:xfrm rot="-2831813" flipH="1">
              <a:off x="1432222" y="82907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49"/>
            <p:cNvSpPr/>
            <p:nvPr/>
          </p:nvSpPr>
          <p:spPr>
            <a:xfrm rot="-2831813" flipH="1">
              <a:off x="1104882" y="118936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49"/>
            <p:cNvSpPr/>
            <p:nvPr/>
          </p:nvSpPr>
          <p:spPr>
            <a:xfrm rot="-2831813" flipH="1">
              <a:off x="1217183" y="125251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49"/>
            <p:cNvSpPr/>
            <p:nvPr/>
          </p:nvSpPr>
          <p:spPr>
            <a:xfrm rot="-2831813" flipH="1">
              <a:off x="1348918" y="117692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49"/>
            <p:cNvSpPr/>
            <p:nvPr/>
          </p:nvSpPr>
          <p:spPr>
            <a:xfrm rot="-2831813" flipH="1">
              <a:off x="1379289" y="121133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49"/>
            <p:cNvSpPr/>
            <p:nvPr/>
          </p:nvSpPr>
          <p:spPr>
            <a:xfrm rot="-2831813" flipH="1">
              <a:off x="1268251" y="130196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49"/>
            <p:cNvSpPr/>
            <p:nvPr/>
          </p:nvSpPr>
          <p:spPr>
            <a:xfrm rot="-2831813" flipH="1">
              <a:off x="1132927" y="121993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49"/>
            <p:cNvSpPr/>
            <p:nvPr/>
          </p:nvSpPr>
          <p:spPr>
            <a:xfrm rot="-2831813" flipH="1">
              <a:off x="1076715" y="105648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49"/>
            <p:cNvSpPr/>
            <p:nvPr/>
          </p:nvSpPr>
          <p:spPr>
            <a:xfrm rot="-2831813" flipH="1">
              <a:off x="1032407" y="89226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49"/>
            <p:cNvSpPr/>
            <p:nvPr/>
          </p:nvSpPr>
          <p:spPr>
            <a:xfrm rot="-2831813" flipH="1">
              <a:off x="1342304" y="106791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49"/>
            <p:cNvSpPr/>
            <p:nvPr/>
          </p:nvSpPr>
          <p:spPr>
            <a:xfrm rot="-2831813" flipH="1">
              <a:off x="1348311" y="88374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49"/>
            <p:cNvSpPr/>
            <p:nvPr/>
          </p:nvSpPr>
          <p:spPr>
            <a:xfrm rot="-2831813" flipH="1">
              <a:off x="1459778" y="85244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49"/>
            <p:cNvSpPr/>
            <p:nvPr/>
          </p:nvSpPr>
          <p:spPr>
            <a:xfrm rot="-2831813" flipH="1">
              <a:off x="1529249" y="74163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49"/>
            <p:cNvSpPr/>
            <p:nvPr/>
          </p:nvSpPr>
          <p:spPr>
            <a:xfrm rot="-2831813" flipH="1">
              <a:off x="1416328" y="67956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49"/>
            <p:cNvSpPr/>
            <p:nvPr/>
          </p:nvSpPr>
          <p:spPr>
            <a:xfrm rot="-2831813" flipH="1">
              <a:off x="1505115" y="72331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49"/>
            <p:cNvSpPr/>
            <p:nvPr/>
          </p:nvSpPr>
          <p:spPr>
            <a:xfrm rot="-2831813" flipH="1">
              <a:off x="1388420" y="64526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49"/>
            <p:cNvSpPr/>
            <p:nvPr/>
          </p:nvSpPr>
          <p:spPr>
            <a:xfrm rot="-2831813" flipH="1">
              <a:off x="980031" y="84566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49"/>
            <p:cNvSpPr/>
            <p:nvPr/>
          </p:nvSpPr>
          <p:spPr>
            <a:xfrm rot="-2831813" flipH="1">
              <a:off x="1033534" y="102144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49"/>
            <p:cNvSpPr/>
            <p:nvPr/>
          </p:nvSpPr>
          <p:spPr>
            <a:xfrm rot="-2831813" flipH="1">
              <a:off x="1311431" y="84697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49"/>
            <p:cNvSpPr/>
            <p:nvPr/>
          </p:nvSpPr>
          <p:spPr>
            <a:xfrm rot="-2831813" flipH="1">
              <a:off x="1306470" y="104188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49"/>
            <p:cNvSpPr/>
            <p:nvPr/>
          </p:nvSpPr>
          <p:spPr>
            <a:xfrm rot="-2831813" flipH="1">
              <a:off x="1434626" y="82979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49"/>
            <p:cNvSpPr/>
            <p:nvPr/>
          </p:nvSpPr>
          <p:spPr>
            <a:xfrm rot="-2831813" flipH="1">
              <a:off x="1105927" y="119394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49"/>
            <p:cNvSpPr/>
            <p:nvPr/>
          </p:nvSpPr>
          <p:spPr>
            <a:xfrm rot="-2831813" flipH="1">
              <a:off x="1227113" y="125659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49"/>
            <p:cNvSpPr/>
            <p:nvPr/>
          </p:nvSpPr>
          <p:spPr>
            <a:xfrm rot="-2831813" flipH="1">
              <a:off x="1350600" y="118374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49"/>
            <p:cNvSpPr/>
            <p:nvPr/>
          </p:nvSpPr>
          <p:spPr>
            <a:xfrm rot="7840364" flipH="1">
              <a:off x="1201489" y="172371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49"/>
            <p:cNvSpPr/>
            <p:nvPr/>
          </p:nvSpPr>
          <p:spPr>
            <a:xfrm rot="7840364" flipH="1">
              <a:off x="1219555" y="167754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49"/>
            <p:cNvSpPr/>
            <p:nvPr/>
          </p:nvSpPr>
          <p:spPr>
            <a:xfrm rot="7840364" flipH="1">
              <a:off x="1204229" y="174773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49"/>
            <p:cNvSpPr/>
            <p:nvPr/>
          </p:nvSpPr>
          <p:spPr>
            <a:xfrm rot="7840364" flipH="1">
              <a:off x="1215062" y="172767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49"/>
            <p:cNvSpPr/>
            <p:nvPr/>
          </p:nvSpPr>
          <p:spPr>
            <a:xfrm rot="7840364" flipH="1">
              <a:off x="975911" y="180417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49"/>
            <p:cNvSpPr/>
            <p:nvPr/>
          </p:nvSpPr>
          <p:spPr>
            <a:xfrm rot="7840364" flipH="1">
              <a:off x="783434" y="188022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49"/>
            <p:cNvSpPr/>
            <p:nvPr/>
          </p:nvSpPr>
          <p:spPr>
            <a:xfrm rot="7840364" flipH="1">
              <a:off x="894329" y="193706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49"/>
            <p:cNvSpPr/>
            <p:nvPr/>
          </p:nvSpPr>
          <p:spPr>
            <a:xfrm rot="7840364" flipH="1">
              <a:off x="969887" y="167812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49"/>
            <p:cNvSpPr/>
            <p:nvPr/>
          </p:nvSpPr>
          <p:spPr>
            <a:xfrm rot="7840364" flipH="1">
              <a:off x="778256" y="175365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49"/>
            <p:cNvSpPr/>
            <p:nvPr/>
          </p:nvSpPr>
          <p:spPr>
            <a:xfrm rot="7840364" flipH="1">
              <a:off x="963115" y="155431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49"/>
            <p:cNvSpPr/>
            <p:nvPr/>
          </p:nvSpPr>
          <p:spPr>
            <a:xfrm rot="7840364" flipH="1">
              <a:off x="778359" y="160207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49"/>
            <p:cNvSpPr/>
            <p:nvPr/>
          </p:nvSpPr>
          <p:spPr>
            <a:xfrm rot="7840364" flipH="1">
              <a:off x="965732" y="143236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49"/>
            <p:cNvSpPr/>
            <p:nvPr/>
          </p:nvSpPr>
          <p:spPr>
            <a:xfrm rot="7840364" flipH="1">
              <a:off x="791406" y="145319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49"/>
            <p:cNvSpPr/>
            <p:nvPr/>
          </p:nvSpPr>
          <p:spPr>
            <a:xfrm rot="7840364" flipH="1">
              <a:off x="926113" y="191827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49"/>
            <p:cNvSpPr/>
            <p:nvPr/>
          </p:nvSpPr>
          <p:spPr>
            <a:xfrm rot="7840364" flipH="1">
              <a:off x="1016365" y="178862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49"/>
            <p:cNvSpPr/>
            <p:nvPr/>
          </p:nvSpPr>
          <p:spPr>
            <a:xfrm rot="7840364" flipH="1">
              <a:off x="789345" y="187591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49"/>
            <p:cNvSpPr/>
            <p:nvPr/>
          </p:nvSpPr>
          <p:spPr>
            <a:xfrm rot="7840364" flipH="1">
              <a:off x="1010130" y="166502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49"/>
            <p:cNvSpPr/>
            <p:nvPr/>
          </p:nvSpPr>
          <p:spPr>
            <a:xfrm rot="7840364" flipH="1">
              <a:off x="783272" y="174913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49"/>
            <p:cNvSpPr/>
            <p:nvPr/>
          </p:nvSpPr>
          <p:spPr>
            <a:xfrm rot="7840364" flipH="1">
              <a:off x="1003172" y="153942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49"/>
            <p:cNvSpPr/>
            <p:nvPr/>
          </p:nvSpPr>
          <p:spPr>
            <a:xfrm rot="7840364" flipH="1">
              <a:off x="780505" y="159957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49"/>
            <p:cNvSpPr/>
            <p:nvPr/>
          </p:nvSpPr>
          <p:spPr>
            <a:xfrm rot="7840364" flipH="1">
              <a:off x="1006475" y="141687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49"/>
            <p:cNvSpPr/>
            <p:nvPr/>
          </p:nvSpPr>
          <p:spPr>
            <a:xfrm rot="7840364" flipH="1">
              <a:off x="791664" y="145117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49"/>
            <p:cNvSpPr/>
            <p:nvPr/>
          </p:nvSpPr>
          <p:spPr>
            <a:xfrm rot="7840364" flipH="1">
              <a:off x="753169" y="146124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49"/>
            <p:cNvSpPr/>
            <p:nvPr/>
          </p:nvSpPr>
          <p:spPr>
            <a:xfrm rot="7840364" flipH="1">
              <a:off x="1030373" y="161925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49"/>
            <p:cNvSpPr/>
            <p:nvPr/>
          </p:nvSpPr>
          <p:spPr>
            <a:xfrm rot="7840364" flipH="1">
              <a:off x="841283" y="171588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49"/>
            <p:cNvSpPr/>
            <p:nvPr/>
          </p:nvSpPr>
          <p:spPr>
            <a:xfrm rot="7840364" flipH="1">
              <a:off x="1097800" y="161313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49"/>
            <p:cNvSpPr/>
            <p:nvPr/>
          </p:nvSpPr>
          <p:spPr>
            <a:xfrm rot="3422581" flipH="1">
              <a:off x="1024907" y="261742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49"/>
            <p:cNvSpPr/>
            <p:nvPr/>
          </p:nvSpPr>
          <p:spPr>
            <a:xfrm rot="3422581" flipH="1">
              <a:off x="948450" y="257741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49"/>
            <p:cNvSpPr/>
            <p:nvPr/>
          </p:nvSpPr>
          <p:spPr>
            <a:xfrm rot="3422581" flipH="1">
              <a:off x="1126774" y="266581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49"/>
            <p:cNvSpPr/>
            <p:nvPr/>
          </p:nvSpPr>
          <p:spPr>
            <a:xfrm rot="3422581" flipH="1">
              <a:off x="1025368" y="261501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14" name="Google Shape;4614;p49"/>
          <p:cNvGrpSpPr/>
          <p:nvPr/>
        </p:nvGrpSpPr>
        <p:grpSpPr>
          <a:xfrm>
            <a:off x="9370966" y="750238"/>
            <a:ext cx="2122236" cy="1175137"/>
            <a:chOff x="7028224" y="562678"/>
            <a:chExt cx="1591677" cy="881353"/>
          </a:xfrm>
        </p:grpSpPr>
        <p:sp>
          <p:nvSpPr>
            <p:cNvPr id="4615" name="Google Shape;4615;p49"/>
            <p:cNvSpPr/>
            <p:nvPr/>
          </p:nvSpPr>
          <p:spPr>
            <a:xfrm rot="3684608">
              <a:off x="7927520" y="658409"/>
              <a:ext cx="86377" cy="72370"/>
            </a:xfrm>
            <a:custGeom>
              <a:avLst/>
              <a:gdLst/>
              <a:ahLst/>
              <a:cxnLst/>
              <a:rect l="l" t="t" r="r" b="b"/>
              <a:pathLst>
                <a:path w="1073" h="899" extrusionOk="0">
                  <a:moveTo>
                    <a:pt x="493" y="0"/>
                  </a:moveTo>
                  <a:cubicBezTo>
                    <a:pt x="233" y="0"/>
                    <a:pt x="1" y="236"/>
                    <a:pt x="55" y="534"/>
                  </a:cubicBezTo>
                  <a:cubicBezTo>
                    <a:pt x="94" y="748"/>
                    <a:pt x="289" y="898"/>
                    <a:pt x="500" y="898"/>
                  </a:cubicBezTo>
                  <a:cubicBezTo>
                    <a:pt x="527" y="898"/>
                    <a:pt x="554" y="896"/>
                    <a:pt x="581" y="891"/>
                  </a:cubicBezTo>
                  <a:cubicBezTo>
                    <a:pt x="965" y="811"/>
                    <a:pt x="1072" y="302"/>
                    <a:pt x="742" y="79"/>
                  </a:cubicBezTo>
                  <a:cubicBezTo>
                    <a:pt x="662" y="25"/>
                    <a:pt x="576" y="0"/>
                    <a:pt x="4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49"/>
            <p:cNvSpPr/>
            <p:nvPr/>
          </p:nvSpPr>
          <p:spPr>
            <a:xfrm rot="3684608">
              <a:off x="7929692" y="654028"/>
              <a:ext cx="79132" cy="74463"/>
            </a:xfrm>
            <a:custGeom>
              <a:avLst/>
              <a:gdLst/>
              <a:ahLst/>
              <a:cxnLst/>
              <a:rect l="l" t="t" r="r" b="b"/>
              <a:pathLst>
                <a:path w="983" h="925" extrusionOk="0">
                  <a:moveTo>
                    <a:pt x="509" y="1"/>
                  </a:moveTo>
                  <a:cubicBezTo>
                    <a:pt x="241" y="1"/>
                    <a:pt x="0" y="245"/>
                    <a:pt x="55" y="551"/>
                  </a:cubicBezTo>
                  <a:cubicBezTo>
                    <a:pt x="37" y="435"/>
                    <a:pt x="55" y="310"/>
                    <a:pt x="126" y="212"/>
                  </a:cubicBezTo>
                  <a:cubicBezTo>
                    <a:pt x="216" y="89"/>
                    <a:pt x="348" y="32"/>
                    <a:pt x="478" y="32"/>
                  </a:cubicBezTo>
                  <a:cubicBezTo>
                    <a:pt x="671" y="32"/>
                    <a:pt x="860" y="158"/>
                    <a:pt x="903" y="381"/>
                  </a:cubicBezTo>
                  <a:cubicBezTo>
                    <a:pt x="958" y="670"/>
                    <a:pt x="727" y="905"/>
                    <a:pt x="472" y="905"/>
                  </a:cubicBezTo>
                  <a:cubicBezTo>
                    <a:pt x="395" y="905"/>
                    <a:pt x="316" y="884"/>
                    <a:pt x="242" y="836"/>
                  </a:cubicBezTo>
                  <a:cubicBezTo>
                    <a:pt x="144" y="765"/>
                    <a:pt x="82" y="667"/>
                    <a:pt x="55" y="551"/>
                  </a:cubicBezTo>
                  <a:lnTo>
                    <a:pt x="55" y="551"/>
                  </a:lnTo>
                  <a:cubicBezTo>
                    <a:pt x="103" y="790"/>
                    <a:pt x="306" y="925"/>
                    <a:pt x="511" y="925"/>
                  </a:cubicBezTo>
                  <a:cubicBezTo>
                    <a:pt x="651" y="925"/>
                    <a:pt x="791" y="863"/>
                    <a:pt x="885" y="729"/>
                  </a:cubicBezTo>
                  <a:cubicBezTo>
                    <a:pt x="956" y="622"/>
                    <a:pt x="983" y="497"/>
                    <a:pt x="956" y="372"/>
                  </a:cubicBezTo>
                  <a:cubicBezTo>
                    <a:pt x="938" y="247"/>
                    <a:pt x="858" y="140"/>
                    <a:pt x="760" y="78"/>
                  </a:cubicBezTo>
                  <a:cubicBezTo>
                    <a:pt x="679" y="25"/>
                    <a:pt x="593" y="1"/>
                    <a:pt x="509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49"/>
            <p:cNvSpPr/>
            <p:nvPr/>
          </p:nvSpPr>
          <p:spPr>
            <a:xfrm rot="3684608">
              <a:off x="7946241" y="691841"/>
              <a:ext cx="33166" cy="27209"/>
            </a:xfrm>
            <a:custGeom>
              <a:avLst/>
              <a:gdLst/>
              <a:ahLst/>
              <a:cxnLst/>
              <a:rect l="l" t="t" r="r" b="b"/>
              <a:pathLst>
                <a:path w="412" h="338" extrusionOk="0">
                  <a:moveTo>
                    <a:pt x="191" y="0"/>
                  </a:moveTo>
                  <a:cubicBezTo>
                    <a:pt x="91" y="0"/>
                    <a:pt x="1" y="93"/>
                    <a:pt x="28" y="201"/>
                  </a:cubicBezTo>
                  <a:cubicBezTo>
                    <a:pt x="43" y="280"/>
                    <a:pt x="108" y="338"/>
                    <a:pt x="191" y="338"/>
                  </a:cubicBezTo>
                  <a:cubicBezTo>
                    <a:pt x="202" y="338"/>
                    <a:pt x="213" y="337"/>
                    <a:pt x="224" y="335"/>
                  </a:cubicBezTo>
                  <a:cubicBezTo>
                    <a:pt x="367" y="308"/>
                    <a:pt x="411" y="112"/>
                    <a:pt x="286" y="31"/>
                  </a:cubicBezTo>
                  <a:cubicBezTo>
                    <a:pt x="256" y="10"/>
                    <a:pt x="223" y="0"/>
                    <a:pt x="191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49"/>
            <p:cNvSpPr/>
            <p:nvPr/>
          </p:nvSpPr>
          <p:spPr>
            <a:xfrm rot="3684608">
              <a:off x="7998868" y="779823"/>
              <a:ext cx="76959" cy="76959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41"/>
                    <a:pt x="214" y="955"/>
                    <a:pt x="482" y="955"/>
                  </a:cubicBezTo>
                  <a:cubicBezTo>
                    <a:pt x="741" y="955"/>
                    <a:pt x="955" y="741"/>
                    <a:pt x="955" y="482"/>
                  </a:cubicBezTo>
                  <a:cubicBezTo>
                    <a:pt x="955" y="215"/>
                    <a:pt x="741" y="1"/>
                    <a:pt x="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49"/>
            <p:cNvSpPr/>
            <p:nvPr/>
          </p:nvSpPr>
          <p:spPr>
            <a:xfrm rot="3684608">
              <a:off x="7992549" y="779010"/>
              <a:ext cx="89436" cy="79132"/>
            </a:xfrm>
            <a:custGeom>
              <a:avLst/>
              <a:gdLst/>
              <a:ahLst/>
              <a:cxnLst/>
              <a:rect l="l" t="t" r="r" b="b"/>
              <a:pathLst>
                <a:path w="1111" h="983" extrusionOk="0">
                  <a:moveTo>
                    <a:pt x="578" y="1"/>
                  </a:moveTo>
                  <a:cubicBezTo>
                    <a:pt x="357" y="1"/>
                    <a:pt x="155" y="145"/>
                    <a:pt x="93" y="369"/>
                  </a:cubicBezTo>
                  <a:cubicBezTo>
                    <a:pt x="129" y="244"/>
                    <a:pt x="209" y="145"/>
                    <a:pt x="316" y="83"/>
                  </a:cubicBezTo>
                  <a:cubicBezTo>
                    <a:pt x="392" y="40"/>
                    <a:pt x="470" y="20"/>
                    <a:pt x="545" y="20"/>
                  </a:cubicBezTo>
                  <a:cubicBezTo>
                    <a:pt x="827" y="20"/>
                    <a:pt x="1070" y="291"/>
                    <a:pt x="985" y="601"/>
                  </a:cubicBezTo>
                  <a:cubicBezTo>
                    <a:pt x="930" y="827"/>
                    <a:pt x="735" y="949"/>
                    <a:pt x="539" y="949"/>
                  </a:cubicBezTo>
                  <a:cubicBezTo>
                    <a:pt x="388" y="949"/>
                    <a:pt x="236" y="877"/>
                    <a:pt x="146" y="726"/>
                  </a:cubicBezTo>
                  <a:cubicBezTo>
                    <a:pt x="75" y="618"/>
                    <a:pt x="57" y="485"/>
                    <a:pt x="93" y="369"/>
                  </a:cubicBezTo>
                  <a:lnTo>
                    <a:pt x="93" y="360"/>
                  </a:lnTo>
                  <a:lnTo>
                    <a:pt x="93" y="360"/>
                  </a:lnTo>
                  <a:cubicBezTo>
                    <a:pt x="1" y="694"/>
                    <a:pt x="265" y="983"/>
                    <a:pt x="570" y="983"/>
                  </a:cubicBezTo>
                  <a:cubicBezTo>
                    <a:pt x="648" y="983"/>
                    <a:pt x="729" y="964"/>
                    <a:pt x="807" y="922"/>
                  </a:cubicBezTo>
                  <a:cubicBezTo>
                    <a:pt x="914" y="859"/>
                    <a:pt x="1003" y="743"/>
                    <a:pt x="1039" y="618"/>
                  </a:cubicBezTo>
                  <a:cubicBezTo>
                    <a:pt x="1110" y="351"/>
                    <a:pt x="950" y="74"/>
                    <a:pt x="682" y="12"/>
                  </a:cubicBezTo>
                  <a:cubicBezTo>
                    <a:pt x="647" y="4"/>
                    <a:pt x="612" y="1"/>
                    <a:pt x="578" y="1"/>
                  </a:cubicBezTo>
                  <a:close/>
                </a:path>
              </a:pathLst>
            </a:custGeom>
            <a:solidFill>
              <a:srgbClr val="680B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49"/>
            <p:cNvSpPr/>
            <p:nvPr/>
          </p:nvSpPr>
          <p:spPr>
            <a:xfrm rot="3684608">
              <a:off x="8012119" y="820467"/>
              <a:ext cx="30510" cy="25519"/>
            </a:xfrm>
            <a:custGeom>
              <a:avLst/>
              <a:gdLst/>
              <a:ahLst/>
              <a:cxnLst/>
              <a:rect l="l" t="t" r="r" b="b"/>
              <a:pathLst>
                <a:path w="379" h="317" extrusionOk="0">
                  <a:moveTo>
                    <a:pt x="178" y="1"/>
                  </a:moveTo>
                  <a:cubicBezTo>
                    <a:pt x="112" y="1"/>
                    <a:pt x="48" y="42"/>
                    <a:pt x="28" y="117"/>
                  </a:cubicBezTo>
                  <a:cubicBezTo>
                    <a:pt x="1" y="198"/>
                    <a:pt x="54" y="287"/>
                    <a:pt x="135" y="314"/>
                  </a:cubicBezTo>
                  <a:cubicBezTo>
                    <a:pt x="146" y="316"/>
                    <a:pt x="157" y="317"/>
                    <a:pt x="167" y="317"/>
                  </a:cubicBezTo>
                  <a:cubicBezTo>
                    <a:pt x="286" y="317"/>
                    <a:pt x="379" y="188"/>
                    <a:pt x="313" y="81"/>
                  </a:cubicBezTo>
                  <a:cubicBezTo>
                    <a:pt x="282" y="26"/>
                    <a:pt x="230" y="1"/>
                    <a:pt x="178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49"/>
            <p:cNvSpPr/>
            <p:nvPr/>
          </p:nvSpPr>
          <p:spPr>
            <a:xfrm rot="3684608">
              <a:off x="8041765" y="596089"/>
              <a:ext cx="227173" cy="254382"/>
            </a:xfrm>
            <a:custGeom>
              <a:avLst/>
              <a:gdLst/>
              <a:ahLst/>
              <a:cxnLst/>
              <a:rect l="l" t="t" r="r" b="b"/>
              <a:pathLst>
                <a:path w="2822" h="3160" fill="none" extrusionOk="0">
                  <a:moveTo>
                    <a:pt x="1" y="3160"/>
                  </a:moveTo>
                  <a:cubicBezTo>
                    <a:pt x="1" y="3160"/>
                    <a:pt x="1277" y="447"/>
                    <a:pt x="2821" y="0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49"/>
            <p:cNvSpPr/>
            <p:nvPr/>
          </p:nvSpPr>
          <p:spPr>
            <a:xfrm rot="3684608">
              <a:off x="8067554" y="652915"/>
              <a:ext cx="63998" cy="158184"/>
            </a:xfrm>
            <a:custGeom>
              <a:avLst/>
              <a:gdLst/>
              <a:ahLst/>
              <a:cxnLst/>
              <a:rect l="l" t="t" r="r" b="b"/>
              <a:pathLst>
                <a:path w="795" h="1965" fill="none" extrusionOk="0">
                  <a:moveTo>
                    <a:pt x="795" y="1964"/>
                  </a:moveTo>
                  <a:cubicBezTo>
                    <a:pt x="795" y="1964"/>
                    <a:pt x="0" y="1232"/>
                    <a:pt x="420" y="1"/>
                  </a:cubicBezTo>
                </a:path>
              </a:pathLst>
            </a:custGeom>
            <a:solidFill>
              <a:schemeClr val="dk1"/>
            </a:solidFill>
            <a:ln w="2000" cap="rnd" cmpd="sng">
              <a:solidFill>
                <a:srgbClr val="4D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49"/>
            <p:cNvSpPr/>
            <p:nvPr/>
          </p:nvSpPr>
          <p:spPr>
            <a:xfrm rot="3684608">
              <a:off x="8229593" y="1079375"/>
              <a:ext cx="368612" cy="263559"/>
            </a:xfrm>
            <a:custGeom>
              <a:avLst/>
              <a:gdLst/>
              <a:ahLst/>
              <a:cxnLst/>
              <a:rect l="l" t="t" r="r" b="b"/>
              <a:pathLst>
                <a:path w="4579" h="3274" extrusionOk="0">
                  <a:moveTo>
                    <a:pt x="1886" y="1"/>
                  </a:moveTo>
                  <a:cubicBezTo>
                    <a:pt x="980" y="1"/>
                    <a:pt x="482" y="1004"/>
                    <a:pt x="482" y="1004"/>
                  </a:cubicBezTo>
                  <a:cubicBezTo>
                    <a:pt x="304" y="1387"/>
                    <a:pt x="0" y="2218"/>
                    <a:pt x="1036" y="2958"/>
                  </a:cubicBezTo>
                  <a:cubicBezTo>
                    <a:pt x="1363" y="3193"/>
                    <a:pt x="1833" y="3274"/>
                    <a:pt x="2325" y="3274"/>
                  </a:cubicBezTo>
                  <a:cubicBezTo>
                    <a:pt x="3401" y="3274"/>
                    <a:pt x="4579" y="2887"/>
                    <a:pt x="4579" y="2887"/>
                  </a:cubicBezTo>
                  <a:cubicBezTo>
                    <a:pt x="4338" y="1923"/>
                    <a:pt x="3089" y="156"/>
                    <a:pt x="2062" y="13"/>
                  </a:cubicBezTo>
                  <a:cubicBezTo>
                    <a:pt x="2002" y="5"/>
                    <a:pt x="1943" y="1"/>
                    <a:pt x="18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49"/>
            <p:cNvSpPr/>
            <p:nvPr/>
          </p:nvSpPr>
          <p:spPr>
            <a:xfrm rot="3684608">
              <a:off x="8216221" y="1090849"/>
              <a:ext cx="373120" cy="188371"/>
            </a:xfrm>
            <a:custGeom>
              <a:avLst/>
              <a:gdLst/>
              <a:ahLst/>
              <a:cxnLst/>
              <a:rect l="l" t="t" r="r" b="b"/>
              <a:pathLst>
                <a:path w="4635" h="2340" extrusionOk="0">
                  <a:moveTo>
                    <a:pt x="104" y="1"/>
                  </a:moveTo>
                  <a:cubicBezTo>
                    <a:pt x="50" y="1"/>
                    <a:pt x="0" y="66"/>
                    <a:pt x="49" y="116"/>
                  </a:cubicBezTo>
                  <a:cubicBezTo>
                    <a:pt x="192" y="240"/>
                    <a:pt x="344" y="348"/>
                    <a:pt x="513" y="437"/>
                  </a:cubicBezTo>
                  <a:cubicBezTo>
                    <a:pt x="719" y="562"/>
                    <a:pt x="942" y="660"/>
                    <a:pt x="1156" y="767"/>
                  </a:cubicBezTo>
                  <a:cubicBezTo>
                    <a:pt x="1272" y="821"/>
                    <a:pt x="1388" y="874"/>
                    <a:pt x="1504" y="919"/>
                  </a:cubicBezTo>
                  <a:cubicBezTo>
                    <a:pt x="1611" y="1204"/>
                    <a:pt x="1718" y="1490"/>
                    <a:pt x="1825" y="1767"/>
                  </a:cubicBezTo>
                  <a:lnTo>
                    <a:pt x="1870" y="1901"/>
                  </a:lnTo>
                  <a:cubicBezTo>
                    <a:pt x="1871" y="1901"/>
                    <a:pt x="1871" y="1902"/>
                    <a:pt x="1872" y="1902"/>
                  </a:cubicBezTo>
                  <a:cubicBezTo>
                    <a:pt x="1887" y="1902"/>
                    <a:pt x="1715" y="1277"/>
                    <a:pt x="1611" y="990"/>
                  </a:cubicBezTo>
                  <a:lnTo>
                    <a:pt x="1593" y="954"/>
                  </a:lnTo>
                  <a:lnTo>
                    <a:pt x="1593" y="954"/>
                  </a:lnTo>
                  <a:cubicBezTo>
                    <a:pt x="1834" y="1044"/>
                    <a:pt x="2066" y="1133"/>
                    <a:pt x="2298" y="1240"/>
                  </a:cubicBezTo>
                  <a:cubicBezTo>
                    <a:pt x="2486" y="1311"/>
                    <a:pt x="2664" y="1392"/>
                    <a:pt x="2843" y="1481"/>
                  </a:cubicBezTo>
                  <a:cubicBezTo>
                    <a:pt x="2950" y="1686"/>
                    <a:pt x="3066" y="1892"/>
                    <a:pt x="3191" y="2097"/>
                  </a:cubicBezTo>
                  <a:lnTo>
                    <a:pt x="3244" y="2204"/>
                  </a:lnTo>
                  <a:cubicBezTo>
                    <a:pt x="3155" y="1972"/>
                    <a:pt x="3057" y="1740"/>
                    <a:pt x="2941" y="1526"/>
                  </a:cubicBezTo>
                  <a:lnTo>
                    <a:pt x="2941" y="1526"/>
                  </a:lnTo>
                  <a:cubicBezTo>
                    <a:pt x="3343" y="1713"/>
                    <a:pt x="3744" y="1909"/>
                    <a:pt x="4146" y="2097"/>
                  </a:cubicBezTo>
                  <a:lnTo>
                    <a:pt x="4619" y="2338"/>
                  </a:lnTo>
                  <a:cubicBezTo>
                    <a:pt x="4621" y="2339"/>
                    <a:pt x="4623" y="2340"/>
                    <a:pt x="4623" y="2340"/>
                  </a:cubicBezTo>
                  <a:cubicBezTo>
                    <a:pt x="4635" y="2340"/>
                    <a:pt x="3913" y="1899"/>
                    <a:pt x="3414" y="1624"/>
                  </a:cubicBezTo>
                  <a:lnTo>
                    <a:pt x="3762" y="1454"/>
                  </a:lnTo>
                  <a:lnTo>
                    <a:pt x="3825" y="1428"/>
                  </a:lnTo>
                  <a:lnTo>
                    <a:pt x="3825" y="1428"/>
                  </a:lnTo>
                  <a:cubicBezTo>
                    <a:pt x="3664" y="1463"/>
                    <a:pt x="3503" y="1517"/>
                    <a:pt x="3351" y="1579"/>
                  </a:cubicBezTo>
                  <a:lnTo>
                    <a:pt x="3343" y="1588"/>
                  </a:lnTo>
                  <a:cubicBezTo>
                    <a:pt x="3039" y="1428"/>
                    <a:pt x="2798" y="1311"/>
                    <a:pt x="2477" y="1169"/>
                  </a:cubicBezTo>
                  <a:cubicBezTo>
                    <a:pt x="2352" y="1115"/>
                    <a:pt x="2218" y="1062"/>
                    <a:pt x="2093" y="1008"/>
                  </a:cubicBezTo>
                  <a:lnTo>
                    <a:pt x="2825" y="597"/>
                  </a:lnTo>
                  <a:lnTo>
                    <a:pt x="2941" y="526"/>
                  </a:lnTo>
                  <a:cubicBezTo>
                    <a:pt x="2942" y="526"/>
                    <a:pt x="2943" y="525"/>
                    <a:pt x="2942" y="525"/>
                  </a:cubicBezTo>
                  <a:lnTo>
                    <a:pt x="2942" y="525"/>
                  </a:lnTo>
                  <a:cubicBezTo>
                    <a:pt x="2938" y="525"/>
                    <a:pt x="2352" y="781"/>
                    <a:pt x="2093" y="928"/>
                  </a:cubicBezTo>
                  <a:lnTo>
                    <a:pt x="2013" y="981"/>
                  </a:lnTo>
                  <a:cubicBezTo>
                    <a:pt x="1816" y="901"/>
                    <a:pt x="1629" y="830"/>
                    <a:pt x="1442" y="749"/>
                  </a:cubicBezTo>
                  <a:lnTo>
                    <a:pt x="1326" y="696"/>
                  </a:lnTo>
                  <a:lnTo>
                    <a:pt x="1986" y="205"/>
                  </a:lnTo>
                  <a:lnTo>
                    <a:pt x="2084" y="124"/>
                  </a:lnTo>
                  <a:cubicBezTo>
                    <a:pt x="2086" y="123"/>
                    <a:pt x="2086" y="123"/>
                    <a:pt x="2086" y="123"/>
                  </a:cubicBezTo>
                  <a:lnTo>
                    <a:pt x="2086" y="123"/>
                  </a:lnTo>
                  <a:cubicBezTo>
                    <a:pt x="2078" y="123"/>
                    <a:pt x="1557" y="435"/>
                    <a:pt x="1326" y="615"/>
                  </a:cubicBezTo>
                  <a:lnTo>
                    <a:pt x="1254" y="669"/>
                  </a:lnTo>
                  <a:cubicBezTo>
                    <a:pt x="1058" y="580"/>
                    <a:pt x="870" y="490"/>
                    <a:pt x="683" y="383"/>
                  </a:cubicBezTo>
                  <a:cubicBezTo>
                    <a:pt x="487" y="285"/>
                    <a:pt x="308" y="160"/>
                    <a:pt x="147" y="17"/>
                  </a:cubicBezTo>
                  <a:cubicBezTo>
                    <a:pt x="134" y="6"/>
                    <a:pt x="119" y="1"/>
                    <a:pt x="1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49"/>
            <p:cNvSpPr/>
            <p:nvPr/>
          </p:nvSpPr>
          <p:spPr>
            <a:xfrm rot="3684608">
              <a:off x="8232263" y="1149265"/>
              <a:ext cx="301072" cy="219928"/>
            </a:xfrm>
            <a:custGeom>
              <a:avLst/>
              <a:gdLst/>
              <a:ahLst/>
              <a:cxnLst/>
              <a:rect l="l" t="t" r="r" b="b"/>
              <a:pathLst>
                <a:path w="3740" h="2732" extrusionOk="0">
                  <a:moveTo>
                    <a:pt x="0" y="1821"/>
                  </a:moveTo>
                  <a:cubicBezTo>
                    <a:pt x="89" y="1911"/>
                    <a:pt x="179" y="1991"/>
                    <a:pt x="286" y="2062"/>
                  </a:cubicBezTo>
                  <a:cubicBezTo>
                    <a:pt x="1205" y="2732"/>
                    <a:pt x="3293" y="2152"/>
                    <a:pt x="3740" y="2018"/>
                  </a:cubicBezTo>
                  <a:cubicBezTo>
                    <a:pt x="3276" y="134"/>
                    <a:pt x="652" y="1"/>
                    <a:pt x="0" y="182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49"/>
            <p:cNvSpPr/>
            <p:nvPr/>
          </p:nvSpPr>
          <p:spPr>
            <a:xfrm rot="3684608">
              <a:off x="8245610" y="1089804"/>
              <a:ext cx="348487" cy="265733"/>
            </a:xfrm>
            <a:custGeom>
              <a:avLst/>
              <a:gdLst/>
              <a:ahLst/>
              <a:cxnLst/>
              <a:rect l="l" t="t" r="r" b="b"/>
              <a:pathLst>
                <a:path w="4329" h="3301" extrusionOk="0">
                  <a:moveTo>
                    <a:pt x="1597" y="1"/>
                  </a:moveTo>
                  <a:cubicBezTo>
                    <a:pt x="1492" y="1"/>
                    <a:pt x="1388" y="14"/>
                    <a:pt x="1285" y="41"/>
                  </a:cubicBezTo>
                  <a:cubicBezTo>
                    <a:pt x="1044" y="112"/>
                    <a:pt x="821" y="246"/>
                    <a:pt x="643" y="416"/>
                  </a:cubicBezTo>
                  <a:cubicBezTo>
                    <a:pt x="464" y="585"/>
                    <a:pt x="312" y="791"/>
                    <a:pt x="196" y="1014"/>
                  </a:cubicBezTo>
                  <a:cubicBezTo>
                    <a:pt x="312" y="791"/>
                    <a:pt x="464" y="594"/>
                    <a:pt x="652" y="425"/>
                  </a:cubicBezTo>
                  <a:cubicBezTo>
                    <a:pt x="821" y="246"/>
                    <a:pt x="1044" y="121"/>
                    <a:pt x="1285" y="59"/>
                  </a:cubicBezTo>
                  <a:cubicBezTo>
                    <a:pt x="1388" y="32"/>
                    <a:pt x="1492" y="18"/>
                    <a:pt x="1596" y="18"/>
                  </a:cubicBezTo>
                  <a:cubicBezTo>
                    <a:pt x="1736" y="18"/>
                    <a:pt x="1875" y="43"/>
                    <a:pt x="2008" y="94"/>
                  </a:cubicBezTo>
                  <a:cubicBezTo>
                    <a:pt x="2240" y="184"/>
                    <a:pt x="2454" y="309"/>
                    <a:pt x="2642" y="469"/>
                  </a:cubicBezTo>
                  <a:cubicBezTo>
                    <a:pt x="3017" y="791"/>
                    <a:pt x="3347" y="1165"/>
                    <a:pt x="3624" y="1576"/>
                  </a:cubicBezTo>
                  <a:cubicBezTo>
                    <a:pt x="3766" y="1781"/>
                    <a:pt x="3891" y="1995"/>
                    <a:pt x="3998" y="2219"/>
                  </a:cubicBezTo>
                  <a:cubicBezTo>
                    <a:pt x="4110" y="2425"/>
                    <a:pt x="4197" y="2647"/>
                    <a:pt x="4259" y="2878"/>
                  </a:cubicBezTo>
                  <a:lnTo>
                    <a:pt x="4259" y="2878"/>
                  </a:lnTo>
                  <a:cubicBezTo>
                    <a:pt x="3803" y="3026"/>
                    <a:pt x="3329" y="3130"/>
                    <a:pt x="2856" y="3200"/>
                  </a:cubicBezTo>
                  <a:cubicBezTo>
                    <a:pt x="2615" y="3236"/>
                    <a:pt x="2365" y="3263"/>
                    <a:pt x="2124" y="3263"/>
                  </a:cubicBezTo>
                  <a:cubicBezTo>
                    <a:pt x="2083" y="3264"/>
                    <a:pt x="2041" y="3265"/>
                    <a:pt x="1999" y="3265"/>
                  </a:cubicBezTo>
                  <a:cubicBezTo>
                    <a:pt x="1798" y="3265"/>
                    <a:pt x="1592" y="3248"/>
                    <a:pt x="1392" y="3218"/>
                  </a:cubicBezTo>
                  <a:cubicBezTo>
                    <a:pt x="910" y="3120"/>
                    <a:pt x="482" y="2834"/>
                    <a:pt x="214" y="2415"/>
                  </a:cubicBezTo>
                  <a:cubicBezTo>
                    <a:pt x="80" y="2210"/>
                    <a:pt x="9" y="1960"/>
                    <a:pt x="18" y="1719"/>
                  </a:cubicBezTo>
                  <a:cubicBezTo>
                    <a:pt x="18" y="1471"/>
                    <a:pt x="79" y="1233"/>
                    <a:pt x="193" y="1020"/>
                  </a:cubicBezTo>
                  <a:lnTo>
                    <a:pt x="193" y="1020"/>
                  </a:lnTo>
                  <a:cubicBezTo>
                    <a:pt x="79" y="1233"/>
                    <a:pt x="18" y="1471"/>
                    <a:pt x="9" y="1719"/>
                  </a:cubicBezTo>
                  <a:cubicBezTo>
                    <a:pt x="0" y="1969"/>
                    <a:pt x="71" y="2210"/>
                    <a:pt x="205" y="2424"/>
                  </a:cubicBezTo>
                  <a:cubicBezTo>
                    <a:pt x="473" y="2843"/>
                    <a:pt x="901" y="3138"/>
                    <a:pt x="1392" y="3236"/>
                  </a:cubicBezTo>
                  <a:cubicBezTo>
                    <a:pt x="1594" y="3281"/>
                    <a:pt x="1796" y="3301"/>
                    <a:pt x="2003" y="3301"/>
                  </a:cubicBezTo>
                  <a:cubicBezTo>
                    <a:pt x="2043" y="3301"/>
                    <a:pt x="2084" y="3300"/>
                    <a:pt x="2124" y="3299"/>
                  </a:cubicBezTo>
                  <a:cubicBezTo>
                    <a:pt x="2374" y="3290"/>
                    <a:pt x="2615" y="3272"/>
                    <a:pt x="2865" y="3236"/>
                  </a:cubicBezTo>
                  <a:cubicBezTo>
                    <a:pt x="3347" y="3174"/>
                    <a:pt x="3829" y="3066"/>
                    <a:pt x="4302" y="2924"/>
                  </a:cubicBezTo>
                  <a:lnTo>
                    <a:pt x="4329" y="2915"/>
                  </a:lnTo>
                  <a:lnTo>
                    <a:pt x="4320" y="2888"/>
                  </a:lnTo>
                  <a:cubicBezTo>
                    <a:pt x="4248" y="2647"/>
                    <a:pt x="4159" y="2415"/>
                    <a:pt x="4043" y="2192"/>
                  </a:cubicBezTo>
                  <a:cubicBezTo>
                    <a:pt x="3927" y="1978"/>
                    <a:pt x="3802" y="1763"/>
                    <a:pt x="3659" y="1558"/>
                  </a:cubicBezTo>
                  <a:cubicBezTo>
                    <a:pt x="3374" y="1139"/>
                    <a:pt x="3043" y="773"/>
                    <a:pt x="2660" y="451"/>
                  </a:cubicBezTo>
                  <a:cubicBezTo>
                    <a:pt x="2472" y="291"/>
                    <a:pt x="2249" y="157"/>
                    <a:pt x="2017" y="77"/>
                  </a:cubicBezTo>
                  <a:cubicBezTo>
                    <a:pt x="1879" y="25"/>
                    <a:pt x="1738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49"/>
            <p:cNvSpPr/>
            <p:nvPr/>
          </p:nvSpPr>
          <p:spPr>
            <a:xfrm rot="3684608">
              <a:off x="8018197" y="1043885"/>
              <a:ext cx="135966" cy="223631"/>
            </a:xfrm>
            <a:custGeom>
              <a:avLst/>
              <a:gdLst/>
              <a:ahLst/>
              <a:cxnLst/>
              <a:rect l="l" t="t" r="r" b="b"/>
              <a:pathLst>
                <a:path w="1689" h="2778" extrusionOk="0">
                  <a:moveTo>
                    <a:pt x="1108" y="1"/>
                  </a:moveTo>
                  <a:cubicBezTo>
                    <a:pt x="747" y="433"/>
                    <a:pt x="1" y="2777"/>
                    <a:pt x="813" y="2777"/>
                  </a:cubicBezTo>
                  <a:cubicBezTo>
                    <a:pt x="822" y="2777"/>
                    <a:pt x="831" y="2777"/>
                    <a:pt x="841" y="2776"/>
                  </a:cubicBezTo>
                  <a:cubicBezTo>
                    <a:pt x="1689" y="2723"/>
                    <a:pt x="1109" y="1"/>
                    <a:pt x="1108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49"/>
            <p:cNvSpPr/>
            <p:nvPr/>
          </p:nvSpPr>
          <p:spPr>
            <a:xfrm rot="3684608">
              <a:off x="8090539" y="1195458"/>
              <a:ext cx="239328" cy="99579"/>
            </a:xfrm>
            <a:custGeom>
              <a:avLst/>
              <a:gdLst/>
              <a:ahLst/>
              <a:cxnLst/>
              <a:rect l="l" t="t" r="r" b="b"/>
              <a:pathLst>
                <a:path w="2973" h="1237" extrusionOk="0">
                  <a:moveTo>
                    <a:pt x="277" y="0"/>
                  </a:moveTo>
                  <a:cubicBezTo>
                    <a:pt x="162" y="0"/>
                    <a:pt x="68" y="8"/>
                    <a:pt x="1" y="24"/>
                  </a:cubicBezTo>
                  <a:cubicBezTo>
                    <a:pt x="1" y="24"/>
                    <a:pt x="1471" y="1237"/>
                    <a:pt x="2224" y="1237"/>
                  </a:cubicBezTo>
                  <a:cubicBezTo>
                    <a:pt x="2380" y="1237"/>
                    <a:pt x="2505" y="1185"/>
                    <a:pt x="2580" y="1059"/>
                  </a:cubicBezTo>
                  <a:cubicBezTo>
                    <a:pt x="2972" y="416"/>
                    <a:pt x="110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49"/>
            <p:cNvSpPr/>
            <p:nvPr/>
          </p:nvSpPr>
          <p:spPr>
            <a:xfrm rot="3684608">
              <a:off x="8020328" y="1188782"/>
              <a:ext cx="154481" cy="211314"/>
            </a:xfrm>
            <a:custGeom>
              <a:avLst/>
              <a:gdLst/>
              <a:ahLst/>
              <a:cxnLst/>
              <a:rect l="l" t="t" r="r" b="b"/>
              <a:pathLst>
                <a:path w="1919" h="2625" extrusionOk="0">
                  <a:moveTo>
                    <a:pt x="107" y="0"/>
                  </a:moveTo>
                  <a:lnTo>
                    <a:pt x="107" y="0"/>
                  </a:lnTo>
                  <a:cubicBezTo>
                    <a:pt x="0" y="508"/>
                    <a:pt x="397" y="2624"/>
                    <a:pt x="1022" y="2624"/>
                  </a:cubicBezTo>
                  <a:cubicBezTo>
                    <a:pt x="1078" y="2624"/>
                    <a:pt x="1136" y="2607"/>
                    <a:pt x="1195" y="2571"/>
                  </a:cubicBezTo>
                  <a:cubicBezTo>
                    <a:pt x="1918" y="2116"/>
                    <a:pt x="107" y="0"/>
                    <a:pt x="10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49"/>
            <p:cNvSpPr/>
            <p:nvPr/>
          </p:nvSpPr>
          <p:spPr>
            <a:xfrm rot="3684608">
              <a:off x="8075285" y="944636"/>
              <a:ext cx="136207" cy="223631"/>
            </a:xfrm>
            <a:custGeom>
              <a:avLst/>
              <a:gdLst/>
              <a:ahLst/>
              <a:cxnLst/>
              <a:rect l="l" t="t" r="r" b="b"/>
              <a:pathLst>
                <a:path w="1692" h="2778" extrusionOk="0">
                  <a:moveTo>
                    <a:pt x="1112" y="1"/>
                  </a:moveTo>
                  <a:cubicBezTo>
                    <a:pt x="740" y="425"/>
                    <a:pt x="1" y="2777"/>
                    <a:pt x="812" y="2777"/>
                  </a:cubicBezTo>
                  <a:cubicBezTo>
                    <a:pt x="819" y="2777"/>
                    <a:pt x="827" y="2777"/>
                    <a:pt x="835" y="2777"/>
                  </a:cubicBezTo>
                  <a:cubicBezTo>
                    <a:pt x="1692" y="2723"/>
                    <a:pt x="1112" y="1"/>
                    <a:pt x="1112" y="1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49"/>
            <p:cNvSpPr/>
            <p:nvPr/>
          </p:nvSpPr>
          <p:spPr>
            <a:xfrm rot="3684608">
              <a:off x="8147647" y="1095497"/>
              <a:ext cx="239570" cy="100062"/>
            </a:xfrm>
            <a:custGeom>
              <a:avLst/>
              <a:gdLst/>
              <a:ahLst/>
              <a:cxnLst/>
              <a:rect l="l" t="t" r="r" b="b"/>
              <a:pathLst>
                <a:path w="2976" h="1243" extrusionOk="0">
                  <a:moveTo>
                    <a:pt x="258" y="0"/>
                  </a:moveTo>
                  <a:cubicBezTo>
                    <a:pt x="152" y="0"/>
                    <a:pt x="63" y="7"/>
                    <a:pt x="0" y="21"/>
                  </a:cubicBezTo>
                  <a:cubicBezTo>
                    <a:pt x="0" y="21"/>
                    <a:pt x="1479" y="1242"/>
                    <a:pt x="2233" y="1242"/>
                  </a:cubicBezTo>
                  <a:cubicBezTo>
                    <a:pt x="2389" y="1242"/>
                    <a:pt x="2514" y="1191"/>
                    <a:pt x="2588" y="1066"/>
                  </a:cubicBezTo>
                  <a:cubicBezTo>
                    <a:pt x="2976" y="417"/>
                    <a:pt x="1080" y="0"/>
                    <a:pt x="2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2" name="Google Shape;4632;p49"/>
            <p:cNvSpPr/>
            <p:nvPr/>
          </p:nvSpPr>
          <p:spPr>
            <a:xfrm rot="3684608">
              <a:off x="8136076" y="849953"/>
              <a:ext cx="134436" cy="225402"/>
            </a:xfrm>
            <a:custGeom>
              <a:avLst/>
              <a:gdLst/>
              <a:ahLst/>
              <a:cxnLst/>
              <a:rect l="l" t="t" r="r" b="b"/>
              <a:pathLst>
                <a:path w="1670" h="2800" extrusionOk="0">
                  <a:moveTo>
                    <a:pt x="777" y="0"/>
                  </a:moveTo>
                  <a:cubicBezTo>
                    <a:pt x="465" y="469"/>
                    <a:pt x="1" y="2800"/>
                    <a:pt x="753" y="2800"/>
                  </a:cubicBezTo>
                  <a:cubicBezTo>
                    <a:pt x="775" y="2800"/>
                    <a:pt x="798" y="2798"/>
                    <a:pt x="822" y="2794"/>
                  </a:cubicBezTo>
                  <a:cubicBezTo>
                    <a:pt x="1670" y="2642"/>
                    <a:pt x="777" y="0"/>
                    <a:pt x="777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3" name="Google Shape;4633;p49"/>
            <p:cNvSpPr/>
            <p:nvPr/>
          </p:nvSpPr>
          <p:spPr>
            <a:xfrm rot="3684608">
              <a:off x="8206716" y="980282"/>
              <a:ext cx="237879" cy="83399"/>
            </a:xfrm>
            <a:custGeom>
              <a:avLst/>
              <a:gdLst/>
              <a:ahLst/>
              <a:cxnLst/>
              <a:rect l="l" t="t" r="r" b="b"/>
              <a:pathLst>
                <a:path w="2955" h="1036" extrusionOk="0">
                  <a:moveTo>
                    <a:pt x="696" y="1"/>
                  </a:moveTo>
                  <a:cubicBezTo>
                    <a:pt x="391" y="1"/>
                    <a:pt x="134" y="27"/>
                    <a:pt x="0" y="73"/>
                  </a:cubicBezTo>
                  <a:cubicBezTo>
                    <a:pt x="0" y="73"/>
                    <a:pt x="1483" y="1035"/>
                    <a:pt x="2263" y="1035"/>
                  </a:cubicBezTo>
                  <a:cubicBezTo>
                    <a:pt x="2462" y="1035"/>
                    <a:pt x="2616" y="972"/>
                    <a:pt x="2687" y="814"/>
                  </a:cubicBezTo>
                  <a:cubicBezTo>
                    <a:pt x="2955" y="232"/>
                    <a:pt x="1611" y="1"/>
                    <a:pt x="6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49"/>
            <p:cNvSpPr/>
            <p:nvPr/>
          </p:nvSpPr>
          <p:spPr>
            <a:xfrm rot="3684608">
              <a:off x="8187357" y="754919"/>
              <a:ext cx="130814" cy="223389"/>
            </a:xfrm>
            <a:custGeom>
              <a:avLst/>
              <a:gdLst/>
              <a:ahLst/>
              <a:cxnLst/>
              <a:rect l="l" t="t" r="r" b="b"/>
              <a:pathLst>
                <a:path w="1625" h="2775" extrusionOk="0">
                  <a:moveTo>
                    <a:pt x="446" y="0"/>
                  </a:moveTo>
                  <a:cubicBezTo>
                    <a:pt x="199" y="477"/>
                    <a:pt x="1" y="2775"/>
                    <a:pt x="697" y="2775"/>
                  </a:cubicBezTo>
                  <a:cubicBezTo>
                    <a:pt x="730" y="2775"/>
                    <a:pt x="765" y="2769"/>
                    <a:pt x="803" y="2758"/>
                  </a:cubicBezTo>
                  <a:cubicBezTo>
                    <a:pt x="1624" y="2526"/>
                    <a:pt x="446" y="1"/>
                    <a:pt x="446" y="0"/>
                  </a:cubicBezTo>
                  <a:close/>
                </a:path>
              </a:pathLst>
            </a:custGeom>
            <a:solidFill>
              <a:srgbClr val="EE7B2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49"/>
            <p:cNvSpPr/>
            <p:nvPr/>
          </p:nvSpPr>
          <p:spPr>
            <a:xfrm rot="3684608">
              <a:off x="8256930" y="859726"/>
              <a:ext cx="234176" cy="72853"/>
            </a:xfrm>
            <a:custGeom>
              <a:avLst/>
              <a:gdLst/>
              <a:ahLst/>
              <a:cxnLst/>
              <a:rect l="l" t="t" r="r" b="b"/>
              <a:pathLst>
                <a:path w="2909" h="905" extrusionOk="0">
                  <a:moveTo>
                    <a:pt x="1338" y="1"/>
                  </a:moveTo>
                  <a:cubicBezTo>
                    <a:pt x="777" y="1"/>
                    <a:pt x="216" y="81"/>
                    <a:pt x="0" y="186"/>
                  </a:cubicBezTo>
                  <a:cubicBezTo>
                    <a:pt x="0" y="186"/>
                    <a:pt x="1424" y="905"/>
                    <a:pt x="2234" y="905"/>
                  </a:cubicBezTo>
                  <a:cubicBezTo>
                    <a:pt x="2495" y="905"/>
                    <a:pt x="2693" y="830"/>
                    <a:pt x="2758" y="632"/>
                  </a:cubicBezTo>
                  <a:cubicBezTo>
                    <a:pt x="2909" y="159"/>
                    <a:pt x="2123" y="1"/>
                    <a:pt x="1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49"/>
            <p:cNvSpPr/>
            <p:nvPr/>
          </p:nvSpPr>
          <p:spPr>
            <a:xfrm rot="3684608">
              <a:off x="8118998" y="912660"/>
              <a:ext cx="79776" cy="140232"/>
            </a:xfrm>
            <a:custGeom>
              <a:avLst/>
              <a:gdLst/>
              <a:ahLst/>
              <a:cxnLst/>
              <a:rect l="l" t="t" r="r" b="b"/>
              <a:pathLst>
                <a:path w="991" h="1742" extrusionOk="0">
                  <a:moveTo>
                    <a:pt x="527" y="1652"/>
                  </a:moveTo>
                  <a:cubicBezTo>
                    <a:pt x="991" y="1572"/>
                    <a:pt x="928" y="742"/>
                    <a:pt x="785" y="1"/>
                  </a:cubicBezTo>
                  <a:cubicBezTo>
                    <a:pt x="544" y="54"/>
                    <a:pt x="312" y="135"/>
                    <a:pt x="98" y="242"/>
                  </a:cubicBezTo>
                  <a:cubicBezTo>
                    <a:pt x="0" y="991"/>
                    <a:pt x="54" y="1741"/>
                    <a:pt x="527" y="165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49"/>
            <p:cNvSpPr/>
            <p:nvPr/>
          </p:nvSpPr>
          <p:spPr>
            <a:xfrm rot="3684608">
              <a:off x="7966279" y="983096"/>
              <a:ext cx="326994" cy="389462"/>
            </a:xfrm>
            <a:custGeom>
              <a:avLst/>
              <a:gdLst/>
              <a:ahLst/>
              <a:cxnLst/>
              <a:rect l="l" t="t" r="r" b="b"/>
              <a:pathLst>
                <a:path w="4062" h="4838" extrusionOk="0">
                  <a:moveTo>
                    <a:pt x="4061" y="2562"/>
                  </a:moveTo>
                  <a:cubicBezTo>
                    <a:pt x="4035" y="2258"/>
                    <a:pt x="3954" y="1964"/>
                    <a:pt x="3820" y="1687"/>
                  </a:cubicBezTo>
                  <a:cubicBezTo>
                    <a:pt x="3214" y="1419"/>
                    <a:pt x="2267" y="1286"/>
                    <a:pt x="1857" y="1330"/>
                  </a:cubicBezTo>
                  <a:lnTo>
                    <a:pt x="1830" y="1330"/>
                  </a:lnTo>
                  <a:cubicBezTo>
                    <a:pt x="1616" y="964"/>
                    <a:pt x="1393" y="607"/>
                    <a:pt x="1161" y="268"/>
                  </a:cubicBezTo>
                  <a:lnTo>
                    <a:pt x="1188" y="268"/>
                  </a:lnTo>
                  <a:cubicBezTo>
                    <a:pt x="1687" y="661"/>
                    <a:pt x="3124" y="1705"/>
                    <a:pt x="3553" y="1232"/>
                  </a:cubicBezTo>
                  <a:cubicBezTo>
                    <a:pt x="3214" y="768"/>
                    <a:pt x="2749" y="420"/>
                    <a:pt x="2214" y="215"/>
                  </a:cubicBezTo>
                  <a:cubicBezTo>
                    <a:pt x="1750" y="125"/>
                    <a:pt x="1286" y="90"/>
                    <a:pt x="1063" y="125"/>
                  </a:cubicBezTo>
                  <a:cubicBezTo>
                    <a:pt x="1027" y="81"/>
                    <a:pt x="1000" y="45"/>
                    <a:pt x="973" y="0"/>
                  </a:cubicBezTo>
                  <a:lnTo>
                    <a:pt x="857" y="0"/>
                  </a:lnTo>
                  <a:cubicBezTo>
                    <a:pt x="902" y="54"/>
                    <a:pt x="947" y="116"/>
                    <a:pt x="982" y="170"/>
                  </a:cubicBezTo>
                  <a:cubicBezTo>
                    <a:pt x="973" y="179"/>
                    <a:pt x="964" y="188"/>
                    <a:pt x="964" y="206"/>
                  </a:cubicBezTo>
                  <a:lnTo>
                    <a:pt x="964" y="295"/>
                  </a:lnTo>
                  <a:cubicBezTo>
                    <a:pt x="581" y="946"/>
                    <a:pt x="1" y="2981"/>
                    <a:pt x="786" y="2928"/>
                  </a:cubicBezTo>
                  <a:cubicBezTo>
                    <a:pt x="1518" y="2892"/>
                    <a:pt x="1196" y="893"/>
                    <a:pt x="1089" y="313"/>
                  </a:cubicBezTo>
                  <a:cubicBezTo>
                    <a:pt x="1330" y="661"/>
                    <a:pt x="1553" y="1018"/>
                    <a:pt x="1759" y="1375"/>
                  </a:cubicBezTo>
                  <a:lnTo>
                    <a:pt x="1759" y="1446"/>
                  </a:lnTo>
                  <a:cubicBezTo>
                    <a:pt x="1375" y="2008"/>
                    <a:pt x="723" y="4195"/>
                    <a:pt x="1536" y="4150"/>
                  </a:cubicBezTo>
                  <a:cubicBezTo>
                    <a:pt x="2250" y="4106"/>
                    <a:pt x="1964" y="2214"/>
                    <a:pt x="1848" y="1580"/>
                  </a:cubicBezTo>
                  <a:lnTo>
                    <a:pt x="1848" y="1544"/>
                  </a:lnTo>
                  <a:cubicBezTo>
                    <a:pt x="1955" y="1741"/>
                    <a:pt x="2107" y="2026"/>
                    <a:pt x="2250" y="2303"/>
                  </a:cubicBezTo>
                  <a:cubicBezTo>
                    <a:pt x="2223" y="2990"/>
                    <a:pt x="2624" y="4838"/>
                    <a:pt x="3214" y="4766"/>
                  </a:cubicBezTo>
                  <a:cubicBezTo>
                    <a:pt x="3330" y="4659"/>
                    <a:pt x="3428" y="4543"/>
                    <a:pt x="3526" y="4427"/>
                  </a:cubicBezTo>
                  <a:cubicBezTo>
                    <a:pt x="3597" y="3695"/>
                    <a:pt x="2267" y="2151"/>
                    <a:pt x="2267" y="2151"/>
                  </a:cubicBezTo>
                  <a:lnTo>
                    <a:pt x="2267" y="2151"/>
                  </a:lnTo>
                  <a:cubicBezTo>
                    <a:pt x="2160" y="1919"/>
                    <a:pt x="2035" y="1687"/>
                    <a:pt x="1910" y="1455"/>
                  </a:cubicBezTo>
                  <a:cubicBezTo>
                    <a:pt x="2303" y="1776"/>
                    <a:pt x="3472" y="2633"/>
                    <a:pt x="4061" y="256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8" name="Google Shape;4638;p49"/>
            <p:cNvSpPr/>
            <p:nvPr/>
          </p:nvSpPr>
          <p:spPr>
            <a:xfrm rot="3684608">
              <a:off x="8147470" y="905780"/>
              <a:ext cx="34535" cy="22379"/>
            </a:xfrm>
            <a:custGeom>
              <a:avLst/>
              <a:gdLst/>
              <a:ahLst/>
              <a:cxnLst/>
              <a:rect l="l" t="t" r="r" b="b"/>
              <a:pathLst>
                <a:path w="429" h="278" extrusionOk="0">
                  <a:moveTo>
                    <a:pt x="179" y="250"/>
                  </a:moveTo>
                  <a:cubicBezTo>
                    <a:pt x="295" y="215"/>
                    <a:pt x="393" y="116"/>
                    <a:pt x="429" y="0"/>
                  </a:cubicBezTo>
                  <a:cubicBezTo>
                    <a:pt x="277" y="72"/>
                    <a:pt x="134" y="161"/>
                    <a:pt x="0" y="259"/>
                  </a:cubicBezTo>
                  <a:cubicBezTo>
                    <a:pt x="63" y="277"/>
                    <a:pt x="116" y="268"/>
                    <a:pt x="179" y="2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9" name="Google Shape;4639;p49"/>
            <p:cNvSpPr/>
            <p:nvPr/>
          </p:nvSpPr>
          <p:spPr>
            <a:xfrm rot="3684608">
              <a:off x="8035564" y="1169091"/>
              <a:ext cx="106341" cy="213568"/>
            </a:xfrm>
            <a:custGeom>
              <a:avLst/>
              <a:gdLst/>
              <a:ahLst/>
              <a:cxnLst/>
              <a:rect l="l" t="t" r="r" b="b"/>
              <a:pathLst>
                <a:path w="1321" h="2653" extrusionOk="0">
                  <a:moveTo>
                    <a:pt x="1259" y="1911"/>
                  </a:moveTo>
                  <a:cubicBezTo>
                    <a:pt x="1294" y="2027"/>
                    <a:pt x="1321" y="2152"/>
                    <a:pt x="1321" y="2277"/>
                  </a:cubicBezTo>
                  <a:cubicBezTo>
                    <a:pt x="1321" y="2152"/>
                    <a:pt x="1303" y="2027"/>
                    <a:pt x="1259" y="1911"/>
                  </a:cubicBezTo>
                  <a:close/>
                  <a:moveTo>
                    <a:pt x="47" y="1"/>
                  </a:moveTo>
                  <a:cubicBezTo>
                    <a:pt x="36" y="1"/>
                    <a:pt x="23" y="8"/>
                    <a:pt x="18" y="19"/>
                  </a:cubicBezTo>
                  <a:cubicBezTo>
                    <a:pt x="0" y="153"/>
                    <a:pt x="0" y="287"/>
                    <a:pt x="9" y="421"/>
                  </a:cubicBezTo>
                  <a:cubicBezTo>
                    <a:pt x="18" y="546"/>
                    <a:pt x="36" y="680"/>
                    <a:pt x="54" y="805"/>
                  </a:cubicBezTo>
                  <a:cubicBezTo>
                    <a:pt x="98" y="1064"/>
                    <a:pt x="161" y="1322"/>
                    <a:pt x="232" y="1572"/>
                  </a:cubicBezTo>
                  <a:cubicBezTo>
                    <a:pt x="304" y="1822"/>
                    <a:pt x="411" y="2063"/>
                    <a:pt x="536" y="2286"/>
                  </a:cubicBezTo>
                  <a:cubicBezTo>
                    <a:pt x="598" y="2402"/>
                    <a:pt x="687" y="2500"/>
                    <a:pt x="785" y="2581"/>
                  </a:cubicBezTo>
                  <a:cubicBezTo>
                    <a:pt x="839" y="2625"/>
                    <a:pt x="902" y="2643"/>
                    <a:pt x="973" y="2652"/>
                  </a:cubicBezTo>
                  <a:cubicBezTo>
                    <a:pt x="1035" y="2643"/>
                    <a:pt x="1097" y="2626"/>
                    <a:pt x="1150" y="2591"/>
                  </a:cubicBezTo>
                  <a:lnTo>
                    <a:pt x="1150" y="2591"/>
                  </a:lnTo>
                  <a:cubicBezTo>
                    <a:pt x="1097" y="2626"/>
                    <a:pt x="1035" y="2643"/>
                    <a:pt x="973" y="2643"/>
                  </a:cubicBezTo>
                  <a:cubicBezTo>
                    <a:pt x="902" y="2634"/>
                    <a:pt x="839" y="2617"/>
                    <a:pt x="794" y="2581"/>
                  </a:cubicBezTo>
                  <a:cubicBezTo>
                    <a:pt x="687" y="2500"/>
                    <a:pt x="607" y="2393"/>
                    <a:pt x="545" y="2286"/>
                  </a:cubicBezTo>
                  <a:cubicBezTo>
                    <a:pt x="420" y="2054"/>
                    <a:pt x="321" y="1813"/>
                    <a:pt x="259" y="1563"/>
                  </a:cubicBezTo>
                  <a:cubicBezTo>
                    <a:pt x="188" y="1305"/>
                    <a:pt x="134" y="1055"/>
                    <a:pt x="98" y="796"/>
                  </a:cubicBezTo>
                  <a:cubicBezTo>
                    <a:pt x="80" y="671"/>
                    <a:pt x="63" y="537"/>
                    <a:pt x="63" y="412"/>
                  </a:cubicBezTo>
                  <a:cubicBezTo>
                    <a:pt x="48" y="307"/>
                    <a:pt x="51" y="196"/>
                    <a:pt x="64" y="89"/>
                  </a:cubicBezTo>
                  <a:lnTo>
                    <a:pt x="64" y="89"/>
                  </a:lnTo>
                  <a:cubicBezTo>
                    <a:pt x="212" y="264"/>
                    <a:pt x="359" y="445"/>
                    <a:pt x="491" y="626"/>
                  </a:cubicBezTo>
                  <a:cubicBezTo>
                    <a:pt x="643" y="823"/>
                    <a:pt x="785" y="1028"/>
                    <a:pt x="919" y="1242"/>
                  </a:cubicBezTo>
                  <a:cubicBezTo>
                    <a:pt x="1053" y="1447"/>
                    <a:pt x="1169" y="1670"/>
                    <a:pt x="1259" y="1911"/>
                  </a:cubicBezTo>
                  <a:cubicBezTo>
                    <a:pt x="1178" y="1670"/>
                    <a:pt x="1071" y="1447"/>
                    <a:pt x="937" y="1233"/>
                  </a:cubicBezTo>
                  <a:cubicBezTo>
                    <a:pt x="687" y="796"/>
                    <a:pt x="393" y="394"/>
                    <a:pt x="63" y="10"/>
                  </a:cubicBezTo>
                  <a:cubicBezTo>
                    <a:pt x="59" y="4"/>
                    <a:pt x="53" y="1"/>
                    <a:pt x="47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49"/>
            <p:cNvSpPr/>
            <p:nvPr/>
          </p:nvSpPr>
          <p:spPr>
            <a:xfrm rot="3684608">
              <a:off x="8052499" y="1045552"/>
              <a:ext cx="71163" cy="224919"/>
            </a:xfrm>
            <a:custGeom>
              <a:avLst/>
              <a:gdLst/>
              <a:ahLst/>
              <a:cxnLst/>
              <a:rect l="l" t="t" r="r" b="b"/>
              <a:pathLst>
                <a:path w="884" h="2794" extrusionOk="0">
                  <a:moveTo>
                    <a:pt x="669" y="0"/>
                  </a:moveTo>
                  <a:cubicBezTo>
                    <a:pt x="663" y="0"/>
                    <a:pt x="656" y="2"/>
                    <a:pt x="652" y="7"/>
                  </a:cubicBezTo>
                  <a:cubicBezTo>
                    <a:pt x="571" y="114"/>
                    <a:pt x="500" y="221"/>
                    <a:pt x="455" y="346"/>
                  </a:cubicBezTo>
                  <a:cubicBezTo>
                    <a:pt x="393" y="462"/>
                    <a:pt x="348" y="578"/>
                    <a:pt x="304" y="703"/>
                  </a:cubicBezTo>
                  <a:cubicBezTo>
                    <a:pt x="214" y="953"/>
                    <a:pt x="143" y="1203"/>
                    <a:pt x="89" y="1453"/>
                  </a:cubicBezTo>
                  <a:cubicBezTo>
                    <a:pt x="36" y="1712"/>
                    <a:pt x="0" y="1970"/>
                    <a:pt x="9" y="2229"/>
                  </a:cubicBezTo>
                  <a:cubicBezTo>
                    <a:pt x="9" y="2363"/>
                    <a:pt x="36" y="2488"/>
                    <a:pt x="89" y="2613"/>
                  </a:cubicBezTo>
                  <a:cubicBezTo>
                    <a:pt x="116" y="2667"/>
                    <a:pt x="161" y="2720"/>
                    <a:pt x="214" y="2756"/>
                  </a:cubicBezTo>
                  <a:cubicBezTo>
                    <a:pt x="258" y="2778"/>
                    <a:pt x="315" y="2794"/>
                    <a:pt x="368" y="2794"/>
                  </a:cubicBezTo>
                  <a:cubicBezTo>
                    <a:pt x="379" y="2794"/>
                    <a:pt x="391" y="2793"/>
                    <a:pt x="402" y="2791"/>
                  </a:cubicBezTo>
                  <a:cubicBezTo>
                    <a:pt x="339" y="2791"/>
                    <a:pt x="277" y="2783"/>
                    <a:pt x="223" y="2747"/>
                  </a:cubicBezTo>
                  <a:cubicBezTo>
                    <a:pt x="161" y="2711"/>
                    <a:pt x="125" y="2667"/>
                    <a:pt x="98" y="2604"/>
                  </a:cubicBezTo>
                  <a:cubicBezTo>
                    <a:pt x="45" y="2488"/>
                    <a:pt x="18" y="2363"/>
                    <a:pt x="18" y="2229"/>
                  </a:cubicBezTo>
                  <a:cubicBezTo>
                    <a:pt x="27" y="1970"/>
                    <a:pt x="54" y="1712"/>
                    <a:pt x="125" y="1462"/>
                  </a:cubicBezTo>
                  <a:cubicBezTo>
                    <a:pt x="179" y="1212"/>
                    <a:pt x="259" y="962"/>
                    <a:pt x="348" y="721"/>
                  </a:cubicBezTo>
                  <a:cubicBezTo>
                    <a:pt x="393" y="596"/>
                    <a:pt x="437" y="471"/>
                    <a:pt x="500" y="364"/>
                  </a:cubicBezTo>
                  <a:cubicBezTo>
                    <a:pt x="538" y="266"/>
                    <a:pt x="595" y="167"/>
                    <a:pt x="655" y="80"/>
                  </a:cubicBezTo>
                  <a:lnTo>
                    <a:pt x="655" y="80"/>
                  </a:lnTo>
                  <a:cubicBezTo>
                    <a:pt x="702" y="304"/>
                    <a:pt x="735" y="534"/>
                    <a:pt x="768" y="757"/>
                  </a:cubicBezTo>
                  <a:cubicBezTo>
                    <a:pt x="803" y="1006"/>
                    <a:pt x="830" y="1247"/>
                    <a:pt x="848" y="1497"/>
                  </a:cubicBezTo>
                  <a:cubicBezTo>
                    <a:pt x="866" y="1747"/>
                    <a:pt x="857" y="1997"/>
                    <a:pt x="821" y="2247"/>
                  </a:cubicBezTo>
                  <a:cubicBezTo>
                    <a:pt x="803" y="2363"/>
                    <a:pt x="759" y="2488"/>
                    <a:pt x="696" y="2595"/>
                  </a:cubicBezTo>
                  <a:cubicBezTo>
                    <a:pt x="634" y="2702"/>
                    <a:pt x="527" y="2783"/>
                    <a:pt x="402" y="2791"/>
                  </a:cubicBezTo>
                  <a:cubicBezTo>
                    <a:pt x="527" y="2783"/>
                    <a:pt x="634" y="2711"/>
                    <a:pt x="705" y="2604"/>
                  </a:cubicBezTo>
                  <a:cubicBezTo>
                    <a:pt x="768" y="2497"/>
                    <a:pt x="803" y="2381"/>
                    <a:pt x="821" y="2256"/>
                  </a:cubicBezTo>
                  <a:cubicBezTo>
                    <a:pt x="866" y="2006"/>
                    <a:pt x="884" y="1756"/>
                    <a:pt x="875" y="1506"/>
                  </a:cubicBezTo>
                  <a:cubicBezTo>
                    <a:pt x="857" y="1006"/>
                    <a:pt x="794" y="516"/>
                    <a:pt x="696" y="25"/>
                  </a:cubicBezTo>
                  <a:cubicBezTo>
                    <a:pt x="696" y="16"/>
                    <a:pt x="687" y="7"/>
                    <a:pt x="687" y="7"/>
                  </a:cubicBezTo>
                  <a:cubicBezTo>
                    <a:pt x="683" y="2"/>
                    <a:pt x="676" y="0"/>
                    <a:pt x="66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49"/>
            <p:cNvSpPr/>
            <p:nvPr/>
          </p:nvSpPr>
          <p:spPr>
            <a:xfrm rot="3684608">
              <a:off x="8096475" y="1183692"/>
              <a:ext cx="214937" cy="102155"/>
            </a:xfrm>
            <a:custGeom>
              <a:avLst/>
              <a:gdLst/>
              <a:ahLst/>
              <a:cxnLst/>
              <a:rect l="l" t="t" r="r" b="b"/>
              <a:pathLst>
                <a:path w="2670" h="1269" extrusionOk="0">
                  <a:moveTo>
                    <a:pt x="380" y="1"/>
                  </a:moveTo>
                  <a:cubicBezTo>
                    <a:pt x="253" y="1"/>
                    <a:pt x="126" y="12"/>
                    <a:pt x="1" y="34"/>
                  </a:cubicBezTo>
                  <a:cubicBezTo>
                    <a:pt x="110" y="18"/>
                    <a:pt x="222" y="11"/>
                    <a:pt x="333" y="11"/>
                  </a:cubicBezTo>
                  <a:cubicBezTo>
                    <a:pt x="476" y="11"/>
                    <a:pt x="619" y="23"/>
                    <a:pt x="759" y="43"/>
                  </a:cubicBezTo>
                  <a:cubicBezTo>
                    <a:pt x="1009" y="79"/>
                    <a:pt x="1259" y="132"/>
                    <a:pt x="1500" y="195"/>
                  </a:cubicBezTo>
                  <a:cubicBezTo>
                    <a:pt x="1750" y="257"/>
                    <a:pt x="1982" y="346"/>
                    <a:pt x="2214" y="453"/>
                  </a:cubicBezTo>
                  <a:cubicBezTo>
                    <a:pt x="2321" y="516"/>
                    <a:pt x="2428" y="587"/>
                    <a:pt x="2509" y="677"/>
                  </a:cubicBezTo>
                  <a:cubicBezTo>
                    <a:pt x="2598" y="766"/>
                    <a:pt x="2634" y="891"/>
                    <a:pt x="2589" y="1007"/>
                  </a:cubicBezTo>
                  <a:cubicBezTo>
                    <a:pt x="2544" y="1114"/>
                    <a:pt x="2437" y="1194"/>
                    <a:pt x="2321" y="1212"/>
                  </a:cubicBezTo>
                  <a:cubicBezTo>
                    <a:pt x="2280" y="1218"/>
                    <a:pt x="2238" y="1221"/>
                    <a:pt x="2197" y="1221"/>
                  </a:cubicBezTo>
                  <a:cubicBezTo>
                    <a:pt x="2114" y="1221"/>
                    <a:pt x="2033" y="1209"/>
                    <a:pt x="1955" y="1185"/>
                  </a:cubicBezTo>
                  <a:cubicBezTo>
                    <a:pt x="1714" y="1105"/>
                    <a:pt x="1482" y="1007"/>
                    <a:pt x="1259" y="882"/>
                  </a:cubicBezTo>
                  <a:cubicBezTo>
                    <a:pt x="1036" y="757"/>
                    <a:pt x="822" y="614"/>
                    <a:pt x="617" y="480"/>
                  </a:cubicBezTo>
                  <a:cubicBezTo>
                    <a:pt x="402" y="337"/>
                    <a:pt x="197" y="186"/>
                    <a:pt x="1" y="34"/>
                  </a:cubicBezTo>
                  <a:lnTo>
                    <a:pt x="1" y="34"/>
                  </a:lnTo>
                  <a:cubicBezTo>
                    <a:pt x="385" y="355"/>
                    <a:pt x="804" y="650"/>
                    <a:pt x="1241" y="909"/>
                  </a:cubicBezTo>
                  <a:cubicBezTo>
                    <a:pt x="1464" y="1043"/>
                    <a:pt x="1697" y="1150"/>
                    <a:pt x="1937" y="1221"/>
                  </a:cubicBezTo>
                  <a:cubicBezTo>
                    <a:pt x="2034" y="1256"/>
                    <a:pt x="2137" y="1269"/>
                    <a:pt x="2240" y="1269"/>
                  </a:cubicBezTo>
                  <a:cubicBezTo>
                    <a:pt x="2270" y="1269"/>
                    <a:pt x="2300" y="1268"/>
                    <a:pt x="2330" y="1266"/>
                  </a:cubicBezTo>
                  <a:cubicBezTo>
                    <a:pt x="2464" y="1239"/>
                    <a:pt x="2580" y="1150"/>
                    <a:pt x="2634" y="1025"/>
                  </a:cubicBezTo>
                  <a:cubicBezTo>
                    <a:pt x="2660" y="962"/>
                    <a:pt x="2669" y="891"/>
                    <a:pt x="2651" y="819"/>
                  </a:cubicBezTo>
                  <a:cubicBezTo>
                    <a:pt x="2634" y="757"/>
                    <a:pt x="2598" y="694"/>
                    <a:pt x="2553" y="650"/>
                  </a:cubicBezTo>
                  <a:cubicBezTo>
                    <a:pt x="2455" y="552"/>
                    <a:pt x="2348" y="480"/>
                    <a:pt x="2232" y="427"/>
                  </a:cubicBezTo>
                  <a:cubicBezTo>
                    <a:pt x="2000" y="311"/>
                    <a:pt x="1759" y="221"/>
                    <a:pt x="1509" y="168"/>
                  </a:cubicBezTo>
                  <a:cubicBezTo>
                    <a:pt x="1268" y="105"/>
                    <a:pt x="1018" y="61"/>
                    <a:pt x="759" y="34"/>
                  </a:cubicBezTo>
                  <a:cubicBezTo>
                    <a:pt x="634" y="12"/>
                    <a:pt x="507" y="1"/>
                    <a:pt x="3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2" name="Google Shape;4642;p49"/>
            <p:cNvSpPr/>
            <p:nvPr/>
          </p:nvSpPr>
          <p:spPr>
            <a:xfrm rot="3684608">
              <a:off x="8106521" y="946119"/>
              <a:ext cx="74061" cy="225804"/>
            </a:xfrm>
            <a:custGeom>
              <a:avLst/>
              <a:gdLst/>
              <a:ahLst/>
              <a:cxnLst/>
              <a:rect l="l" t="t" r="r" b="b"/>
              <a:pathLst>
                <a:path w="920" h="2805" extrusionOk="0">
                  <a:moveTo>
                    <a:pt x="697" y="1"/>
                  </a:moveTo>
                  <a:lnTo>
                    <a:pt x="697" y="1"/>
                  </a:lnTo>
                  <a:cubicBezTo>
                    <a:pt x="545" y="206"/>
                    <a:pt x="420" y="438"/>
                    <a:pt x="331" y="679"/>
                  </a:cubicBezTo>
                  <a:cubicBezTo>
                    <a:pt x="242" y="911"/>
                    <a:pt x="170" y="1161"/>
                    <a:pt x="108" y="1411"/>
                  </a:cubicBezTo>
                  <a:cubicBezTo>
                    <a:pt x="45" y="1652"/>
                    <a:pt x="9" y="1911"/>
                    <a:pt x="1" y="2170"/>
                  </a:cubicBezTo>
                  <a:cubicBezTo>
                    <a:pt x="1" y="2295"/>
                    <a:pt x="18" y="2429"/>
                    <a:pt x="63" y="2554"/>
                  </a:cubicBezTo>
                  <a:cubicBezTo>
                    <a:pt x="81" y="2616"/>
                    <a:pt x="125" y="2670"/>
                    <a:pt x="170" y="2723"/>
                  </a:cubicBezTo>
                  <a:cubicBezTo>
                    <a:pt x="224" y="2768"/>
                    <a:pt x="286" y="2795"/>
                    <a:pt x="358" y="2803"/>
                  </a:cubicBezTo>
                  <a:cubicBezTo>
                    <a:pt x="367" y="2804"/>
                    <a:pt x="376" y="2804"/>
                    <a:pt x="385" y="2804"/>
                  </a:cubicBezTo>
                  <a:cubicBezTo>
                    <a:pt x="517" y="2804"/>
                    <a:pt x="639" y="2743"/>
                    <a:pt x="715" y="2643"/>
                  </a:cubicBezTo>
                  <a:cubicBezTo>
                    <a:pt x="786" y="2527"/>
                    <a:pt x="839" y="2411"/>
                    <a:pt x="857" y="2277"/>
                  </a:cubicBezTo>
                  <a:cubicBezTo>
                    <a:pt x="902" y="2027"/>
                    <a:pt x="920" y="1768"/>
                    <a:pt x="902" y="1509"/>
                  </a:cubicBezTo>
                  <a:cubicBezTo>
                    <a:pt x="875" y="1001"/>
                    <a:pt x="804" y="501"/>
                    <a:pt x="697" y="1"/>
                  </a:cubicBezTo>
                  <a:lnTo>
                    <a:pt x="697" y="1"/>
                  </a:lnTo>
                  <a:cubicBezTo>
                    <a:pt x="741" y="251"/>
                    <a:pt x="777" y="501"/>
                    <a:pt x="804" y="760"/>
                  </a:cubicBezTo>
                  <a:cubicBezTo>
                    <a:pt x="839" y="1010"/>
                    <a:pt x="857" y="1259"/>
                    <a:pt x="866" y="1518"/>
                  </a:cubicBezTo>
                  <a:cubicBezTo>
                    <a:pt x="875" y="1768"/>
                    <a:pt x="857" y="2018"/>
                    <a:pt x="813" y="2268"/>
                  </a:cubicBezTo>
                  <a:cubicBezTo>
                    <a:pt x="786" y="2393"/>
                    <a:pt x="741" y="2509"/>
                    <a:pt x="670" y="2607"/>
                  </a:cubicBezTo>
                  <a:cubicBezTo>
                    <a:pt x="604" y="2698"/>
                    <a:pt x="499" y="2751"/>
                    <a:pt x="392" y="2751"/>
                  </a:cubicBezTo>
                  <a:cubicBezTo>
                    <a:pt x="383" y="2751"/>
                    <a:pt x="375" y="2751"/>
                    <a:pt x="366" y="2750"/>
                  </a:cubicBezTo>
                  <a:cubicBezTo>
                    <a:pt x="242" y="2732"/>
                    <a:pt x="143" y="2652"/>
                    <a:pt x="108" y="2536"/>
                  </a:cubicBezTo>
                  <a:cubicBezTo>
                    <a:pt x="72" y="2411"/>
                    <a:pt x="54" y="2286"/>
                    <a:pt x="54" y="2170"/>
                  </a:cubicBezTo>
                  <a:cubicBezTo>
                    <a:pt x="63" y="1911"/>
                    <a:pt x="99" y="1661"/>
                    <a:pt x="152" y="1420"/>
                  </a:cubicBezTo>
                  <a:cubicBezTo>
                    <a:pt x="206" y="1170"/>
                    <a:pt x="277" y="920"/>
                    <a:pt x="366" y="688"/>
                  </a:cubicBezTo>
                  <a:cubicBezTo>
                    <a:pt x="438" y="438"/>
                    <a:pt x="554" y="215"/>
                    <a:pt x="697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3" name="Google Shape;4643;p49"/>
            <p:cNvSpPr/>
            <p:nvPr/>
          </p:nvSpPr>
          <p:spPr>
            <a:xfrm rot="3684608">
              <a:off x="8153631" y="1083891"/>
              <a:ext cx="214856" cy="102075"/>
            </a:xfrm>
            <a:custGeom>
              <a:avLst/>
              <a:gdLst/>
              <a:ahLst/>
              <a:cxnLst/>
              <a:rect l="l" t="t" r="r" b="b"/>
              <a:pathLst>
                <a:path w="2669" h="1268" extrusionOk="0">
                  <a:moveTo>
                    <a:pt x="384" y="1"/>
                  </a:moveTo>
                  <a:cubicBezTo>
                    <a:pt x="257" y="1"/>
                    <a:pt x="129" y="9"/>
                    <a:pt x="0" y="27"/>
                  </a:cubicBezTo>
                  <a:cubicBezTo>
                    <a:pt x="97" y="17"/>
                    <a:pt x="193" y="12"/>
                    <a:pt x="288" y="12"/>
                  </a:cubicBezTo>
                  <a:cubicBezTo>
                    <a:pt x="446" y="12"/>
                    <a:pt x="603" y="26"/>
                    <a:pt x="759" y="54"/>
                  </a:cubicBezTo>
                  <a:cubicBezTo>
                    <a:pt x="1009" y="81"/>
                    <a:pt x="1258" y="134"/>
                    <a:pt x="1508" y="197"/>
                  </a:cubicBezTo>
                  <a:cubicBezTo>
                    <a:pt x="1749" y="259"/>
                    <a:pt x="1990" y="349"/>
                    <a:pt x="2213" y="456"/>
                  </a:cubicBezTo>
                  <a:cubicBezTo>
                    <a:pt x="2329" y="518"/>
                    <a:pt x="2428" y="590"/>
                    <a:pt x="2517" y="679"/>
                  </a:cubicBezTo>
                  <a:cubicBezTo>
                    <a:pt x="2606" y="768"/>
                    <a:pt x="2633" y="893"/>
                    <a:pt x="2588" y="1009"/>
                  </a:cubicBezTo>
                  <a:cubicBezTo>
                    <a:pt x="2544" y="1116"/>
                    <a:pt x="2446" y="1196"/>
                    <a:pt x="2321" y="1214"/>
                  </a:cubicBezTo>
                  <a:cubicBezTo>
                    <a:pt x="2289" y="1219"/>
                    <a:pt x="2258" y="1221"/>
                    <a:pt x="2226" y="1221"/>
                  </a:cubicBezTo>
                  <a:cubicBezTo>
                    <a:pt x="2138" y="1221"/>
                    <a:pt x="2046" y="1205"/>
                    <a:pt x="1955" y="1179"/>
                  </a:cubicBezTo>
                  <a:cubicBezTo>
                    <a:pt x="1714" y="1107"/>
                    <a:pt x="1482" y="1009"/>
                    <a:pt x="1267" y="884"/>
                  </a:cubicBezTo>
                  <a:cubicBezTo>
                    <a:pt x="1044" y="759"/>
                    <a:pt x="830" y="616"/>
                    <a:pt x="616" y="474"/>
                  </a:cubicBezTo>
                  <a:cubicBezTo>
                    <a:pt x="411" y="340"/>
                    <a:pt x="205" y="188"/>
                    <a:pt x="0" y="27"/>
                  </a:cubicBezTo>
                  <a:lnTo>
                    <a:pt x="0" y="27"/>
                  </a:lnTo>
                  <a:cubicBezTo>
                    <a:pt x="393" y="358"/>
                    <a:pt x="803" y="652"/>
                    <a:pt x="1250" y="911"/>
                  </a:cubicBezTo>
                  <a:cubicBezTo>
                    <a:pt x="1464" y="1045"/>
                    <a:pt x="1696" y="1152"/>
                    <a:pt x="1946" y="1223"/>
                  </a:cubicBezTo>
                  <a:cubicBezTo>
                    <a:pt x="2031" y="1254"/>
                    <a:pt x="2121" y="1268"/>
                    <a:pt x="2209" y="1268"/>
                  </a:cubicBezTo>
                  <a:cubicBezTo>
                    <a:pt x="2249" y="1268"/>
                    <a:pt x="2290" y="1265"/>
                    <a:pt x="2329" y="1259"/>
                  </a:cubicBezTo>
                  <a:cubicBezTo>
                    <a:pt x="2472" y="1241"/>
                    <a:pt x="2588" y="1152"/>
                    <a:pt x="2642" y="1027"/>
                  </a:cubicBezTo>
                  <a:cubicBezTo>
                    <a:pt x="2669" y="955"/>
                    <a:pt x="2669" y="884"/>
                    <a:pt x="2651" y="822"/>
                  </a:cubicBezTo>
                  <a:cubicBezTo>
                    <a:pt x="2633" y="759"/>
                    <a:pt x="2597" y="697"/>
                    <a:pt x="2553" y="643"/>
                  </a:cubicBezTo>
                  <a:cubicBezTo>
                    <a:pt x="2463" y="554"/>
                    <a:pt x="2356" y="482"/>
                    <a:pt x="2240" y="420"/>
                  </a:cubicBezTo>
                  <a:cubicBezTo>
                    <a:pt x="2008" y="313"/>
                    <a:pt x="1767" y="224"/>
                    <a:pt x="1517" y="170"/>
                  </a:cubicBezTo>
                  <a:cubicBezTo>
                    <a:pt x="1267" y="108"/>
                    <a:pt x="1018" y="63"/>
                    <a:pt x="768" y="27"/>
                  </a:cubicBezTo>
                  <a:cubicBezTo>
                    <a:pt x="638" y="9"/>
                    <a:pt x="511" y="1"/>
                    <a:pt x="384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4" name="Google Shape;4644;p49"/>
            <p:cNvSpPr/>
            <p:nvPr/>
          </p:nvSpPr>
          <p:spPr>
            <a:xfrm rot="3684608">
              <a:off x="8163987" y="844776"/>
              <a:ext cx="71968" cy="227092"/>
            </a:xfrm>
            <a:custGeom>
              <a:avLst/>
              <a:gdLst/>
              <a:ahLst/>
              <a:cxnLst/>
              <a:rect l="l" t="t" r="r" b="b"/>
              <a:pathLst>
                <a:path w="894" h="2821" extrusionOk="0">
                  <a:moveTo>
                    <a:pt x="456" y="0"/>
                  </a:moveTo>
                  <a:cubicBezTo>
                    <a:pt x="527" y="241"/>
                    <a:pt x="590" y="491"/>
                    <a:pt x="652" y="741"/>
                  </a:cubicBezTo>
                  <a:cubicBezTo>
                    <a:pt x="715" y="982"/>
                    <a:pt x="759" y="1232"/>
                    <a:pt x="795" y="1482"/>
                  </a:cubicBezTo>
                  <a:cubicBezTo>
                    <a:pt x="840" y="1732"/>
                    <a:pt x="849" y="1991"/>
                    <a:pt x="831" y="2240"/>
                  </a:cubicBezTo>
                  <a:cubicBezTo>
                    <a:pt x="822" y="2365"/>
                    <a:pt x="786" y="2481"/>
                    <a:pt x="733" y="2597"/>
                  </a:cubicBezTo>
                  <a:cubicBezTo>
                    <a:pt x="670" y="2705"/>
                    <a:pt x="563" y="2767"/>
                    <a:pt x="438" y="2767"/>
                  </a:cubicBezTo>
                  <a:cubicBezTo>
                    <a:pt x="322" y="2767"/>
                    <a:pt x="206" y="2696"/>
                    <a:pt x="161" y="2580"/>
                  </a:cubicBezTo>
                  <a:cubicBezTo>
                    <a:pt x="108" y="2472"/>
                    <a:pt x="81" y="2348"/>
                    <a:pt x="72" y="2223"/>
                  </a:cubicBezTo>
                  <a:cubicBezTo>
                    <a:pt x="45" y="1973"/>
                    <a:pt x="45" y="1723"/>
                    <a:pt x="81" y="1473"/>
                  </a:cubicBezTo>
                  <a:cubicBezTo>
                    <a:pt x="108" y="1214"/>
                    <a:pt x="153" y="964"/>
                    <a:pt x="206" y="723"/>
                  </a:cubicBezTo>
                  <a:cubicBezTo>
                    <a:pt x="260" y="473"/>
                    <a:pt x="340" y="223"/>
                    <a:pt x="456" y="0"/>
                  </a:cubicBezTo>
                  <a:lnTo>
                    <a:pt x="456" y="0"/>
                  </a:lnTo>
                  <a:cubicBezTo>
                    <a:pt x="331" y="223"/>
                    <a:pt x="242" y="464"/>
                    <a:pt x="179" y="714"/>
                  </a:cubicBezTo>
                  <a:cubicBezTo>
                    <a:pt x="117" y="955"/>
                    <a:pt x="72" y="1214"/>
                    <a:pt x="37" y="1464"/>
                  </a:cubicBezTo>
                  <a:cubicBezTo>
                    <a:pt x="1" y="1714"/>
                    <a:pt x="1" y="1973"/>
                    <a:pt x="19" y="2232"/>
                  </a:cubicBezTo>
                  <a:cubicBezTo>
                    <a:pt x="28" y="2356"/>
                    <a:pt x="63" y="2490"/>
                    <a:pt x="117" y="2606"/>
                  </a:cubicBezTo>
                  <a:cubicBezTo>
                    <a:pt x="144" y="2669"/>
                    <a:pt x="188" y="2722"/>
                    <a:pt x="242" y="2758"/>
                  </a:cubicBezTo>
                  <a:cubicBezTo>
                    <a:pt x="304" y="2803"/>
                    <a:pt x="367" y="2821"/>
                    <a:pt x="438" y="2821"/>
                  </a:cubicBezTo>
                  <a:cubicBezTo>
                    <a:pt x="581" y="2821"/>
                    <a:pt x="706" y="2740"/>
                    <a:pt x="777" y="2615"/>
                  </a:cubicBezTo>
                  <a:cubicBezTo>
                    <a:pt x="831" y="2499"/>
                    <a:pt x="867" y="2374"/>
                    <a:pt x="875" y="2249"/>
                  </a:cubicBezTo>
                  <a:cubicBezTo>
                    <a:pt x="893" y="1991"/>
                    <a:pt x="884" y="1732"/>
                    <a:pt x="840" y="1482"/>
                  </a:cubicBezTo>
                  <a:cubicBezTo>
                    <a:pt x="751" y="973"/>
                    <a:pt x="626" y="482"/>
                    <a:pt x="456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5" name="Google Shape;4645;p49"/>
            <p:cNvSpPr/>
            <p:nvPr/>
          </p:nvSpPr>
          <p:spPr>
            <a:xfrm rot="3684608">
              <a:off x="8210700" y="971399"/>
              <a:ext cx="221377" cy="87021"/>
            </a:xfrm>
            <a:custGeom>
              <a:avLst/>
              <a:gdLst/>
              <a:ahLst/>
              <a:cxnLst/>
              <a:rect l="l" t="t" r="r" b="b"/>
              <a:pathLst>
                <a:path w="2750" h="1081" extrusionOk="0">
                  <a:moveTo>
                    <a:pt x="680" y="1"/>
                  </a:moveTo>
                  <a:cubicBezTo>
                    <a:pt x="449" y="1"/>
                    <a:pt x="225" y="35"/>
                    <a:pt x="0" y="91"/>
                  </a:cubicBezTo>
                  <a:cubicBezTo>
                    <a:pt x="198" y="49"/>
                    <a:pt x="401" y="24"/>
                    <a:pt x="602" y="24"/>
                  </a:cubicBezTo>
                  <a:cubicBezTo>
                    <a:pt x="654" y="24"/>
                    <a:pt x="707" y="25"/>
                    <a:pt x="759" y="29"/>
                  </a:cubicBezTo>
                  <a:cubicBezTo>
                    <a:pt x="1018" y="38"/>
                    <a:pt x="1268" y="56"/>
                    <a:pt x="1518" y="100"/>
                  </a:cubicBezTo>
                  <a:cubicBezTo>
                    <a:pt x="1768" y="127"/>
                    <a:pt x="2017" y="190"/>
                    <a:pt x="2258" y="279"/>
                  </a:cubicBezTo>
                  <a:cubicBezTo>
                    <a:pt x="2374" y="315"/>
                    <a:pt x="2482" y="377"/>
                    <a:pt x="2580" y="457"/>
                  </a:cubicBezTo>
                  <a:cubicBezTo>
                    <a:pt x="2678" y="529"/>
                    <a:pt x="2723" y="654"/>
                    <a:pt x="2687" y="770"/>
                  </a:cubicBezTo>
                  <a:cubicBezTo>
                    <a:pt x="2660" y="886"/>
                    <a:pt x="2571" y="975"/>
                    <a:pt x="2446" y="1011"/>
                  </a:cubicBezTo>
                  <a:cubicBezTo>
                    <a:pt x="2382" y="1026"/>
                    <a:pt x="2315" y="1032"/>
                    <a:pt x="2248" y="1032"/>
                  </a:cubicBezTo>
                  <a:cubicBezTo>
                    <a:pt x="2192" y="1032"/>
                    <a:pt x="2136" y="1028"/>
                    <a:pt x="2080" y="1020"/>
                  </a:cubicBezTo>
                  <a:cubicBezTo>
                    <a:pt x="1830" y="966"/>
                    <a:pt x="1589" y="895"/>
                    <a:pt x="1357" y="797"/>
                  </a:cubicBezTo>
                  <a:cubicBezTo>
                    <a:pt x="1125" y="698"/>
                    <a:pt x="902" y="582"/>
                    <a:pt x="670" y="466"/>
                  </a:cubicBezTo>
                  <a:cubicBezTo>
                    <a:pt x="438" y="350"/>
                    <a:pt x="224" y="225"/>
                    <a:pt x="0" y="91"/>
                  </a:cubicBezTo>
                  <a:lnTo>
                    <a:pt x="0" y="91"/>
                  </a:lnTo>
                  <a:cubicBezTo>
                    <a:pt x="429" y="377"/>
                    <a:pt x="866" y="618"/>
                    <a:pt x="1330" y="832"/>
                  </a:cubicBezTo>
                  <a:cubicBezTo>
                    <a:pt x="1571" y="939"/>
                    <a:pt x="1812" y="1011"/>
                    <a:pt x="2062" y="1064"/>
                  </a:cubicBezTo>
                  <a:cubicBezTo>
                    <a:pt x="2118" y="1076"/>
                    <a:pt x="2173" y="1080"/>
                    <a:pt x="2227" y="1080"/>
                  </a:cubicBezTo>
                  <a:cubicBezTo>
                    <a:pt x="2302" y="1080"/>
                    <a:pt x="2377" y="1071"/>
                    <a:pt x="2455" y="1055"/>
                  </a:cubicBezTo>
                  <a:cubicBezTo>
                    <a:pt x="2589" y="1020"/>
                    <a:pt x="2696" y="913"/>
                    <a:pt x="2731" y="788"/>
                  </a:cubicBezTo>
                  <a:cubicBezTo>
                    <a:pt x="2749" y="716"/>
                    <a:pt x="2749" y="645"/>
                    <a:pt x="2723" y="582"/>
                  </a:cubicBezTo>
                  <a:cubicBezTo>
                    <a:pt x="2696" y="520"/>
                    <a:pt x="2651" y="457"/>
                    <a:pt x="2606" y="422"/>
                  </a:cubicBezTo>
                  <a:cubicBezTo>
                    <a:pt x="2499" y="332"/>
                    <a:pt x="2392" y="270"/>
                    <a:pt x="2267" y="225"/>
                  </a:cubicBezTo>
                  <a:cubicBezTo>
                    <a:pt x="2026" y="145"/>
                    <a:pt x="1776" y="83"/>
                    <a:pt x="1518" y="56"/>
                  </a:cubicBezTo>
                  <a:cubicBezTo>
                    <a:pt x="1268" y="20"/>
                    <a:pt x="1018" y="2"/>
                    <a:pt x="759" y="2"/>
                  </a:cubicBezTo>
                  <a:cubicBezTo>
                    <a:pt x="733" y="1"/>
                    <a:pt x="706" y="1"/>
                    <a:pt x="680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6" name="Google Shape;4646;p49"/>
            <p:cNvSpPr/>
            <p:nvPr/>
          </p:nvSpPr>
          <p:spPr>
            <a:xfrm rot="3684608">
              <a:off x="8207884" y="743206"/>
              <a:ext cx="75510" cy="225885"/>
            </a:xfrm>
            <a:custGeom>
              <a:avLst/>
              <a:gdLst/>
              <a:ahLst/>
              <a:cxnLst/>
              <a:rect l="l" t="t" r="r" b="b"/>
              <a:pathLst>
                <a:path w="938" h="2806" extrusionOk="0">
                  <a:moveTo>
                    <a:pt x="259" y="0"/>
                  </a:moveTo>
                  <a:cubicBezTo>
                    <a:pt x="161" y="233"/>
                    <a:pt x="98" y="482"/>
                    <a:pt x="72" y="732"/>
                  </a:cubicBezTo>
                  <a:cubicBezTo>
                    <a:pt x="36" y="982"/>
                    <a:pt x="9" y="1241"/>
                    <a:pt x="9" y="1500"/>
                  </a:cubicBezTo>
                  <a:cubicBezTo>
                    <a:pt x="0" y="1750"/>
                    <a:pt x="27" y="2009"/>
                    <a:pt x="72" y="2259"/>
                  </a:cubicBezTo>
                  <a:cubicBezTo>
                    <a:pt x="98" y="2383"/>
                    <a:pt x="143" y="2508"/>
                    <a:pt x="214" y="2624"/>
                  </a:cubicBezTo>
                  <a:cubicBezTo>
                    <a:pt x="250" y="2678"/>
                    <a:pt x="295" y="2732"/>
                    <a:pt x="357" y="2767"/>
                  </a:cubicBezTo>
                  <a:cubicBezTo>
                    <a:pt x="409" y="2789"/>
                    <a:pt x="466" y="2805"/>
                    <a:pt x="520" y="2805"/>
                  </a:cubicBezTo>
                  <a:cubicBezTo>
                    <a:pt x="531" y="2805"/>
                    <a:pt x="542" y="2805"/>
                    <a:pt x="553" y="2803"/>
                  </a:cubicBezTo>
                  <a:cubicBezTo>
                    <a:pt x="696" y="2785"/>
                    <a:pt x="812" y="2696"/>
                    <a:pt x="866" y="2562"/>
                  </a:cubicBezTo>
                  <a:cubicBezTo>
                    <a:pt x="910" y="2446"/>
                    <a:pt x="937" y="2312"/>
                    <a:pt x="928" y="2178"/>
                  </a:cubicBezTo>
                  <a:cubicBezTo>
                    <a:pt x="919" y="1928"/>
                    <a:pt x="875" y="1669"/>
                    <a:pt x="803" y="1428"/>
                  </a:cubicBezTo>
                  <a:cubicBezTo>
                    <a:pt x="661" y="938"/>
                    <a:pt x="482" y="456"/>
                    <a:pt x="259" y="0"/>
                  </a:cubicBezTo>
                  <a:lnTo>
                    <a:pt x="259" y="0"/>
                  </a:lnTo>
                  <a:cubicBezTo>
                    <a:pt x="366" y="233"/>
                    <a:pt x="464" y="465"/>
                    <a:pt x="545" y="706"/>
                  </a:cubicBezTo>
                  <a:cubicBezTo>
                    <a:pt x="625" y="947"/>
                    <a:pt x="705" y="1188"/>
                    <a:pt x="768" y="1437"/>
                  </a:cubicBezTo>
                  <a:cubicBezTo>
                    <a:pt x="830" y="1678"/>
                    <a:pt x="875" y="1928"/>
                    <a:pt x="884" y="2178"/>
                  </a:cubicBezTo>
                  <a:cubicBezTo>
                    <a:pt x="884" y="2303"/>
                    <a:pt x="866" y="2428"/>
                    <a:pt x="821" y="2544"/>
                  </a:cubicBezTo>
                  <a:cubicBezTo>
                    <a:pt x="777" y="2651"/>
                    <a:pt x="669" y="2732"/>
                    <a:pt x="553" y="2749"/>
                  </a:cubicBezTo>
                  <a:cubicBezTo>
                    <a:pt x="545" y="2750"/>
                    <a:pt x="536" y="2750"/>
                    <a:pt x="527" y="2750"/>
                  </a:cubicBezTo>
                  <a:cubicBezTo>
                    <a:pt x="412" y="2750"/>
                    <a:pt x="309" y="2697"/>
                    <a:pt x="259" y="2598"/>
                  </a:cubicBezTo>
                  <a:cubicBezTo>
                    <a:pt x="188" y="2491"/>
                    <a:pt x="143" y="2375"/>
                    <a:pt x="125" y="2250"/>
                  </a:cubicBezTo>
                  <a:cubicBezTo>
                    <a:pt x="72" y="2000"/>
                    <a:pt x="45" y="1750"/>
                    <a:pt x="54" y="1500"/>
                  </a:cubicBezTo>
                  <a:cubicBezTo>
                    <a:pt x="45" y="1241"/>
                    <a:pt x="63" y="991"/>
                    <a:pt x="98" y="741"/>
                  </a:cubicBezTo>
                  <a:cubicBezTo>
                    <a:pt x="116" y="482"/>
                    <a:pt x="170" y="233"/>
                    <a:pt x="259" y="0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7" name="Google Shape;4647;p49"/>
            <p:cNvSpPr/>
            <p:nvPr/>
          </p:nvSpPr>
          <p:spPr>
            <a:xfrm rot="3684608">
              <a:off x="8258597" y="853098"/>
              <a:ext cx="226368" cy="74705"/>
            </a:xfrm>
            <a:custGeom>
              <a:avLst/>
              <a:gdLst/>
              <a:ahLst/>
              <a:cxnLst/>
              <a:rect l="l" t="t" r="r" b="b"/>
              <a:pathLst>
                <a:path w="2812" h="928" extrusionOk="0">
                  <a:moveTo>
                    <a:pt x="1272" y="1"/>
                  </a:moveTo>
                  <a:cubicBezTo>
                    <a:pt x="1109" y="1"/>
                    <a:pt x="946" y="8"/>
                    <a:pt x="786" y="19"/>
                  </a:cubicBezTo>
                  <a:cubicBezTo>
                    <a:pt x="661" y="37"/>
                    <a:pt x="527" y="46"/>
                    <a:pt x="402" y="73"/>
                  </a:cubicBezTo>
                  <a:cubicBezTo>
                    <a:pt x="268" y="91"/>
                    <a:pt x="143" y="126"/>
                    <a:pt x="18" y="180"/>
                  </a:cubicBezTo>
                  <a:cubicBezTo>
                    <a:pt x="9" y="189"/>
                    <a:pt x="9" y="189"/>
                    <a:pt x="9" y="198"/>
                  </a:cubicBezTo>
                  <a:cubicBezTo>
                    <a:pt x="1" y="207"/>
                    <a:pt x="9" y="225"/>
                    <a:pt x="18" y="233"/>
                  </a:cubicBezTo>
                  <a:cubicBezTo>
                    <a:pt x="465" y="448"/>
                    <a:pt x="929" y="635"/>
                    <a:pt x="1411" y="778"/>
                  </a:cubicBezTo>
                  <a:cubicBezTo>
                    <a:pt x="1652" y="849"/>
                    <a:pt x="1893" y="903"/>
                    <a:pt x="2143" y="921"/>
                  </a:cubicBezTo>
                  <a:cubicBezTo>
                    <a:pt x="2177" y="926"/>
                    <a:pt x="2212" y="928"/>
                    <a:pt x="2247" y="928"/>
                  </a:cubicBezTo>
                  <a:cubicBezTo>
                    <a:pt x="2337" y="928"/>
                    <a:pt x="2427" y="913"/>
                    <a:pt x="2517" y="894"/>
                  </a:cubicBezTo>
                  <a:cubicBezTo>
                    <a:pt x="2642" y="858"/>
                    <a:pt x="2740" y="769"/>
                    <a:pt x="2785" y="653"/>
                  </a:cubicBezTo>
                  <a:lnTo>
                    <a:pt x="2785" y="653"/>
                  </a:lnTo>
                  <a:cubicBezTo>
                    <a:pt x="2740" y="769"/>
                    <a:pt x="2633" y="858"/>
                    <a:pt x="2508" y="885"/>
                  </a:cubicBezTo>
                  <a:cubicBezTo>
                    <a:pt x="2431" y="909"/>
                    <a:pt x="2350" y="921"/>
                    <a:pt x="2267" y="921"/>
                  </a:cubicBezTo>
                  <a:cubicBezTo>
                    <a:pt x="2226" y="921"/>
                    <a:pt x="2184" y="918"/>
                    <a:pt x="2143" y="912"/>
                  </a:cubicBezTo>
                  <a:cubicBezTo>
                    <a:pt x="1893" y="885"/>
                    <a:pt x="1652" y="831"/>
                    <a:pt x="1411" y="751"/>
                  </a:cubicBezTo>
                  <a:cubicBezTo>
                    <a:pt x="1179" y="680"/>
                    <a:pt x="947" y="590"/>
                    <a:pt x="715" y="492"/>
                  </a:cubicBezTo>
                  <a:cubicBezTo>
                    <a:pt x="502" y="402"/>
                    <a:pt x="297" y="313"/>
                    <a:pt x="93" y="209"/>
                  </a:cubicBezTo>
                  <a:lnTo>
                    <a:pt x="93" y="209"/>
                  </a:lnTo>
                  <a:cubicBezTo>
                    <a:pt x="192" y="169"/>
                    <a:pt x="297" y="141"/>
                    <a:pt x="402" y="126"/>
                  </a:cubicBezTo>
                  <a:cubicBezTo>
                    <a:pt x="536" y="100"/>
                    <a:pt x="661" y="82"/>
                    <a:pt x="786" y="73"/>
                  </a:cubicBezTo>
                  <a:cubicBezTo>
                    <a:pt x="1045" y="46"/>
                    <a:pt x="1304" y="37"/>
                    <a:pt x="1562" y="37"/>
                  </a:cubicBezTo>
                  <a:cubicBezTo>
                    <a:pt x="1821" y="37"/>
                    <a:pt x="2080" y="73"/>
                    <a:pt x="2330" y="135"/>
                  </a:cubicBezTo>
                  <a:cubicBezTo>
                    <a:pt x="2455" y="162"/>
                    <a:pt x="2580" y="225"/>
                    <a:pt x="2678" y="305"/>
                  </a:cubicBezTo>
                  <a:cubicBezTo>
                    <a:pt x="2732" y="341"/>
                    <a:pt x="2767" y="394"/>
                    <a:pt x="2794" y="457"/>
                  </a:cubicBezTo>
                  <a:cubicBezTo>
                    <a:pt x="2803" y="519"/>
                    <a:pt x="2803" y="590"/>
                    <a:pt x="2785" y="653"/>
                  </a:cubicBezTo>
                  <a:cubicBezTo>
                    <a:pt x="2803" y="590"/>
                    <a:pt x="2812" y="519"/>
                    <a:pt x="2794" y="448"/>
                  </a:cubicBezTo>
                  <a:cubicBezTo>
                    <a:pt x="2776" y="385"/>
                    <a:pt x="2741" y="332"/>
                    <a:pt x="2687" y="287"/>
                  </a:cubicBezTo>
                  <a:cubicBezTo>
                    <a:pt x="2580" y="207"/>
                    <a:pt x="2464" y="153"/>
                    <a:pt x="2339" y="117"/>
                  </a:cubicBezTo>
                  <a:cubicBezTo>
                    <a:pt x="2089" y="55"/>
                    <a:pt x="1830" y="10"/>
                    <a:pt x="1571" y="10"/>
                  </a:cubicBezTo>
                  <a:cubicBezTo>
                    <a:pt x="1472" y="4"/>
                    <a:pt x="1372" y="1"/>
                    <a:pt x="1272" y="1"/>
                  </a:cubicBezTo>
                  <a:close/>
                </a:path>
              </a:pathLst>
            </a:custGeom>
            <a:solidFill>
              <a:srgbClr val="CB47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8" name="Google Shape;4648;p49"/>
            <p:cNvSpPr/>
            <p:nvPr/>
          </p:nvSpPr>
          <p:spPr>
            <a:xfrm rot="3684608">
              <a:off x="8041949" y="761448"/>
              <a:ext cx="394775" cy="474793"/>
            </a:xfrm>
            <a:custGeom>
              <a:avLst/>
              <a:gdLst/>
              <a:ahLst/>
              <a:cxnLst/>
              <a:rect l="l" t="t" r="r" b="b"/>
              <a:pathLst>
                <a:path w="4904" h="5898" extrusionOk="0">
                  <a:moveTo>
                    <a:pt x="69" y="1"/>
                  </a:moveTo>
                  <a:cubicBezTo>
                    <a:pt x="32" y="1"/>
                    <a:pt x="0" y="57"/>
                    <a:pt x="36" y="85"/>
                  </a:cubicBezTo>
                  <a:cubicBezTo>
                    <a:pt x="259" y="255"/>
                    <a:pt x="473" y="442"/>
                    <a:pt x="687" y="629"/>
                  </a:cubicBezTo>
                  <a:cubicBezTo>
                    <a:pt x="669" y="647"/>
                    <a:pt x="669" y="665"/>
                    <a:pt x="669" y="683"/>
                  </a:cubicBezTo>
                  <a:cubicBezTo>
                    <a:pt x="732" y="978"/>
                    <a:pt x="794" y="1272"/>
                    <a:pt x="848" y="1567"/>
                  </a:cubicBezTo>
                  <a:cubicBezTo>
                    <a:pt x="884" y="1808"/>
                    <a:pt x="919" y="2057"/>
                    <a:pt x="937" y="2307"/>
                  </a:cubicBezTo>
                  <a:cubicBezTo>
                    <a:pt x="964" y="2049"/>
                    <a:pt x="964" y="1781"/>
                    <a:pt x="937" y="1522"/>
                  </a:cubicBezTo>
                  <a:cubicBezTo>
                    <a:pt x="893" y="1254"/>
                    <a:pt x="839" y="986"/>
                    <a:pt x="776" y="728"/>
                  </a:cubicBezTo>
                  <a:lnTo>
                    <a:pt x="776" y="728"/>
                  </a:lnTo>
                  <a:cubicBezTo>
                    <a:pt x="1071" y="1004"/>
                    <a:pt x="1348" y="1299"/>
                    <a:pt x="1607" y="1584"/>
                  </a:cubicBezTo>
                  <a:cubicBezTo>
                    <a:pt x="1669" y="1656"/>
                    <a:pt x="1731" y="1736"/>
                    <a:pt x="1803" y="1808"/>
                  </a:cubicBezTo>
                  <a:cubicBezTo>
                    <a:pt x="1803" y="2084"/>
                    <a:pt x="1803" y="2361"/>
                    <a:pt x="1794" y="2647"/>
                  </a:cubicBezTo>
                  <a:cubicBezTo>
                    <a:pt x="1776" y="2896"/>
                    <a:pt x="1794" y="3209"/>
                    <a:pt x="1758" y="3459"/>
                  </a:cubicBezTo>
                  <a:cubicBezTo>
                    <a:pt x="1812" y="3200"/>
                    <a:pt x="1847" y="2941"/>
                    <a:pt x="1865" y="2673"/>
                  </a:cubicBezTo>
                  <a:cubicBezTo>
                    <a:pt x="1874" y="2441"/>
                    <a:pt x="1892" y="2156"/>
                    <a:pt x="1892" y="1924"/>
                  </a:cubicBezTo>
                  <a:cubicBezTo>
                    <a:pt x="2178" y="2254"/>
                    <a:pt x="2445" y="2602"/>
                    <a:pt x="2695" y="2959"/>
                  </a:cubicBezTo>
                  <a:cubicBezTo>
                    <a:pt x="2686" y="2968"/>
                    <a:pt x="2678" y="2986"/>
                    <a:pt x="2678" y="2995"/>
                  </a:cubicBezTo>
                  <a:cubicBezTo>
                    <a:pt x="2669" y="3289"/>
                    <a:pt x="2651" y="3584"/>
                    <a:pt x="2624" y="3878"/>
                  </a:cubicBezTo>
                  <a:cubicBezTo>
                    <a:pt x="2606" y="4137"/>
                    <a:pt x="2570" y="4387"/>
                    <a:pt x="2526" y="4637"/>
                  </a:cubicBezTo>
                  <a:cubicBezTo>
                    <a:pt x="2615" y="4396"/>
                    <a:pt x="2686" y="4155"/>
                    <a:pt x="2722" y="3905"/>
                  </a:cubicBezTo>
                  <a:cubicBezTo>
                    <a:pt x="2749" y="3628"/>
                    <a:pt x="2758" y="3343"/>
                    <a:pt x="2776" y="3066"/>
                  </a:cubicBezTo>
                  <a:cubicBezTo>
                    <a:pt x="3017" y="3423"/>
                    <a:pt x="3249" y="3789"/>
                    <a:pt x="3463" y="4173"/>
                  </a:cubicBezTo>
                  <a:cubicBezTo>
                    <a:pt x="3454" y="4485"/>
                    <a:pt x="3436" y="4806"/>
                    <a:pt x="3409" y="5128"/>
                  </a:cubicBezTo>
                  <a:cubicBezTo>
                    <a:pt x="3383" y="5351"/>
                    <a:pt x="3356" y="5583"/>
                    <a:pt x="3311" y="5806"/>
                  </a:cubicBezTo>
                  <a:cubicBezTo>
                    <a:pt x="3409" y="5538"/>
                    <a:pt x="3472" y="5262"/>
                    <a:pt x="3516" y="4976"/>
                  </a:cubicBezTo>
                  <a:cubicBezTo>
                    <a:pt x="3534" y="4762"/>
                    <a:pt x="3543" y="4548"/>
                    <a:pt x="3552" y="4333"/>
                  </a:cubicBezTo>
                  <a:cubicBezTo>
                    <a:pt x="3831" y="4830"/>
                    <a:pt x="4391" y="5897"/>
                    <a:pt x="4392" y="5897"/>
                  </a:cubicBezTo>
                  <a:cubicBezTo>
                    <a:pt x="4392" y="5897"/>
                    <a:pt x="4392" y="5896"/>
                    <a:pt x="4391" y="5895"/>
                  </a:cubicBezTo>
                  <a:cubicBezTo>
                    <a:pt x="4168" y="5315"/>
                    <a:pt x="3900" y="4762"/>
                    <a:pt x="3606" y="4217"/>
                  </a:cubicBezTo>
                  <a:lnTo>
                    <a:pt x="3606" y="4217"/>
                  </a:lnTo>
                  <a:cubicBezTo>
                    <a:pt x="3847" y="4244"/>
                    <a:pt x="4088" y="4378"/>
                    <a:pt x="4293" y="4485"/>
                  </a:cubicBezTo>
                  <a:cubicBezTo>
                    <a:pt x="4464" y="4567"/>
                    <a:pt x="4867" y="4731"/>
                    <a:pt x="4901" y="4731"/>
                  </a:cubicBezTo>
                  <a:cubicBezTo>
                    <a:pt x="4904" y="4731"/>
                    <a:pt x="4904" y="4729"/>
                    <a:pt x="4900" y="4726"/>
                  </a:cubicBezTo>
                  <a:cubicBezTo>
                    <a:pt x="4721" y="4592"/>
                    <a:pt x="4534" y="4485"/>
                    <a:pt x="4338" y="4396"/>
                  </a:cubicBezTo>
                  <a:cubicBezTo>
                    <a:pt x="4106" y="4271"/>
                    <a:pt x="3820" y="4119"/>
                    <a:pt x="3552" y="4119"/>
                  </a:cubicBezTo>
                  <a:cubicBezTo>
                    <a:pt x="3347" y="3753"/>
                    <a:pt x="3124" y="3396"/>
                    <a:pt x="2883" y="3048"/>
                  </a:cubicBezTo>
                  <a:lnTo>
                    <a:pt x="2883" y="3048"/>
                  </a:lnTo>
                  <a:cubicBezTo>
                    <a:pt x="3106" y="3102"/>
                    <a:pt x="3320" y="3191"/>
                    <a:pt x="3516" y="3307"/>
                  </a:cubicBezTo>
                  <a:cubicBezTo>
                    <a:pt x="3668" y="3395"/>
                    <a:pt x="4064" y="3555"/>
                    <a:pt x="4113" y="3555"/>
                  </a:cubicBezTo>
                  <a:cubicBezTo>
                    <a:pt x="4118" y="3555"/>
                    <a:pt x="4119" y="3553"/>
                    <a:pt x="4114" y="3548"/>
                  </a:cubicBezTo>
                  <a:cubicBezTo>
                    <a:pt x="3936" y="3423"/>
                    <a:pt x="3749" y="3307"/>
                    <a:pt x="3552" y="3218"/>
                  </a:cubicBezTo>
                  <a:cubicBezTo>
                    <a:pt x="3329" y="3102"/>
                    <a:pt x="3070" y="2959"/>
                    <a:pt x="2811" y="2941"/>
                  </a:cubicBezTo>
                  <a:cubicBezTo>
                    <a:pt x="2526" y="2539"/>
                    <a:pt x="2231" y="2165"/>
                    <a:pt x="1919" y="1799"/>
                  </a:cubicBezTo>
                  <a:cubicBezTo>
                    <a:pt x="2160" y="1799"/>
                    <a:pt x="2428" y="1933"/>
                    <a:pt x="2642" y="2031"/>
                  </a:cubicBezTo>
                  <a:cubicBezTo>
                    <a:pt x="2803" y="2103"/>
                    <a:pt x="3211" y="2241"/>
                    <a:pt x="3256" y="2241"/>
                  </a:cubicBezTo>
                  <a:cubicBezTo>
                    <a:pt x="3261" y="2241"/>
                    <a:pt x="3262" y="2239"/>
                    <a:pt x="3258" y="2236"/>
                  </a:cubicBezTo>
                  <a:cubicBezTo>
                    <a:pt x="3070" y="2120"/>
                    <a:pt x="2883" y="2013"/>
                    <a:pt x="2678" y="1933"/>
                  </a:cubicBezTo>
                  <a:cubicBezTo>
                    <a:pt x="2447" y="1834"/>
                    <a:pt x="2172" y="1697"/>
                    <a:pt x="1906" y="1697"/>
                  </a:cubicBezTo>
                  <a:cubicBezTo>
                    <a:pt x="1884" y="1697"/>
                    <a:pt x="1861" y="1698"/>
                    <a:pt x="1839" y="1700"/>
                  </a:cubicBezTo>
                  <a:lnTo>
                    <a:pt x="1740" y="1593"/>
                  </a:lnTo>
                  <a:cubicBezTo>
                    <a:pt x="1473" y="1281"/>
                    <a:pt x="1187" y="978"/>
                    <a:pt x="884" y="683"/>
                  </a:cubicBezTo>
                  <a:cubicBezTo>
                    <a:pt x="1107" y="683"/>
                    <a:pt x="1339" y="710"/>
                    <a:pt x="1553" y="772"/>
                  </a:cubicBezTo>
                  <a:cubicBezTo>
                    <a:pt x="1720" y="810"/>
                    <a:pt x="2105" y="867"/>
                    <a:pt x="2185" y="867"/>
                  </a:cubicBezTo>
                  <a:cubicBezTo>
                    <a:pt x="2199" y="867"/>
                    <a:pt x="2204" y="866"/>
                    <a:pt x="2196" y="862"/>
                  </a:cubicBezTo>
                  <a:cubicBezTo>
                    <a:pt x="1990" y="781"/>
                    <a:pt x="1785" y="719"/>
                    <a:pt x="1571" y="683"/>
                  </a:cubicBezTo>
                  <a:cubicBezTo>
                    <a:pt x="1386" y="642"/>
                    <a:pt x="1175" y="585"/>
                    <a:pt x="969" y="585"/>
                  </a:cubicBezTo>
                  <a:cubicBezTo>
                    <a:pt x="907" y="585"/>
                    <a:pt x="846" y="590"/>
                    <a:pt x="785" y="603"/>
                  </a:cubicBezTo>
                  <a:cubicBezTo>
                    <a:pt x="571" y="389"/>
                    <a:pt x="339" y="192"/>
                    <a:pt x="98" y="14"/>
                  </a:cubicBezTo>
                  <a:cubicBezTo>
                    <a:pt x="89" y="4"/>
                    <a:pt x="79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9" name="Google Shape;4649;p49"/>
            <p:cNvSpPr/>
            <p:nvPr/>
          </p:nvSpPr>
          <p:spPr>
            <a:xfrm>
              <a:off x="7030019" y="695529"/>
              <a:ext cx="231129" cy="249285"/>
            </a:xfrm>
            <a:custGeom>
              <a:avLst/>
              <a:gdLst/>
              <a:ahLst/>
              <a:cxnLst/>
              <a:rect l="l" t="t" r="r" b="b"/>
              <a:pathLst>
                <a:path w="3348" h="3611" extrusionOk="0">
                  <a:moveTo>
                    <a:pt x="1808" y="1"/>
                  </a:moveTo>
                  <a:cubicBezTo>
                    <a:pt x="1552" y="1"/>
                    <a:pt x="1246" y="107"/>
                    <a:pt x="893" y="416"/>
                  </a:cubicBezTo>
                  <a:cubicBezTo>
                    <a:pt x="28" y="1165"/>
                    <a:pt x="1" y="3611"/>
                    <a:pt x="1" y="3611"/>
                  </a:cubicBezTo>
                  <a:cubicBezTo>
                    <a:pt x="6" y="3611"/>
                    <a:pt x="11" y="3611"/>
                    <a:pt x="17" y="3611"/>
                  </a:cubicBezTo>
                  <a:cubicBezTo>
                    <a:pt x="853" y="3611"/>
                    <a:pt x="2565" y="2918"/>
                    <a:pt x="2955" y="2040"/>
                  </a:cubicBezTo>
                  <a:cubicBezTo>
                    <a:pt x="3348" y="1148"/>
                    <a:pt x="2598" y="380"/>
                    <a:pt x="2598" y="380"/>
                  </a:cubicBezTo>
                  <a:cubicBezTo>
                    <a:pt x="2450" y="226"/>
                    <a:pt x="2182" y="1"/>
                    <a:pt x="18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0" name="Google Shape;4650;p49"/>
            <p:cNvSpPr/>
            <p:nvPr/>
          </p:nvSpPr>
          <p:spPr>
            <a:xfrm>
              <a:off x="7042791" y="678684"/>
              <a:ext cx="213387" cy="246731"/>
            </a:xfrm>
            <a:custGeom>
              <a:avLst/>
              <a:gdLst/>
              <a:ahLst/>
              <a:cxnLst/>
              <a:rect l="l" t="t" r="r" b="b"/>
              <a:pathLst>
                <a:path w="3091" h="3574" extrusionOk="0">
                  <a:moveTo>
                    <a:pt x="1083" y="1222"/>
                  </a:moveTo>
                  <a:cubicBezTo>
                    <a:pt x="1082" y="1222"/>
                    <a:pt x="1082" y="1222"/>
                    <a:pt x="1083" y="1222"/>
                  </a:cubicBezTo>
                  <a:lnTo>
                    <a:pt x="1083" y="1222"/>
                  </a:lnTo>
                  <a:close/>
                  <a:moveTo>
                    <a:pt x="3009" y="1"/>
                  </a:moveTo>
                  <a:cubicBezTo>
                    <a:pt x="3001" y="1"/>
                    <a:pt x="2993" y="3"/>
                    <a:pt x="2984" y="8"/>
                  </a:cubicBezTo>
                  <a:cubicBezTo>
                    <a:pt x="2841" y="106"/>
                    <a:pt x="2716" y="222"/>
                    <a:pt x="2600" y="347"/>
                  </a:cubicBezTo>
                  <a:cubicBezTo>
                    <a:pt x="2449" y="499"/>
                    <a:pt x="2306" y="678"/>
                    <a:pt x="2163" y="847"/>
                  </a:cubicBezTo>
                  <a:cubicBezTo>
                    <a:pt x="2092" y="936"/>
                    <a:pt x="2020" y="1026"/>
                    <a:pt x="1958" y="1124"/>
                  </a:cubicBezTo>
                  <a:lnTo>
                    <a:pt x="1199" y="1204"/>
                  </a:lnTo>
                  <a:lnTo>
                    <a:pt x="1083" y="1222"/>
                  </a:lnTo>
                  <a:lnTo>
                    <a:pt x="1083" y="1222"/>
                  </a:lnTo>
                  <a:cubicBezTo>
                    <a:pt x="1108" y="1222"/>
                    <a:pt x="1631" y="1221"/>
                    <a:pt x="1877" y="1195"/>
                  </a:cubicBezTo>
                  <a:lnTo>
                    <a:pt x="1913" y="1195"/>
                  </a:lnTo>
                  <a:cubicBezTo>
                    <a:pt x="1779" y="1383"/>
                    <a:pt x="1636" y="1570"/>
                    <a:pt x="1494" y="1757"/>
                  </a:cubicBezTo>
                  <a:cubicBezTo>
                    <a:pt x="1387" y="1900"/>
                    <a:pt x="1271" y="2043"/>
                    <a:pt x="1163" y="2186"/>
                  </a:cubicBezTo>
                  <a:lnTo>
                    <a:pt x="574" y="2346"/>
                  </a:lnTo>
                  <a:lnTo>
                    <a:pt x="485" y="2373"/>
                  </a:lnTo>
                  <a:cubicBezTo>
                    <a:pt x="690" y="2346"/>
                    <a:pt x="896" y="2311"/>
                    <a:pt x="1101" y="2257"/>
                  </a:cubicBezTo>
                  <a:lnTo>
                    <a:pt x="1101" y="2257"/>
                  </a:lnTo>
                  <a:cubicBezTo>
                    <a:pt x="842" y="2579"/>
                    <a:pt x="583" y="2891"/>
                    <a:pt x="316" y="3203"/>
                  </a:cubicBezTo>
                  <a:cubicBezTo>
                    <a:pt x="217" y="3319"/>
                    <a:pt x="110" y="3444"/>
                    <a:pt x="3" y="3569"/>
                  </a:cubicBezTo>
                  <a:cubicBezTo>
                    <a:pt x="1" y="3572"/>
                    <a:pt x="0" y="3574"/>
                    <a:pt x="1" y="3574"/>
                  </a:cubicBezTo>
                  <a:cubicBezTo>
                    <a:pt x="15" y="3574"/>
                    <a:pt x="548" y="3032"/>
                    <a:pt x="887" y="2659"/>
                  </a:cubicBezTo>
                  <a:cubicBezTo>
                    <a:pt x="905" y="2775"/>
                    <a:pt x="914" y="2891"/>
                    <a:pt x="931" y="3007"/>
                  </a:cubicBezTo>
                  <a:lnTo>
                    <a:pt x="940" y="3069"/>
                  </a:lnTo>
                  <a:cubicBezTo>
                    <a:pt x="949" y="2918"/>
                    <a:pt x="949" y="2766"/>
                    <a:pt x="940" y="2614"/>
                  </a:cubicBezTo>
                  <a:lnTo>
                    <a:pt x="940" y="2605"/>
                  </a:lnTo>
                  <a:cubicBezTo>
                    <a:pt x="1146" y="2373"/>
                    <a:pt x="1306" y="2177"/>
                    <a:pt x="1494" y="1936"/>
                  </a:cubicBezTo>
                  <a:cubicBezTo>
                    <a:pt x="1574" y="1829"/>
                    <a:pt x="1654" y="1731"/>
                    <a:pt x="1726" y="1624"/>
                  </a:cubicBezTo>
                  <a:lnTo>
                    <a:pt x="1860" y="2382"/>
                  </a:lnTo>
                  <a:lnTo>
                    <a:pt x="1877" y="2498"/>
                  </a:lnTo>
                  <a:cubicBezTo>
                    <a:pt x="1878" y="2499"/>
                    <a:pt x="1878" y="2500"/>
                    <a:pt x="1878" y="2500"/>
                  </a:cubicBezTo>
                  <a:cubicBezTo>
                    <a:pt x="1883" y="2500"/>
                    <a:pt x="1832" y="1919"/>
                    <a:pt x="1788" y="1650"/>
                  </a:cubicBezTo>
                  <a:lnTo>
                    <a:pt x="1770" y="1561"/>
                  </a:lnTo>
                  <a:cubicBezTo>
                    <a:pt x="1886" y="1409"/>
                    <a:pt x="1993" y="1258"/>
                    <a:pt x="2110" y="1106"/>
                  </a:cubicBezTo>
                  <a:cubicBezTo>
                    <a:pt x="2127" y="1079"/>
                    <a:pt x="2154" y="1043"/>
                    <a:pt x="2181" y="1017"/>
                  </a:cubicBezTo>
                  <a:lnTo>
                    <a:pt x="2395" y="1722"/>
                  </a:lnTo>
                  <a:lnTo>
                    <a:pt x="2431" y="1838"/>
                  </a:lnTo>
                  <a:cubicBezTo>
                    <a:pt x="2431" y="1839"/>
                    <a:pt x="2431" y="1839"/>
                    <a:pt x="2431" y="1839"/>
                  </a:cubicBezTo>
                  <a:cubicBezTo>
                    <a:pt x="2433" y="1839"/>
                    <a:pt x="2321" y="1294"/>
                    <a:pt x="2243" y="1043"/>
                  </a:cubicBezTo>
                  <a:cubicBezTo>
                    <a:pt x="2234" y="1017"/>
                    <a:pt x="2226" y="990"/>
                    <a:pt x="2217" y="963"/>
                  </a:cubicBezTo>
                  <a:cubicBezTo>
                    <a:pt x="2342" y="811"/>
                    <a:pt x="2467" y="660"/>
                    <a:pt x="2600" y="517"/>
                  </a:cubicBezTo>
                  <a:cubicBezTo>
                    <a:pt x="2725" y="365"/>
                    <a:pt x="2868" y="231"/>
                    <a:pt x="3029" y="124"/>
                  </a:cubicBezTo>
                  <a:cubicBezTo>
                    <a:pt x="3090" y="86"/>
                    <a:pt x="3059" y="1"/>
                    <a:pt x="30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1" name="Google Shape;4651;p49"/>
            <p:cNvSpPr/>
            <p:nvPr/>
          </p:nvSpPr>
          <p:spPr>
            <a:xfrm>
              <a:off x="7041755" y="721141"/>
              <a:ext cx="202756" cy="221878"/>
            </a:xfrm>
            <a:custGeom>
              <a:avLst/>
              <a:gdLst/>
              <a:ahLst/>
              <a:cxnLst/>
              <a:rect l="l" t="t" r="r" b="b"/>
              <a:pathLst>
                <a:path w="2937" h="3214" extrusionOk="0">
                  <a:moveTo>
                    <a:pt x="0" y="2392"/>
                  </a:moveTo>
                  <a:cubicBezTo>
                    <a:pt x="0" y="2669"/>
                    <a:pt x="63" y="2954"/>
                    <a:pt x="179" y="3213"/>
                  </a:cubicBezTo>
                  <a:cubicBezTo>
                    <a:pt x="1071" y="3070"/>
                    <a:pt x="2446" y="2445"/>
                    <a:pt x="2785" y="1669"/>
                  </a:cubicBezTo>
                  <a:cubicBezTo>
                    <a:pt x="2928" y="1330"/>
                    <a:pt x="2937" y="955"/>
                    <a:pt x="2803" y="625"/>
                  </a:cubicBezTo>
                  <a:cubicBezTo>
                    <a:pt x="1500" y="0"/>
                    <a:pt x="0" y="946"/>
                    <a:pt x="0" y="2392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2" name="Google Shape;4652;p49"/>
            <p:cNvSpPr/>
            <p:nvPr/>
          </p:nvSpPr>
          <p:spPr>
            <a:xfrm>
              <a:off x="7028224" y="695667"/>
              <a:ext cx="214423" cy="251011"/>
            </a:xfrm>
            <a:custGeom>
              <a:avLst/>
              <a:gdLst/>
              <a:ahLst/>
              <a:cxnLst/>
              <a:rect l="l" t="t" r="r" b="b"/>
              <a:pathLst>
                <a:path w="3106" h="3636" extrusionOk="0">
                  <a:moveTo>
                    <a:pt x="2624" y="378"/>
                  </a:moveTo>
                  <a:cubicBezTo>
                    <a:pt x="2743" y="511"/>
                    <a:pt x="2839" y="654"/>
                    <a:pt x="2919" y="809"/>
                  </a:cubicBezTo>
                  <a:lnTo>
                    <a:pt x="2919" y="809"/>
                  </a:lnTo>
                  <a:cubicBezTo>
                    <a:pt x="2843" y="651"/>
                    <a:pt x="2745" y="506"/>
                    <a:pt x="2624" y="378"/>
                  </a:cubicBezTo>
                  <a:close/>
                  <a:moveTo>
                    <a:pt x="1830" y="0"/>
                  </a:moveTo>
                  <a:cubicBezTo>
                    <a:pt x="1691" y="0"/>
                    <a:pt x="1552" y="30"/>
                    <a:pt x="1428" y="92"/>
                  </a:cubicBezTo>
                  <a:cubicBezTo>
                    <a:pt x="1223" y="182"/>
                    <a:pt x="1026" y="307"/>
                    <a:pt x="866" y="458"/>
                  </a:cubicBezTo>
                  <a:cubicBezTo>
                    <a:pt x="714" y="619"/>
                    <a:pt x="589" y="806"/>
                    <a:pt x="500" y="1012"/>
                  </a:cubicBezTo>
                  <a:cubicBezTo>
                    <a:pt x="321" y="1413"/>
                    <a:pt x="196" y="1851"/>
                    <a:pt x="134" y="2288"/>
                  </a:cubicBezTo>
                  <a:cubicBezTo>
                    <a:pt x="62" y="2725"/>
                    <a:pt x="18" y="3163"/>
                    <a:pt x="0" y="3609"/>
                  </a:cubicBezTo>
                  <a:lnTo>
                    <a:pt x="0" y="3636"/>
                  </a:lnTo>
                  <a:lnTo>
                    <a:pt x="27" y="3636"/>
                  </a:lnTo>
                  <a:cubicBezTo>
                    <a:pt x="250" y="3636"/>
                    <a:pt x="473" y="3600"/>
                    <a:pt x="687" y="3546"/>
                  </a:cubicBezTo>
                  <a:cubicBezTo>
                    <a:pt x="901" y="3493"/>
                    <a:pt x="1107" y="3421"/>
                    <a:pt x="1312" y="3341"/>
                  </a:cubicBezTo>
                  <a:cubicBezTo>
                    <a:pt x="1723" y="3180"/>
                    <a:pt x="2106" y="2957"/>
                    <a:pt x="2454" y="2690"/>
                  </a:cubicBezTo>
                  <a:cubicBezTo>
                    <a:pt x="2624" y="2547"/>
                    <a:pt x="2776" y="2386"/>
                    <a:pt x="2901" y="2208"/>
                  </a:cubicBezTo>
                  <a:cubicBezTo>
                    <a:pt x="3017" y="2020"/>
                    <a:pt x="3088" y="1797"/>
                    <a:pt x="3097" y="1583"/>
                  </a:cubicBezTo>
                  <a:cubicBezTo>
                    <a:pt x="3106" y="1360"/>
                    <a:pt x="3061" y="1137"/>
                    <a:pt x="2981" y="940"/>
                  </a:cubicBezTo>
                  <a:cubicBezTo>
                    <a:pt x="2961" y="895"/>
                    <a:pt x="2941" y="852"/>
                    <a:pt x="2919" y="809"/>
                  </a:cubicBezTo>
                  <a:lnTo>
                    <a:pt x="2919" y="809"/>
                  </a:lnTo>
                  <a:cubicBezTo>
                    <a:pt x="2938" y="849"/>
                    <a:pt x="2956" y="890"/>
                    <a:pt x="2972" y="931"/>
                  </a:cubicBezTo>
                  <a:cubicBezTo>
                    <a:pt x="3061" y="1137"/>
                    <a:pt x="3097" y="1351"/>
                    <a:pt x="3088" y="1574"/>
                  </a:cubicBezTo>
                  <a:cubicBezTo>
                    <a:pt x="3070" y="1788"/>
                    <a:pt x="3008" y="2002"/>
                    <a:pt x="2892" y="2190"/>
                  </a:cubicBezTo>
                  <a:cubicBezTo>
                    <a:pt x="2767" y="2368"/>
                    <a:pt x="2615" y="2529"/>
                    <a:pt x="2445" y="2663"/>
                  </a:cubicBezTo>
                  <a:cubicBezTo>
                    <a:pt x="2097" y="2931"/>
                    <a:pt x="1714" y="3145"/>
                    <a:pt x="1303" y="3296"/>
                  </a:cubicBezTo>
                  <a:cubicBezTo>
                    <a:pt x="1098" y="3377"/>
                    <a:pt x="893" y="3448"/>
                    <a:pt x="678" y="3493"/>
                  </a:cubicBezTo>
                  <a:cubicBezTo>
                    <a:pt x="473" y="3544"/>
                    <a:pt x="268" y="3579"/>
                    <a:pt x="63" y="3582"/>
                  </a:cubicBezTo>
                  <a:lnTo>
                    <a:pt x="63" y="3582"/>
                  </a:lnTo>
                  <a:cubicBezTo>
                    <a:pt x="64" y="3145"/>
                    <a:pt x="108" y="2716"/>
                    <a:pt x="170" y="2288"/>
                  </a:cubicBezTo>
                  <a:cubicBezTo>
                    <a:pt x="232" y="1851"/>
                    <a:pt x="348" y="1422"/>
                    <a:pt x="518" y="1021"/>
                  </a:cubicBezTo>
                  <a:cubicBezTo>
                    <a:pt x="607" y="815"/>
                    <a:pt x="723" y="628"/>
                    <a:pt x="884" y="467"/>
                  </a:cubicBezTo>
                  <a:cubicBezTo>
                    <a:pt x="1035" y="315"/>
                    <a:pt x="1223" y="191"/>
                    <a:pt x="1419" y="101"/>
                  </a:cubicBezTo>
                  <a:cubicBezTo>
                    <a:pt x="1549" y="39"/>
                    <a:pt x="1686" y="9"/>
                    <a:pt x="1826" y="9"/>
                  </a:cubicBezTo>
                  <a:cubicBezTo>
                    <a:pt x="1907" y="9"/>
                    <a:pt x="1989" y="19"/>
                    <a:pt x="2071" y="39"/>
                  </a:cubicBezTo>
                  <a:cubicBezTo>
                    <a:pt x="2276" y="92"/>
                    <a:pt x="2472" y="217"/>
                    <a:pt x="2624" y="378"/>
                  </a:cubicBezTo>
                  <a:cubicBezTo>
                    <a:pt x="2472" y="217"/>
                    <a:pt x="2285" y="92"/>
                    <a:pt x="2071" y="30"/>
                  </a:cubicBezTo>
                  <a:cubicBezTo>
                    <a:pt x="1992" y="10"/>
                    <a:pt x="1911" y="0"/>
                    <a:pt x="18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3" name="Google Shape;4653;p49"/>
            <p:cNvSpPr/>
            <p:nvPr/>
          </p:nvSpPr>
          <p:spPr>
            <a:xfrm>
              <a:off x="7322100" y="616414"/>
              <a:ext cx="298231" cy="209245"/>
            </a:xfrm>
            <a:custGeom>
              <a:avLst/>
              <a:gdLst/>
              <a:ahLst/>
              <a:cxnLst/>
              <a:rect l="l" t="t" r="r" b="b"/>
              <a:pathLst>
                <a:path w="4320" h="3031" extrusionOk="0">
                  <a:moveTo>
                    <a:pt x="2747" y="1"/>
                  </a:moveTo>
                  <a:cubicBezTo>
                    <a:pt x="1585" y="1"/>
                    <a:pt x="0" y="1151"/>
                    <a:pt x="0" y="1151"/>
                  </a:cubicBezTo>
                  <a:cubicBezTo>
                    <a:pt x="462" y="1898"/>
                    <a:pt x="1932" y="3031"/>
                    <a:pt x="2915" y="3031"/>
                  </a:cubicBezTo>
                  <a:cubicBezTo>
                    <a:pt x="2978" y="3031"/>
                    <a:pt x="3039" y="3026"/>
                    <a:pt x="3097" y="3016"/>
                  </a:cubicBezTo>
                  <a:cubicBezTo>
                    <a:pt x="4061" y="2847"/>
                    <a:pt x="4240" y="1669"/>
                    <a:pt x="4240" y="1669"/>
                  </a:cubicBezTo>
                  <a:cubicBezTo>
                    <a:pt x="4293" y="1267"/>
                    <a:pt x="4320" y="428"/>
                    <a:pt x="3169" y="62"/>
                  </a:cubicBezTo>
                  <a:cubicBezTo>
                    <a:pt x="3038" y="20"/>
                    <a:pt x="2896" y="1"/>
                    <a:pt x="27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4" name="Google Shape;4654;p49"/>
            <p:cNvSpPr/>
            <p:nvPr/>
          </p:nvSpPr>
          <p:spPr>
            <a:xfrm>
              <a:off x="7325138" y="642233"/>
              <a:ext cx="264404" cy="193574"/>
            </a:xfrm>
            <a:custGeom>
              <a:avLst/>
              <a:gdLst/>
              <a:ahLst/>
              <a:cxnLst/>
              <a:rect l="l" t="t" r="r" b="b"/>
              <a:pathLst>
                <a:path w="3830" h="2804" extrusionOk="0">
                  <a:moveTo>
                    <a:pt x="1607" y="10"/>
                  </a:moveTo>
                  <a:cubicBezTo>
                    <a:pt x="1465" y="10"/>
                    <a:pt x="1322" y="18"/>
                    <a:pt x="1188" y="54"/>
                  </a:cubicBezTo>
                  <a:cubicBezTo>
                    <a:pt x="840" y="215"/>
                    <a:pt x="510" y="402"/>
                    <a:pt x="197" y="608"/>
                  </a:cubicBezTo>
                  <a:cubicBezTo>
                    <a:pt x="126" y="679"/>
                    <a:pt x="54" y="759"/>
                    <a:pt x="1" y="849"/>
                  </a:cubicBezTo>
                  <a:cubicBezTo>
                    <a:pt x="545" y="1643"/>
                    <a:pt x="2107" y="2803"/>
                    <a:pt x="3044" y="2642"/>
                  </a:cubicBezTo>
                  <a:cubicBezTo>
                    <a:pt x="3205" y="2616"/>
                    <a:pt x="3366" y="2553"/>
                    <a:pt x="3499" y="2464"/>
                  </a:cubicBezTo>
                  <a:cubicBezTo>
                    <a:pt x="3830" y="1214"/>
                    <a:pt x="2893" y="1"/>
                    <a:pt x="1607" y="1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5" name="Google Shape;4655;p49"/>
            <p:cNvSpPr/>
            <p:nvPr/>
          </p:nvSpPr>
          <p:spPr>
            <a:xfrm>
              <a:off x="7319615" y="615585"/>
              <a:ext cx="297679" cy="210419"/>
            </a:xfrm>
            <a:custGeom>
              <a:avLst/>
              <a:gdLst/>
              <a:ahLst/>
              <a:cxnLst/>
              <a:rect l="l" t="t" r="r" b="b"/>
              <a:pathLst>
                <a:path w="4312" h="3048" extrusionOk="0">
                  <a:moveTo>
                    <a:pt x="2754" y="1"/>
                  </a:moveTo>
                  <a:cubicBezTo>
                    <a:pt x="2690" y="1"/>
                    <a:pt x="2626" y="4"/>
                    <a:pt x="2562" y="12"/>
                  </a:cubicBezTo>
                  <a:cubicBezTo>
                    <a:pt x="2098" y="83"/>
                    <a:pt x="1652" y="226"/>
                    <a:pt x="1232" y="440"/>
                  </a:cubicBezTo>
                  <a:cubicBezTo>
                    <a:pt x="813" y="637"/>
                    <a:pt x="411" y="869"/>
                    <a:pt x="27" y="1136"/>
                  </a:cubicBezTo>
                  <a:lnTo>
                    <a:pt x="1" y="1154"/>
                  </a:lnTo>
                  <a:lnTo>
                    <a:pt x="18" y="1172"/>
                  </a:lnTo>
                  <a:cubicBezTo>
                    <a:pt x="152" y="1368"/>
                    <a:pt x="295" y="1556"/>
                    <a:pt x="474" y="1716"/>
                  </a:cubicBezTo>
                  <a:cubicBezTo>
                    <a:pt x="634" y="1886"/>
                    <a:pt x="813" y="2038"/>
                    <a:pt x="1000" y="2181"/>
                  </a:cubicBezTo>
                  <a:cubicBezTo>
                    <a:pt x="1366" y="2475"/>
                    <a:pt x="1777" y="2716"/>
                    <a:pt x="2214" y="2895"/>
                  </a:cubicBezTo>
                  <a:cubicBezTo>
                    <a:pt x="2437" y="2984"/>
                    <a:pt x="2669" y="3037"/>
                    <a:pt x="2901" y="3046"/>
                  </a:cubicBezTo>
                  <a:cubicBezTo>
                    <a:pt x="2915" y="3047"/>
                    <a:pt x="2928" y="3047"/>
                    <a:pt x="2942" y="3047"/>
                  </a:cubicBezTo>
                  <a:cubicBezTo>
                    <a:pt x="3168" y="3047"/>
                    <a:pt x="3385" y="2977"/>
                    <a:pt x="3571" y="2859"/>
                  </a:cubicBezTo>
                  <a:cubicBezTo>
                    <a:pt x="3764" y="2727"/>
                    <a:pt x="3923" y="2552"/>
                    <a:pt x="4030" y="2350"/>
                  </a:cubicBezTo>
                  <a:lnTo>
                    <a:pt x="4030" y="2350"/>
                  </a:lnTo>
                  <a:cubicBezTo>
                    <a:pt x="3923" y="2552"/>
                    <a:pt x="3764" y="2727"/>
                    <a:pt x="3571" y="2850"/>
                  </a:cubicBezTo>
                  <a:cubicBezTo>
                    <a:pt x="3378" y="2967"/>
                    <a:pt x="3162" y="3029"/>
                    <a:pt x="2945" y="3029"/>
                  </a:cubicBezTo>
                  <a:cubicBezTo>
                    <a:pt x="2930" y="3029"/>
                    <a:pt x="2916" y="3029"/>
                    <a:pt x="2901" y="3028"/>
                  </a:cubicBezTo>
                  <a:cubicBezTo>
                    <a:pt x="2660" y="3020"/>
                    <a:pt x="2437" y="2966"/>
                    <a:pt x="2223" y="2877"/>
                  </a:cubicBezTo>
                  <a:cubicBezTo>
                    <a:pt x="1786" y="2689"/>
                    <a:pt x="1384" y="2448"/>
                    <a:pt x="1018" y="2154"/>
                  </a:cubicBezTo>
                  <a:cubicBezTo>
                    <a:pt x="839" y="2011"/>
                    <a:pt x="661" y="1850"/>
                    <a:pt x="500" y="1681"/>
                  </a:cubicBezTo>
                  <a:cubicBezTo>
                    <a:pt x="337" y="1526"/>
                    <a:pt x="198" y="1354"/>
                    <a:pt x="76" y="1165"/>
                  </a:cubicBezTo>
                  <a:lnTo>
                    <a:pt x="76" y="1165"/>
                  </a:lnTo>
                  <a:cubicBezTo>
                    <a:pt x="445" y="904"/>
                    <a:pt x="839" y="668"/>
                    <a:pt x="1241" y="467"/>
                  </a:cubicBezTo>
                  <a:cubicBezTo>
                    <a:pt x="1652" y="253"/>
                    <a:pt x="2098" y="110"/>
                    <a:pt x="2562" y="39"/>
                  </a:cubicBezTo>
                  <a:cubicBezTo>
                    <a:pt x="2629" y="31"/>
                    <a:pt x="2696" y="27"/>
                    <a:pt x="2762" y="27"/>
                  </a:cubicBezTo>
                  <a:cubicBezTo>
                    <a:pt x="3157" y="27"/>
                    <a:pt x="3542" y="163"/>
                    <a:pt x="3847" y="422"/>
                  </a:cubicBezTo>
                  <a:cubicBezTo>
                    <a:pt x="4026" y="574"/>
                    <a:pt x="4160" y="770"/>
                    <a:pt x="4231" y="994"/>
                  </a:cubicBezTo>
                  <a:cubicBezTo>
                    <a:pt x="4293" y="1217"/>
                    <a:pt x="4311" y="1449"/>
                    <a:pt x="4276" y="1681"/>
                  </a:cubicBezTo>
                  <a:cubicBezTo>
                    <a:pt x="4311" y="1449"/>
                    <a:pt x="4302" y="1208"/>
                    <a:pt x="4240" y="985"/>
                  </a:cubicBezTo>
                  <a:cubicBezTo>
                    <a:pt x="4168" y="761"/>
                    <a:pt x="4044" y="565"/>
                    <a:pt x="3865" y="413"/>
                  </a:cubicBezTo>
                  <a:cubicBezTo>
                    <a:pt x="3549" y="144"/>
                    <a:pt x="3154" y="1"/>
                    <a:pt x="27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6" name="Google Shape;4656;p49"/>
            <p:cNvSpPr/>
            <p:nvPr/>
          </p:nvSpPr>
          <p:spPr>
            <a:xfrm>
              <a:off x="7342465" y="668674"/>
              <a:ext cx="334267" cy="114874"/>
            </a:xfrm>
            <a:custGeom>
              <a:avLst/>
              <a:gdLst/>
              <a:ahLst/>
              <a:cxnLst/>
              <a:rect l="l" t="t" r="r" b="b"/>
              <a:pathLst>
                <a:path w="4842" h="1664" extrusionOk="0">
                  <a:moveTo>
                    <a:pt x="2640" y="0"/>
                  </a:moveTo>
                  <a:cubicBezTo>
                    <a:pt x="2632" y="0"/>
                    <a:pt x="2967" y="516"/>
                    <a:pt x="3141" y="742"/>
                  </a:cubicBezTo>
                  <a:lnTo>
                    <a:pt x="3168" y="769"/>
                  </a:lnTo>
                  <a:cubicBezTo>
                    <a:pt x="2927" y="751"/>
                    <a:pt x="2686" y="742"/>
                    <a:pt x="2454" y="715"/>
                  </a:cubicBezTo>
                  <a:cubicBezTo>
                    <a:pt x="2267" y="698"/>
                    <a:pt x="2079" y="680"/>
                    <a:pt x="1892" y="662"/>
                  </a:cubicBezTo>
                  <a:lnTo>
                    <a:pt x="1401" y="198"/>
                  </a:lnTo>
                  <a:lnTo>
                    <a:pt x="1321" y="117"/>
                  </a:lnTo>
                  <a:lnTo>
                    <a:pt x="1321" y="117"/>
                  </a:lnTo>
                  <a:cubicBezTo>
                    <a:pt x="1463" y="305"/>
                    <a:pt x="1624" y="483"/>
                    <a:pt x="1785" y="644"/>
                  </a:cubicBezTo>
                  <a:cubicBezTo>
                    <a:pt x="1365" y="590"/>
                    <a:pt x="955" y="537"/>
                    <a:pt x="535" y="474"/>
                  </a:cubicBezTo>
                  <a:lnTo>
                    <a:pt x="44" y="394"/>
                  </a:lnTo>
                  <a:cubicBezTo>
                    <a:pt x="43" y="394"/>
                    <a:pt x="41" y="394"/>
                    <a:pt x="40" y="394"/>
                  </a:cubicBezTo>
                  <a:cubicBezTo>
                    <a:pt x="0" y="394"/>
                    <a:pt x="797" y="584"/>
                    <a:pt x="1330" y="689"/>
                  </a:cubicBezTo>
                  <a:lnTo>
                    <a:pt x="1071" y="947"/>
                  </a:lnTo>
                  <a:lnTo>
                    <a:pt x="1026" y="992"/>
                  </a:lnTo>
                  <a:cubicBezTo>
                    <a:pt x="1160" y="912"/>
                    <a:pt x="1285" y="814"/>
                    <a:pt x="1401" y="715"/>
                  </a:cubicBezTo>
                  <a:lnTo>
                    <a:pt x="1410" y="706"/>
                  </a:lnTo>
                  <a:cubicBezTo>
                    <a:pt x="1731" y="760"/>
                    <a:pt x="1981" y="796"/>
                    <a:pt x="2302" y="831"/>
                  </a:cubicBezTo>
                  <a:cubicBezTo>
                    <a:pt x="2436" y="840"/>
                    <a:pt x="2570" y="858"/>
                    <a:pt x="2695" y="867"/>
                  </a:cubicBezTo>
                  <a:lnTo>
                    <a:pt x="2160" y="1447"/>
                  </a:lnTo>
                  <a:lnTo>
                    <a:pt x="2070" y="1537"/>
                  </a:lnTo>
                  <a:cubicBezTo>
                    <a:pt x="2069" y="1538"/>
                    <a:pt x="2069" y="1539"/>
                    <a:pt x="2069" y="1539"/>
                  </a:cubicBezTo>
                  <a:cubicBezTo>
                    <a:pt x="2081" y="1539"/>
                    <a:pt x="2525" y="1144"/>
                    <a:pt x="2713" y="939"/>
                  </a:cubicBezTo>
                  <a:lnTo>
                    <a:pt x="2775" y="867"/>
                  </a:lnTo>
                  <a:cubicBezTo>
                    <a:pt x="2972" y="885"/>
                    <a:pt x="3168" y="894"/>
                    <a:pt x="3356" y="912"/>
                  </a:cubicBezTo>
                  <a:lnTo>
                    <a:pt x="3472" y="930"/>
                  </a:lnTo>
                  <a:lnTo>
                    <a:pt x="3025" y="1563"/>
                  </a:lnTo>
                  <a:lnTo>
                    <a:pt x="2954" y="1661"/>
                  </a:lnTo>
                  <a:cubicBezTo>
                    <a:pt x="2953" y="1663"/>
                    <a:pt x="2953" y="1663"/>
                    <a:pt x="2953" y="1663"/>
                  </a:cubicBezTo>
                  <a:cubicBezTo>
                    <a:pt x="2956" y="1663"/>
                    <a:pt x="3335" y="1225"/>
                    <a:pt x="3498" y="1001"/>
                  </a:cubicBezTo>
                  <a:lnTo>
                    <a:pt x="3543" y="930"/>
                  </a:lnTo>
                  <a:cubicBezTo>
                    <a:pt x="3748" y="956"/>
                    <a:pt x="3945" y="983"/>
                    <a:pt x="4150" y="1028"/>
                  </a:cubicBezTo>
                  <a:cubicBezTo>
                    <a:pt x="4346" y="1055"/>
                    <a:pt x="4543" y="1117"/>
                    <a:pt x="4739" y="1197"/>
                  </a:cubicBezTo>
                  <a:cubicBezTo>
                    <a:pt x="4744" y="1199"/>
                    <a:pt x="4750" y="1200"/>
                    <a:pt x="4755" y="1200"/>
                  </a:cubicBezTo>
                  <a:cubicBezTo>
                    <a:pt x="4809" y="1200"/>
                    <a:pt x="4841" y="1122"/>
                    <a:pt x="4792" y="1081"/>
                  </a:cubicBezTo>
                  <a:cubicBezTo>
                    <a:pt x="4632" y="1010"/>
                    <a:pt x="4462" y="956"/>
                    <a:pt x="4284" y="921"/>
                  </a:cubicBezTo>
                  <a:cubicBezTo>
                    <a:pt x="4061" y="876"/>
                    <a:pt x="3837" y="840"/>
                    <a:pt x="3605" y="814"/>
                  </a:cubicBezTo>
                  <a:cubicBezTo>
                    <a:pt x="3489" y="796"/>
                    <a:pt x="3364" y="787"/>
                    <a:pt x="3248" y="778"/>
                  </a:cubicBezTo>
                  <a:lnTo>
                    <a:pt x="2713" y="100"/>
                  </a:lnTo>
                  <a:lnTo>
                    <a:pt x="2642" y="1"/>
                  </a:lnTo>
                  <a:cubicBezTo>
                    <a:pt x="2641" y="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7" name="Google Shape;4657;p49"/>
            <p:cNvSpPr/>
            <p:nvPr/>
          </p:nvSpPr>
          <p:spPr>
            <a:xfrm>
              <a:off x="7394240" y="706713"/>
              <a:ext cx="350698" cy="334751"/>
            </a:xfrm>
            <a:custGeom>
              <a:avLst/>
              <a:gdLst/>
              <a:ahLst/>
              <a:cxnLst/>
              <a:rect l="l" t="t" r="r" b="b"/>
              <a:pathLst>
                <a:path w="5080" h="4849" extrusionOk="0">
                  <a:moveTo>
                    <a:pt x="4991" y="0"/>
                  </a:moveTo>
                  <a:cubicBezTo>
                    <a:pt x="4985" y="0"/>
                    <a:pt x="4978" y="1"/>
                    <a:pt x="4971" y="4"/>
                  </a:cubicBezTo>
                  <a:cubicBezTo>
                    <a:pt x="4025" y="334"/>
                    <a:pt x="3328" y="1191"/>
                    <a:pt x="2980" y="2119"/>
                  </a:cubicBezTo>
                  <a:cubicBezTo>
                    <a:pt x="2592" y="2011"/>
                    <a:pt x="2194" y="1958"/>
                    <a:pt x="1797" y="1958"/>
                  </a:cubicBezTo>
                  <a:cubicBezTo>
                    <a:pt x="1210" y="1958"/>
                    <a:pt x="625" y="2074"/>
                    <a:pt x="71" y="2297"/>
                  </a:cubicBezTo>
                  <a:cubicBezTo>
                    <a:pt x="0" y="2329"/>
                    <a:pt x="19" y="2429"/>
                    <a:pt x="79" y="2429"/>
                  </a:cubicBezTo>
                  <a:cubicBezTo>
                    <a:pt x="87" y="2429"/>
                    <a:pt x="97" y="2427"/>
                    <a:pt x="107" y="2422"/>
                  </a:cubicBezTo>
                  <a:cubicBezTo>
                    <a:pt x="643" y="2204"/>
                    <a:pt x="1213" y="2092"/>
                    <a:pt x="1785" y="2092"/>
                  </a:cubicBezTo>
                  <a:cubicBezTo>
                    <a:pt x="2147" y="2092"/>
                    <a:pt x="2509" y="2136"/>
                    <a:pt x="2864" y="2226"/>
                  </a:cubicBezTo>
                  <a:cubicBezTo>
                    <a:pt x="2195" y="2592"/>
                    <a:pt x="1624" y="3172"/>
                    <a:pt x="1186" y="3797"/>
                  </a:cubicBezTo>
                  <a:cubicBezTo>
                    <a:pt x="1156" y="3846"/>
                    <a:pt x="1201" y="3891"/>
                    <a:pt x="1247" y="3891"/>
                  </a:cubicBezTo>
                  <a:cubicBezTo>
                    <a:pt x="1268" y="3891"/>
                    <a:pt x="1289" y="3882"/>
                    <a:pt x="1302" y="3859"/>
                  </a:cubicBezTo>
                  <a:cubicBezTo>
                    <a:pt x="1731" y="3226"/>
                    <a:pt x="2302" y="2699"/>
                    <a:pt x="2971" y="2324"/>
                  </a:cubicBezTo>
                  <a:lnTo>
                    <a:pt x="2971" y="2324"/>
                  </a:lnTo>
                  <a:cubicBezTo>
                    <a:pt x="2998" y="3083"/>
                    <a:pt x="2847" y="3842"/>
                    <a:pt x="2534" y="4538"/>
                  </a:cubicBezTo>
                  <a:cubicBezTo>
                    <a:pt x="2510" y="4592"/>
                    <a:pt x="2555" y="4637"/>
                    <a:pt x="2595" y="4637"/>
                  </a:cubicBezTo>
                  <a:cubicBezTo>
                    <a:pt x="2614" y="4637"/>
                    <a:pt x="2632" y="4627"/>
                    <a:pt x="2641" y="4600"/>
                  </a:cubicBezTo>
                  <a:cubicBezTo>
                    <a:pt x="2945" y="3913"/>
                    <a:pt x="3141" y="3119"/>
                    <a:pt x="3096" y="2351"/>
                  </a:cubicBezTo>
                  <a:lnTo>
                    <a:pt x="3096" y="2351"/>
                  </a:lnTo>
                  <a:cubicBezTo>
                    <a:pt x="3775" y="3011"/>
                    <a:pt x="4230" y="3868"/>
                    <a:pt x="4382" y="4796"/>
                  </a:cubicBezTo>
                  <a:cubicBezTo>
                    <a:pt x="4389" y="4833"/>
                    <a:pt x="4413" y="4848"/>
                    <a:pt x="4440" y="4848"/>
                  </a:cubicBezTo>
                  <a:cubicBezTo>
                    <a:pt x="4479" y="4848"/>
                    <a:pt x="4521" y="4814"/>
                    <a:pt x="4515" y="4761"/>
                  </a:cubicBezTo>
                  <a:cubicBezTo>
                    <a:pt x="4346" y="3770"/>
                    <a:pt x="3846" y="2860"/>
                    <a:pt x="3105" y="2173"/>
                  </a:cubicBezTo>
                  <a:cubicBezTo>
                    <a:pt x="3436" y="1280"/>
                    <a:pt x="4105" y="450"/>
                    <a:pt x="5006" y="138"/>
                  </a:cubicBezTo>
                  <a:cubicBezTo>
                    <a:pt x="5079" y="113"/>
                    <a:pt x="5056" y="0"/>
                    <a:pt x="4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49"/>
            <p:cNvSpPr/>
            <p:nvPr/>
          </p:nvSpPr>
          <p:spPr>
            <a:xfrm>
              <a:off x="7661538" y="1001358"/>
              <a:ext cx="106038" cy="104036"/>
            </a:xfrm>
            <a:custGeom>
              <a:avLst/>
              <a:gdLst/>
              <a:ahLst/>
              <a:cxnLst/>
              <a:rect l="l" t="t" r="r" b="b"/>
              <a:pathLst>
                <a:path w="1536" h="1507" extrusionOk="0">
                  <a:moveTo>
                    <a:pt x="715" y="0"/>
                  </a:moveTo>
                  <a:cubicBezTo>
                    <a:pt x="621" y="0"/>
                    <a:pt x="527" y="21"/>
                    <a:pt x="438" y="64"/>
                  </a:cubicBezTo>
                  <a:cubicBezTo>
                    <a:pt x="117" y="225"/>
                    <a:pt x="1" y="653"/>
                    <a:pt x="179" y="1010"/>
                  </a:cubicBezTo>
                  <a:cubicBezTo>
                    <a:pt x="320" y="1292"/>
                    <a:pt x="632" y="1506"/>
                    <a:pt x="920" y="1506"/>
                  </a:cubicBezTo>
                  <a:cubicBezTo>
                    <a:pt x="997" y="1506"/>
                    <a:pt x="1073" y="1491"/>
                    <a:pt x="1143" y="1457"/>
                  </a:cubicBezTo>
                  <a:cubicBezTo>
                    <a:pt x="1465" y="1287"/>
                    <a:pt x="1536" y="769"/>
                    <a:pt x="1357" y="412"/>
                  </a:cubicBezTo>
                  <a:cubicBezTo>
                    <a:pt x="1221" y="152"/>
                    <a:pt x="969" y="0"/>
                    <a:pt x="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9" name="Google Shape;4659;p49"/>
            <p:cNvSpPr/>
            <p:nvPr/>
          </p:nvSpPr>
          <p:spPr>
            <a:xfrm>
              <a:off x="7515532" y="994869"/>
              <a:ext cx="104795" cy="105278"/>
            </a:xfrm>
            <a:custGeom>
              <a:avLst/>
              <a:gdLst/>
              <a:ahLst/>
              <a:cxnLst/>
              <a:rect l="l" t="t" r="r" b="b"/>
              <a:pathLst>
                <a:path w="1518" h="1525" extrusionOk="0">
                  <a:moveTo>
                    <a:pt x="805" y="0"/>
                  </a:moveTo>
                  <a:cubicBezTo>
                    <a:pt x="531" y="0"/>
                    <a:pt x="263" y="183"/>
                    <a:pt x="143" y="471"/>
                  </a:cubicBezTo>
                  <a:cubicBezTo>
                    <a:pt x="1" y="846"/>
                    <a:pt x="117" y="1354"/>
                    <a:pt x="456" y="1488"/>
                  </a:cubicBezTo>
                  <a:cubicBezTo>
                    <a:pt x="514" y="1513"/>
                    <a:pt x="576" y="1524"/>
                    <a:pt x="638" y="1524"/>
                  </a:cubicBezTo>
                  <a:cubicBezTo>
                    <a:pt x="935" y="1524"/>
                    <a:pt x="1250" y="1264"/>
                    <a:pt x="1375" y="962"/>
                  </a:cubicBezTo>
                  <a:cubicBezTo>
                    <a:pt x="1518" y="587"/>
                    <a:pt x="1366" y="176"/>
                    <a:pt x="1027" y="42"/>
                  </a:cubicBezTo>
                  <a:cubicBezTo>
                    <a:pt x="955" y="14"/>
                    <a:pt x="880" y="0"/>
                    <a:pt x="8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0" name="Google Shape;4660;p49"/>
            <p:cNvSpPr/>
            <p:nvPr/>
          </p:nvSpPr>
          <p:spPr>
            <a:xfrm>
              <a:off x="7326380" y="822555"/>
              <a:ext cx="111630" cy="91057"/>
            </a:xfrm>
            <a:custGeom>
              <a:avLst/>
              <a:gdLst/>
              <a:ahLst/>
              <a:cxnLst/>
              <a:rect l="l" t="t" r="r" b="b"/>
              <a:pathLst>
                <a:path w="1617" h="1319" extrusionOk="0">
                  <a:moveTo>
                    <a:pt x="876" y="0"/>
                  </a:moveTo>
                  <a:cubicBezTo>
                    <a:pt x="852" y="0"/>
                    <a:pt x="828" y="2"/>
                    <a:pt x="804" y="4"/>
                  </a:cubicBezTo>
                  <a:cubicBezTo>
                    <a:pt x="402" y="39"/>
                    <a:pt x="1" y="370"/>
                    <a:pt x="36" y="736"/>
                  </a:cubicBezTo>
                  <a:cubicBezTo>
                    <a:pt x="62" y="1070"/>
                    <a:pt x="472" y="1319"/>
                    <a:pt x="846" y="1319"/>
                  </a:cubicBezTo>
                  <a:cubicBezTo>
                    <a:pt x="871" y="1319"/>
                    <a:pt x="896" y="1318"/>
                    <a:pt x="920" y="1316"/>
                  </a:cubicBezTo>
                  <a:cubicBezTo>
                    <a:pt x="1322" y="1280"/>
                    <a:pt x="1616" y="959"/>
                    <a:pt x="1589" y="593"/>
                  </a:cubicBezTo>
                  <a:cubicBezTo>
                    <a:pt x="1556" y="257"/>
                    <a:pt x="1246" y="0"/>
                    <a:pt x="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1" name="Google Shape;4661;p49"/>
            <p:cNvSpPr/>
            <p:nvPr/>
          </p:nvSpPr>
          <p:spPr>
            <a:xfrm>
              <a:off x="7414467" y="940814"/>
              <a:ext cx="107280" cy="101205"/>
            </a:xfrm>
            <a:custGeom>
              <a:avLst/>
              <a:gdLst/>
              <a:ahLst/>
              <a:cxnLst/>
              <a:rect l="l" t="t" r="r" b="b"/>
              <a:pathLst>
                <a:path w="1554" h="1466" extrusionOk="0">
                  <a:moveTo>
                    <a:pt x="843" y="1"/>
                  </a:moveTo>
                  <a:cubicBezTo>
                    <a:pt x="625" y="1"/>
                    <a:pt x="404" y="107"/>
                    <a:pt x="260" y="308"/>
                  </a:cubicBezTo>
                  <a:cubicBezTo>
                    <a:pt x="19" y="629"/>
                    <a:pt x="1" y="1156"/>
                    <a:pt x="287" y="1370"/>
                  </a:cubicBezTo>
                  <a:cubicBezTo>
                    <a:pt x="377" y="1436"/>
                    <a:pt x="487" y="1465"/>
                    <a:pt x="603" y="1465"/>
                  </a:cubicBezTo>
                  <a:cubicBezTo>
                    <a:pt x="863" y="1465"/>
                    <a:pt x="1152" y="1316"/>
                    <a:pt x="1313" y="1093"/>
                  </a:cubicBezTo>
                  <a:cubicBezTo>
                    <a:pt x="1554" y="772"/>
                    <a:pt x="1509" y="334"/>
                    <a:pt x="1215" y="120"/>
                  </a:cubicBezTo>
                  <a:cubicBezTo>
                    <a:pt x="1104" y="40"/>
                    <a:pt x="974" y="1"/>
                    <a:pt x="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2" name="Google Shape;4662;p49"/>
            <p:cNvSpPr/>
            <p:nvPr/>
          </p:nvSpPr>
          <p:spPr>
            <a:xfrm>
              <a:off x="7432347" y="962146"/>
              <a:ext cx="40731" cy="43975"/>
            </a:xfrm>
            <a:custGeom>
              <a:avLst/>
              <a:gdLst/>
              <a:ahLst/>
              <a:cxnLst/>
              <a:rect l="l" t="t" r="r" b="b"/>
              <a:pathLst>
                <a:path w="590" h="637" extrusionOk="0">
                  <a:moveTo>
                    <a:pt x="350" y="1"/>
                  </a:moveTo>
                  <a:cubicBezTo>
                    <a:pt x="333" y="1"/>
                    <a:pt x="318" y="3"/>
                    <a:pt x="304" y="8"/>
                  </a:cubicBezTo>
                  <a:lnTo>
                    <a:pt x="242" y="8"/>
                  </a:lnTo>
                  <a:cubicBezTo>
                    <a:pt x="233" y="17"/>
                    <a:pt x="215" y="17"/>
                    <a:pt x="206" y="25"/>
                  </a:cubicBezTo>
                  <a:cubicBezTo>
                    <a:pt x="188" y="34"/>
                    <a:pt x="179" y="34"/>
                    <a:pt x="161" y="43"/>
                  </a:cubicBezTo>
                  <a:cubicBezTo>
                    <a:pt x="153" y="52"/>
                    <a:pt x="126" y="70"/>
                    <a:pt x="108" y="88"/>
                  </a:cubicBezTo>
                  <a:lnTo>
                    <a:pt x="108" y="97"/>
                  </a:lnTo>
                  <a:cubicBezTo>
                    <a:pt x="90" y="115"/>
                    <a:pt x="72" y="133"/>
                    <a:pt x="63" y="150"/>
                  </a:cubicBezTo>
                  <a:cubicBezTo>
                    <a:pt x="54" y="150"/>
                    <a:pt x="54" y="159"/>
                    <a:pt x="54" y="159"/>
                  </a:cubicBezTo>
                  <a:cubicBezTo>
                    <a:pt x="36" y="186"/>
                    <a:pt x="28" y="213"/>
                    <a:pt x="19" y="240"/>
                  </a:cubicBezTo>
                  <a:cubicBezTo>
                    <a:pt x="10" y="266"/>
                    <a:pt x="1" y="302"/>
                    <a:pt x="1" y="329"/>
                  </a:cubicBezTo>
                  <a:cubicBezTo>
                    <a:pt x="1" y="365"/>
                    <a:pt x="1" y="400"/>
                    <a:pt x="10" y="436"/>
                  </a:cubicBezTo>
                  <a:lnTo>
                    <a:pt x="10" y="445"/>
                  </a:lnTo>
                  <a:lnTo>
                    <a:pt x="36" y="507"/>
                  </a:lnTo>
                  <a:lnTo>
                    <a:pt x="36" y="516"/>
                  </a:lnTo>
                  <a:lnTo>
                    <a:pt x="72" y="561"/>
                  </a:lnTo>
                  <a:lnTo>
                    <a:pt x="117" y="597"/>
                  </a:lnTo>
                  <a:cubicBezTo>
                    <a:pt x="144" y="615"/>
                    <a:pt x="161" y="623"/>
                    <a:pt x="188" y="623"/>
                  </a:cubicBezTo>
                  <a:cubicBezTo>
                    <a:pt x="206" y="632"/>
                    <a:pt x="226" y="637"/>
                    <a:pt x="247" y="637"/>
                  </a:cubicBezTo>
                  <a:cubicBezTo>
                    <a:pt x="269" y="637"/>
                    <a:pt x="291" y="632"/>
                    <a:pt x="313" y="623"/>
                  </a:cubicBezTo>
                  <a:cubicBezTo>
                    <a:pt x="322" y="623"/>
                    <a:pt x="340" y="615"/>
                    <a:pt x="349" y="615"/>
                  </a:cubicBezTo>
                  <a:cubicBezTo>
                    <a:pt x="367" y="606"/>
                    <a:pt x="376" y="606"/>
                    <a:pt x="385" y="597"/>
                  </a:cubicBezTo>
                  <a:lnTo>
                    <a:pt x="411" y="579"/>
                  </a:lnTo>
                  <a:cubicBezTo>
                    <a:pt x="420" y="579"/>
                    <a:pt x="420" y="570"/>
                    <a:pt x="429" y="570"/>
                  </a:cubicBezTo>
                  <a:lnTo>
                    <a:pt x="456" y="552"/>
                  </a:lnTo>
                  <a:lnTo>
                    <a:pt x="483" y="525"/>
                  </a:lnTo>
                  <a:lnTo>
                    <a:pt x="501" y="507"/>
                  </a:lnTo>
                  <a:cubicBezTo>
                    <a:pt x="536" y="472"/>
                    <a:pt x="572" y="418"/>
                    <a:pt x="581" y="365"/>
                  </a:cubicBezTo>
                  <a:cubicBezTo>
                    <a:pt x="581" y="347"/>
                    <a:pt x="590" y="311"/>
                    <a:pt x="590" y="293"/>
                  </a:cubicBezTo>
                  <a:cubicBezTo>
                    <a:pt x="590" y="266"/>
                    <a:pt x="590" y="249"/>
                    <a:pt x="581" y="222"/>
                  </a:cubicBezTo>
                  <a:cubicBezTo>
                    <a:pt x="581" y="195"/>
                    <a:pt x="572" y="177"/>
                    <a:pt x="563" y="150"/>
                  </a:cubicBezTo>
                  <a:cubicBezTo>
                    <a:pt x="554" y="142"/>
                    <a:pt x="554" y="133"/>
                    <a:pt x="545" y="124"/>
                  </a:cubicBezTo>
                  <a:cubicBezTo>
                    <a:pt x="527" y="79"/>
                    <a:pt x="492" y="52"/>
                    <a:pt x="456" y="34"/>
                  </a:cubicBezTo>
                  <a:cubicBezTo>
                    <a:pt x="447" y="34"/>
                    <a:pt x="411" y="17"/>
                    <a:pt x="402" y="8"/>
                  </a:cubicBezTo>
                  <a:cubicBezTo>
                    <a:pt x="385" y="3"/>
                    <a:pt x="367" y="1"/>
                    <a:pt x="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3" name="Google Shape;4663;p49"/>
            <p:cNvSpPr/>
            <p:nvPr/>
          </p:nvSpPr>
          <p:spPr>
            <a:xfrm>
              <a:off x="7351025" y="836362"/>
              <a:ext cx="48739" cy="43768"/>
            </a:xfrm>
            <a:custGeom>
              <a:avLst/>
              <a:gdLst/>
              <a:ahLst/>
              <a:cxnLst/>
              <a:rect l="l" t="t" r="r" b="b"/>
              <a:pathLst>
                <a:path w="706" h="634" extrusionOk="0">
                  <a:moveTo>
                    <a:pt x="384" y="0"/>
                  </a:moveTo>
                  <a:lnTo>
                    <a:pt x="304" y="9"/>
                  </a:lnTo>
                  <a:lnTo>
                    <a:pt x="295" y="9"/>
                  </a:lnTo>
                  <a:lnTo>
                    <a:pt x="251" y="36"/>
                  </a:lnTo>
                  <a:cubicBezTo>
                    <a:pt x="224" y="36"/>
                    <a:pt x="206" y="54"/>
                    <a:pt x="188" y="62"/>
                  </a:cubicBezTo>
                  <a:cubicBezTo>
                    <a:pt x="179" y="62"/>
                    <a:pt x="170" y="71"/>
                    <a:pt x="170" y="80"/>
                  </a:cubicBezTo>
                  <a:cubicBezTo>
                    <a:pt x="117" y="107"/>
                    <a:pt x="72" y="152"/>
                    <a:pt x="45" y="196"/>
                  </a:cubicBezTo>
                  <a:cubicBezTo>
                    <a:pt x="19" y="241"/>
                    <a:pt x="1" y="295"/>
                    <a:pt x="1" y="348"/>
                  </a:cubicBezTo>
                  <a:cubicBezTo>
                    <a:pt x="1" y="384"/>
                    <a:pt x="10" y="419"/>
                    <a:pt x="27" y="455"/>
                  </a:cubicBezTo>
                  <a:cubicBezTo>
                    <a:pt x="36" y="491"/>
                    <a:pt x="63" y="527"/>
                    <a:pt x="90" y="553"/>
                  </a:cubicBezTo>
                  <a:cubicBezTo>
                    <a:pt x="126" y="589"/>
                    <a:pt x="170" y="616"/>
                    <a:pt x="215" y="625"/>
                  </a:cubicBezTo>
                  <a:cubicBezTo>
                    <a:pt x="242" y="634"/>
                    <a:pt x="277" y="634"/>
                    <a:pt x="313" y="634"/>
                  </a:cubicBezTo>
                  <a:lnTo>
                    <a:pt x="331" y="634"/>
                  </a:lnTo>
                  <a:cubicBezTo>
                    <a:pt x="358" y="634"/>
                    <a:pt x="393" y="634"/>
                    <a:pt x="420" y="625"/>
                  </a:cubicBezTo>
                  <a:lnTo>
                    <a:pt x="465" y="625"/>
                  </a:lnTo>
                  <a:lnTo>
                    <a:pt x="527" y="598"/>
                  </a:lnTo>
                  <a:cubicBezTo>
                    <a:pt x="536" y="589"/>
                    <a:pt x="545" y="589"/>
                    <a:pt x="554" y="580"/>
                  </a:cubicBezTo>
                  <a:lnTo>
                    <a:pt x="572" y="580"/>
                  </a:lnTo>
                  <a:cubicBezTo>
                    <a:pt x="608" y="553"/>
                    <a:pt x="643" y="527"/>
                    <a:pt x="670" y="482"/>
                  </a:cubicBezTo>
                  <a:cubicBezTo>
                    <a:pt x="670" y="482"/>
                    <a:pt x="670" y="473"/>
                    <a:pt x="670" y="473"/>
                  </a:cubicBezTo>
                  <a:lnTo>
                    <a:pt x="670" y="464"/>
                  </a:lnTo>
                  <a:cubicBezTo>
                    <a:pt x="679" y="446"/>
                    <a:pt x="688" y="419"/>
                    <a:pt x="697" y="402"/>
                  </a:cubicBezTo>
                  <a:cubicBezTo>
                    <a:pt x="697" y="393"/>
                    <a:pt x="697" y="393"/>
                    <a:pt x="697" y="393"/>
                  </a:cubicBezTo>
                  <a:cubicBezTo>
                    <a:pt x="697" y="384"/>
                    <a:pt x="706" y="330"/>
                    <a:pt x="706" y="321"/>
                  </a:cubicBezTo>
                  <a:cubicBezTo>
                    <a:pt x="706" y="303"/>
                    <a:pt x="697" y="250"/>
                    <a:pt x="697" y="241"/>
                  </a:cubicBezTo>
                  <a:lnTo>
                    <a:pt x="706" y="205"/>
                  </a:lnTo>
                  <a:cubicBezTo>
                    <a:pt x="706" y="205"/>
                    <a:pt x="679" y="143"/>
                    <a:pt x="679" y="143"/>
                  </a:cubicBezTo>
                  <a:cubicBezTo>
                    <a:pt x="679" y="143"/>
                    <a:pt x="634" y="89"/>
                    <a:pt x="634" y="80"/>
                  </a:cubicBezTo>
                  <a:cubicBezTo>
                    <a:pt x="625" y="80"/>
                    <a:pt x="581" y="45"/>
                    <a:pt x="572" y="36"/>
                  </a:cubicBezTo>
                  <a:lnTo>
                    <a:pt x="500" y="9"/>
                  </a:lnTo>
                  <a:lnTo>
                    <a:pt x="492" y="9"/>
                  </a:lnTo>
                  <a:cubicBezTo>
                    <a:pt x="465" y="9"/>
                    <a:pt x="438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4" name="Google Shape;4664;p49"/>
            <p:cNvSpPr/>
            <p:nvPr/>
          </p:nvSpPr>
          <p:spPr>
            <a:xfrm>
              <a:off x="7538935" y="1015166"/>
              <a:ext cx="43216" cy="50672"/>
            </a:xfrm>
            <a:custGeom>
              <a:avLst/>
              <a:gdLst/>
              <a:ahLst/>
              <a:cxnLst/>
              <a:rect l="l" t="t" r="r" b="b"/>
              <a:pathLst>
                <a:path w="626" h="734" extrusionOk="0">
                  <a:moveTo>
                    <a:pt x="309" y="0"/>
                  </a:moveTo>
                  <a:cubicBezTo>
                    <a:pt x="289" y="0"/>
                    <a:pt x="269" y="3"/>
                    <a:pt x="251" y="7"/>
                  </a:cubicBezTo>
                  <a:cubicBezTo>
                    <a:pt x="206" y="25"/>
                    <a:pt x="161" y="43"/>
                    <a:pt x="126" y="79"/>
                  </a:cubicBezTo>
                  <a:lnTo>
                    <a:pt x="126" y="88"/>
                  </a:lnTo>
                  <a:cubicBezTo>
                    <a:pt x="108" y="114"/>
                    <a:pt x="90" y="132"/>
                    <a:pt x="72" y="150"/>
                  </a:cubicBezTo>
                  <a:cubicBezTo>
                    <a:pt x="63" y="159"/>
                    <a:pt x="63" y="168"/>
                    <a:pt x="63" y="177"/>
                  </a:cubicBezTo>
                  <a:cubicBezTo>
                    <a:pt x="54" y="186"/>
                    <a:pt x="45" y="204"/>
                    <a:pt x="45" y="221"/>
                  </a:cubicBezTo>
                  <a:cubicBezTo>
                    <a:pt x="28" y="239"/>
                    <a:pt x="19" y="266"/>
                    <a:pt x="10" y="293"/>
                  </a:cubicBezTo>
                  <a:cubicBezTo>
                    <a:pt x="10" y="302"/>
                    <a:pt x="10" y="311"/>
                    <a:pt x="10" y="320"/>
                  </a:cubicBezTo>
                  <a:cubicBezTo>
                    <a:pt x="1" y="346"/>
                    <a:pt x="1" y="382"/>
                    <a:pt x="1" y="409"/>
                  </a:cubicBezTo>
                  <a:cubicBezTo>
                    <a:pt x="1" y="445"/>
                    <a:pt x="1" y="489"/>
                    <a:pt x="10" y="525"/>
                  </a:cubicBezTo>
                  <a:cubicBezTo>
                    <a:pt x="19" y="569"/>
                    <a:pt x="45" y="614"/>
                    <a:pt x="81" y="650"/>
                  </a:cubicBezTo>
                  <a:cubicBezTo>
                    <a:pt x="108" y="677"/>
                    <a:pt x="144" y="694"/>
                    <a:pt x="179" y="712"/>
                  </a:cubicBezTo>
                  <a:cubicBezTo>
                    <a:pt x="199" y="725"/>
                    <a:pt x="228" y="734"/>
                    <a:pt x="256" y="734"/>
                  </a:cubicBezTo>
                  <a:cubicBezTo>
                    <a:pt x="267" y="734"/>
                    <a:pt x="277" y="733"/>
                    <a:pt x="286" y="730"/>
                  </a:cubicBezTo>
                  <a:cubicBezTo>
                    <a:pt x="340" y="730"/>
                    <a:pt x="385" y="721"/>
                    <a:pt x="429" y="694"/>
                  </a:cubicBezTo>
                  <a:cubicBezTo>
                    <a:pt x="492" y="659"/>
                    <a:pt x="536" y="614"/>
                    <a:pt x="572" y="561"/>
                  </a:cubicBezTo>
                  <a:lnTo>
                    <a:pt x="581" y="534"/>
                  </a:lnTo>
                  <a:cubicBezTo>
                    <a:pt x="590" y="516"/>
                    <a:pt x="608" y="489"/>
                    <a:pt x="617" y="462"/>
                  </a:cubicBezTo>
                  <a:lnTo>
                    <a:pt x="617" y="445"/>
                  </a:lnTo>
                  <a:cubicBezTo>
                    <a:pt x="626" y="418"/>
                    <a:pt x="626" y="382"/>
                    <a:pt x="626" y="355"/>
                  </a:cubicBezTo>
                  <a:cubicBezTo>
                    <a:pt x="626" y="346"/>
                    <a:pt x="626" y="337"/>
                    <a:pt x="626" y="328"/>
                  </a:cubicBezTo>
                  <a:lnTo>
                    <a:pt x="617" y="248"/>
                  </a:lnTo>
                  <a:cubicBezTo>
                    <a:pt x="617" y="239"/>
                    <a:pt x="608" y="221"/>
                    <a:pt x="608" y="212"/>
                  </a:cubicBezTo>
                  <a:cubicBezTo>
                    <a:pt x="599" y="195"/>
                    <a:pt x="590" y="168"/>
                    <a:pt x="572" y="141"/>
                  </a:cubicBezTo>
                  <a:cubicBezTo>
                    <a:pt x="545" y="105"/>
                    <a:pt x="510" y="70"/>
                    <a:pt x="474" y="43"/>
                  </a:cubicBezTo>
                  <a:cubicBezTo>
                    <a:pt x="438" y="25"/>
                    <a:pt x="402" y="7"/>
                    <a:pt x="367" y="7"/>
                  </a:cubicBezTo>
                  <a:cubicBezTo>
                    <a:pt x="349" y="3"/>
                    <a:pt x="329" y="0"/>
                    <a:pt x="3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5" name="Google Shape;4665;p49"/>
            <p:cNvSpPr/>
            <p:nvPr/>
          </p:nvSpPr>
          <p:spPr>
            <a:xfrm>
              <a:off x="7707791" y="1025728"/>
              <a:ext cx="40731" cy="45908"/>
            </a:xfrm>
            <a:custGeom>
              <a:avLst/>
              <a:gdLst/>
              <a:ahLst/>
              <a:cxnLst/>
              <a:rect l="l" t="t" r="r" b="b"/>
              <a:pathLst>
                <a:path w="590" h="665" extrusionOk="0">
                  <a:moveTo>
                    <a:pt x="286" y="0"/>
                  </a:moveTo>
                  <a:cubicBezTo>
                    <a:pt x="265" y="0"/>
                    <a:pt x="244" y="4"/>
                    <a:pt x="223" y="15"/>
                  </a:cubicBezTo>
                  <a:lnTo>
                    <a:pt x="152" y="42"/>
                  </a:lnTo>
                  <a:lnTo>
                    <a:pt x="98" y="77"/>
                  </a:lnTo>
                  <a:cubicBezTo>
                    <a:pt x="81" y="104"/>
                    <a:pt x="63" y="122"/>
                    <a:pt x="54" y="149"/>
                  </a:cubicBezTo>
                  <a:lnTo>
                    <a:pt x="45" y="167"/>
                  </a:lnTo>
                  <a:cubicBezTo>
                    <a:pt x="18" y="211"/>
                    <a:pt x="0" y="265"/>
                    <a:pt x="0" y="309"/>
                  </a:cubicBezTo>
                  <a:lnTo>
                    <a:pt x="0" y="318"/>
                  </a:lnTo>
                  <a:cubicBezTo>
                    <a:pt x="0" y="354"/>
                    <a:pt x="9" y="381"/>
                    <a:pt x="9" y="408"/>
                  </a:cubicBezTo>
                  <a:cubicBezTo>
                    <a:pt x="9" y="416"/>
                    <a:pt x="9" y="416"/>
                    <a:pt x="9" y="425"/>
                  </a:cubicBezTo>
                  <a:lnTo>
                    <a:pt x="9" y="434"/>
                  </a:lnTo>
                  <a:lnTo>
                    <a:pt x="45" y="515"/>
                  </a:lnTo>
                  <a:cubicBezTo>
                    <a:pt x="45" y="515"/>
                    <a:pt x="54" y="524"/>
                    <a:pt x="54" y="532"/>
                  </a:cubicBezTo>
                  <a:lnTo>
                    <a:pt x="98" y="586"/>
                  </a:lnTo>
                  <a:lnTo>
                    <a:pt x="152" y="631"/>
                  </a:lnTo>
                  <a:lnTo>
                    <a:pt x="223" y="657"/>
                  </a:lnTo>
                  <a:cubicBezTo>
                    <a:pt x="241" y="662"/>
                    <a:pt x="259" y="664"/>
                    <a:pt x="277" y="664"/>
                  </a:cubicBezTo>
                  <a:cubicBezTo>
                    <a:pt x="295" y="664"/>
                    <a:pt x="313" y="662"/>
                    <a:pt x="330" y="657"/>
                  </a:cubicBezTo>
                  <a:cubicBezTo>
                    <a:pt x="357" y="657"/>
                    <a:pt x="384" y="649"/>
                    <a:pt x="402" y="640"/>
                  </a:cubicBezTo>
                  <a:cubicBezTo>
                    <a:pt x="429" y="631"/>
                    <a:pt x="447" y="622"/>
                    <a:pt x="464" y="604"/>
                  </a:cubicBezTo>
                  <a:cubicBezTo>
                    <a:pt x="482" y="595"/>
                    <a:pt x="500" y="577"/>
                    <a:pt x="518" y="550"/>
                  </a:cubicBezTo>
                  <a:cubicBezTo>
                    <a:pt x="536" y="524"/>
                    <a:pt x="554" y="497"/>
                    <a:pt x="563" y="461"/>
                  </a:cubicBezTo>
                  <a:lnTo>
                    <a:pt x="571" y="443"/>
                  </a:lnTo>
                  <a:cubicBezTo>
                    <a:pt x="589" y="399"/>
                    <a:pt x="589" y="345"/>
                    <a:pt x="580" y="300"/>
                  </a:cubicBezTo>
                  <a:cubicBezTo>
                    <a:pt x="580" y="292"/>
                    <a:pt x="580" y="283"/>
                    <a:pt x="580" y="283"/>
                  </a:cubicBezTo>
                  <a:lnTo>
                    <a:pt x="580" y="256"/>
                  </a:lnTo>
                  <a:cubicBezTo>
                    <a:pt x="580" y="247"/>
                    <a:pt x="571" y="238"/>
                    <a:pt x="571" y="229"/>
                  </a:cubicBezTo>
                  <a:cubicBezTo>
                    <a:pt x="554" y="193"/>
                    <a:pt x="545" y="167"/>
                    <a:pt x="527" y="140"/>
                  </a:cubicBezTo>
                  <a:lnTo>
                    <a:pt x="482" y="86"/>
                  </a:lnTo>
                  <a:cubicBezTo>
                    <a:pt x="464" y="59"/>
                    <a:pt x="429" y="42"/>
                    <a:pt x="402" y="24"/>
                  </a:cubicBezTo>
                  <a:cubicBezTo>
                    <a:pt x="375" y="15"/>
                    <a:pt x="357" y="6"/>
                    <a:pt x="330" y="6"/>
                  </a:cubicBezTo>
                  <a:cubicBezTo>
                    <a:pt x="316" y="2"/>
                    <a:pt x="301" y="0"/>
                    <a:pt x="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6" name="Google Shape;4666;p49"/>
            <p:cNvSpPr/>
            <p:nvPr/>
          </p:nvSpPr>
          <p:spPr>
            <a:xfrm>
              <a:off x="7666509" y="1000116"/>
              <a:ext cx="98030" cy="105555"/>
            </a:xfrm>
            <a:custGeom>
              <a:avLst/>
              <a:gdLst/>
              <a:ahLst/>
              <a:cxnLst/>
              <a:rect l="l" t="t" r="r" b="b"/>
              <a:pathLst>
                <a:path w="1420" h="1529" extrusionOk="0">
                  <a:moveTo>
                    <a:pt x="656" y="1"/>
                  </a:moveTo>
                  <a:cubicBezTo>
                    <a:pt x="570" y="1"/>
                    <a:pt x="484" y="19"/>
                    <a:pt x="402" y="56"/>
                  </a:cubicBezTo>
                  <a:cubicBezTo>
                    <a:pt x="223" y="136"/>
                    <a:pt x="90" y="288"/>
                    <a:pt x="45" y="475"/>
                  </a:cubicBezTo>
                  <a:cubicBezTo>
                    <a:pt x="1" y="660"/>
                    <a:pt x="18" y="854"/>
                    <a:pt x="104" y="1022"/>
                  </a:cubicBezTo>
                  <a:lnTo>
                    <a:pt x="104" y="1022"/>
                  </a:lnTo>
                  <a:cubicBezTo>
                    <a:pt x="18" y="854"/>
                    <a:pt x="1" y="660"/>
                    <a:pt x="54" y="484"/>
                  </a:cubicBezTo>
                  <a:cubicBezTo>
                    <a:pt x="132" y="205"/>
                    <a:pt x="379" y="30"/>
                    <a:pt x="641" y="30"/>
                  </a:cubicBezTo>
                  <a:cubicBezTo>
                    <a:pt x="741" y="30"/>
                    <a:pt x="842" y="55"/>
                    <a:pt x="937" y="109"/>
                  </a:cubicBezTo>
                  <a:cubicBezTo>
                    <a:pt x="1098" y="198"/>
                    <a:pt x="1223" y="341"/>
                    <a:pt x="1285" y="511"/>
                  </a:cubicBezTo>
                  <a:cubicBezTo>
                    <a:pt x="1357" y="680"/>
                    <a:pt x="1375" y="868"/>
                    <a:pt x="1339" y="1046"/>
                  </a:cubicBezTo>
                  <a:cubicBezTo>
                    <a:pt x="1312" y="1234"/>
                    <a:pt x="1196" y="1394"/>
                    <a:pt x="1027" y="1475"/>
                  </a:cubicBezTo>
                  <a:cubicBezTo>
                    <a:pt x="957" y="1499"/>
                    <a:pt x="885" y="1511"/>
                    <a:pt x="814" y="1511"/>
                  </a:cubicBezTo>
                  <a:cubicBezTo>
                    <a:pt x="702" y="1511"/>
                    <a:pt x="593" y="1481"/>
                    <a:pt x="500" y="1421"/>
                  </a:cubicBezTo>
                  <a:cubicBezTo>
                    <a:pt x="333" y="1333"/>
                    <a:pt x="200" y="1192"/>
                    <a:pt x="111" y="1034"/>
                  </a:cubicBezTo>
                  <a:lnTo>
                    <a:pt x="111" y="1034"/>
                  </a:lnTo>
                  <a:cubicBezTo>
                    <a:pt x="200" y="1192"/>
                    <a:pt x="332" y="1333"/>
                    <a:pt x="491" y="1421"/>
                  </a:cubicBezTo>
                  <a:cubicBezTo>
                    <a:pt x="598" y="1493"/>
                    <a:pt x="725" y="1528"/>
                    <a:pt x="851" y="1528"/>
                  </a:cubicBezTo>
                  <a:cubicBezTo>
                    <a:pt x="914" y="1528"/>
                    <a:pt x="976" y="1519"/>
                    <a:pt x="1036" y="1501"/>
                  </a:cubicBezTo>
                  <a:cubicBezTo>
                    <a:pt x="1214" y="1412"/>
                    <a:pt x="1348" y="1252"/>
                    <a:pt x="1384" y="1055"/>
                  </a:cubicBezTo>
                  <a:cubicBezTo>
                    <a:pt x="1419" y="868"/>
                    <a:pt x="1402" y="671"/>
                    <a:pt x="1339" y="493"/>
                  </a:cubicBezTo>
                  <a:cubicBezTo>
                    <a:pt x="1268" y="306"/>
                    <a:pt x="1125" y="163"/>
                    <a:pt x="955" y="73"/>
                  </a:cubicBezTo>
                  <a:cubicBezTo>
                    <a:pt x="859" y="25"/>
                    <a:pt x="758" y="1"/>
                    <a:pt x="656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7" name="Google Shape;4667;p49"/>
            <p:cNvSpPr/>
            <p:nvPr/>
          </p:nvSpPr>
          <p:spPr>
            <a:xfrm>
              <a:off x="7519882" y="994179"/>
              <a:ext cx="97408" cy="106797"/>
            </a:xfrm>
            <a:custGeom>
              <a:avLst/>
              <a:gdLst/>
              <a:ahLst/>
              <a:cxnLst/>
              <a:rect l="l" t="t" r="r" b="b"/>
              <a:pathLst>
                <a:path w="1411" h="1547" extrusionOk="0">
                  <a:moveTo>
                    <a:pt x="740" y="1"/>
                  </a:moveTo>
                  <a:cubicBezTo>
                    <a:pt x="642" y="1"/>
                    <a:pt x="545" y="23"/>
                    <a:pt x="455" y="70"/>
                  </a:cubicBezTo>
                  <a:cubicBezTo>
                    <a:pt x="286" y="159"/>
                    <a:pt x="152" y="302"/>
                    <a:pt x="80" y="481"/>
                  </a:cubicBezTo>
                  <a:cubicBezTo>
                    <a:pt x="152" y="311"/>
                    <a:pt x="286" y="168"/>
                    <a:pt x="455" y="88"/>
                  </a:cubicBezTo>
                  <a:cubicBezTo>
                    <a:pt x="544" y="44"/>
                    <a:pt x="637" y="23"/>
                    <a:pt x="728" y="23"/>
                  </a:cubicBezTo>
                  <a:cubicBezTo>
                    <a:pt x="1001" y="23"/>
                    <a:pt x="1254" y="210"/>
                    <a:pt x="1321" y="499"/>
                  </a:cubicBezTo>
                  <a:cubicBezTo>
                    <a:pt x="1357" y="677"/>
                    <a:pt x="1339" y="865"/>
                    <a:pt x="1250" y="1034"/>
                  </a:cubicBezTo>
                  <a:cubicBezTo>
                    <a:pt x="1169" y="1195"/>
                    <a:pt x="1044" y="1329"/>
                    <a:pt x="884" y="1427"/>
                  </a:cubicBezTo>
                  <a:cubicBezTo>
                    <a:pt x="786" y="1487"/>
                    <a:pt x="677" y="1517"/>
                    <a:pt x="567" y="1517"/>
                  </a:cubicBezTo>
                  <a:cubicBezTo>
                    <a:pt x="497" y="1517"/>
                    <a:pt x="427" y="1505"/>
                    <a:pt x="357" y="1480"/>
                  </a:cubicBezTo>
                  <a:cubicBezTo>
                    <a:pt x="196" y="1382"/>
                    <a:pt x="80" y="1222"/>
                    <a:pt x="45" y="1043"/>
                  </a:cubicBezTo>
                  <a:cubicBezTo>
                    <a:pt x="1" y="858"/>
                    <a:pt x="18" y="663"/>
                    <a:pt x="78" y="486"/>
                  </a:cubicBezTo>
                  <a:lnTo>
                    <a:pt x="78" y="486"/>
                  </a:lnTo>
                  <a:cubicBezTo>
                    <a:pt x="18" y="663"/>
                    <a:pt x="1" y="858"/>
                    <a:pt x="36" y="1034"/>
                  </a:cubicBezTo>
                  <a:cubicBezTo>
                    <a:pt x="63" y="1230"/>
                    <a:pt x="179" y="1400"/>
                    <a:pt x="348" y="1489"/>
                  </a:cubicBezTo>
                  <a:cubicBezTo>
                    <a:pt x="425" y="1528"/>
                    <a:pt x="508" y="1546"/>
                    <a:pt x="590" y="1546"/>
                  </a:cubicBezTo>
                  <a:cubicBezTo>
                    <a:pt x="698" y="1546"/>
                    <a:pt x="805" y="1514"/>
                    <a:pt x="902" y="1454"/>
                  </a:cubicBezTo>
                  <a:cubicBezTo>
                    <a:pt x="1071" y="1364"/>
                    <a:pt x="1214" y="1222"/>
                    <a:pt x="1303" y="1052"/>
                  </a:cubicBezTo>
                  <a:cubicBezTo>
                    <a:pt x="1384" y="873"/>
                    <a:pt x="1410" y="677"/>
                    <a:pt x="1357" y="481"/>
                  </a:cubicBezTo>
                  <a:cubicBezTo>
                    <a:pt x="1312" y="293"/>
                    <a:pt x="1178" y="142"/>
                    <a:pt x="1000" y="52"/>
                  </a:cubicBezTo>
                  <a:cubicBezTo>
                    <a:pt x="915" y="19"/>
                    <a:pt x="827" y="1"/>
                    <a:pt x="740" y="1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8" name="Google Shape;4668;p49"/>
            <p:cNvSpPr/>
            <p:nvPr/>
          </p:nvSpPr>
          <p:spPr>
            <a:xfrm>
              <a:off x="7326380" y="820622"/>
              <a:ext cx="111630" cy="93059"/>
            </a:xfrm>
            <a:custGeom>
              <a:avLst/>
              <a:gdLst/>
              <a:ahLst/>
              <a:cxnLst/>
              <a:rect l="l" t="t" r="r" b="b"/>
              <a:pathLst>
                <a:path w="1617" h="1348" extrusionOk="0">
                  <a:moveTo>
                    <a:pt x="870" y="0"/>
                  </a:moveTo>
                  <a:cubicBezTo>
                    <a:pt x="822" y="0"/>
                    <a:pt x="773" y="5"/>
                    <a:pt x="724" y="14"/>
                  </a:cubicBezTo>
                  <a:cubicBezTo>
                    <a:pt x="536" y="50"/>
                    <a:pt x="358" y="148"/>
                    <a:pt x="224" y="282"/>
                  </a:cubicBezTo>
                  <a:cubicBezTo>
                    <a:pt x="72" y="407"/>
                    <a:pt x="1" y="603"/>
                    <a:pt x="27" y="799"/>
                  </a:cubicBezTo>
                  <a:cubicBezTo>
                    <a:pt x="72" y="987"/>
                    <a:pt x="206" y="1138"/>
                    <a:pt x="376" y="1228"/>
                  </a:cubicBezTo>
                  <a:cubicBezTo>
                    <a:pt x="520" y="1304"/>
                    <a:pt x="678" y="1348"/>
                    <a:pt x="838" y="1348"/>
                  </a:cubicBezTo>
                  <a:cubicBezTo>
                    <a:pt x="865" y="1348"/>
                    <a:pt x="893" y="1346"/>
                    <a:pt x="920" y="1344"/>
                  </a:cubicBezTo>
                  <a:lnTo>
                    <a:pt x="920" y="1344"/>
                  </a:lnTo>
                  <a:cubicBezTo>
                    <a:pt x="904" y="1344"/>
                    <a:pt x="889" y="1345"/>
                    <a:pt x="873" y="1345"/>
                  </a:cubicBezTo>
                  <a:cubicBezTo>
                    <a:pt x="701" y="1345"/>
                    <a:pt x="532" y="1300"/>
                    <a:pt x="384" y="1219"/>
                  </a:cubicBezTo>
                  <a:cubicBezTo>
                    <a:pt x="215" y="1129"/>
                    <a:pt x="99" y="978"/>
                    <a:pt x="54" y="799"/>
                  </a:cubicBezTo>
                  <a:cubicBezTo>
                    <a:pt x="36" y="612"/>
                    <a:pt x="108" y="433"/>
                    <a:pt x="251" y="308"/>
                  </a:cubicBezTo>
                  <a:cubicBezTo>
                    <a:pt x="384" y="183"/>
                    <a:pt x="554" y="103"/>
                    <a:pt x="733" y="67"/>
                  </a:cubicBezTo>
                  <a:cubicBezTo>
                    <a:pt x="783" y="57"/>
                    <a:pt x="833" y="52"/>
                    <a:pt x="884" y="52"/>
                  </a:cubicBezTo>
                  <a:cubicBezTo>
                    <a:pt x="1014" y="52"/>
                    <a:pt x="1143" y="86"/>
                    <a:pt x="1259" y="157"/>
                  </a:cubicBezTo>
                  <a:cubicBezTo>
                    <a:pt x="1420" y="246"/>
                    <a:pt x="1536" y="407"/>
                    <a:pt x="1571" y="585"/>
                  </a:cubicBezTo>
                  <a:cubicBezTo>
                    <a:pt x="1598" y="772"/>
                    <a:pt x="1545" y="960"/>
                    <a:pt x="1411" y="1103"/>
                  </a:cubicBezTo>
                  <a:cubicBezTo>
                    <a:pt x="1286" y="1237"/>
                    <a:pt x="1107" y="1326"/>
                    <a:pt x="920" y="1344"/>
                  </a:cubicBezTo>
                  <a:cubicBezTo>
                    <a:pt x="1107" y="1326"/>
                    <a:pt x="1286" y="1245"/>
                    <a:pt x="1420" y="1103"/>
                  </a:cubicBezTo>
                  <a:cubicBezTo>
                    <a:pt x="1554" y="969"/>
                    <a:pt x="1616" y="772"/>
                    <a:pt x="1589" y="585"/>
                  </a:cubicBezTo>
                  <a:cubicBezTo>
                    <a:pt x="1563" y="389"/>
                    <a:pt x="1447" y="219"/>
                    <a:pt x="1286" y="121"/>
                  </a:cubicBezTo>
                  <a:cubicBezTo>
                    <a:pt x="1159" y="41"/>
                    <a:pt x="1016" y="0"/>
                    <a:pt x="870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9" name="Google Shape;4669;p49"/>
            <p:cNvSpPr/>
            <p:nvPr/>
          </p:nvSpPr>
          <p:spPr>
            <a:xfrm>
              <a:off x="7417574" y="939571"/>
              <a:ext cx="99272" cy="103345"/>
            </a:xfrm>
            <a:custGeom>
              <a:avLst/>
              <a:gdLst/>
              <a:ahLst/>
              <a:cxnLst/>
              <a:rect l="l" t="t" r="r" b="b"/>
              <a:pathLst>
                <a:path w="1438" h="1497" extrusionOk="0">
                  <a:moveTo>
                    <a:pt x="781" y="0"/>
                  </a:moveTo>
                  <a:cubicBezTo>
                    <a:pt x="717" y="0"/>
                    <a:pt x="652" y="10"/>
                    <a:pt x="590" y="31"/>
                  </a:cubicBezTo>
                  <a:cubicBezTo>
                    <a:pt x="402" y="94"/>
                    <a:pt x="250" y="219"/>
                    <a:pt x="143" y="379"/>
                  </a:cubicBezTo>
                  <a:cubicBezTo>
                    <a:pt x="45" y="549"/>
                    <a:pt x="1" y="736"/>
                    <a:pt x="10" y="933"/>
                  </a:cubicBezTo>
                  <a:cubicBezTo>
                    <a:pt x="10" y="1129"/>
                    <a:pt x="108" y="1316"/>
                    <a:pt x="268" y="1423"/>
                  </a:cubicBezTo>
                  <a:cubicBezTo>
                    <a:pt x="365" y="1472"/>
                    <a:pt x="466" y="1496"/>
                    <a:pt x="567" y="1496"/>
                  </a:cubicBezTo>
                  <a:cubicBezTo>
                    <a:pt x="653" y="1496"/>
                    <a:pt x="739" y="1478"/>
                    <a:pt x="822" y="1441"/>
                  </a:cubicBezTo>
                  <a:cubicBezTo>
                    <a:pt x="1000" y="1379"/>
                    <a:pt x="1161" y="1263"/>
                    <a:pt x="1268" y="1111"/>
                  </a:cubicBezTo>
                  <a:lnTo>
                    <a:pt x="1268" y="1111"/>
                  </a:lnTo>
                  <a:cubicBezTo>
                    <a:pt x="1152" y="1263"/>
                    <a:pt x="1000" y="1370"/>
                    <a:pt x="822" y="1432"/>
                  </a:cubicBezTo>
                  <a:cubicBezTo>
                    <a:pt x="747" y="1462"/>
                    <a:pt x="670" y="1476"/>
                    <a:pt x="593" y="1476"/>
                  </a:cubicBezTo>
                  <a:cubicBezTo>
                    <a:pt x="485" y="1476"/>
                    <a:pt x="380" y="1449"/>
                    <a:pt x="286" y="1397"/>
                  </a:cubicBezTo>
                  <a:cubicBezTo>
                    <a:pt x="134" y="1290"/>
                    <a:pt x="45" y="1111"/>
                    <a:pt x="54" y="924"/>
                  </a:cubicBezTo>
                  <a:cubicBezTo>
                    <a:pt x="45" y="745"/>
                    <a:pt x="99" y="558"/>
                    <a:pt x="188" y="406"/>
                  </a:cubicBezTo>
                  <a:cubicBezTo>
                    <a:pt x="286" y="245"/>
                    <a:pt x="429" y="129"/>
                    <a:pt x="607" y="67"/>
                  </a:cubicBezTo>
                  <a:cubicBezTo>
                    <a:pt x="670" y="47"/>
                    <a:pt x="735" y="37"/>
                    <a:pt x="802" y="37"/>
                  </a:cubicBezTo>
                  <a:cubicBezTo>
                    <a:pt x="916" y="37"/>
                    <a:pt x="1032" y="67"/>
                    <a:pt x="1134" y="129"/>
                  </a:cubicBezTo>
                  <a:cubicBezTo>
                    <a:pt x="1295" y="228"/>
                    <a:pt x="1393" y="397"/>
                    <a:pt x="1411" y="585"/>
                  </a:cubicBezTo>
                  <a:cubicBezTo>
                    <a:pt x="1438" y="772"/>
                    <a:pt x="1384" y="959"/>
                    <a:pt x="1268" y="1111"/>
                  </a:cubicBezTo>
                  <a:cubicBezTo>
                    <a:pt x="1384" y="959"/>
                    <a:pt x="1438" y="772"/>
                    <a:pt x="1429" y="585"/>
                  </a:cubicBezTo>
                  <a:cubicBezTo>
                    <a:pt x="1411" y="397"/>
                    <a:pt x="1313" y="219"/>
                    <a:pt x="1152" y="112"/>
                  </a:cubicBezTo>
                  <a:cubicBezTo>
                    <a:pt x="1039" y="40"/>
                    <a:pt x="910" y="0"/>
                    <a:pt x="781" y="0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0" name="Google Shape;4670;p49"/>
            <p:cNvSpPr/>
            <p:nvPr/>
          </p:nvSpPr>
          <p:spPr>
            <a:xfrm>
              <a:off x="7726844" y="1087584"/>
              <a:ext cx="21677" cy="24231"/>
            </a:xfrm>
            <a:custGeom>
              <a:avLst/>
              <a:gdLst/>
              <a:ahLst/>
              <a:cxnLst/>
              <a:rect l="l" t="t" r="r" b="b"/>
              <a:pathLst>
                <a:path w="314" h="351" extrusionOk="0">
                  <a:moveTo>
                    <a:pt x="149" y="0"/>
                  </a:moveTo>
                  <a:cubicBezTo>
                    <a:pt x="141" y="0"/>
                    <a:pt x="134" y="1"/>
                    <a:pt x="126" y="2"/>
                  </a:cubicBezTo>
                  <a:lnTo>
                    <a:pt x="99" y="2"/>
                  </a:lnTo>
                  <a:cubicBezTo>
                    <a:pt x="81" y="2"/>
                    <a:pt x="63" y="11"/>
                    <a:pt x="54" y="20"/>
                  </a:cubicBezTo>
                  <a:cubicBezTo>
                    <a:pt x="37" y="29"/>
                    <a:pt x="37" y="38"/>
                    <a:pt x="28" y="47"/>
                  </a:cubicBezTo>
                  <a:cubicBezTo>
                    <a:pt x="19" y="56"/>
                    <a:pt x="10" y="74"/>
                    <a:pt x="1" y="92"/>
                  </a:cubicBezTo>
                  <a:lnTo>
                    <a:pt x="1" y="127"/>
                  </a:lnTo>
                  <a:cubicBezTo>
                    <a:pt x="1" y="145"/>
                    <a:pt x="1" y="163"/>
                    <a:pt x="10" y="181"/>
                  </a:cubicBezTo>
                  <a:cubicBezTo>
                    <a:pt x="10" y="190"/>
                    <a:pt x="19" y="190"/>
                    <a:pt x="19" y="199"/>
                  </a:cubicBezTo>
                  <a:lnTo>
                    <a:pt x="28" y="217"/>
                  </a:lnTo>
                  <a:cubicBezTo>
                    <a:pt x="37" y="226"/>
                    <a:pt x="46" y="243"/>
                    <a:pt x="46" y="252"/>
                  </a:cubicBezTo>
                  <a:cubicBezTo>
                    <a:pt x="54" y="270"/>
                    <a:pt x="54" y="288"/>
                    <a:pt x="72" y="297"/>
                  </a:cubicBezTo>
                  <a:cubicBezTo>
                    <a:pt x="81" y="315"/>
                    <a:pt x="90" y="324"/>
                    <a:pt x="108" y="333"/>
                  </a:cubicBezTo>
                  <a:cubicBezTo>
                    <a:pt x="126" y="342"/>
                    <a:pt x="144" y="350"/>
                    <a:pt x="162" y="350"/>
                  </a:cubicBezTo>
                  <a:lnTo>
                    <a:pt x="215" y="350"/>
                  </a:lnTo>
                  <a:lnTo>
                    <a:pt x="251" y="333"/>
                  </a:lnTo>
                  <a:cubicBezTo>
                    <a:pt x="269" y="324"/>
                    <a:pt x="287" y="306"/>
                    <a:pt x="295" y="288"/>
                  </a:cubicBezTo>
                  <a:lnTo>
                    <a:pt x="313" y="252"/>
                  </a:lnTo>
                  <a:cubicBezTo>
                    <a:pt x="313" y="234"/>
                    <a:pt x="313" y="217"/>
                    <a:pt x="313" y="199"/>
                  </a:cubicBezTo>
                  <a:cubicBezTo>
                    <a:pt x="304" y="163"/>
                    <a:pt x="287" y="136"/>
                    <a:pt x="278" y="110"/>
                  </a:cubicBezTo>
                  <a:cubicBezTo>
                    <a:pt x="278" y="101"/>
                    <a:pt x="269" y="92"/>
                    <a:pt x="260" y="83"/>
                  </a:cubicBezTo>
                  <a:cubicBezTo>
                    <a:pt x="251" y="65"/>
                    <a:pt x="242" y="47"/>
                    <a:pt x="233" y="38"/>
                  </a:cubicBezTo>
                  <a:cubicBezTo>
                    <a:pt x="211" y="16"/>
                    <a:pt x="18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1" name="Google Shape;4671;p49"/>
            <p:cNvSpPr/>
            <p:nvPr/>
          </p:nvSpPr>
          <p:spPr>
            <a:xfrm>
              <a:off x="7534033" y="1080336"/>
              <a:ext cx="23472" cy="25336"/>
            </a:xfrm>
            <a:custGeom>
              <a:avLst/>
              <a:gdLst/>
              <a:ahLst/>
              <a:cxnLst/>
              <a:rect l="l" t="t" r="r" b="b"/>
              <a:pathLst>
                <a:path w="340" h="367" extrusionOk="0">
                  <a:moveTo>
                    <a:pt x="197" y="0"/>
                  </a:moveTo>
                  <a:cubicBezTo>
                    <a:pt x="179" y="0"/>
                    <a:pt x="161" y="18"/>
                    <a:pt x="143" y="27"/>
                  </a:cubicBezTo>
                  <a:cubicBezTo>
                    <a:pt x="134" y="36"/>
                    <a:pt x="125" y="45"/>
                    <a:pt x="116" y="54"/>
                  </a:cubicBezTo>
                  <a:lnTo>
                    <a:pt x="81" y="81"/>
                  </a:lnTo>
                  <a:lnTo>
                    <a:pt x="63" y="98"/>
                  </a:lnTo>
                  <a:lnTo>
                    <a:pt x="54" y="98"/>
                  </a:lnTo>
                  <a:cubicBezTo>
                    <a:pt x="45" y="98"/>
                    <a:pt x="45" y="107"/>
                    <a:pt x="36" y="116"/>
                  </a:cubicBezTo>
                  <a:cubicBezTo>
                    <a:pt x="36" y="125"/>
                    <a:pt x="27" y="134"/>
                    <a:pt x="27" y="134"/>
                  </a:cubicBezTo>
                  <a:lnTo>
                    <a:pt x="18" y="161"/>
                  </a:lnTo>
                  <a:cubicBezTo>
                    <a:pt x="9" y="161"/>
                    <a:pt x="9" y="170"/>
                    <a:pt x="9" y="179"/>
                  </a:cubicBezTo>
                  <a:cubicBezTo>
                    <a:pt x="0" y="188"/>
                    <a:pt x="0" y="197"/>
                    <a:pt x="0" y="206"/>
                  </a:cubicBezTo>
                  <a:cubicBezTo>
                    <a:pt x="0" y="215"/>
                    <a:pt x="0" y="223"/>
                    <a:pt x="0" y="232"/>
                  </a:cubicBezTo>
                  <a:cubicBezTo>
                    <a:pt x="0" y="259"/>
                    <a:pt x="9" y="286"/>
                    <a:pt x="18" y="304"/>
                  </a:cubicBezTo>
                  <a:cubicBezTo>
                    <a:pt x="36" y="331"/>
                    <a:pt x="63" y="348"/>
                    <a:pt x="99" y="366"/>
                  </a:cubicBezTo>
                  <a:lnTo>
                    <a:pt x="170" y="366"/>
                  </a:lnTo>
                  <a:lnTo>
                    <a:pt x="206" y="348"/>
                  </a:lnTo>
                  <a:lnTo>
                    <a:pt x="232" y="331"/>
                  </a:lnTo>
                  <a:lnTo>
                    <a:pt x="250" y="313"/>
                  </a:lnTo>
                  <a:lnTo>
                    <a:pt x="277" y="286"/>
                  </a:lnTo>
                  <a:lnTo>
                    <a:pt x="277" y="277"/>
                  </a:lnTo>
                  <a:lnTo>
                    <a:pt x="286" y="250"/>
                  </a:lnTo>
                  <a:lnTo>
                    <a:pt x="295" y="215"/>
                  </a:lnTo>
                  <a:lnTo>
                    <a:pt x="322" y="179"/>
                  </a:lnTo>
                  <a:cubicBezTo>
                    <a:pt x="331" y="161"/>
                    <a:pt x="331" y="152"/>
                    <a:pt x="331" y="134"/>
                  </a:cubicBezTo>
                  <a:cubicBezTo>
                    <a:pt x="340" y="116"/>
                    <a:pt x="340" y="98"/>
                    <a:pt x="331" y="90"/>
                  </a:cubicBezTo>
                  <a:lnTo>
                    <a:pt x="331" y="54"/>
                  </a:lnTo>
                  <a:cubicBezTo>
                    <a:pt x="322" y="45"/>
                    <a:pt x="313" y="36"/>
                    <a:pt x="295" y="27"/>
                  </a:cubicBezTo>
                  <a:cubicBezTo>
                    <a:pt x="286" y="18"/>
                    <a:pt x="277" y="9"/>
                    <a:pt x="268" y="9"/>
                  </a:cubicBezTo>
                  <a:cubicBezTo>
                    <a:pt x="259" y="0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2" name="Google Shape;4672;p49"/>
            <p:cNvSpPr/>
            <p:nvPr/>
          </p:nvSpPr>
          <p:spPr>
            <a:xfrm>
              <a:off x="7315335" y="865910"/>
              <a:ext cx="32101" cy="18985"/>
            </a:xfrm>
            <a:custGeom>
              <a:avLst/>
              <a:gdLst/>
              <a:ahLst/>
              <a:cxnLst/>
              <a:rect l="l" t="t" r="r" b="b"/>
              <a:pathLst>
                <a:path w="465" h="275" extrusionOk="0">
                  <a:moveTo>
                    <a:pt x="241" y="0"/>
                  </a:moveTo>
                  <a:cubicBezTo>
                    <a:pt x="205" y="0"/>
                    <a:pt x="179" y="9"/>
                    <a:pt x="152" y="9"/>
                  </a:cubicBezTo>
                  <a:cubicBezTo>
                    <a:pt x="107" y="9"/>
                    <a:pt x="63" y="27"/>
                    <a:pt x="36" y="63"/>
                  </a:cubicBezTo>
                  <a:cubicBezTo>
                    <a:pt x="18" y="72"/>
                    <a:pt x="9" y="99"/>
                    <a:pt x="9" y="116"/>
                  </a:cubicBezTo>
                  <a:cubicBezTo>
                    <a:pt x="0" y="134"/>
                    <a:pt x="0" y="161"/>
                    <a:pt x="9" y="179"/>
                  </a:cubicBezTo>
                  <a:cubicBezTo>
                    <a:pt x="9" y="206"/>
                    <a:pt x="18" y="224"/>
                    <a:pt x="36" y="241"/>
                  </a:cubicBezTo>
                  <a:cubicBezTo>
                    <a:pt x="54" y="250"/>
                    <a:pt x="71" y="259"/>
                    <a:pt x="89" y="268"/>
                  </a:cubicBezTo>
                  <a:cubicBezTo>
                    <a:pt x="108" y="272"/>
                    <a:pt x="125" y="274"/>
                    <a:pt x="141" y="274"/>
                  </a:cubicBezTo>
                  <a:cubicBezTo>
                    <a:pt x="164" y="274"/>
                    <a:pt x="184" y="270"/>
                    <a:pt x="205" y="259"/>
                  </a:cubicBezTo>
                  <a:lnTo>
                    <a:pt x="268" y="241"/>
                  </a:lnTo>
                  <a:cubicBezTo>
                    <a:pt x="304" y="232"/>
                    <a:pt x="339" y="224"/>
                    <a:pt x="375" y="215"/>
                  </a:cubicBezTo>
                  <a:cubicBezTo>
                    <a:pt x="428" y="206"/>
                    <a:pt x="464" y="152"/>
                    <a:pt x="455" y="99"/>
                  </a:cubicBezTo>
                  <a:cubicBezTo>
                    <a:pt x="446" y="81"/>
                    <a:pt x="437" y="54"/>
                    <a:pt x="420" y="45"/>
                  </a:cubicBezTo>
                  <a:lnTo>
                    <a:pt x="411" y="18"/>
                  </a:lnTo>
                  <a:cubicBezTo>
                    <a:pt x="402" y="9"/>
                    <a:pt x="37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3" name="Google Shape;4673;p49"/>
            <p:cNvSpPr/>
            <p:nvPr/>
          </p:nvSpPr>
          <p:spPr>
            <a:xfrm>
              <a:off x="7421302" y="1013647"/>
              <a:ext cx="33344" cy="34103"/>
            </a:xfrm>
            <a:custGeom>
              <a:avLst/>
              <a:gdLst/>
              <a:ahLst/>
              <a:cxnLst/>
              <a:rect l="l" t="t" r="r" b="b"/>
              <a:pathLst>
                <a:path w="483" h="494" extrusionOk="0">
                  <a:moveTo>
                    <a:pt x="367" y="0"/>
                  </a:moveTo>
                  <a:cubicBezTo>
                    <a:pt x="361" y="0"/>
                    <a:pt x="355" y="1"/>
                    <a:pt x="348" y="2"/>
                  </a:cubicBezTo>
                  <a:cubicBezTo>
                    <a:pt x="304" y="2"/>
                    <a:pt x="268" y="11"/>
                    <a:pt x="241" y="38"/>
                  </a:cubicBezTo>
                  <a:lnTo>
                    <a:pt x="45" y="243"/>
                  </a:lnTo>
                  <a:cubicBezTo>
                    <a:pt x="18" y="270"/>
                    <a:pt x="0" y="306"/>
                    <a:pt x="0" y="350"/>
                  </a:cubicBezTo>
                  <a:cubicBezTo>
                    <a:pt x="0" y="431"/>
                    <a:pt x="72" y="493"/>
                    <a:pt x="152" y="493"/>
                  </a:cubicBezTo>
                  <a:cubicBezTo>
                    <a:pt x="188" y="493"/>
                    <a:pt x="223" y="475"/>
                    <a:pt x="250" y="449"/>
                  </a:cubicBezTo>
                  <a:lnTo>
                    <a:pt x="446" y="243"/>
                  </a:lnTo>
                  <a:cubicBezTo>
                    <a:pt x="473" y="217"/>
                    <a:pt x="482" y="181"/>
                    <a:pt x="482" y="136"/>
                  </a:cubicBezTo>
                  <a:cubicBezTo>
                    <a:pt x="482" y="101"/>
                    <a:pt x="473" y="65"/>
                    <a:pt x="446" y="38"/>
                  </a:cubicBezTo>
                  <a:cubicBezTo>
                    <a:pt x="424" y="16"/>
                    <a:pt x="396" y="0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75" name="Google Shape;467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346" y="3949576"/>
            <a:ext cx="2159403" cy="220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6" name="Google Shape;4676;p49"/>
          <p:cNvPicPr preferRelativeResize="0"/>
          <p:nvPr/>
        </p:nvPicPr>
        <p:blipFill rotWithShape="1">
          <a:blip r:embed="rId4">
            <a:alphaModFix/>
          </a:blip>
          <a:srcRect l="11816" r="14605" b="2562"/>
          <a:stretch/>
        </p:blipFill>
        <p:spPr>
          <a:xfrm>
            <a:off x="9370966" y="2924432"/>
            <a:ext cx="2442147" cy="3336531"/>
          </a:xfrm>
          <a:prstGeom prst="rect">
            <a:avLst/>
          </a:prstGeom>
          <a:noFill/>
          <a:ln>
            <a:noFill/>
          </a:ln>
        </p:spPr>
      </p:pic>
      <p:sp>
        <p:nvSpPr>
          <p:cNvPr id="4677" name="Google Shape;4677;p49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8" name="Google Shape;4678;p49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79" name="Google Shape;4679;p49">
            <a:hlinkClick r:id="rId5" action="ppaction://hlinksldjump"/>
          </p:cNvPr>
          <p:cNvSpPr txBox="1"/>
          <p:nvPr/>
        </p:nvSpPr>
        <p:spPr>
          <a:xfrm>
            <a:off x="11594767" y="835567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0" name="Google Shape;4680;p49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1" name="Google Shape;4681;p49">
            <a:hlinkClick r:id="rId6" action="ppaction://hlinksldjump"/>
          </p:cNvPr>
          <p:cNvSpPr txBox="1"/>
          <p:nvPr/>
        </p:nvSpPr>
        <p:spPr>
          <a:xfrm>
            <a:off x="11594767" y="1520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2" name="Google Shape;4682;p49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3" name="Google Shape;4683;p49">
            <a:hlinkClick r:id="" action="ppaction://noaction"/>
          </p:cNvPr>
          <p:cNvSpPr txBox="1"/>
          <p:nvPr/>
        </p:nvSpPr>
        <p:spPr>
          <a:xfrm>
            <a:off x="11594767" y="22226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4" name="Google Shape;4684;p49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5" name="Google Shape;4685;p49">
            <a:hlinkClick r:id="" action="ppaction://noaction"/>
          </p:cNvPr>
          <p:cNvSpPr txBox="1"/>
          <p:nvPr/>
        </p:nvSpPr>
        <p:spPr>
          <a:xfrm>
            <a:off x="11594767" y="2898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6" name="Google Shape;4686;p49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7" name="Google Shape;4687;p49">
            <a:hlinkClick r:id="" action="ppaction://noaction"/>
          </p:cNvPr>
          <p:cNvSpPr txBox="1"/>
          <p:nvPr/>
        </p:nvSpPr>
        <p:spPr>
          <a:xfrm>
            <a:off x="11594767" y="3581800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88" name="Google Shape;4688;p49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89" name="Google Shape;4689;p49">
            <a:hlinkClick r:id="" action="ppaction://noaction"/>
          </p:cNvPr>
          <p:cNvSpPr txBox="1"/>
          <p:nvPr/>
        </p:nvSpPr>
        <p:spPr>
          <a:xfrm>
            <a:off x="11594767" y="4276833"/>
            <a:ext cx="526400" cy="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3200" kern="0">
                <a:solidFill>
                  <a:srgbClr val="FFFFFF"/>
                </a:solidFill>
                <a:uFill>
                  <a:noFill/>
                </a:uFill>
                <a:latin typeface="Grand Hotel"/>
                <a:ea typeface="Grand Hotel"/>
                <a:cs typeface="Grand Hotel"/>
                <a:sym typeface="Grand Hotel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</a:t>
            </a:r>
            <a:endParaRPr sz="3200" kern="0">
              <a:solidFill>
                <a:srgbClr val="FFFFFF"/>
              </a:solidFill>
              <a:latin typeface="Grand Hotel"/>
              <a:ea typeface="Grand Hotel"/>
              <a:cs typeface="Grand Hotel"/>
              <a:sym typeface="Grand Hotel"/>
            </a:endParaRPr>
          </a:p>
        </p:txBody>
      </p:sp>
      <p:sp>
        <p:nvSpPr>
          <p:cNvPr id="4690" name="Google Shape;4690;p49"/>
          <p:cNvSpPr/>
          <p:nvPr/>
        </p:nvSpPr>
        <p:spPr>
          <a:xfrm>
            <a:off x="11685141" y="5500819"/>
            <a:ext cx="242296" cy="260933"/>
          </a:xfrm>
          <a:custGeom>
            <a:avLst/>
            <a:gdLst/>
            <a:ahLst/>
            <a:cxnLst/>
            <a:rect l="l" t="t" r="r" b="b"/>
            <a:pathLst>
              <a:path w="10820" h="11654" extrusionOk="0">
                <a:moveTo>
                  <a:pt x="5410" y="1"/>
                </a:moveTo>
                <a:cubicBezTo>
                  <a:pt x="5383" y="1"/>
                  <a:pt x="5357" y="9"/>
                  <a:pt x="5336" y="26"/>
                </a:cubicBezTo>
                <a:lnTo>
                  <a:pt x="1" y="4673"/>
                </a:lnTo>
                <a:lnTo>
                  <a:pt x="1" y="11335"/>
                </a:lnTo>
                <a:cubicBezTo>
                  <a:pt x="1" y="11510"/>
                  <a:pt x="145" y="11653"/>
                  <a:pt x="320" y="11653"/>
                </a:cubicBezTo>
                <a:lnTo>
                  <a:pt x="10501" y="11653"/>
                </a:lnTo>
                <a:cubicBezTo>
                  <a:pt x="10675" y="11653"/>
                  <a:pt x="10819" y="11510"/>
                  <a:pt x="10819" y="11335"/>
                </a:cubicBezTo>
                <a:lnTo>
                  <a:pt x="10819" y="4673"/>
                </a:lnTo>
                <a:lnTo>
                  <a:pt x="5484" y="26"/>
                </a:lnTo>
                <a:cubicBezTo>
                  <a:pt x="5463" y="9"/>
                  <a:pt x="5437" y="1"/>
                  <a:pt x="541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1" name="Google Shape;4691;p49"/>
          <p:cNvSpPr/>
          <p:nvPr/>
        </p:nvSpPr>
        <p:spPr>
          <a:xfrm>
            <a:off x="11795113" y="5500819"/>
            <a:ext cx="132323" cy="260933"/>
          </a:xfrm>
          <a:custGeom>
            <a:avLst/>
            <a:gdLst/>
            <a:ahLst/>
            <a:cxnLst/>
            <a:rect l="l" t="t" r="r" b="b"/>
            <a:pathLst>
              <a:path w="5909" h="11654" extrusionOk="0">
                <a:moveTo>
                  <a:pt x="499" y="1"/>
                </a:moveTo>
                <a:cubicBezTo>
                  <a:pt x="472" y="1"/>
                  <a:pt x="446" y="9"/>
                  <a:pt x="425" y="26"/>
                </a:cubicBezTo>
                <a:lnTo>
                  <a:pt x="0" y="396"/>
                </a:lnTo>
                <a:cubicBezTo>
                  <a:pt x="1916" y="2031"/>
                  <a:pt x="4959" y="4670"/>
                  <a:pt x="4959" y="4670"/>
                </a:cubicBezTo>
                <a:lnTo>
                  <a:pt x="4959" y="11331"/>
                </a:lnTo>
                <a:cubicBezTo>
                  <a:pt x="4959" y="11510"/>
                  <a:pt x="4815" y="11653"/>
                  <a:pt x="4640" y="11653"/>
                </a:cubicBezTo>
                <a:lnTo>
                  <a:pt x="5590" y="11653"/>
                </a:lnTo>
                <a:cubicBezTo>
                  <a:pt x="5764" y="11653"/>
                  <a:pt x="5908" y="11510"/>
                  <a:pt x="5908" y="11331"/>
                </a:cubicBezTo>
                <a:lnTo>
                  <a:pt x="5908" y="4673"/>
                </a:lnTo>
                <a:lnTo>
                  <a:pt x="573" y="26"/>
                </a:lnTo>
                <a:cubicBezTo>
                  <a:pt x="552" y="9"/>
                  <a:pt x="526" y="1"/>
                  <a:pt x="49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2" name="Google Shape;4692;p49"/>
          <p:cNvSpPr/>
          <p:nvPr/>
        </p:nvSpPr>
        <p:spPr>
          <a:xfrm>
            <a:off x="11645326" y="5466380"/>
            <a:ext cx="321860" cy="142155"/>
          </a:xfrm>
          <a:custGeom>
            <a:avLst/>
            <a:gdLst/>
            <a:ahLst/>
            <a:cxnLst/>
            <a:rect l="l" t="t" r="r" b="b"/>
            <a:pathLst>
              <a:path w="14373" h="6349" extrusionOk="0">
                <a:moveTo>
                  <a:pt x="7187" y="0"/>
                </a:moveTo>
                <a:cubicBezTo>
                  <a:pt x="7161" y="0"/>
                  <a:pt x="7135" y="9"/>
                  <a:pt x="7114" y="26"/>
                </a:cubicBezTo>
                <a:lnTo>
                  <a:pt x="83" y="6149"/>
                </a:lnTo>
                <a:cubicBezTo>
                  <a:pt x="0" y="6218"/>
                  <a:pt x="52" y="6348"/>
                  <a:pt x="158" y="6348"/>
                </a:cubicBezTo>
                <a:lnTo>
                  <a:pt x="1779" y="6348"/>
                </a:lnTo>
                <a:lnTo>
                  <a:pt x="7114" y="1705"/>
                </a:lnTo>
                <a:cubicBezTo>
                  <a:pt x="7135" y="1686"/>
                  <a:pt x="7161" y="1677"/>
                  <a:pt x="7187" y="1677"/>
                </a:cubicBezTo>
                <a:cubicBezTo>
                  <a:pt x="7213" y="1677"/>
                  <a:pt x="7239" y="1686"/>
                  <a:pt x="7262" y="1705"/>
                </a:cubicBezTo>
                <a:lnTo>
                  <a:pt x="12597" y="6348"/>
                </a:lnTo>
                <a:lnTo>
                  <a:pt x="14218" y="6348"/>
                </a:lnTo>
                <a:cubicBezTo>
                  <a:pt x="14324" y="6348"/>
                  <a:pt x="14372" y="6218"/>
                  <a:pt x="14293" y="6149"/>
                </a:cubicBezTo>
                <a:lnTo>
                  <a:pt x="7262" y="26"/>
                </a:lnTo>
                <a:cubicBezTo>
                  <a:pt x="7239" y="9"/>
                  <a:pt x="7213" y="0"/>
                  <a:pt x="7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93" name="Google Shape;4693;p49">
            <a:hlinkClick r:id="rId7" action="ppaction://hlinksldjump"/>
          </p:cNvPr>
          <p:cNvSpPr/>
          <p:nvPr/>
        </p:nvSpPr>
        <p:spPr>
          <a:xfrm>
            <a:off x="11639034" y="5461700"/>
            <a:ext cx="334601" cy="304728"/>
          </a:xfrm>
          <a:custGeom>
            <a:avLst/>
            <a:gdLst/>
            <a:ahLst/>
            <a:cxnLst/>
            <a:rect l="l" t="t" r="r" b="b"/>
            <a:pathLst>
              <a:path w="14942" h="13610" extrusionOk="0">
                <a:moveTo>
                  <a:pt x="4548" y="1571"/>
                </a:moveTo>
                <a:lnTo>
                  <a:pt x="4548" y="2006"/>
                </a:lnTo>
                <a:lnTo>
                  <a:pt x="2272" y="2006"/>
                </a:lnTo>
                <a:lnTo>
                  <a:pt x="2272" y="1571"/>
                </a:lnTo>
                <a:close/>
                <a:moveTo>
                  <a:pt x="4164" y="2424"/>
                </a:moveTo>
                <a:lnTo>
                  <a:pt x="4164" y="2774"/>
                </a:lnTo>
                <a:lnTo>
                  <a:pt x="2728" y="4021"/>
                </a:lnTo>
                <a:lnTo>
                  <a:pt x="2728" y="2424"/>
                </a:lnTo>
                <a:close/>
                <a:moveTo>
                  <a:pt x="8937" y="7822"/>
                </a:moveTo>
                <a:cubicBezTo>
                  <a:pt x="8985" y="7822"/>
                  <a:pt x="9023" y="7859"/>
                  <a:pt x="9023" y="7907"/>
                </a:cubicBezTo>
                <a:lnTo>
                  <a:pt x="9023" y="13191"/>
                </a:lnTo>
                <a:lnTo>
                  <a:pt x="6175" y="13191"/>
                </a:lnTo>
                <a:lnTo>
                  <a:pt x="6175" y="7907"/>
                </a:lnTo>
                <a:cubicBezTo>
                  <a:pt x="6175" y="7859"/>
                  <a:pt x="6213" y="7822"/>
                  <a:pt x="6261" y="7822"/>
                </a:cubicBezTo>
                <a:close/>
                <a:moveTo>
                  <a:pt x="7469" y="1"/>
                </a:moveTo>
                <a:cubicBezTo>
                  <a:pt x="7394" y="1"/>
                  <a:pt x="7318" y="27"/>
                  <a:pt x="7258" y="80"/>
                </a:cubicBezTo>
                <a:lnTo>
                  <a:pt x="4966" y="2075"/>
                </a:lnTo>
                <a:lnTo>
                  <a:pt x="4966" y="1482"/>
                </a:lnTo>
                <a:cubicBezTo>
                  <a:pt x="4962" y="1300"/>
                  <a:pt x="4818" y="1153"/>
                  <a:pt x="4637" y="1153"/>
                </a:cubicBezTo>
                <a:lnTo>
                  <a:pt x="2180" y="1153"/>
                </a:lnTo>
                <a:cubicBezTo>
                  <a:pt x="1998" y="1153"/>
                  <a:pt x="1854" y="1300"/>
                  <a:pt x="1851" y="1482"/>
                </a:cubicBezTo>
                <a:lnTo>
                  <a:pt x="1851" y="2099"/>
                </a:lnTo>
                <a:cubicBezTo>
                  <a:pt x="1854" y="2277"/>
                  <a:pt x="1998" y="2424"/>
                  <a:pt x="2180" y="2424"/>
                </a:cubicBezTo>
                <a:lnTo>
                  <a:pt x="2310" y="2424"/>
                </a:lnTo>
                <a:lnTo>
                  <a:pt x="2310" y="4385"/>
                </a:lnTo>
                <a:lnTo>
                  <a:pt x="226" y="6201"/>
                </a:lnTo>
                <a:cubicBezTo>
                  <a:pt x="0" y="6396"/>
                  <a:pt x="141" y="6766"/>
                  <a:pt x="439" y="6766"/>
                </a:cubicBezTo>
                <a:lnTo>
                  <a:pt x="1851" y="6766"/>
                </a:lnTo>
                <a:lnTo>
                  <a:pt x="1851" y="10484"/>
                </a:lnTo>
                <a:cubicBezTo>
                  <a:pt x="1847" y="10604"/>
                  <a:pt x="1940" y="10704"/>
                  <a:pt x="2060" y="10704"/>
                </a:cubicBezTo>
                <a:cubicBezTo>
                  <a:pt x="2180" y="10704"/>
                  <a:pt x="2276" y="10604"/>
                  <a:pt x="2269" y="10484"/>
                </a:cubicBezTo>
                <a:lnTo>
                  <a:pt x="2269" y="6653"/>
                </a:lnTo>
                <a:lnTo>
                  <a:pt x="7471" y="2126"/>
                </a:lnTo>
                <a:lnTo>
                  <a:pt x="12669" y="6653"/>
                </a:lnTo>
                <a:lnTo>
                  <a:pt x="12669" y="13082"/>
                </a:lnTo>
                <a:cubicBezTo>
                  <a:pt x="12669" y="13140"/>
                  <a:pt x="12618" y="13191"/>
                  <a:pt x="12560" y="13191"/>
                </a:cubicBezTo>
                <a:lnTo>
                  <a:pt x="9441" y="13191"/>
                </a:lnTo>
                <a:lnTo>
                  <a:pt x="9441" y="7907"/>
                </a:lnTo>
                <a:cubicBezTo>
                  <a:pt x="9441" y="7630"/>
                  <a:pt x="9215" y="7404"/>
                  <a:pt x="8937" y="7404"/>
                </a:cubicBezTo>
                <a:lnTo>
                  <a:pt x="6261" y="7404"/>
                </a:lnTo>
                <a:cubicBezTo>
                  <a:pt x="5983" y="7404"/>
                  <a:pt x="5757" y="7630"/>
                  <a:pt x="5757" y="7907"/>
                </a:cubicBezTo>
                <a:lnTo>
                  <a:pt x="5757" y="13191"/>
                </a:lnTo>
                <a:lnTo>
                  <a:pt x="2379" y="13191"/>
                </a:lnTo>
                <a:cubicBezTo>
                  <a:pt x="2320" y="13191"/>
                  <a:pt x="2269" y="13140"/>
                  <a:pt x="2269" y="13082"/>
                </a:cubicBezTo>
                <a:lnTo>
                  <a:pt x="2269" y="11492"/>
                </a:lnTo>
                <a:cubicBezTo>
                  <a:pt x="2264" y="11358"/>
                  <a:pt x="2163" y="11291"/>
                  <a:pt x="2061" y="11291"/>
                </a:cubicBezTo>
                <a:cubicBezTo>
                  <a:pt x="1960" y="11291"/>
                  <a:pt x="1858" y="11358"/>
                  <a:pt x="1851" y="11492"/>
                </a:cubicBezTo>
                <a:lnTo>
                  <a:pt x="1851" y="13082"/>
                </a:lnTo>
                <a:cubicBezTo>
                  <a:pt x="1851" y="13373"/>
                  <a:pt x="2087" y="13609"/>
                  <a:pt x="2379" y="13609"/>
                </a:cubicBezTo>
                <a:lnTo>
                  <a:pt x="12560" y="13609"/>
                </a:lnTo>
                <a:cubicBezTo>
                  <a:pt x="12851" y="13609"/>
                  <a:pt x="13087" y="13373"/>
                  <a:pt x="13087" y="13082"/>
                </a:cubicBezTo>
                <a:lnTo>
                  <a:pt x="13087" y="6766"/>
                </a:lnTo>
                <a:lnTo>
                  <a:pt x="14499" y="6766"/>
                </a:lnTo>
                <a:cubicBezTo>
                  <a:pt x="14801" y="6766"/>
                  <a:pt x="14941" y="6396"/>
                  <a:pt x="14715" y="6201"/>
                </a:cubicBezTo>
                <a:lnTo>
                  <a:pt x="14712" y="6201"/>
                </a:lnTo>
                <a:lnTo>
                  <a:pt x="11675" y="3555"/>
                </a:lnTo>
                <a:cubicBezTo>
                  <a:pt x="11631" y="3517"/>
                  <a:pt x="11583" y="3501"/>
                  <a:pt x="11538" y="3501"/>
                </a:cubicBezTo>
                <a:cubicBezTo>
                  <a:pt x="11369" y="3501"/>
                  <a:pt x="11234" y="3727"/>
                  <a:pt x="11401" y="3871"/>
                </a:cubicBezTo>
                <a:lnTo>
                  <a:pt x="14245" y="6348"/>
                </a:lnTo>
                <a:lnTo>
                  <a:pt x="12954" y="6348"/>
                </a:lnTo>
                <a:lnTo>
                  <a:pt x="7680" y="1756"/>
                </a:lnTo>
                <a:cubicBezTo>
                  <a:pt x="7620" y="1703"/>
                  <a:pt x="7544" y="1677"/>
                  <a:pt x="7469" y="1677"/>
                </a:cubicBezTo>
                <a:cubicBezTo>
                  <a:pt x="7394" y="1677"/>
                  <a:pt x="7318" y="1703"/>
                  <a:pt x="7258" y="1756"/>
                </a:cubicBezTo>
                <a:lnTo>
                  <a:pt x="1981" y="6348"/>
                </a:lnTo>
                <a:lnTo>
                  <a:pt x="693" y="6348"/>
                </a:lnTo>
                <a:lnTo>
                  <a:pt x="2656" y="4638"/>
                </a:lnTo>
                <a:lnTo>
                  <a:pt x="4510" y="3024"/>
                </a:lnTo>
                <a:lnTo>
                  <a:pt x="7467" y="451"/>
                </a:lnTo>
                <a:lnTo>
                  <a:pt x="10644" y="3216"/>
                </a:lnTo>
                <a:cubicBezTo>
                  <a:pt x="10689" y="3254"/>
                  <a:pt x="10736" y="3271"/>
                  <a:pt x="10782" y="3271"/>
                </a:cubicBezTo>
                <a:cubicBezTo>
                  <a:pt x="10951" y="3271"/>
                  <a:pt x="11086" y="3044"/>
                  <a:pt x="10921" y="2901"/>
                </a:cubicBezTo>
                <a:lnTo>
                  <a:pt x="7680" y="80"/>
                </a:lnTo>
                <a:cubicBezTo>
                  <a:pt x="7620" y="27"/>
                  <a:pt x="7544" y="1"/>
                  <a:pt x="74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 Box 5"/>
              <p:cNvSpPr txBox="1">
                <a:spLocks noChangeArrowheads="1"/>
              </p:cNvSpPr>
              <p:nvPr/>
            </p:nvSpPr>
            <p:spPr bwMode="auto">
              <a:xfrm>
                <a:off x="1790462" y="1109440"/>
                <a:ext cx="8538497" cy="2657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id-ID" sz="4000" u="sng" dirty="0">
                    <a:latin typeface="UTM Seagull" panose="02040603050506020204" pitchFamily="18" charset="0"/>
                    <a:cs typeface="Times New Roman" pitchFamily="18" charset="0"/>
                  </a:rPr>
                  <a:t>B</a:t>
                </a:r>
                <a:r>
                  <a:rPr lang="en-US" altLang="id-ID" sz="4000" u="sng" dirty="0" err="1">
                    <a:latin typeface="UTM Seagull" panose="02040603050506020204" pitchFamily="18" charset="0"/>
                    <a:cs typeface="Times New Roman" pitchFamily="18" charset="0"/>
                  </a:rPr>
                  <a:t>ài</a:t>
                </a:r>
                <a:r>
                  <a:rPr lang="en-US" altLang="id-ID" sz="4000" u="sng" dirty="0">
                    <a:latin typeface="UTM Seagull" panose="02040603050506020204" pitchFamily="18" charset="0"/>
                    <a:cs typeface="Times New Roman" pitchFamily="18" charset="0"/>
                  </a:rPr>
                  <a:t> 3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: May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một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chiếc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túi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hết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vi-VN" altLang="id-ID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id-ID" sz="60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fPr>
                      <m:num>
                        <m:r>
                          <a:rPr lang="en-US" altLang="id-ID" sz="60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id-ID" sz="6000" b="1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altLang="id-ID" sz="4000" dirty="0"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m</a:t>
                </a:r>
                <a:r>
                  <a:rPr lang="vi-VN" altLang="id-ID" sz="40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vải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.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Hỏi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may 3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chiếc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túi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như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thế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hết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mấy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mét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 </a:t>
                </a:r>
                <a:r>
                  <a:rPr lang="en-US" altLang="id-ID" sz="4000" dirty="0" err="1">
                    <a:latin typeface="UTM Seagull" panose="02040603050506020204" pitchFamily="18" charset="0"/>
                    <a:cs typeface="Times New Roman" pitchFamily="18" charset="0"/>
                  </a:rPr>
                  <a:t>vải</a:t>
                </a:r>
                <a:r>
                  <a:rPr lang="en-US" altLang="id-ID" sz="4000" dirty="0">
                    <a:latin typeface="UTM Seagull" panose="02040603050506020204" pitchFamily="18" charset="0"/>
                    <a:cs typeface="Times New Roman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90462" y="1109440"/>
                <a:ext cx="8538497" cy="2657074"/>
              </a:xfrm>
              <a:prstGeom prst="rect">
                <a:avLst/>
              </a:prstGeom>
              <a:blipFill>
                <a:blip r:embed="rId8"/>
                <a:stretch>
                  <a:fillRect l="-2571" r="-1000" b="-894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42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585</Words>
  <Application>Microsoft Office PowerPoint</Application>
  <PresentationFormat>Widescreen</PresentationFormat>
  <Paragraphs>163</Paragraphs>
  <Slides>20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Cambria Math</vt:lpstr>
      <vt:lpstr>Grand Hotel</vt:lpstr>
      <vt:lpstr>Open Sans</vt:lpstr>
      <vt:lpstr>SVN-Billo</vt:lpstr>
      <vt:lpstr>Tahoma</vt:lpstr>
      <vt:lpstr>Times New Roman</vt:lpstr>
      <vt:lpstr>UTM Alberta Heavy</vt:lpstr>
      <vt:lpstr>UTM Seagull</vt:lpstr>
      <vt:lpstr>UTM Showcard</vt:lpstr>
      <vt:lpstr>UTM ViceroyJF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2022-02-21T11:56:34Z</dcterms:created>
  <dcterms:modified xsi:type="dcterms:W3CDTF">2022-02-21T11:59:43Z</dcterms:modified>
</cp:coreProperties>
</file>