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9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478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90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32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93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4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439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33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51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6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8D59-AF95-4C9B-BA4D-0D30EBEDAF31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66EE-90EB-49D8-904A-E47B3CEDAB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8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crdownload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crdownload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5.png"/><Relationship Id="rId7" Type="http://schemas.openxmlformats.org/officeDocument/2006/relationships/image" Target="../media/image3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3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5B0BF0-9181-4F15-B5B2-44F65120D41F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15CD02E-8272-47C3-8327-D80BB9CED95C}"/>
              </a:ext>
            </a:extLst>
          </p:cNvPr>
          <p:cNvSpPr/>
          <p:nvPr/>
        </p:nvSpPr>
        <p:spPr>
          <a:xfrm>
            <a:off x="184787" y="150668"/>
            <a:ext cx="8777206" cy="6629961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1" h="6629961">
                <a:moveTo>
                  <a:pt x="11500141" y="6629961"/>
                </a:moveTo>
                <a:cubicBezTo>
                  <a:pt x="11314916" y="5731973"/>
                  <a:pt x="11129691" y="4833985"/>
                  <a:pt x="11162516" y="4055573"/>
                </a:cubicBezTo>
                <a:cubicBezTo>
                  <a:pt x="11195341" y="3277161"/>
                  <a:pt x="11668954" y="2562053"/>
                  <a:pt x="11697089" y="1959487"/>
                </a:cubicBezTo>
                <a:cubicBezTo>
                  <a:pt x="11725224" y="1356921"/>
                  <a:pt x="11659575" y="695739"/>
                  <a:pt x="11331329" y="440176"/>
                </a:cubicBezTo>
                <a:cubicBezTo>
                  <a:pt x="11003083" y="184613"/>
                  <a:pt x="10370037" y="489413"/>
                  <a:pt x="9727612" y="426108"/>
                </a:cubicBezTo>
                <a:cubicBezTo>
                  <a:pt x="9085187" y="362803"/>
                  <a:pt x="8241126" y="39246"/>
                  <a:pt x="7476781" y="60348"/>
                </a:cubicBezTo>
                <a:cubicBezTo>
                  <a:pt x="6712436" y="81450"/>
                  <a:pt x="5844929" y="473001"/>
                  <a:pt x="5141544" y="552718"/>
                </a:cubicBezTo>
                <a:cubicBezTo>
                  <a:pt x="4438159" y="632435"/>
                  <a:pt x="3929378" y="630090"/>
                  <a:pt x="3256473" y="538650"/>
                </a:cubicBezTo>
                <a:cubicBezTo>
                  <a:pt x="2583568" y="447210"/>
                  <a:pt x="1643377" y="-49848"/>
                  <a:pt x="1104116" y="4078"/>
                </a:cubicBezTo>
                <a:cubicBezTo>
                  <a:pt x="564854" y="58004"/>
                  <a:pt x="142824" y="447210"/>
                  <a:pt x="20904" y="862207"/>
                </a:cubicBezTo>
                <a:cubicBezTo>
                  <a:pt x="-101016" y="1277204"/>
                  <a:pt x="349150" y="2083751"/>
                  <a:pt x="372596" y="2494059"/>
                </a:cubicBezTo>
                <a:cubicBezTo>
                  <a:pt x="396042" y="2904367"/>
                  <a:pt x="278811" y="3114210"/>
                  <a:pt x="161581" y="3324053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98064F8C-F645-4C14-B3EA-A8B34630029D}"/>
              </a:ext>
            </a:extLst>
          </p:cNvPr>
          <p:cNvSpPr/>
          <p:nvPr/>
        </p:nvSpPr>
        <p:spPr>
          <a:xfrm flipH="1" flipV="1">
            <a:off x="-567893" y="-1817856"/>
            <a:ext cx="3937193" cy="3337670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  <a:gd name="connsiteX0" fmla="*/ 316330 w 5249590"/>
              <a:gd name="connsiteY0" fmla="*/ 3166740 h 3421391"/>
              <a:gd name="connsiteX1" fmla="*/ 367130 w 5249590"/>
              <a:gd name="connsiteY1" fmla="*/ 2624873 h 3421391"/>
              <a:gd name="connsiteX2" fmla="*/ 180863 w 5249590"/>
              <a:gd name="connsiteY2" fmla="*/ 2133807 h 3421391"/>
              <a:gd name="connsiteX3" fmla="*/ 587263 w 5249590"/>
              <a:gd name="connsiteY3" fmla="*/ 1727407 h 3421391"/>
              <a:gd name="connsiteX4" fmla="*/ 1298463 w 5249590"/>
              <a:gd name="connsiteY4" fmla="*/ 1862873 h 3421391"/>
              <a:gd name="connsiteX5" fmla="*/ 2399130 w 5249590"/>
              <a:gd name="connsiteY5" fmla="*/ 762206 h 3421391"/>
              <a:gd name="connsiteX6" fmla="*/ 3178064 w 5249590"/>
              <a:gd name="connsiteY6" fmla="*/ 762206 h 3421391"/>
              <a:gd name="connsiteX7" fmla="*/ 4363398 w 5249590"/>
              <a:gd name="connsiteY7" fmla="*/ 206 h 3421391"/>
              <a:gd name="connsiteX8" fmla="*/ 4888330 w 5249590"/>
              <a:gd name="connsiteY8" fmla="*/ 711406 h 3421391"/>
              <a:gd name="connsiteX9" fmla="*/ 4871397 w 5249590"/>
              <a:gd name="connsiteY9" fmla="*/ 3234473 h 3421391"/>
              <a:gd name="connsiteX10" fmla="*/ 316330 w 5249590"/>
              <a:gd name="connsiteY10" fmla="*/ 3166740 h 3421391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399130 w 5249590"/>
              <a:gd name="connsiteY5" fmla="*/ 677635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169 h 3336820"/>
              <a:gd name="connsiteX1" fmla="*/ 367130 w 5249590"/>
              <a:gd name="connsiteY1" fmla="*/ 2540302 h 3336820"/>
              <a:gd name="connsiteX2" fmla="*/ 180863 w 5249590"/>
              <a:gd name="connsiteY2" fmla="*/ 2049236 h 3336820"/>
              <a:gd name="connsiteX3" fmla="*/ 587263 w 5249590"/>
              <a:gd name="connsiteY3" fmla="*/ 1642836 h 3336820"/>
              <a:gd name="connsiteX4" fmla="*/ 1298463 w 5249590"/>
              <a:gd name="connsiteY4" fmla="*/ 1778302 h 3336820"/>
              <a:gd name="connsiteX5" fmla="*/ 2466864 w 5249590"/>
              <a:gd name="connsiteY5" fmla="*/ 643768 h 3336820"/>
              <a:gd name="connsiteX6" fmla="*/ 3178064 w 5249590"/>
              <a:gd name="connsiteY6" fmla="*/ 677635 h 3336820"/>
              <a:gd name="connsiteX7" fmla="*/ 4549665 w 5249590"/>
              <a:gd name="connsiteY7" fmla="*/ 301 h 3336820"/>
              <a:gd name="connsiteX8" fmla="*/ 4888330 w 5249590"/>
              <a:gd name="connsiteY8" fmla="*/ 626835 h 3336820"/>
              <a:gd name="connsiteX9" fmla="*/ 4871397 w 5249590"/>
              <a:gd name="connsiteY9" fmla="*/ 3149902 h 3336820"/>
              <a:gd name="connsiteX10" fmla="*/ 316330 w 5249590"/>
              <a:gd name="connsiteY10" fmla="*/ 3082169 h 3336820"/>
              <a:gd name="connsiteX0" fmla="*/ 316330 w 5249590"/>
              <a:gd name="connsiteY0" fmla="*/ 3082072 h 3336723"/>
              <a:gd name="connsiteX1" fmla="*/ 367130 w 5249590"/>
              <a:gd name="connsiteY1" fmla="*/ 2540205 h 3336723"/>
              <a:gd name="connsiteX2" fmla="*/ 180863 w 5249590"/>
              <a:gd name="connsiteY2" fmla="*/ 2049139 h 3336723"/>
              <a:gd name="connsiteX3" fmla="*/ 587263 w 5249590"/>
              <a:gd name="connsiteY3" fmla="*/ 1642739 h 3336723"/>
              <a:gd name="connsiteX4" fmla="*/ 1298463 w 5249590"/>
              <a:gd name="connsiteY4" fmla="*/ 1778205 h 3336723"/>
              <a:gd name="connsiteX5" fmla="*/ 2466864 w 5249590"/>
              <a:gd name="connsiteY5" fmla="*/ 643671 h 3336723"/>
              <a:gd name="connsiteX6" fmla="*/ 3432064 w 5249590"/>
              <a:gd name="connsiteY6" fmla="*/ 559005 h 3336723"/>
              <a:gd name="connsiteX7" fmla="*/ 4549665 w 5249590"/>
              <a:gd name="connsiteY7" fmla="*/ 204 h 3336723"/>
              <a:gd name="connsiteX8" fmla="*/ 4888330 w 5249590"/>
              <a:gd name="connsiteY8" fmla="*/ 626738 h 3336723"/>
              <a:gd name="connsiteX9" fmla="*/ 4871397 w 5249590"/>
              <a:gd name="connsiteY9" fmla="*/ 3149805 h 3336723"/>
              <a:gd name="connsiteX10" fmla="*/ 316330 w 5249590"/>
              <a:gd name="connsiteY10" fmla="*/ 3082072 h 3336723"/>
              <a:gd name="connsiteX0" fmla="*/ 316330 w 5249590"/>
              <a:gd name="connsiteY0" fmla="*/ 3082058 h 3336709"/>
              <a:gd name="connsiteX1" fmla="*/ 367130 w 5249590"/>
              <a:gd name="connsiteY1" fmla="*/ 2540191 h 3336709"/>
              <a:gd name="connsiteX2" fmla="*/ 180863 w 5249590"/>
              <a:gd name="connsiteY2" fmla="*/ 2049125 h 3336709"/>
              <a:gd name="connsiteX3" fmla="*/ 587263 w 5249590"/>
              <a:gd name="connsiteY3" fmla="*/ 1642725 h 3336709"/>
              <a:gd name="connsiteX4" fmla="*/ 1298463 w 5249590"/>
              <a:gd name="connsiteY4" fmla="*/ 1778191 h 3336709"/>
              <a:gd name="connsiteX5" fmla="*/ 2466864 w 5249590"/>
              <a:gd name="connsiteY5" fmla="*/ 643657 h 3336709"/>
              <a:gd name="connsiteX6" fmla="*/ 3432064 w 5249590"/>
              <a:gd name="connsiteY6" fmla="*/ 558991 h 3336709"/>
              <a:gd name="connsiteX7" fmla="*/ 4549665 w 5249590"/>
              <a:gd name="connsiteY7" fmla="*/ 190 h 3336709"/>
              <a:gd name="connsiteX8" fmla="*/ 4888330 w 5249590"/>
              <a:gd name="connsiteY8" fmla="*/ 626724 h 3336709"/>
              <a:gd name="connsiteX9" fmla="*/ 4871397 w 5249590"/>
              <a:gd name="connsiteY9" fmla="*/ 3149791 h 3336709"/>
              <a:gd name="connsiteX10" fmla="*/ 316330 w 5249590"/>
              <a:gd name="connsiteY10" fmla="*/ 3082058 h 3336709"/>
              <a:gd name="connsiteX0" fmla="*/ 316330 w 5249590"/>
              <a:gd name="connsiteY0" fmla="*/ 3082988 h 3337639"/>
              <a:gd name="connsiteX1" fmla="*/ 367130 w 5249590"/>
              <a:gd name="connsiteY1" fmla="*/ 2541121 h 3337639"/>
              <a:gd name="connsiteX2" fmla="*/ 180863 w 5249590"/>
              <a:gd name="connsiteY2" fmla="*/ 2050055 h 3337639"/>
              <a:gd name="connsiteX3" fmla="*/ 587263 w 5249590"/>
              <a:gd name="connsiteY3" fmla="*/ 1643655 h 3337639"/>
              <a:gd name="connsiteX4" fmla="*/ 1298463 w 5249590"/>
              <a:gd name="connsiteY4" fmla="*/ 1779121 h 3337639"/>
              <a:gd name="connsiteX5" fmla="*/ 2466864 w 5249590"/>
              <a:gd name="connsiteY5" fmla="*/ 644587 h 3337639"/>
              <a:gd name="connsiteX6" fmla="*/ 3432064 w 5249590"/>
              <a:gd name="connsiteY6" fmla="*/ 559921 h 3337639"/>
              <a:gd name="connsiteX7" fmla="*/ 4549665 w 5249590"/>
              <a:gd name="connsiteY7" fmla="*/ 1120 h 3337639"/>
              <a:gd name="connsiteX8" fmla="*/ 4888330 w 5249590"/>
              <a:gd name="connsiteY8" fmla="*/ 627654 h 3337639"/>
              <a:gd name="connsiteX9" fmla="*/ 4871397 w 5249590"/>
              <a:gd name="connsiteY9" fmla="*/ 3150721 h 3337639"/>
              <a:gd name="connsiteX10" fmla="*/ 316330 w 5249590"/>
              <a:gd name="connsiteY10" fmla="*/ 3082988 h 3337639"/>
              <a:gd name="connsiteX0" fmla="*/ 316330 w 5249590"/>
              <a:gd name="connsiteY0" fmla="*/ 3082763 h 3337414"/>
              <a:gd name="connsiteX1" fmla="*/ 367130 w 5249590"/>
              <a:gd name="connsiteY1" fmla="*/ 2540896 h 3337414"/>
              <a:gd name="connsiteX2" fmla="*/ 180863 w 5249590"/>
              <a:gd name="connsiteY2" fmla="*/ 2049830 h 3337414"/>
              <a:gd name="connsiteX3" fmla="*/ 587263 w 5249590"/>
              <a:gd name="connsiteY3" fmla="*/ 1643430 h 3337414"/>
              <a:gd name="connsiteX4" fmla="*/ 1298463 w 5249590"/>
              <a:gd name="connsiteY4" fmla="*/ 1778896 h 3337414"/>
              <a:gd name="connsiteX5" fmla="*/ 2466864 w 5249590"/>
              <a:gd name="connsiteY5" fmla="*/ 644362 h 3337414"/>
              <a:gd name="connsiteX6" fmla="*/ 3432064 w 5249590"/>
              <a:gd name="connsiteY6" fmla="*/ 559696 h 3337414"/>
              <a:gd name="connsiteX7" fmla="*/ 4549665 w 5249590"/>
              <a:gd name="connsiteY7" fmla="*/ 895 h 3337414"/>
              <a:gd name="connsiteX8" fmla="*/ 4888330 w 5249590"/>
              <a:gd name="connsiteY8" fmla="*/ 627429 h 3337414"/>
              <a:gd name="connsiteX9" fmla="*/ 4871397 w 5249590"/>
              <a:gd name="connsiteY9" fmla="*/ 3150496 h 3337414"/>
              <a:gd name="connsiteX10" fmla="*/ 316330 w 5249590"/>
              <a:gd name="connsiteY10" fmla="*/ 3082763 h 3337414"/>
              <a:gd name="connsiteX0" fmla="*/ 316330 w 5249590"/>
              <a:gd name="connsiteY0" fmla="*/ 3083097 h 3337748"/>
              <a:gd name="connsiteX1" fmla="*/ 367130 w 5249590"/>
              <a:gd name="connsiteY1" fmla="*/ 2541230 h 3337748"/>
              <a:gd name="connsiteX2" fmla="*/ 180863 w 5249590"/>
              <a:gd name="connsiteY2" fmla="*/ 2050164 h 3337748"/>
              <a:gd name="connsiteX3" fmla="*/ 587263 w 5249590"/>
              <a:gd name="connsiteY3" fmla="*/ 1643764 h 3337748"/>
              <a:gd name="connsiteX4" fmla="*/ 1298463 w 5249590"/>
              <a:gd name="connsiteY4" fmla="*/ 1779230 h 3337748"/>
              <a:gd name="connsiteX5" fmla="*/ 2449931 w 5249590"/>
              <a:gd name="connsiteY5" fmla="*/ 729362 h 3337748"/>
              <a:gd name="connsiteX6" fmla="*/ 3432064 w 5249590"/>
              <a:gd name="connsiteY6" fmla="*/ 560030 h 3337748"/>
              <a:gd name="connsiteX7" fmla="*/ 4549665 w 5249590"/>
              <a:gd name="connsiteY7" fmla="*/ 1229 h 3337748"/>
              <a:gd name="connsiteX8" fmla="*/ 4888330 w 5249590"/>
              <a:gd name="connsiteY8" fmla="*/ 627763 h 3337748"/>
              <a:gd name="connsiteX9" fmla="*/ 4871397 w 5249590"/>
              <a:gd name="connsiteY9" fmla="*/ 3150830 h 3337748"/>
              <a:gd name="connsiteX10" fmla="*/ 316330 w 5249590"/>
              <a:gd name="connsiteY10" fmla="*/ 3083097 h 3337748"/>
              <a:gd name="connsiteX0" fmla="*/ 316330 w 5249590"/>
              <a:gd name="connsiteY0" fmla="*/ 3083038 h 3337689"/>
              <a:gd name="connsiteX1" fmla="*/ 367130 w 5249590"/>
              <a:gd name="connsiteY1" fmla="*/ 2541171 h 3337689"/>
              <a:gd name="connsiteX2" fmla="*/ 180863 w 5249590"/>
              <a:gd name="connsiteY2" fmla="*/ 2050105 h 3337689"/>
              <a:gd name="connsiteX3" fmla="*/ 587263 w 5249590"/>
              <a:gd name="connsiteY3" fmla="*/ 1643705 h 3337689"/>
              <a:gd name="connsiteX4" fmla="*/ 1298463 w 5249590"/>
              <a:gd name="connsiteY4" fmla="*/ 1779171 h 3337689"/>
              <a:gd name="connsiteX5" fmla="*/ 2348331 w 5249590"/>
              <a:gd name="connsiteY5" fmla="*/ 576903 h 3337689"/>
              <a:gd name="connsiteX6" fmla="*/ 3432064 w 5249590"/>
              <a:gd name="connsiteY6" fmla="*/ 559971 h 3337689"/>
              <a:gd name="connsiteX7" fmla="*/ 4549665 w 5249590"/>
              <a:gd name="connsiteY7" fmla="*/ 1170 h 3337689"/>
              <a:gd name="connsiteX8" fmla="*/ 4888330 w 5249590"/>
              <a:gd name="connsiteY8" fmla="*/ 627704 h 3337689"/>
              <a:gd name="connsiteX9" fmla="*/ 4871397 w 5249590"/>
              <a:gd name="connsiteY9" fmla="*/ 3150771 h 3337689"/>
              <a:gd name="connsiteX10" fmla="*/ 316330 w 5249590"/>
              <a:gd name="connsiteY10" fmla="*/ 3083038 h 3337689"/>
              <a:gd name="connsiteX0" fmla="*/ 316330 w 5249590"/>
              <a:gd name="connsiteY0" fmla="*/ 3083038 h 3337689"/>
              <a:gd name="connsiteX1" fmla="*/ 367130 w 5249590"/>
              <a:gd name="connsiteY1" fmla="*/ 2541171 h 3337689"/>
              <a:gd name="connsiteX2" fmla="*/ 180863 w 5249590"/>
              <a:gd name="connsiteY2" fmla="*/ 2050105 h 3337689"/>
              <a:gd name="connsiteX3" fmla="*/ 587263 w 5249590"/>
              <a:gd name="connsiteY3" fmla="*/ 1643705 h 3337689"/>
              <a:gd name="connsiteX4" fmla="*/ 1298463 w 5249590"/>
              <a:gd name="connsiteY4" fmla="*/ 1779171 h 3337689"/>
              <a:gd name="connsiteX5" fmla="*/ 2348331 w 5249590"/>
              <a:gd name="connsiteY5" fmla="*/ 576903 h 3337689"/>
              <a:gd name="connsiteX6" fmla="*/ 3432064 w 5249590"/>
              <a:gd name="connsiteY6" fmla="*/ 559971 h 3337689"/>
              <a:gd name="connsiteX7" fmla="*/ 4549665 w 5249590"/>
              <a:gd name="connsiteY7" fmla="*/ 1170 h 3337689"/>
              <a:gd name="connsiteX8" fmla="*/ 4888330 w 5249590"/>
              <a:gd name="connsiteY8" fmla="*/ 627704 h 3337689"/>
              <a:gd name="connsiteX9" fmla="*/ 4871397 w 5249590"/>
              <a:gd name="connsiteY9" fmla="*/ 3150771 h 3337689"/>
              <a:gd name="connsiteX10" fmla="*/ 316330 w 5249590"/>
              <a:gd name="connsiteY10" fmla="*/ 3083038 h 3337689"/>
              <a:gd name="connsiteX0" fmla="*/ 316330 w 5249590"/>
              <a:gd name="connsiteY0" fmla="*/ 3083019 h 3337670"/>
              <a:gd name="connsiteX1" fmla="*/ 367130 w 5249590"/>
              <a:gd name="connsiteY1" fmla="*/ 2541152 h 3337670"/>
              <a:gd name="connsiteX2" fmla="*/ 180863 w 5249590"/>
              <a:gd name="connsiteY2" fmla="*/ 2050086 h 3337670"/>
              <a:gd name="connsiteX3" fmla="*/ 587263 w 5249590"/>
              <a:gd name="connsiteY3" fmla="*/ 1643686 h 3337670"/>
              <a:gd name="connsiteX4" fmla="*/ 1298463 w 5249590"/>
              <a:gd name="connsiteY4" fmla="*/ 1779152 h 3337670"/>
              <a:gd name="connsiteX5" fmla="*/ 2297531 w 5249590"/>
              <a:gd name="connsiteY5" fmla="*/ 526084 h 3337670"/>
              <a:gd name="connsiteX6" fmla="*/ 3432064 w 5249590"/>
              <a:gd name="connsiteY6" fmla="*/ 559952 h 3337670"/>
              <a:gd name="connsiteX7" fmla="*/ 4549665 w 5249590"/>
              <a:gd name="connsiteY7" fmla="*/ 1151 h 3337670"/>
              <a:gd name="connsiteX8" fmla="*/ 4888330 w 5249590"/>
              <a:gd name="connsiteY8" fmla="*/ 627685 h 3337670"/>
              <a:gd name="connsiteX9" fmla="*/ 4871397 w 5249590"/>
              <a:gd name="connsiteY9" fmla="*/ 3150752 h 3337670"/>
              <a:gd name="connsiteX10" fmla="*/ 316330 w 5249590"/>
              <a:gd name="connsiteY10" fmla="*/ 3083019 h 3337670"/>
              <a:gd name="connsiteX0" fmla="*/ 316330 w 5249590"/>
              <a:gd name="connsiteY0" fmla="*/ 3083019 h 3337670"/>
              <a:gd name="connsiteX1" fmla="*/ 367130 w 5249590"/>
              <a:gd name="connsiteY1" fmla="*/ 2541152 h 3337670"/>
              <a:gd name="connsiteX2" fmla="*/ 180863 w 5249590"/>
              <a:gd name="connsiteY2" fmla="*/ 2050086 h 3337670"/>
              <a:gd name="connsiteX3" fmla="*/ 587263 w 5249590"/>
              <a:gd name="connsiteY3" fmla="*/ 1643686 h 3337670"/>
              <a:gd name="connsiteX4" fmla="*/ 1298463 w 5249590"/>
              <a:gd name="connsiteY4" fmla="*/ 1779152 h 3337670"/>
              <a:gd name="connsiteX5" fmla="*/ 2297531 w 5249590"/>
              <a:gd name="connsiteY5" fmla="*/ 526084 h 3337670"/>
              <a:gd name="connsiteX6" fmla="*/ 3432064 w 5249590"/>
              <a:gd name="connsiteY6" fmla="*/ 559952 h 3337670"/>
              <a:gd name="connsiteX7" fmla="*/ 4549665 w 5249590"/>
              <a:gd name="connsiteY7" fmla="*/ 1151 h 3337670"/>
              <a:gd name="connsiteX8" fmla="*/ 4888330 w 5249590"/>
              <a:gd name="connsiteY8" fmla="*/ 627685 h 3337670"/>
              <a:gd name="connsiteX9" fmla="*/ 4871397 w 5249590"/>
              <a:gd name="connsiteY9" fmla="*/ 3150752 h 3337670"/>
              <a:gd name="connsiteX10" fmla="*/ 316330 w 5249590"/>
              <a:gd name="connsiteY10" fmla="*/ 3083019 h 33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9590" h="3337670">
                <a:moveTo>
                  <a:pt x="316330" y="3083019"/>
                </a:moveTo>
                <a:cubicBezTo>
                  <a:pt x="-434381" y="2981419"/>
                  <a:pt x="389708" y="2713307"/>
                  <a:pt x="367130" y="2541152"/>
                </a:cubicBezTo>
                <a:cubicBezTo>
                  <a:pt x="344552" y="2368997"/>
                  <a:pt x="144174" y="2199664"/>
                  <a:pt x="180863" y="2050086"/>
                </a:cubicBezTo>
                <a:cubicBezTo>
                  <a:pt x="217552" y="1900508"/>
                  <a:pt x="282462" y="1604175"/>
                  <a:pt x="587263" y="1643686"/>
                </a:cubicBezTo>
                <a:cubicBezTo>
                  <a:pt x="892064" y="1683197"/>
                  <a:pt x="1013418" y="1965419"/>
                  <a:pt x="1298463" y="1779152"/>
                </a:cubicBezTo>
                <a:cubicBezTo>
                  <a:pt x="1583508" y="1592885"/>
                  <a:pt x="1670997" y="746218"/>
                  <a:pt x="2297531" y="526084"/>
                </a:cubicBezTo>
                <a:cubicBezTo>
                  <a:pt x="2924065" y="305950"/>
                  <a:pt x="3056708" y="647441"/>
                  <a:pt x="3432064" y="559952"/>
                </a:cubicBezTo>
                <a:cubicBezTo>
                  <a:pt x="3807420" y="472463"/>
                  <a:pt x="4154554" y="-27071"/>
                  <a:pt x="4549665" y="1151"/>
                </a:cubicBezTo>
                <a:cubicBezTo>
                  <a:pt x="4944776" y="29373"/>
                  <a:pt x="4744397" y="162018"/>
                  <a:pt x="4888330" y="627685"/>
                </a:cubicBezTo>
                <a:cubicBezTo>
                  <a:pt x="5032263" y="1093352"/>
                  <a:pt x="5633397" y="2741530"/>
                  <a:pt x="4871397" y="3150752"/>
                </a:cubicBezTo>
                <a:cubicBezTo>
                  <a:pt x="4109397" y="3559974"/>
                  <a:pt x="1067041" y="3184619"/>
                  <a:pt x="316330" y="308301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47284D3-A2B8-4F83-817F-7F224E4F41D2}"/>
              </a:ext>
            </a:extLst>
          </p:cNvPr>
          <p:cNvSpPr/>
          <p:nvPr/>
        </p:nvSpPr>
        <p:spPr>
          <a:xfrm flipH="1" flipV="1">
            <a:off x="-1000789" y="-1858418"/>
            <a:ext cx="4204795" cy="3421920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  <a:gd name="connsiteX0" fmla="*/ 206646 w 5139906"/>
              <a:gd name="connsiteY0" fmla="*/ 3168197 h 3423489"/>
              <a:gd name="connsiteX1" fmla="*/ 707834 w 5139906"/>
              <a:gd name="connsiteY1" fmla="*/ 2609396 h 3423489"/>
              <a:gd name="connsiteX2" fmla="*/ 71179 w 5139906"/>
              <a:gd name="connsiteY2" fmla="*/ 2135264 h 3423489"/>
              <a:gd name="connsiteX3" fmla="*/ 477579 w 5139906"/>
              <a:gd name="connsiteY3" fmla="*/ 1728864 h 3423489"/>
              <a:gd name="connsiteX4" fmla="*/ 1188779 w 5139906"/>
              <a:gd name="connsiteY4" fmla="*/ 1864330 h 3423489"/>
              <a:gd name="connsiteX5" fmla="*/ 2289446 w 5139906"/>
              <a:gd name="connsiteY5" fmla="*/ 763663 h 3423489"/>
              <a:gd name="connsiteX6" fmla="*/ 3254646 w 5139906"/>
              <a:gd name="connsiteY6" fmla="*/ 865263 h 3423489"/>
              <a:gd name="connsiteX7" fmla="*/ 4253714 w 5139906"/>
              <a:gd name="connsiteY7" fmla="*/ 1663 h 3423489"/>
              <a:gd name="connsiteX8" fmla="*/ 4778646 w 5139906"/>
              <a:gd name="connsiteY8" fmla="*/ 712863 h 3423489"/>
              <a:gd name="connsiteX9" fmla="*/ 4761713 w 5139906"/>
              <a:gd name="connsiteY9" fmla="*/ 3235930 h 3423489"/>
              <a:gd name="connsiteX10" fmla="*/ 206646 w 5139906"/>
              <a:gd name="connsiteY10" fmla="*/ 3168197 h 3423489"/>
              <a:gd name="connsiteX0" fmla="*/ 208719 w 5141979"/>
              <a:gd name="connsiteY0" fmla="*/ 3168197 h 3423489"/>
              <a:gd name="connsiteX1" fmla="*/ 709907 w 5141979"/>
              <a:gd name="connsiteY1" fmla="*/ 2609396 h 3423489"/>
              <a:gd name="connsiteX2" fmla="*/ 181966 w 5141979"/>
              <a:gd name="connsiteY2" fmla="*/ 2118331 h 3423489"/>
              <a:gd name="connsiteX3" fmla="*/ 479652 w 5141979"/>
              <a:gd name="connsiteY3" fmla="*/ 1728864 h 3423489"/>
              <a:gd name="connsiteX4" fmla="*/ 1190852 w 5141979"/>
              <a:gd name="connsiteY4" fmla="*/ 1864330 h 3423489"/>
              <a:gd name="connsiteX5" fmla="*/ 2291519 w 5141979"/>
              <a:gd name="connsiteY5" fmla="*/ 763663 h 3423489"/>
              <a:gd name="connsiteX6" fmla="*/ 3256719 w 5141979"/>
              <a:gd name="connsiteY6" fmla="*/ 865263 h 3423489"/>
              <a:gd name="connsiteX7" fmla="*/ 4255787 w 5141979"/>
              <a:gd name="connsiteY7" fmla="*/ 1663 h 3423489"/>
              <a:gd name="connsiteX8" fmla="*/ 4780719 w 5141979"/>
              <a:gd name="connsiteY8" fmla="*/ 712863 h 3423489"/>
              <a:gd name="connsiteX9" fmla="*/ 4763786 w 5141979"/>
              <a:gd name="connsiteY9" fmla="*/ 3235930 h 3423489"/>
              <a:gd name="connsiteX10" fmla="*/ 208719 w 5141979"/>
              <a:gd name="connsiteY10" fmla="*/ 3168197 h 3423489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291519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089621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089621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  <a:gd name="connsiteX0" fmla="*/ 208719 w 5141979"/>
              <a:gd name="connsiteY0" fmla="*/ 3166628 h 3421920"/>
              <a:gd name="connsiteX1" fmla="*/ 709907 w 5141979"/>
              <a:gd name="connsiteY1" fmla="*/ 2607827 h 3421920"/>
              <a:gd name="connsiteX2" fmla="*/ 181966 w 5141979"/>
              <a:gd name="connsiteY2" fmla="*/ 2116762 h 3421920"/>
              <a:gd name="connsiteX3" fmla="*/ 479652 w 5141979"/>
              <a:gd name="connsiteY3" fmla="*/ 1727295 h 3421920"/>
              <a:gd name="connsiteX4" fmla="*/ 1190852 w 5141979"/>
              <a:gd name="connsiteY4" fmla="*/ 1862761 h 3421920"/>
              <a:gd name="connsiteX5" fmla="*/ 2089621 w 5141979"/>
              <a:gd name="connsiteY5" fmla="*/ 762094 h 3421920"/>
              <a:gd name="connsiteX6" fmla="*/ 3148005 w 5141979"/>
              <a:gd name="connsiteY6" fmla="*/ 745161 h 3421920"/>
              <a:gd name="connsiteX7" fmla="*/ 4255787 w 5141979"/>
              <a:gd name="connsiteY7" fmla="*/ 94 h 3421920"/>
              <a:gd name="connsiteX8" fmla="*/ 4780719 w 5141979"/>
              <a:gd name="connsiteY8" fmla="*/ 711294 h 3421920"/>
              <a:gd name="connsiteX9" fmla="*/ 4763786 w 5141979"/>
              <a:gd name="connsiteY9" fmla="*/ 3234361 h 3421920"/>
              <a:gd name="connsiteX10" fmla="*/ 208719 w 5141979"/>
              <a:gd name="connsiteY10" fmla="*/ 3166628 h 34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1979" h="3421920">
                <a:moveTo>
                  <a:pt x="208719" y="3166628"/>
                </a:moveTo>
                <a:cubicBezTo>
                  <a:pt x="-466927" y="3062206"/>
                  <a:pt x="714366" y="2782805"/>
                  <a:pt x="709907" y="2607827"/>
                </a:cubicBezTo>
                <a:cubicBezTo>
                  <a:pt x="705448" y="2432849"/>
                  <a:pt x="220342" y="2263517"/>
                  <a:pt x="181966" y="2116762"/>
                </a:cubicBezTo>
                <a:cubicBezTo>
                  <a:pt x="143590" y="1970007"/>
                  <a:pt x="311504" y="1769629"/>
                  <a:pt x="479652" y="1727295"/>
                </a:cubicBezTo>
                <a:cubicBezTo>
                  <a:pt x="647800" y="1684962"/>
                  <a:pt x="922524" y="2023628"/>
                  <a:pt x="1190852" y="1862761"/>
                </a:cubicBezTo>
                <a:cubicBezTo>
                  <a:pt x="1459180" y="1701894"/>
                  <a:pt x="1592591" y="931427"/>
                  <a:pt x="2089621" y="762094"/>
                </a:cubicBezTo>
                <a:cubicBezTo>
                  <a:pt x="2586651" y="592761"/>
                  <a:pt x="2786977" y="872161"/>
                  <a:pt x="3148005" y="745161"/>
                </a:cubicBezTo>
                <a:cubicBezTo>
                  <a:pt x="3509033" y="618161"/>
                  <a:pt x="3983668" y="5738"/>
                  <a:pt x="4255787" y="94"/>
                </a:cubicBezTo>
                <a:cubicBezTo>
                  <a:pt x="4527906" y="-5550"/>
                  <a:pt x="4636786" y="245627"/>
                  <a:pt x="4780719" y="711294"/>
                </a:cubicBezTo>
                <a:cubicBezTo>
                  <a:pt x="4924652" y="1176961"/>
                  <a:pt x="5525786" y="2825139"/>
                  <a:pt x="4763786" y="3234361"/>
                </a:cubicBezTo>
                <a:cubicBezTo>
                  <a:pt x="4001786" y="3643583"/>
                  <a:pt x="884365" y="3271050"/>
                  <a:pt x="208719" y="3166628"/>
                </a:cubicBezTo>
                <a:close/>
              </a:path>
            </a:pathLst>
          </a:custGeom>
          <a:noFill/>
          <a:ln w="2540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87BC125-784D-4DF1-BFE0-EA54C987F5B4}"/>
              </a:ext>
            </a:extLst>
          </p:cNvPr>
          <p:cNvSpPr/>
          <p:nvPr/>
        </p:nvSpPr>
        <p:spPr>
          <a:xfrm>
            <a:off x="233415" y="3391678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53464EC-F1D7-4D30-BC3D-B8BDF66C4A9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9388D06-CFD4-4B22-AF54-09B945A24C07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6916BCA-0EBC-47BC-A5EF-6F68539BFE7E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C7DA2C6-036B-4E3E-84E5-B6874C7FDE75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889A133-CC7F-4D34-978E-B8014A377137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59E21FA-F60A-4C92-9A81-E20A43708D22}"/>
              </a:ext>
            </a:extLst>
          </p:cNvPr>
          <p:cNvSpPr/>
          <p:nvPr/>
        </p:nvSpPr>
        <p:spPr>
          <a:xfrm>
            <a:off x="8861758" y="10624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01052B1-8B4C-4A8A-88C5-2A93BC78BD2E}"/>
              </a:ext>
            </a:extLst>
          </p:cNvPr>
          <p:cNvSpPr/>
          <p:nvPr/>
        </p:nvSpPr>
        <p:spPr>
          <a:xfrm>
            <a:off x="8607439" y="340056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0E7A0882-767D-4C65-9DCF-E3AA6B48F865}"/>
              </a:ext>
            </a:extLst>
          </p:cNvPr>
          <p:cNvSpPr/>
          <p:nvPr/>
        </p:nvSpPr>
        <p:spPr>
          <a:xfrm>
            <a:off x="5959337" y="4529102"/>
            <a:ext cx="3937193" cy="3422848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9590" h="3422848">
                <a:moveTo>
                  <a:pt x="316330" y="3168197"/>
                </a:moveTo>
                <a:cubicBezTo>
                  <a:pt x="-434381" y="3066597"/>
                  <a:pt x="389708" y="2798485"/>
                  <a:pt x="367130" y="2626330"/>
                </a:cubicBezTo>
                <a:cubicBezTo>
                  <a:pt x="344552" y="2454175"/>
                  <a:pt x="144174" y="2284842"/>
                  <a:pt x="180863" y="2135264"/>
                </a:cubicBezTo>
                <a:cubicBezTo>
                  <a:pt x="217552" y="1985686"/>
                  <a:pt x="282462" y="1689353"/>
                  <a:pt x="587263" y="1728864"/>
                </a:cubicBezTo>
                <a:cubicBezTo>
                  <a:pt x="892064" y="1768375"/>
                  <a:pt x="996485" y="2025197"/>
                  <a:pt x="1298463" y="1864330"/>
                </a:cubicBezTo>
                <a:cubicBezTo>
                  <a:pt x="1600441" y="1703463"/>
                  <a:pt x="1766952" y="964041"/>
                  <a:pt x="2399130" y="763663"/>
                </a:cubicBezTo>
                <a:cubicBezTo>
                  <a:pt x="3031308" y="563285"/>
                  <a:pt x="3036952" y="992263"/>
                  <a:pt x="3364330" y="865263"/>
                </a:cubicBezTo>
                <a:cubicBezTo>
                  <a:pt x="3691708" y="738263"/>
                  <a:pt x="3821532" y="-40670"/>
                  <a:pt x="4363398" y="1663"/>
                </a:cubicBezTo>
                <a:cubicBezTo>
                  <a:pt x="4905264" y="43996"/>
                  <a:pt x="4744397" y="247196"/>
                  <a:pt x="4888330" y="712863"/>
                </a:cubicBezTo>
                <a:cubicBezTo>
                  <a:pt x="5032263" y="1178530"/>
                  <a:pt x="5633397" y="2826708"/>
                  <a:pt x="4871397" y="3235930"/>
                </a:cubicBezTo>
                <a:cubicBezTo>
                  <a:pt x="4109397" y="3645152"/>
                  <a:pt x="1067041" y="3269797"/>
                  <a:pt x="316330" y="3168197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B628584-9BCD-45FD-9F44-40E2B24DFAB4}"/>
              </a:ext>
            </a:extLst>
          </p:cNvPr>
          <p:cNvSpPr/>
          <p:nvPr/>
        </p:nvSpPr>
        <p:spPr>
          <a:xfrm>
            <a:off x="5691735" y="4663195"/>
            <a:ext cx="4204795" cy="3423489"/>
          </a:xfrm>
          <a:custGeom>
            <a:avLst/>
            <a:gdLst>
              <a:gd name="connsiteX0" fmla="*/ 250575 w 5291202"/>
              <a:gd name="connsiteY0" fmla="*/ 2488708 h 2972111"/>
              <a:gd name="connsiteX1" fmla="*/ 623108 w 5291202"/>
              <a:gd name="connsiteY1" fmla="*/ 2166974 h 2972111"/>
              <a:gd name="connsiteX2" fmla="*/ 419908 w 5291202"/>
              <a:gd name="connsiteY2" fmla="*/ 1794441 h 2972111"/>
              <a:gd name="connsiteX3" fmla="*/ 453775 w 5291202"/>
              <a:gd name="connsiteY3" fmla="*/ 1388041 h 2972111"/>
              <a:gd name="connsiteX4" fmla="*/ 1385108 w 5291202"/>
              <a:gd name="connsiteY4" fmla="*/ 1489641 h 2972111"/>
              <a:gd name="connsiteX5" fmla="*/ 2468842 w 5291202"/>
              <a:gd name="connsiteY5" fmla="*/ 473641 h 2972111"/>
              <a:gd name="connsiteX6" fmla="*/ 3247775 w 5291202"/>
              <a:gd name="connsiteY6" fmla="*/ 727641 h 2972111"/>
              <a:gd name="connsiteX7" fmla="*/ 4094442 w 5291202"/>
              <a:gd name="connsiteY7" fmla="*/ 67241 h 2972111"/>
              <a:gd name="connsiteX8" fmla="*/ 4822575 w 5291202"/>
              <a:gd name="connsiteY8" fmla="*/ 338174 h 2972111"/>
              <a:gd name="connsiteX9" fmla="*/ 4958042 w 5291202"/>
              <a:gd name="connsiteY9" fmla="*/ 2861241 h 2972111"/>
              <a:gd name="connsiteX10" fmla="*/ 250575 w 5291202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450590 w 5288017"/>
              <a:gd name="connsiteY3" fmla="*/ 1388041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47390 w 5288017"/>
              <a:gd name="connsiteY0" fmla="*/ 2488708 h 2972111"/>
              <a:gd name="connsiteX1" fmla="*/ 619923 w 5288017"/>
              <a:gd name="connsiteY1" fmla="*/ 2166974 h 2972111"/>
              <a:gd name="connsiteX2" fmla="*/ 281256 w 5288017"/>
              <a:gd name="connsiteY2" fmla="*/ 1896041 h 2972111"/>
              <a:gd name="connsiteX3" fmla="*/ 586056 w 5288017"/>
              <a:gd name="connsiteY3" fmla="*/ 1557375 h 2972111"/>
              <a:gd name="connsiteX4" fmla="*/ 1381923 w 5288017"/>
              <a:gd name="connsiteY4" fmla="*/ 1489641 h 2972111"/>
              <a:gd name="connsiteX5" fmla="*/ 2465657 w 5288017"/>
              <a:gd name="connsiteY5" fmla="*/ 473641 h 2972111"/>
              <a:gd name="connsiteX6" fmla="*/ 3244590 w 5288017"/>
              <a:gd name="connsiteY6" fmla="*/ 727641 h 2972111"/>
              <a:gd name="connsiteX7" fmla="*/ 4091257 w 5288017"/>
              <a:gd name="connsiteY7" fmla="*/ 67241 h 2972111"/>
              <a:gd name="connsiteX8" fmla="*/ 4819390 w 5288017"/>
              <a:gd name="connsiteY8" fmla="*/ 338174 h 2972111"/>
              <a:gd name="connsiteX9" fmla="*/ 4954857 w 5288017"/>
              <a:gd name="connsiteY9" fmla="*/ 2861241 h 2972111"/>
              <a:gd name="connsiteX10" fmla="*/ 247390 w 5288017"/>
              <a:gd name="connsiteY10" fmla="*/ 2488708 h 2972111"/>
              <a:gd name="connsiteX0" fmla="*/ 229653 w 5270280"/>
              <a:gd name="connsiteY0" fmla="*/ 2488708 h 2972111"/>
              <a:gd name="connsiteX1" fmla="*/ 602186 w 5270280"/>
              <a:gd name="connsiteY1" fmla="*/ 2166974 h 2972111"/>
              <a:gd name="connsiteX2" fmla="*/ 263519 w 5270280"/>
              <a:gd name="connsiteY2" fmla="*/ 1896041 h 2972111"/>
              <a:gd name="connsiteX3" fmla="*/ 568319 w 5270280"/>
              <a:gd name="connsiteY3" fmla="*/ 1557375 h 2972111"/>
              <a:gd name="connsiteX4" fmla="*/ 1364186 w 5270280"/>
              <a:gd name="connsiteY4" fmla="*/ 1489641 h 2972111"/>
              <a:gd name="connsiteX5" fmla="*/ 2447920 w 5270280"/>
              <a:gd name="connsiteY5" fmla="*/ 473641 h 2972111"/>
              <a:gd name="connsiteX6" fmla="*/ 3226853 w 5270280"/>
              <a:gd name="connsiteY6" fmla="*/ 727641 h 2972111"/>
              <a:gd name="connsiteX7" fmla="*/ 4073520 w 5270280"/>
              <a:gd name="connsiteY7" fmla="*/ 67241 h 2972111"/>
              <a:gd name="connsiteX8" fmla="*/ 4801653 w 5270280"/>
              <a:gd name="connsiteY8" fmla="*/ 338174 h 2972111"/>
              <a:gd name="connsiteX9" fmla="*/ 4937120 w 5270280"/>
              <a:gd name="connsiteY9" fmla="*/ 2861241 h 2972111"/>
              <a:gd name="connsiteX10" fmla="*/ 229653 w 5270280"/>
              <a:gd name="connsiteY10" fmla="*/ 2488708 h 2972111"/>
              <a:gd name="connsiteX0" fmla="*/ 269270 w 5148721"/>
              <a:gd name="connsiteY0" fmla="*/ 2793508 h 3051396"/>
              <a:gd name="connsiteX1" fmla="*/ 489403 w 5148721"/>
              <a:gd name="connsiteY1" fmla="*/ 2166974 h 3051396"/>
              <a:gd name="connsiteX2" fmla="*/ 150736 w 5148721"/>
              <a:gd name="connsiteY2" fmla="*/ 1896041 h 3051396"/>
              <a:gd name="connsiteX3" fmla="*/ 455536 w 5148721"/>
              <a:gd name="connsiteY3" fmla="*/ 1557375 h 3051396"/>
              <a:gd name="connsiteX4" fmla="*/ 1251403 w 5148721"/>
              <a:gd name="connsiteY4" fmla="*/ 1489641 h 3051396"/>
              <a:gd name="connsiteX5" fmla="*/ 2335137 w 5148721"/>
              <a:gd name="connsiteY5" fmla="*/ 473641 h 3051396"/>
              <a:gd name="connsiteX6" fmla="*/ 3114070 w 5148721"/>
              <a:gd name="connsiteY6" fmla="*/ 727641 h 3051396"/>
              <a:gd name="connsiteX7" fmla="*/ 3960737 w 5148721"/>
              <a:gd name="connsiteY7" fmla="*/ 67241 h 3051396"/>
              <a:gd name="connsiteX8" fmla="*/ 4688870 w 5148721"/>
              <a:gd name="connsiteY8" fmla="*/ 338174 h 3051396"/>
              <a:gd name="connsiteX9" fmla="*/ 4824337 w 5148721"/>
              <a:gd name="connsiteY9" fmla="*/ 2861241 h 3051396"/>
              <a:gd name="connsiteX10" fmla="*/ 269270 w 5148721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261186 w 5140637"/>
              <a:gd name="connsiteY0" fmla="*/ 2793508 h 3051396"/>
              <a:gd name="connsiteX1" fmla="*/ 481319 w 5140637"/>
              <a:gd name="connsiteY1" fmla="*/ 2166974 h 3051396"/>
              <a:gd name="connsiteX2" fmla="*/ 142652 w 5140637"/>
              <a:gd name="connsiteY2" fmla="*/ 1896041 h 3051396"/>
              <a:gd name="connsiteX3" fmla="*/ 447452 w 5140637"/>
              <a:gd name="connsiteY3" fmla="*/ 1557375 h 3051396"/>
              <a:gd name="connsiteX4" fmla="*/ 1243319 w 5140637"/>
              <a:gd name="connsiteY4" fmla="*/ 1489641 h 3051396"/>
              <a:gd name="connsiteX5" fmla="*/ 2327053 w 5140637"/>
              <a:gd name="connsiteY5" fmla="*/ 473641 h 3051396"/>
              <a:gd name="connsiteX6" fmla="*/ 3105986 w 5140637"/>
              <a:gd name="connsiteY6" fmla="*/ 727641 h 3051396"/>
              <a:gd name="connsiteX7" fmla="*/ 3952653 w 5140637"/>
              <a:gd name="connsiteY7" fmla="*/ 67241 h 3051396"/>
              <a:gd name="connsiteX8" fmla="*/ 4680786 w 5140637"/>
              <a:gd name="connsiteY8" fmla="*/ 338174 h 3051396"/>
              <a:gd name="connsiteX9" fmla="*/ 4816253 w 5140637"/>
              <a:gd name="connsiteY9" fmla="*/ 2861241 h 3051396"/>
              <a:gd name="connsiteX10" fmla="*/ 261186 w 5140637"/>
              <a:gd name="connsiteY10" fmla="*/ 2793508 h 3051396"/>
              <a:gd name="connsiteX0" fmla="*/ 306811 w 5186262"/>
              <a:gd name="connsiteY0" fmla="*/ 2793508 h 3048159"/>
              <a:gd name="connsiteX1" fmla="*/ 357611 w 5186262"/>
              <a:gd name="connsiteY1" fmla="*/ 2251641 h 3048159"/>
              <a:gd name="connsiteX2" fmla="*/ 188277 w 5186262"/>
              <a:gd name="connsiteY2" fmla="*/ 1896041 h 3048159"/>
              <a:gd name="connsiteX3" fmla="*/ 493077 w 5186262"/>
              <a:gd name="connsiteY3" fmla="*/ 1557375 h 3048159"/>
              <a:gd name="connsiteX4" fmla="*/ 1288944 w 5186262"/>
              <a:gd name="connsiteY4" fmla="*/ 1489641 h 3048159"/>
              <a:gd name="connsiteX5" fmla="*/ 2372678 w 5186262"/>
              <a:gd name="connsiteY5" fmla="*/ 473641 h 3048159"/>
              <a:gd name="connsiteX6" fmla="*/ 3151611 w 5186262"/>
              <a:gd name="connsiteY6" fmla="*/ 727641 h 3048159"/>
              <a:gd name="connsiteX7" fmla="*/ 3998278 w 5186262"/>
              <a:gd name="connsiteY7" fmla="*/ 67241 h 3048159"/>
              <a:gd name="connsiteX8" fmla="*/ 4726411 w 5186262"/>
              <a:gd name="connsiteY8" fmla="*/ 338174 h 3048159"/>
              <a:gd name="connsiteX9" fmla="*/ 4861878 w 5186262"/>
              <a:gd name="connsiteY9" fmla="*/ 2861241 h 3048159"/>
              <a:gd name="connsiteX10" fmla="*/ 306811 w 5186262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2793508 h 3048159"/>
              <a:gd name="connsiteX1" fmla="*/ 365985 w 5194636"/>
              <a:gd name="connsiteY1" fmla="*/ 2251641 h 3048159"/>
              <a:gd name="connsiteX2" fmla="*/ 145851 w 5194636"/>
              <a:gd name="connsiteY2" fmla="*/ 1912975 h 3048159"/>
              <a:gd name="connsiteX3" fmla="*/ 501451 w 5194636"/>
              <a:gd name="connsiteY3" fmla="*/ 1557375 h 3048159"/>
              <a:gd name="connsiteX4" fmla="*/ 1297318 w 5194636"/>
              <a:gd name="connsiteY4" fmla="*/ 1489641 h 3048159"/>
              <a:gd name="connsiteX5" fmla="*/ 2381052 w 5194636"/>
              <a:gd name="connsiteY5" fmla="*/ 473641 h 3048159"/>
              <a:gd name="connsiteX6" fmla="*/ 3159985 w 5194636"/>
              <a:gd name="connsiteY6" fmla="*/ 727641 h 3048159"/>
              <a:gd name="connsiteX7" fmla="*/ 4006652 w 5194636"/>
              <a:gd name="connsiteY7" fmla="*/ 67241 h 3048159"/>
              <a:gd name="connsiteX8" fmla="*/ 4734785 w 5194636"/>
              <a:gd name="connsiteY8" fmla="*/ 338174 h 3048159"/>
              <a:gd name="connsiteX9" fmla="*/ 4870252 w 5194636"/>
              <a:gd name="connsiteY9" fmla="*/ 2861241 h 3048159"/>
              <a:gd name="connsiteX10" fmla="*/ 315185 w 5194636"/>
              <a:gd name="connsiteY10" fmla="*/ 2793508 h 3048159"/>
              <a:gd name="connsiteX0" fmla="*/ 315185 w 5194636"/>
              <a:gd name="connsiteY0" fmla="*/ 3044116 h 3298767"/>
              <a:gd name="connsiteX1" fmla="*/ 365985 w 5194636"/>
              <a:gd name="connsiteY1" fmla="*/ 2502249 h 3298767"/>
              <a:gd name="connsiteX2" fmla="*/ 145851 w 5194636"/>
              <a:gd name="connsiteY2" fmla="*/ 2163583 h 3298767"/>
              <a:gd name="connsiteX3" fmla="*/ 501451 w 5194636"/>
              <a:gd name="connsiteY3" fmla="*/ 1807983 h 3298767"/>
              <a:gd name="connsiteX4" fmla="*/ 1297318 w 5194636"/>
              <a:gd name="connsiteY4" fmla="*/ 1740249 h 3298767"/>
              <a:gd name="connsiteX5" fmla="*/ 2381052 w 5194636"/>
              <a:gd name="connsiteY5" fmla="*/ 724249 h 3298767"/>
              <a:gd name="connsiteX6" fmla="*/ 3159985 w 5194636"/>
              <a:gd name="connsiteY6" fmla="*/ 978249 h 3298767"/>
              <a:gd name="connsiteX7" fmla="*/ 4294519 w 5194636"/>
              <a:gd name="connsiteY7" fmla="*/ 13049 h 3298767"/>
              <a:gd name="connsiteX8" fmla="*/ 4734785 w 5194636"/>
              <a:gd name="connsiteY8" fmla="*/ 588782 h 3298767"/>
              <a:gd name="connsiteX9" fmla="*/ 4870252 w 5194636"/>
              <a:gd name="connsiteY9" fmla="*/ 3111849 h 3298767"/>
              <a:gd name="connsiteX10" fmla="*/ 315185 w 5194636"/>
              <a:gd name="connsiteY10" fmla="*/ 3044116 h 3298767"/>
              <a:gd name="connsiteX0" fmla="*/ 315185 w 5194636"/>
              <a:gd name="connsiteY0" fmla="*/ 3031400 h 3286051"/>
              <a:gd name="connsiteX1" fmla="*/ 365985 w 5194636"/>
              <a:gd name="connsiteY1" fmla="*/ 2489533 h 3286051"/>
              <a:gd name="connsiteX2" fmla="*/ 145851 w 5194636"/>
              <a:gd name="connsiteY2" fmla="*/ 2150867 h 3286051"/>
              <a:gd name="connsiteX3" fmla="*/ 501451 w 5194636"/>
              <a:gd name="connsiteY3" fmla="*/ 1795267 h 3286051"/>
              <a:gd name="connsiteX4" fmla="*/ 1297318 w 5194636"/>
              <a:gd name="connsiteY4" fmla="*/ 1727533 h 3286051"/>
              <a:gd name="connsiteX5" fmla="*/ 2381052 w 5194636"/>
              <a:gd name="connsiteY5" fmla="*/ 711533 h 3286051"/>
              <a:gd name="connsiteX6" fmla="*/ 3159985 w 5194636"/>
              <a:gd name="connsiteY6" fmla="*/ 965533 h 3286051"/>
              <a:gd name="connsiteX7" fmla="*/ 4294519 w 5194636"/>
              <a:gd name="connsiteY7" fmla="*/ 333 h 3286051"/>
              <a:gd name="connsiteX8" fmla="*/ 4734785 w 5194636"/>
              <a:gd name="connsiteY8" fmla="*/ 576066 h 3286051"/>
              <a:gd name="connsiteX9" fmla="*/ 4870252 w 5194636"/>
              <a:gd name="connsiteY9" fmla="*/ 3099133 h 3286051"/>
              <a:gd name="connsiteX10" fmla="*/ 315185 w 5194636"/>
              <a:gd name="connsiteY10" fmla="*/ 3031400 h 3286051"/>
              <a:gd name="connsiteX0" fmla="*/ 315185 w 5248445"/>
              <a:gd name="connsiteY0" fmla="*/ 3044116 h 3298767"/>
              <a:gd name="connsiteX1" fmla="*/ 365985 w 5248445"/>
              <a:gd name="connsiteY1" fmla="*/ 2502249 h 3298767"/>
              <a:gd name="connsiteX2" fmla="*/ 145851 w 5248445"/>
              <a:gd name="connsiteY2" fmla="*/ 2163583 h 3298767"/>
              <a:gd name="connsiteX3" fmla="*/ 501451 w 5248445"/>
              <a:gd name="connsiteY3" fmla="*/ 1807983 h 3298767"/>
              <a:gd name="connsiteX4" fmla="*/ 1297318 w 5248445"/>
              <a:gd name="connsiteY4" fmla="*/ 1740249 h 3298767"/>
              <a:gd name="connsiteX5" fmla="*/ 2381052 w 5248445"/>
              <a:gd name="connsiteY5" fmla="*/ 724249 h 3298767"/>
              <a:gd name="connsiteX6" fmla="*/ 3159985 w 5248445"/>
              <a:gd name="connsiteY6" fmla="*/ 978249 h 3298767"/>
              <a:gd name="connsiteX7" fmla="*/ 4294519 w 5248445"/>
              <a:gd name="connsiteY7" fmla="*/ 13049 h 3298767"/>
              <a:gd name="connsiteX8" fmla="*/ 4887185 w 5248445"/>
              <a:gd name="connsiteY8" fmla="*/ 588782 h 3298767"/>
              <a:gd name="connsiteX9" fmla="*/ 4870252 w 5248445"/>
              <a:gd name="connsiteY9" fmla="*/ 3111849 h 3298767"/>
              <a:gd name="connsiteX10" fmla="*/ 315185 w 5248445"/>
              <a:gd name="connsiteY10" fmla="*/ 3044116 h 3298767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33997 h 3288648"/>
              <a:gd name="connsiteX1" fmla="*/ 365985 w 5248445"/>
              <a:gd name="connsiteY1" fmla="*/ 2492130 h 3288648"/>
              <a:gd name="connsiteX2" fmla="*/ 145851 w 5248445"/>
              <a:gd name="connsiteY2" fmla="*/ 2153464 h 3288648"/>
              <a:gd name="connsiteX3" fmla="*/ 501451 w 5248445"/>
              <a:gd name="connsiteY3" fmla="*/ 1797864 h 3288648"/>
              <a:gd name="connsiteX4" fmla="*/ 1297318 w 5248445"/>
              <a:gd name="connsiteY4" fmla="*/ 1730130 h 3288648"/>
              <a:gd name="connsiteX5" fmla="*/ 2381052 w 5248445"/>
              <a:gd name="connsiteY5" fmla="*/ 714130 h 3288648"/>
              <a:gd name="connsiteX6" fmla="*/ 3363185 w 5248445"/>
              <a:gd name="connsiteY6" fmla="*/ 731063 h 3288648"/>
              <a:gd name="connsiteX7" fmla="*/ 4294519 w 5248445"/>
              <a:gd name="connsiteY7" fmla="*/ 2930 h 3288648"/>
              <a:gd name="connsiteX8" fmla="*/ 4887185 w 5248445"/>
              <a:gd name="connsiteY8" fmla="*/ 578663 h 3288648"/>
              <a:gd name="connsiteX9" fmla="*/ 4870252 w 5248445"/>
              <a:gd name="connsiteY9" fmla="*/ 3101730 h 3288648"/>
              <a:gd name="connsiteX10" fmla="*/ 315185 w 5248445"/>
              <a:gd name="connsiteY10" fmla="*/ 3033997 h 3288648"/>
              <a:gd name="connsiteX0" fmla="*/ 315185 w 5248445"/>
              <a:gd name="connsiteY0" fmla="*/ 3049264 h 3303915"/>
              <a:gd name="connsiteX1" fmla="*/ 365985 w 5248445"/>
              <a:gd name="connsiteY1" fmla="*/ 2507397 h 3303915"/>
              <a:gd name="connsiteX2" fmla="*/ 145851 w 5248445"/>
              <a:gd name="connsiteY2" fmla="*/ 2168731 h 3303915"/>
              <a:gd name="connsiteX3" fmla="*/ 501451 w 5248445"/>
              <a:gd name="connsiteY3" fmla="*/ 1813131 h 3303915"/>
              <a:gd name="connsiteX4" fmla="*/ 1297318 w 5248445"/>
              <a:gd name="connsiteY4" fmla="*/ 1745397 h 3303915"/>
              <a:gd name="connsiteX5" fmla="*/ 2381052 w 5248445"/>
              <a:gd name="connsiteY5" fmla="*/ 729397 h 3303915"/>
              <a:gd name="connsiteX6" fmla="*/ 3363185 w 5248445"/>
              <a:gd name="connsiteY6" fmla="*/ 746330 h 3303915"/>
              <a:gd name="connsiteX7" fmla="*/ 4294519 w 5248445"/>
              <a:gd name="connsiteY7" fmla="*/ 18197 h 3303915"/>
              <a:gd name="connsiteX8" fmla="*/ 4887185 w 5248445"/>
              <a:gd name="connsiteY8" fmla="*/ 593930 h 3303915"/>
              <a:gd name="connsiteX9" fmla="*/ 4870252 w 5248445"/>
              <a:gd name="connsiteY9" fmla="*/ 3116997 h 3303915"/>
              <a:gd name="connsiteX10" fmla="*/ 315185 w 5248445"/>
              <a:gd name="connsiteY10" fmla="*/ 3049264 h 3303915"/>
              <a:gd name="connsiteX0" fmla="*/ 315185 w 5248445"/>
              <a:gd name="connsiteY0" fmla="*/ 3182605 h 3437256"/>
              <a:gd name="connsiteX1" fmla="*/ 365985 w 5248445"/>
              <a:gd name="connsiteY1" fmla="*/ 2640738 h 3437256"/>
              <a:gd name="connsiteX2" fmla="*/ 145851 w 5248445"/>
              <a:gd name="connsiteY2" fmla="*/ 2302072 h 3437256"/>
              <a:gd name="connsiteX3" fmla="*/ 501451 w 5248445"/>
              <a:gd name="connsiteY3" fmla="*/ 1946472 h 3437256"/>
              <a:gd name="connsiteX4" fmla="*/ 1297318 w 5248445"/>
              <a:gd name="connsiteY4" fmla="*/ 1878738 h 3437256"/>
              <a:gd name="connsiteX5" fmla="*/ 2381052 w 5248445"/>
              <a:gd name="connsiteY5" fmla="*/ 862738 h 3437256"/>
              <a:gd name="connsiteX6" fmla="*/ 3363185 w 5248445"/>
              <a:gd name="connsiteY6" fmla="*/ 879671 h 3437256"/>
              <a:gd name="connsiteX7" fmla="*/ 4362253 w 5248445"/>
              <a:gd name="connsiteY7" fmla="*/ 16071 h 3437256"/>
              <a:gd name="connsiteX8" fmla="*/ 4887185 w 5248445"/>
              <a:gd name="connsiteY8" fmla="*/ 727271 h 3437256"/>
              <a:gd name="connsiteX9" fmla="*/ 4870252 w 5248445"/>
              <a:gd name="connsiteY9" fmla="*/ 3250338 h 3437256"/>
              <a:gd name="connsiteX10" fmla="*/ 315185 w 5248445"/>
              <a:gd name="connsiteY10" fmla="*/ 3182605 h 3437256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315185 w 5248445"/>
              <a:gd name="connsiteY0" fmla="*/ 3168226 h 3422877"/>
              <a:gd name="connsiteX1" fmla="*/ 365985 w 5248445"/>
              <a:gd name="connsiteY1" fmla="*/ 2626359 h 3422877"/>
              <a:gd name="connsiteX2" fmla="*/ 145851 w 5248445"/>
              <a:gd name="connsiteY2" fmla="*/ 2287693 h 3422877"/>
              <a:gd name="connsiteX3" fmla="*/ 501451 w 5248445"/>
              <a:gd name="connsiteY3" fmla="*/ 1932093 h 3422877"/>
              <a:gd name="connsiteX4" fmla="*/ 1297318 w 5248445"/>
              <a:gd name="connsiteY4" fmla="*/ 1864359 h 3422877"/>
              <a:gd name="connsiteX5" fmla="*/ 2381052 w 5248445"/>
              <a:gd name="connsiteY5" fmla="*/ 848359 h 3422877"/>
              <a:gd name="connsiteX6" fmla="*/ 3363185 w 5248445"/>
              <a:gd name="connsiteY6" fmla="*/ 865292 h 3422877"/>
              <a:gd name="connsiteX7" fmla="*/ 4362253 w 5248445"/>
              <a:gd name="connsiteY7" fmla="*/ 1692 h 3422877"/>
              <a:gd name="connsiteX8" fmla="*/ 4887185 w 5248445"/>
              <a:gd name="connsiteY8" fmla="*/ 712892 h 3422877"/>
              <a:gd name="connsiteX9" fmla="*/ 4870252 w 5248445"/>
              <a:gd name="connsiteY9" fmla="*/ 3235959 h 3422877"/>
              <a:gd name="connsiteX10" fmla="*/ 315185 w 5248445"/>
              <a:gd name="connsiteY10" fmla="*/ 3168226 h 3422877"/>
              <a:gd name="connsiteX0" fmla="*/ 525133 w 5458393"/>
              <a:gd name="connsiteY0" fmla="*/ 3168226 h 3422877"/>
              <a:gd name="connsiteX1" fmla="*/ 575933 w 5458393"/>
              <a:gd name="connsiteY1" fmla="*/ 2626359 h 3422877"/>
              <a:gd name="connsiteX2" fmla="*/ 199 w 5458393"/>
              <a:gd name="connsiteY2" fmla="*/ 2338493 h 3422877"/>
              <a:gd name="connsiteX3" fmla="*/ 711399 w 5458393"/>
              <a:gd name="connsiteY3" fmla="*/ 1932093 h 3422877"/>
              <a:gd name="connsiteX4" fmla="*/ 1507266 w 5458393"/>
              <a:gd name="connsiteY4" fmla="*/ 1864359 h 3422877"/>
              <a:gd name="connsiteX5" fmla="*/ 2591000 w 5458393"/>
              <a:gd name="connsiteY5" fmla="*/ 848359 h 3422877"/>
              <a:gd name="connsiteX6" fmla="*/ 3573133 w 5458393"/>
              <a:gd name="connsiteY6" fmla="*/ 865292 h 3422877"/>
              <a:gd name="connsiteX7" fmla="*/ 4572201 w 5458393"/>
              <a:gd name="connsiteY7" fmla="*/ 1692 h 3422877"/>
              <a:gd name="connsiteX8" fmla="*/ 5097133 w 5458393"/>
              <a:gd name="connsiteY8" fmla="*/ 712892 h 3422877"/>
              <a:gd name="connsiteX9" fmla="*/ 5080200 w 5458393"/>
              <a:gd name="connsiteY9" fmla="*/ 3235959 h 3422877"/>
              <a:gd name="connsiteX10" fmla="*/ 525133 w 5458393"/>
              <a:gd name="connsiteY10" fmla="*/ 3168226 h 3422877"/>
              <a:gd name="connsiteX0" fmla="*/ 525464 w 5458724"/>
              <a:gd name="connsiteY0" fmla="*/ 3168226 h 3422877"/>
              <a:gd name="connsiteX1" fmla="*/ 576264 w 5458724"/>
              <a:gd name="connsiteY1" fmla="*/ 2626359 h 3422877"/>
              <a:gd name="connsiteX2" fmla="*/ 530 w 5458724"/>
              <a:gd name="connsiteY2" fmla="*/ 2338493 h 3422877"/>
              <a:gd name="connsiteX3" fmla="*/ 711730 w 5458724"/>
              <a:gd name="connsiteY3" fmla="*/ 1932093 h 3422877"/>
              <a:gd name="connsiteX4" fmla="*/ 1507597 w 5458724"/>
              <a:gd name="connsiteY4" fmla="*/ 1864359 h 3422877"/>
              <a:gd name="connsiteX5" fmla="*/ 2591331 w 5458724"/>
              <a:gd name="connsiteY5" fmla="*/ 848359 h 3422877"/>
              <a:gd name="connsiteX6" fmla="*/ 3573464 w 5458724"/>
              <a:gd name="connsiteY6" fmla="*/ 865292 h 3422877"/>
              <a:gd name="connsiteX7" fmla="*/ 4572532 w 5458724"/>
              <a:gd name="connsiteY7" fmla="*/ 1692 h 3422877"/>
              <a:gd name="connsiteX8" fmla="*/ 5097464 w 5458724"/>
              <a:gd name="connsiteY8" fmla="*/ 712892 h 3422877"/>
              <a:gd name="connsiteX9" fmla="*/ 5080531 w 5458724"/>
              <a:gd name="connsiteY9" fmla="*/ 3235959 h 3422877"/>
              <a:gd name="connsiteX10" fmla="*/ 525464 w 5458724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02596 w 5249590"/>
              <a:gd name="connsiteY3" fmla="*/ 19320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226 h 3422877"/>
              <a:gd name="connsiteX1" fmla="*/ 367130 w 5249590"/>
              <a:gd name="connsiteY1" fmla="*/ 2626359 h 3422877"/>
              <a:gd name="connsiteX2" fmla="*/ 180863 w 5249590"/>
              <a:gd name="connsiteY2" fmla="*/ 2135293 h 3422877"/>
              <a:gd name="connsiteX3" fmla="*/ 587263 w 5249590"/>
              <a:gd name="connsiteY3" fmla="*/ 1728893 h 3422877"/>
              <a:gd name="connsiteX4" fmla="*/ 1298463 w 5249590"/>
              <a:gd name="connsiteY4" fmla="*/ 1864359 h 3422877"/>
              <a:gd name="connsiteX5" fmla="*/ 2382197 w 5249590"/>
              <a:gd name="connsiteY5" fmla="*/ 848359 h 3422877"/>
              <a:gd name="connsiteX6" fmla="*/ 3364330 w 5249590"/>
              <a:gd name="connsiteY6" fmla="*/ 865292 h 3422877"/>
              <a:gd name="connsiteX7" fmla="*/ 4363398 w 5249590"/>
              <a:gd name="connsiteY7" fmla="*/ 1692 h 3422877"/>
              <a:gd name="connsiteX8" fmla="*/ 4888330 w 5249590"/>
              <a:gd name="connsiteY8" fmla="*/ 712892 h 3422877"/>
              <a:gd name="connsiteX9" fmla="*/ 4871397 w 5249590"/>
              <a:gd name="connsiteY9" fmla="*/ 3235959 h 3422877"/>
              <a:gd name="connsiteX10" fmla="*/ 316330 w 5249590"/>
              <a:gd name="connsiteY10" fmla="*/ 3168226 h 3422877"/>
              <a:gd name="connsiteX0" fmla="*/ 316330 w 5249590"/>
              <a:gd name="connsiteY0" fmla="*/ 3168197 h 3422848"/>
              <a:gd name="connsiteX1" fmla="*/ 367130 w 5249590"/>
              <a:gd name="connsiteY1" fmla="*/ 2626330 h 3422848"/>
              <a:gd name="connsiteX2" fmla="*/ 180863 w 5249590"/>
              <a:gd name="connsiteY2" fmla="*/ 2135264 h 3422848"/>
              <a:gd name="connsiteX3" fmla="*/ 587263 w 5249590"/>
              <a:gd name="connsiteY3" fmla="*/ 1728864 h 3422848"/>
              <a:gd name="connsiteX4" fmla="*/ 1298463 w 5249590"/>
              <a:gd name="connsiteY4" fmla="*/ 1864330 h 3422848"/>
              <a:gd name="connsiteX5" fmla="*/ 2399130 w 5249590"/>
              <a:gd name="connsiteY5" fmla="*/ 763663 h 3422848"/>
              <a:gd name="connsiteX6" fmla="*/ 3364330 w 5249590"/>
              <a:gd name="connsiteY6" fmla="*/ 865263 h 3422848"/>
              <a:gd name="connsiteX7" fmla="*/ 4363398 w 5249590"/>
              <a:gd name="connsiteY7" fmla="*/ 1663 h 3422848"/>
              <a:gd name="connsiteX8" fmla="*/ 4888330 w 5249590"/>
              <a:gd name="connsiteY8" fmla="*/ 712863 h 3422848"/>
              <a:gd name="connsiteX9" fmla="*/ 4871397 w 5249590"/>
              <a:gd name="connsiteY9" fmla="*/ 3235930 h 3422848"/>
              <a:gd name="connsiteX10" fmla="*/ 316330 w 5249590"/>
              <a:gd name="connsiteY10" fmla="*/ 3168197 h 3422848"/>
              <a:gd name="connsiteX0" fmla="*/ 206646 w 5139906"/>
              <a:gd name="connsiteY0" fmla="*/ 3168197 h 3423489"/>
              <a:gd name="connsiteX1" fmla="*/ 707834 w 5139906"/>
              <a:gd name="connsiteY1" fmla="*/ 2609396 h 3423489"/>
              <a:gd name="connsiteX2" fmla="*/ 71179 w 5139906"/>
              <a:gd name="connsiteY2" fmla="*/ 2135264 h 3423489"/>
              <a:gd name="connsiteX3" fmla="*/ 477579 w 5139906"/>
              <a:gd name="connsiteY3" fmla="*/ 1728864 h 3423489"/>
              <a:gd name="connsiteX4" fmla="*/ 1188779 w 5139906"/>
              <a:gd name="connsiteY4" fmla="*/ 1864330 h 3423489"/>
              <a:gd name="connsiteX5" fmla="*/ 2289446 w 5139906"/>
              <a:gd name="connsiteY5" fmla="*/ 763663 h 3423489"/>
              <a:gd name="connsiteX6" fmla="*/ 3254646 w 5139906"/>
              <a:gd name="connsiteY6" fmla="*/ 865263 h 3423489"/>
              <a:gd name="connsiteX7" fmla="*/ 4253714 w 5139906"/>
              <a:gd name="connsiteY7" fmla="*/ 1663 h 3423489"/>
              <a:gd name="connsiteX8" fmla="*/ 4778646 w 5139906"/>
              <a:gd name="connsiteY8" fmla="*/ 712863 h 3423489"/>
              <a:gd name="connsiteX9" fmla="*/ 4761713 w 5139906"/>
              <a:gd name="connsiteY9" fmla="*/ 3235930 h 3423489"/>
              <a:gd name="connsiteX10" fmla="*/ 206646 w 5139906"/>
              <a:gd name="connsiteY10" fmla="*/ 3168197 h 3423489"/>
              <a:gd name="connsiteX0" fmla="*/ 208719 w 5141979"/>
              <a:gd name="connsiteY0" fmla="*/ 3168197 h 3423489"/>
              <a:gd name="connsiteX1" fmla="*/ 709907 w 5141979"/>
              <a:gd name="connsiteY1" fmla="*/ 2609396 h 3423489"/>
              <a:gd name="connsiteX2" fmla="*/ 181966 w 5141979"/>
              <a:gd name="connsiteY2" fmla="*/ 2118331 h 3423489"/>
              <a:gd name="connsiteX3" fmla="*/ 479652 w 5141979"/>
              <a:gd name="connsiteY3" fmla="*/ 1728864 h 3423489"/>
              <a:gd name="connsiteX4" fmla="*/ 1190852 w 5141979"/>
              <a:gd name="connsiteY4" fmla="*/ 1864330 h 3423489"/>
              <a:gd name="connsiteX5" fmla="*/ 2291519 w 5141979"/>
              <a:gd name="connsiteY5" fmla="*/ 763663 h 3423489"/>
              <a:gd name="connsiteX6" fmla="*/ 3256719 w 5141979"/>
              <a:gd name="connsiteY6" fmla="*/ 865263 h 3423489"/>
              <a:gd name="connsiteX7" fmla="*/ 4255787 w 5141979"/>
              <a:gd name="connsiteY7" fmla="*/ 1663 h 3423489"/>
              <a:gd name="connsiteX8" fmla="*/ 4780719 w 5141979"/>
              <a:gd name="connsiteY8" fmla="*/ 712863 h 3423489"/>
              <a:gd name="connsiteX9" fmla="*/ 4763786 w 5141979"/>
              <a:gd name="connsiteY9" fmla="*/ 3235930 h 3423489"/>
              <a:gd name="connsiteX10" fmla="*/ 208719 w 5141979"/>
              <a:gd name="connsiteY10" fmla="*/ 3168197 h 342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1979" h="3423489">
                <a:moveTo>
                  <a:pt x="208719" y="3168197"/>
                </a:moveTo>
                <a:cubicBezTo>
                  <a:pt x="-466927" y="3063775"/>
                  <a:pt x="714366" y="2784374"/>
                  <a:pt x="709907" y="2609396"/>
                </a:cubicBezTo>
                <a:cubicBezTo>
                  <a:pt x="705448" y="2434418"/>
                  <a:pt x="220342" y="2265086"/>
                  <a:pt x="181966" y="2118331"/>
                </a:cubicBezTo>
                <a:cubicBezTo>
                  <a:pt x="143590" y="1971576"/>
                  <a:pt x="311504" y="1771198"/>
                  <a:pt x="479652" y="1728864"/>
                </a:cubicBezTo>
                <a:cubicBezTo>
                  <a:pt x="647800" y="1686531"/>
                  <a:pt x="888874" y="2025197"/>
                  <a:pt x="1190852" y="1864330"/>
                </a:cubicBezTo>
                <a:cubicBezTo>
                  <a:pt x="1492830" y="1703463"/>
                  <a:pt x="1659341" y="964041"/>
                  <a:pt x="2291519" y="763663"/>
                </a:cubicBezTo>
                <a:cubicBezTo>
                  <a:pt x="2923697" y="563285"/>
                  <a:pt x="2929341" y="992263"/>
                  <a:pt x="3256719" y="865263"/>
                </a:cubicBezTo>
                <a:cubicBezTo>
                  <a:pt x="3584097" y="738263"/>
                  <a:pt x="3713921" y="-40670"/>
                  <a:pt x="4255787" y="1663"/>
                </a:cubicBezTo>
                <a:cubicBezTo>
                  <a:pt x="4797653" y="43996"/>
                  <a:pt x="4636786" y="247196"/>
                  <a:pt x="4780719" y="712863"/>
                </a:cubicBezTo>
                <a:cubicBezTo>
                  <a:pt x="4924652" y="1178530"/>
                  <a:pt x="5525786" y="2826708"/>
                  <a:pt x="4763786" y="3235930"/>
                </a:cubicBezTo>
                <a:cubicBezTo>
                  <a:pt x="4001786" y="3645152"/>
                  <a:pt x="884365" y="3272619"/>
                  <a:pt x="208719" y="3168197"/>
                </a:cubicBezTo>
                <a:close/>
              </a:path>
            </a:pathLst>
          </a:custGeom>
          <a:noFill/>
          <a:ln w="2540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D23678B-79F2-4CD0-8435-5431E5196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307" y="-354801"/>
            <a:ext cx="840812" cy="39591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84771A0-AE46-4F50-840E-FA3ADACEB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9378" y="209626"/>
            <a:ext cx="597447" cy="281317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500C637-13F8-43E8-A640-48AC856B033D}"/>
              </a:ext>
            </a:extLst>
          </p:cNvPr>
          <p:cNvSpPr txBox="1"/>
          <p:nvPr/>
        </p:nvSpPr>
        <p:spPr>
          <a:xfrm rot="733865">
            <a:off x="900670" y="-4367489"/>
            <a:ext cx="4771967" cy="1334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700" b="1" dirty="0" err="1">
                <a:solidFill>
                  <a:prstClr val="white">
                    <a:alpha val="38000"/>
                  </a:prstClr>
                </a:solidFill>
                <a:latin typeface="#9Slide06 Atorak Typeface" pitchFamily="2" charset="0"/>
              </a:rPr>
              <a:t>Nhiệt</a:t>
            </a:r>
            <a:r>
              <a:rPr kumimoji="0" lang="id-ID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38000"/>
                  </a:prstClr>
                </a:solidFill>
                <a:effectLst/>
                <a:uLnTx/>
                <a:uFillTx/>
                <a:latin typeface="#9Slide06 Atorak Typeface" pitchFamily="2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78666AC-FD72-4167-93E7-876BA99E104B}"/>
              </a:ext>
            </a:extLst>
          </p:cNvPr>
          <p:cNvSpPr txBox="1"/>
          <p:nvPr/>
        </p:nvSpPr>
        <p:spPr>
          <a:xfrm rot="578978">
            <a:off x="1376465" y="1616165"/>
            <a:ext cx="3604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noProof="0" dirty="0" err="1">
                <a:ln w="9525">
                  <a:noFill/>
                </a:ln>
                <a:solidFill>
                  <a:srgbClr val="FF0000"/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Nhiệt</a:t>
            </a:r>
            <a:r>
              <a:rPr kumimoji="0" lang="id-ID" sz="9600" b="0" i="0" u="none" strike="noStrike" kern="1200" cap="none" spc="0" normalizeH="0" baseline="0" noProof="0" dirty="0">
                <a:ln w="9525">
                  <a:noFill/>
                </a:ln>
                <a:solidFill>
                  <a:srgbClr val="FF0000"/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0425564-B24B-4BCC-B376-FC00E44A2E4D}"/>
              </a:ext>
            </a:extLst>
          </p:cNvPr>
          <p:cNvSpPr/>
          <p:nvPr/>
        </p:nvSpPr>
        <p:spPr>
          <a:xfrm>
            <a:off x="387306" y="6314970"/>
            <a:ext cx="8722824" cy="412983"/>
          </a:xfrm>
          <a:prstGeom prst="rect">
            <a:avLst/>
          </a:prstGeom>
          <a:solidFill>
            <a:srgbClr val="BD8869"/>
          </a:solidFill>
          <a:ln w="1143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9485219-7BBF-4A11-9A17-F997CEC56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1020079" y="4696482"/>
            <a:ext cx="882155" cy="195857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9CC1AF2-39C7-4608-B93D-05B18ABC4969}"/>
              </a:ext>
            </a:extLst>
          </p:cNvPr>
          <p:cNvSpPr/>
          <p:nvPr/>
        </p:nvSpPr>
        <p:spPr>
          <a:xfrm>
            <a:off x="2345768" y="524313"/>
            <a:ext cx="347025" cy="436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7E30287E-D4F1-48EA-9AF8-1E7C7DA56BC3}"/>
              </a:ext>
            </a:extLst>
          </p:cNvPr>
          <p:cNvSpPr/>
          <p:nvPr/>
        </p:nvSpPr>
        <p:spPr>
          <a:xfrm>
            <a:off x="5405359" y="57754"/>
            <a:ext cx="347025" cy="436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B9BD3FC-431F-4316-B9F9-CC39AEC1BF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 flipV="1">
            <a:off x="6856731" y="-1027894"/>
            <a:ext cx="1121083" cy="29840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DABB5F11-D9F9-429E-937A-872A60D1F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8380675" y="-19360"/>
            <a:ext cx="840329" cy="395682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A5346B-F6C4-4E48-A9E5-ED150F32D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273" y="3563434"/>
            <a:ext cx="2301205" cy="38370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428168C-2060-4520-A865-FEA99454A4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7387323" y="5578558"/>
            <a:ext cx="540611" cy="1200271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D581010-AA2F-4977-8083-B667628DB920}"/>
              </a:ext>
            </a:extLst>
          </p:cNvPr>
          <p:cNvSpPr/>
          <p:nvPr/>
        </p:nvSpPr>
        <p:spPr>
          <a:xfrm>
            <a:off x="6167273" y="635384"/>
            <a:ext cx="347025" cy="436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73112BB4-9662-4936-B59C-1BB04188493D}"/>
              </a:ext>
            </a:extLst>
          </p:cNvPr>
          <p:cNvSpPr/>
          <p:nvPr/>
        </p:nvSpPr>
        <p:spPr>
          <a:xfrm>
            <a:off x="652018" y="3735002"/>
            <a:ext cx="347025" cy="436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D159B0-2978-4486-998F-798DD3FA549C}"/>
              </a:ext>
            </a:extLst>
          </p:cNvPr>
          <p:cNvSpPr txBox="1"/>
          <p:nvPr/>
        </p:nvSpPr>
        <p:spPr>
          <a:xfrm>
            <a:off x="2319542" y="4007383"/>
            <a:ext cx="6816452" cy="2308324"/>
          </a:xfrm>
          <a:custGeom>
            <a:avLst/>
            <a:gdLst>
              <a:gd name="connsiteX0" fmla="*/ 0 w 3943514"/>
              <a:gd name="connsiteY0" fmla="*/ 0 h 2308324"/>
              <a:gd name="connsiteX1" fmla="*/ 3943514 w 3943514"/>
              <a:gd name="connsiteY1" fmla="*/ 0 h 2308324"/>
              <a:gd name="connsiteX2" fmla="*/ 3943514 w 3943514"/>
              <a:gd name="connsiteY2" fmla="*/ 2308324 h 2308324"/>
              <a:gd name="connsiteX3" fmla="*/ 0 w 3943514"/>
              <a:gd name="connsiteY3" fmla="*/ 2308324 h 2308324"/>
              <a:gd name="connsiteX4" fmla="*/ 0 w 3943514"/>
              <a:gd name="connsiteY4" fmla="*/ 0 h 2308324"/>
              <a:gd name="connsiteX0" fmla="*/ 788276 w 3943514"/>
              <a:gd name="connsiteY0" fmla="*/ 388883 h 2308324"/>
              <a:gd name="connsiteX1" fmla="*/ 3943514 w 3943514"/>
              <a:gd name="connsiteY1" fmla="*/ 0 h 2308324"/>
              <a:gd name="connsiteX2" fmla="*/ 3943514 w 3943514"/>
              <a:gd name="connsiteY2" fmla="*/ 2308324 h 2308324"/>
              <a:gd name="connsiteX3" fmla="*/ 0 w 3943514"/>
              <a:gd name="connsiteY3" fmla="*/ 2308324 h 2308324"/>
              <a:gd name="connsiteX4" fmla="*/ 788276 w 3943514"/>
              <a:gd name="connsiteY4" fmla="*/ 388883 h 2308324"/>
              <a:gd name="connsiteX0" fmla="*/ 788276 w 3943514"/>
              <a:gd name="connsiteY0" fmla="*/ 0 h 1919441"/>
              <a:gd name="connsiteX1" fmla="*/ 3417997 w 3943514"/>
              <a:gd name="connsiteY1" fmla="*/ 147144 h 1919441"/>
              <a:gd name="connsiteX2" fmla="*/ 3943514 w 3943514"/>
              <a:gd name="connsiteY2" fmla="*/ 1919441 h 1919441"/>
              <a:gd name="connsiteX3" fmla="*/ 0 w 3943514"/>
              <a:gd name="connsiteY3" fmla="*/ 1919441 h 1919441"/>
              <a:gd name="connsiteX4" fmla="*/ 788276 w 3943514"/>
              <a:gd name="connsiteY4" fmla="*/ 0 h 1919441"/>
              <a:gd name="connsiteX0" fmla="*/ 788276 w 3417997"/>
              <a:gd name="connsiteY0" fmla="*/ 0 h 1919441"/>
              <a:gd name="connsiteX1" fmla="*/ 3417997 w 3417997"/>
              <a:gd name="connsiteY1" fmla="*/ 147144 h 1919441"/>
              <a:gd name="connsiteX2" fmla="*/ 3060645 w 3417997"/>
              <a:gd name="connsiteY2" fmla="*/ 1635661 h 1919441"/>
              <a:gd name="connsiteX3" fmla="*/ 0 w 3417997"/>
              <a:gd name="connsiteY3" fmla="*/ 1919441 h 1919441"/>
              <a:gd name="connsiteX4" fmla="*/ 788276 w 3417997"/>
              <a:gd name="connsiteY4" fmla="*/ 0 h 191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7997" h="1919441">
                <a:moveTo>
                  <a:pt x="788276" y="0"/>
                </a:moveTo>
                <a:lnTo>
                  <a:pt x="3417997" y="147144"/>
                </a:lnTo>
                <a:lnTo>
                  <a:pt x="3060645" y="1635661"/>
                </a:lnTo>
                <a:lnTo>
                  <a:pt x="0" y="1919441"/>
                </a:lnTo>
                <a:lnTo>
                  <a:pt x="78827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7 IcielCadena" panose="02000503000000020004" pitchFamily="2" charset="0"/>
              </a:rPr>
              <a:t>CẦN CHO SỰ SỐNG</a:t>
            </a:r>
            <a:r>
              <a:rPr kumimoji="0" lang="id-ID" sz="72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cielCadena" panose="02000503000000020004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FC16AD-ADC9-4A18-81AD-E6BFB8D35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24" y="2359316"/>
            <a:ext cx="1481607" cy="1975476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xmlns="" id="{6D6B1D92-45C7-4AE9-BB04-0D4CD3A5D41E}"/>
              </a:ext>
            </a:extLst>
          </p:cNvPr>
          <p:cNvSpPr/>
          <p:nvPr/>
        </p:nvSpPr>
        <p:spPr>
          <a:xfrm>
            <a:off x="8358069" y="1448333"/>
            <a:ext cx="347025" cy="4363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27FA3DD-60DC-497A-8147-612E2BB49F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93" y="2197807"/>
            <a:ext cx="1512185" cy="41171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C60FFDB-8794-4FDA-92D1-62ACA785E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660707" y="4874718"/>
            <a:ext cx="749120" cy="16632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ADB0C9A-781D-4CD3-9482-E28641DD343B}"/>
              </a:ext>
            </a:extLst>
          </p:cNvPr>
          <p:cNvSpPr txBox="1"/>
          <p:nvPr/>
        </p:nvSpPr>
        <p:spPr>
          <a:xfrm>
            <a:off x="5624634" y="1262039"/>
            <a:ext cx="2614118" cy="1323439"/>
          </a:xfrm>
          <a:custGeom>
            <a:avLst/>
            <a:gdLst>
              <a:gd name="connsiteX0" fmla="*/ 0 w 3132565"/>
              <a:gd name="connsiteY0" fmla="*/ 0 h 707886"/>
              <a:gd name="connsiteX1" fmla="*/ 3132565 w 3132565"/>
              <a:gd name="connsiteY1" fmla="*/ 0 h 707886"/>
              <a:gd name="connsiteX2" fmla="*/ 3132565 w 3132565"/>
              <a:gd name="connsiteY2" fmla="*/ 707886 h 707886"/>
              <a:gd name="connsiteX3" fmla="*/ 0 w 3132565"/>
              <a:gd name="connsiteY3" fmla="*/ 707886 h 707886"/>
              <a:gd name="connsiteX4" fmla="*/ 0 w 3132565"/>
              <a:gd name="connsiteY4" fmla="*/ 0 h 707886"/>
              <a:gd name="connsiteX0" fmla="*/ 561474 w 3132565"/>
              <a:gd name="connsiteY0" fmla="*/ 0 h 820181"/>
              <a:gd name="connsiteX1" fmla="*/ 3132565 w 3132565"/>
              <a:gd name="connsiteY1" fmla="*/ 112295 h 820181"/>
              <a:gd name="connsiteX2" fmla="*/ 3132565 w 3132565"/>
              <a:gd name="connsiteY2" fmla="*/ 820181 h 820181"/>
              <a:gd name="connsiteX3" fmla="*/ 0 w 3132565"/>
              <a:gd name="connsiteY3" fmla="*/ 820181 h 820181"/>
              <a:gd name="connsiteX4" fmla="*/ 561474 w 3132565"/>
              <a:gd name="connsiteY4" fmla="*/ 0 h 820181"/>
              <a:gd name="connsiteX0" fmla="*/ 561474 w 3485491"/>
              <a:gd name="connsiteY0" fmla="*/ 64168 h 884349"/>
              <a:gd name="connsiteX1" fmla="*/ 3485491 w 3485491"/>
              <a:gd name="connsiteY1" fmla="*/ 0 h 884349"/>
              <a:gd name="connsiteX2" fmla="*/ 3132565 w 3485491"/>
              <a:gd name="connsiteY2" fmla="*/ 884349 h 884349"/>
              <a:gd name="connsiteX3" fmla="*/ 0 w 3485491"/>
              <a:gd name="connsiteY3" fmla="*/ 884349 h 884349"/>
              <a:gd name="connsiteX4" fmla="*/ 561474 w 3485491"/>
              <a:gd name="connsiteY4" fmla="*/ 64168 h 884349"/>
              <a:gd name="connsiteX0" fmla="*/ 561474 w 3485491"/>
              <a:gd name="connsiteY0" fmla="*/ 64168 h 884349"/>
              <a:gd name="connsiteX1" fmla="*/ 3485491 w 3485491"/>
              <a:gd name="connsiteY1" fmla="*/ 0 h 884349"/>
              <a:gd name="connsiteX2" fmla="*/ 2779639 w 3485491"/>
              <a:gd name="connsiteY2" fmla="*/ 579549 h 884349"/>
              <a:gd name="connsiteX3" fmla="*/ 0 w 3485491"/>
              <a:gd name="connsiteY3" fmla="*/ 884349 h 884349"/>
              <a:gd name="connsiteX4" fmla="*/ 561474 w 3485491"/>
              <a:gd name="connsiteY4" fmla="*/ 64168 h 8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491" h="884349">
                <a:moveTo>
                  <a:pt x="561474" y="64168"/>
                </a:moveTo>
                <a:lnTo>
                  <a:pt x="3485491" y="0"/>
                </a:lnTo>
                <a:lnTo>
                  <a:pt x="2779639" y="579549"/>
                </a:lnTo>
                <a:lnTo>
                  <a:pt x="0" y="884349"/>
                </a:lnTo>
                <a:lnTo>
                  <a:pt x="561474" y="6416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#9Slide07 IcielCadena" panose="02000503000000020004" pitchFamily="2" charset="0"/>
              </a:rPr>
              <a:t>KHOA HỌC 4</a:t>
            </a:r>
          </a:p>
        </p:txBody>
      </p:sp>
    </p:spTree>
    <p:extLst>
      <p:ext uri="{BB962C8B-B14F-4D97-AF65-F5344CB8AC3E}">
        <p14:creationId xmlns:p14="http://schemas.microsoft.com/office/powerpoint/2010/main" val="3268823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24" grpId="0" animBg="1"/>
      <p:bldP spid="25" grpId="0" animBg="1"/>
      <p:bldP spid="52" grpId="0"/>
      <p:bldP spid="51" grpId="0"/>
      <p:bldP spid="51" grpId="1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nóng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E77587A-9BE0-4D1E-99AD-9A360F78D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1029667" y="2010540"/>
            <a:ext cx="1497591" cy="3324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47A461-C2FA-4261-A5B6-B029FBC12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2434956" y="2481783"/>
            <a:ext cx="1271743" cy="28235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497DD4E-0E99-434E-BC56-2EC0B5331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3952801" y="3172811"/>
            <a:ext cx="917768" cy="20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2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lạnh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4F7660-75A6-4CE6-8E7D-D8963F331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94079" l="9978" r="89912">
                        <a14:foregroundMark x1="43640" y1="90789" x2="52522" y2="94079"/>
                        <a14:foregroundMark x1="52522" y1="94079" x2="52522" y2="94079"/>
                        <a14:foregroundMark x1="37610" y1="85197" x2="37390" y2="91447"/>
                        <a14:foregroundMark x1="36623" y1="84868" x2="36623" y2="88706"/>
                        <a14:foregroundMark x1="58004" y1="85417" x2="58882" y2="87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7" y="139889"/>
            <a:ext cx="4599959" cy="61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7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nóng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77BE31-E1E8-42ED-9958-AA0EE1A5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200" l="10000" r="90000">
                        <a14:foregroundMark x1="46429" y1="97800" x2="46714" y2="89600"/>
                        <a14:foregroundMark x1="50143" y1="98600" x2="50143" y2="91800"/>
                        <a14:foregroundMark x1="58143" y1="93400" x2="75680" y2="94583"/>
                        <a14:foregroundMark x1="53286" y1="90800" x2="68286" y2="90800"/>
                        <a14:foregroundMark x1="58143" y1="83000" x2="67857" y2="87600"/>
                        <a14:foregroundMark x1="42571" y1="83200" x2="44571" y2="86800"/>
                        <a14:foregroundMark x1="57714" y1="76400" x2="57429" y2="84200"/>
                        <a14:backgroundMark x1="7429" y1="76000" x2="28286" y2="79200"/>
                        <a14:backgroundMark x1="28286" y1="79200" x2="29857" y2="78000"/>
                        <a14:backgroundMark x1="79286" y1="72800" x2="79857" y2="86800"/>
                        <a14:backgroundMark x1="75429" y1="74600" x2="73857" y2="83800"/>
                        <a14:backgroundMark x1="27013" y1="96227" x2="27911" y2="96137"/>
                        <a14:backgroundMark x1="58286" y1="98617" x2="58286" y2="99800"/>
                        <a14:backgroundMark x1="31571" y1="59400" x2="31571" y2="59400"/>
                        <a14:backgroundMark x1="12000" y1="94000" x2="15000" y2="91400"/>
                        <a14:backgroundMark x1="22429" y1="88800" x2="26714" y2="91400"/>
                        <a14:backgroundMark x1="28000" y1="86800" x2="31714" y2="92000"/>
                        <a14:backgroundMark x1="13857" y1="97800" x2="23857" y2="98000"/>
                        <a14:backgroundMark x1="12000" y1="72000" x2="19571" y2="82200"/>
                        <a14:backgroundMark x1="82143" y1="97800" x2="77143" y2="97800"/>
                        <a14:backgroundMark x1="74286" y1="99800" x2="67429" y2="99200"/>
                        <a14:backgroundMark x1="63429" y1="99200" x2="54571" y2="98600"/>
                        <a14:backgroundMark x1="33429" y1="99000" x2="37286" y2="99000"/>
                        <a14:backgroundMark x1="14714" y1="95800" x2="20571" y2="95400"/>
                        <a14:backgroundMark x1="14714" y1="93400" x2="15714" y2="94000"/>
                        <a14:backgroundMark x1="27857" y1="94400" x2="32429" y2="98400"/>
                        <a14:backgroundMark x1="26000" y1="92600" x2="29857" y2="98400"/>
                        <a14:backgroundMark x1="13714" y1="92800" x2="15000" y2="93800"/>
                        <a14:backgroundMark x1="81143" y1="94400" x2="82286" y2="9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1" y="78247"/>
            <a:ext cx="5800173" cy="55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63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lạnh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1AB822-0CA7-4C1A-9630-9F144EC89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2" y="1223711"/>
            <a:ext cx="5056210" cy="44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1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nóng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1B0A4E-DA6F-4961-96EE-5E8817B68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3" b="90000" l="10000" r="90000">
                        <a14:foregroundMark x1="26667" y1="9643" x2="26667" y2="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0" y="432581"/>
            <a:ext cx="4763194" cy="59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3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lạnh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D4FE4F-DAF1-47DC-ADF9-F8056DE6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6" y="1112730"/>
            <a:ext cx="5183584" cy="51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01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691585" y="923693"/>
            <a:ext cx="6926069" cy="5051345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874581" y="1096865"/>
            <a:ext cx="6895184" cy="5051345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A7F09D-31AE-466F-92D6-1DC70202233F}"/>
              </a:ext>
            </a:extLst>
          </p:cNvPr>
          <p:cNvSpPr txBox="1"/>
          <p:nvPr/>
        </p:nvSpPr>
        <p:spPr>
          <a:xfrm>
            <a:off x="1277528" y="1825015"/>
            <a:ext cx="6157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Ngoài</a:t>
            </a:r>
            <a:r>
              <a:rPr lang="en-US" sz="32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những</a:t>
            </a:r>
            <a:r>
              <a:rPr lang="en-US" sz="32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động</a:t>
            </a:r>
            <a:r>
              <a:rPr lang="en-US" sz="32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vật</a:t>
            </a:r>
            <a:r>
              <a:rPr lang="en-US" sz="32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kể</a:t>
            </a:r>
            <a:r>
              <a:rPr lang="en-US" sz="32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trên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,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em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còn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biết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các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loài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động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vật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hay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thực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vật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ở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xứ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nóng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hay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xứ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lạnh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nào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khác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không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?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KG Ten Thousand Reasons" panose="0204060305050602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KG Ten Thousand Reaso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9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0" nodeType="withEffect">
                                  <p:stCondLst>
                                    <p:cond delay="81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521050" y="5862524"/>
            <a:ext cx="7836668" cy="412983"/>
          </a:xfrm>
          <a:prstGeom prst="rect">
            <a:avLst/>
          </a:prstGeom>
          <a:solidFill>
            <a:srgbClr val="BD8869"/>
          </a:solidFill>
          <a:ln w="1143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354057" y="4296512"/>
            <a:ext cx="882155" cy="19585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59" y="2237930"/>
            <a:ext cx="1512185" cy="41171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5849B13-A24B-4309-83DF-7ABE93A0F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122039" y="4554608"/>
            <a:ext cx="749120" cy="16632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BCB5FE5-EC2A-4563-A44A-5D15992C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765274" y="5010823"/>
            <a:ext cx="540611" cy="12002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09DA3-2FEA-4FD7-9DEE-9D1769D55345}"/>
              </a:ext>
            </a:extLst>
          </p:cNvPr>
          <p:cNvSpPr txBox="1"/>
          <p:nvPr/>
        </p:nvSpPr>
        <p:spPr>
          <a:xfrm>
            <a:off x="1658371" y="1943478"/>
            <a:ext cx="5645657" cy="2123658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HĐ2 :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Vai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trò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của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nhiệt</a:t>
            </a:r>
            <a:endParaRPr lang="en-US" sz="6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39F8D5-AEA9-4F54-861D-312886E07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47" y="4139809"/>
            <a:ext cx="1746111" cy="2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00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452017" y="317443"/>
            <a:ext cx="7237961" cy="5437757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474173" y="370213"/>
            <a:ext cx="7237961" cy="5437757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326ECD-80B0-4006-B807-E84709EFB4D4}"/>
              </a:ext>
            </a:extLst>
          </p:cNvPr>
          <p:cNvSpPr txBox="1"/>
          <p:nvPr/>
        </p:nvSpPr>
        <p:spPr>
          <a:xfrm>
            <a:off x="643005" y="880582"/>
            <a:ext cx="5615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quan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sát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loài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động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vật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,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thực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vật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có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đặc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điểm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gì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để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thích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nghi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với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môi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trường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sống</a:t>
            </a:r>
            <a:r>
              <a:rPr 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6EDF1F-C760-4B92-9767-FE1BE385AEF8}"/>
              </a:ext>
            </a:extLst>
          </p:cNvPr>
          <p:cNvGrpSpPr/>
          <p:nvPr/>
        </p:nvGrpSpPr>
        <p:grpSpPr>
          <a:xfrm rot="21126188">
            <a:off x="-4254009" y="287830"/>
            <a:ext cx="2554229" cy="4027717"/>
            <a:chOff x="905906" y="2762299"/>
            <a:chExt cx="4285561" cy="48488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4E0D4F5-7CDD-4892-8A75-4A8265FC322F}"/>
                </a:ext>
              </a:extLst>
            </p:cNvPr>
            <p:cNvGrpSpPr/>
            <p:nvPr/>
          </p:nvGrpSpPr>
          <p:grpSpPr>
            <a:xfrm>
              <a:off x="994549" y="2762299"/>
              <a:ext cx="4100963" cy="592385"/>
              <a:chOff x="969801" y="869295"/>
              <a:chExt cx="4100963" cy="5923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59751D30-79EB-400C-AFA6-6D54AD13AC26}"/>
                  </a:ext>
                </a:extLst>
              </p:cNvPr>
              <p:cNvGrpSpPr/>
              <p:nvPr/>
            </p:nvGrpSpPr>
            <p:grpSpPr>
              <a:xfrm>
                <a:off x="4788939" y="921015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62CD18B0-9908-4AA3-BF42-A6C536E2DC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xmlns="" id="{F300FA9B-589C-46F5-8856-383EEC333E0D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F79CEADD-C6B5-43D4-AD46-85F1ED4A5E3F}"/>
                  </a:ext>
                </a:extLst>
              </p:cNvPr>
              <p:cNvGrpSpPr/>
              <p:nvPr/>
            </p:nvGrpSpPr>
            <p:grpSpPr>
              <a:xfrm>
                <a:off x="1194955" y="934382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3B526C00-8904-4D4C-B7B4-D48C871AD5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AC09A70B-4B6A-4C22-8403-F54C89EBD156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3FDE7DE3-7001-47DE-A6BD-B49D791BABA2}"/>
                  </a:ext>
                </a:extLst>
              </p:cNvPr>
              <p:cNvSpPr/>
              <p:nvPr/>
            </p:nvSpPr>
            <p:spPr>
              <a:xfrm>
                <a:off x="969801" y="869295"/>
                <a:ext cx="4100963" cy="130175"/>
              </a:xfrm>
              <a:prstGeom prst="rect">
                <a:avLst/>
              </a:prstGeom>
              <a:solidFill>
                <a:srgbClr val="F0DFC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xmlns="" id="{C3553C32-B826-414C-A52C-222C0AB62D0E}"/>
                </a:ext>
              </a:extLst>
            </p:cNvPr>
            <p:cNvSpPr/>
            <p:nvPr/>
          </p:nvSpPr>
          <p:spPr>
            <a:xfrm>
              <a:off x="905906" y="3108100"/>
              <a:ext cx="4285561" cy="4503023"/>
            </a:xfrm>
            <a:custGeom>
              <a:avLst/>
              <a:gdLst>
                <a:gd name="connsiteX0" fmla="*/ 0 w 4267217"/>
                <a:gd name="connsiteY0" fmla="*/ 0 h 4471632"/>
                <a:gd name="connsiteX1" fmla="*/ 4267217 w 4267217"/>
                <a:gd name="connsiteY1" fmla="*/ 0 h 4471632"/>
                <a:gd name="connsiteX2" fmla="*/ 4267217 w 4267217"/>
                <a:gd name="connsiteY2" fmla="*/ 4471632 h 4471632"/>
                <a:gd name="connsiteX3" fmla="*/ 0 w 4267217"/>
                <a:gd name="connsiteY3" fmla="*/ 4471632 h 4471632"/>
                <a:gd name="connsiteX4" fmla="*/ 0 w 4267217"/>
                <a:gd name="connsiteY4" fmla="*/ 0 h 4471632"/>
                <a:gd name="connsiteX0" fmla="*/ 0 w 4267217"/>
                <a:gd name="connsiteY0" fmla="*/ 108 h 4471740"/>
                <a:gd name="connsiteX1" fmla="*/ 1627926 w 4267217"/>
                <a:gd name="connsiteY1" fmla="*/ 311835 h 4471740"/>
                <a:gd name="connsiteX2" fmla="*/ 4267217 w 4267217"/>
                <a:gd name="connsiteY2" fmla="*/ 108 h 4471740"/>
                <a:gd name="connsiteX3" fmla="*/ 4267217 w 4267217"/>
                <a:gd name="connsiteY3" fmla="*/ 4471740 h 4471740"/>
                <a:gd name="connsiteX4" fmla="*/ 0 w 4267217"/>
                <a:gd name="connsiteY4" fmla="*/ 4471740 h 4471740"/>
                <a:gd name="connsiteX5" fmla="*/ 0 w 4267217"/>
                <a:gd name="connsiteY5" fmla="*/ 108 h 4471740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0 w 4267217"/>
                <a:gd name="connsiteY4" fmla="*/ 4502078 h 4502078"/>
                <a:gd name="connsiteX5" fmla="*/ 0 w 4267217"/>
                <a:gd name="connsiteY5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90072 w 4267217"/>
                <a:gd name="connsiteY6" fmla="*/ 1443610 h 4503023"/>
                <a:gd name="connsiteX7" fmla="*/ 0 w 4267217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54519 w 4321736"/>
                <a:gd name="connsiteY0" fmla="*/ 30446 h 4503023"/>
                <a:gd name="connsiteX1" fmla="*/ 1661663 w 4321736"/>
                <a:gd name="connsiteY1" fmla="*/ 217482 h 4503023"/>
                <a:gd name="connsiteX2" fmla="*/ 4321736 w 4321736"/>
                <a:gd name="connsiteY2" fmla="*/ 30446 h 4503023"/>
                <a:gd name="connsiteX3" fmla="*/ 4321736 w 4321736"/>
                <a:gd name="connsiteY3" fmla="*/ 4502078 h 4503023"/>
                <a:gd name="connsiteX4" fmla="*/ 3303427 w 4321736"/>
                <a:gd name="connsiteY4" fmla="*/ 4269938 h 4503023"/>
                <a:gd name="connsiteX5" fmla="*/ 54519 w 4321736"/>
                <a:gd name="connsiteY5" fmla="*/ 4502078 h 4503023"/>
                <a:gd name="connsiteX6" fmla="*/ 82245 w 4321736"/>
                <a:gd name="connsiteY6" fmla="*/ 1817682 h 4503023"/>
                <a:gd name="connsiteX7" fmla="*/ 54519 w 4321736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285561 w 4285561"/>
                <a:gd name="connsiteY3" fmla="*/ 4502078 h 4503023"/>
                <a:gd name="connsiteX4" fmla="*/ 3267252 w 4285561"/>
                <a:gd name="connsiteY4" fmla="*/ 4269938 h 4503023"/>
                <a:gd name="connsiteX5" fmla="*/ 18344 w 4285561"/>
                <a:gd name="connsiteY5" fmla="*/ 4502078 h 4503023"/>
                <a:gd name="connsiteX6" fmla="*/ 46070 w 4285561"/>
                <a:gd name="connsiteY6" fmla="*/ 1817682 h 4503023"/>
                <a:gd name="connsiteX7" fmla="*/ 18344 w 4285561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160870 w 4285561"/>
                <a:gd name="connsiteY3" fmla="*/ 2004719 h 4503023"/>
                <a:gd name="connsiteX4" fmla="*/ 4285561 w 4285561"/>
                <a:gd name="connsiteY4" fmla="*/ 4502078 h 4503023"/>
                <a:gd name="connsiteX5" fmla="*/ 3267252 w 4285561"/>
                <a:gd name="connsiteY5" fmla="*/ 4269938 h 4503023"/>
                <a:gd name="connsiteX6" fmla="*/ 18344 w 4285561"/>
                <a:gd name="connsiteY6" fmla="*/ 4502078 h 4503023"/>
                <a:gd name="connsiteX7" fmla="*/ 46070 w 4285561"/>
                <a:gd name="connsiteY7" fmla="*/ 1817682 h 4503023"/>
                <a:gd name="connsiteX8" fmla="*/ 18344 w 4285561"/>
                <a:gd name="connsiteY8" fmla="*/ 30446 h 45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5561" h="4503023">
                  <a:moveTo>
                    <a:pt x="18344" y="30446"/>
                  </a:moveTo>
                  <a:cubicBezTo>
                    <a:pt x="484786" y="-80390"/>
                    <a:pt x="826537" y="224409"/>
                    <a:pt x="1625488" y="217482"/>
                  </a:cubicBezTo>
                  <a:cubicBezTo>
                    <a:pt x="2505252" y="113573"/>
                    <a:pt x="3260324" y="-73463"/>
                    <a:pt x="4285561" y="30446"/>
                  </a:cubicBezTo>
                  <a:cubicBezTo>
                    <a:pt x="4278634" y="660828"/>
                    <a:pt x="4167797" y="1374337"/>
                    <a:pt x="4160870" y="2004719"/>
                  </a:cubicBezTo>
                  <a:lnTo>
                    <a:pt x="4285561" y="4502078"/>
                  </a:lnTo>
                  <a:cubicBezTo>
                    <a:pt x="3696743" y="4521680"/>
                    <a:pt x="3959978" y="4229554"/>
                    <a:pt x="3267252" y="4269938"/>
                  </a:cubicBezTo>
                  <a:cubicBezTo>
                    <a:pt x="2184283" y="4347318"/>
                    <a:pt x="1662422" y="4507825"/>
                    <a:pt x="18344" y="4502078"/>
                  </a:cubicBezTo>
                  <a:cubicBezTo>
                    <a:pt x="20659" y="3454880"/>
                    <a:pt x="-39372" y="3259735"/>
                    <a:pt x="46070" y="1817682"/>
                  </a:cubicBezTo>
                  <a:cubicBezTo>
                    <a:pt x="182300" y="889426"/>
                    <a:pt x="48368" y="501501"/>
                    <a:pt x="18344" y="30446"/>
                  </a:cubicBezTo>
                  <a:close/>
                </a:path>
              </a:pathLst>
            </a:custGeom>
            <a:solidFill>
              <a:srgbClr val="EEED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AB6ABAB-FD15-44A3-924F-48E6DC5FE723}"/>
              </a:ext>
            </a:extLst>
          </p:cNvPr>
          <p:cNvGrpSpPr/>
          <p:nvPr/>
        </p:nvGrpSpPr>
        <p:grpSpPr>
          <a:xfrm rot="21126188">
            <a:off x="7730927" y="6107780"/>
            <a:ext cx="2554229" cy="4027717"/>
            <a:chOff x="905906" y="2762299"/>
            <a:chExt cx="4285561" cy="48488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A7F581E3-BC76-4D9A-80C2-1AF32E402730}"/>
                </a:ext>
              </a:extLst>
            </p:cNvPr>
            <p:cNvGrpSpPr/>
            <p:nvPr/>
          </p:nvGrpSpPr>
          <p:grpSpPr>
            <a:xfrm>
              <a:off x="994549" y="2762299"/>
              <a:ext cx="4100963" cy="592385"/>
              <a:chOff x="969801" y="869295"/>
              <a:chExt cx="4100963" cy="5923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464D4E79-373C-4459-8598-4D981E5AFC4F}"/>
                  </a:ext>
                </a:extLst>
              </p:cNvPr>
              <p:cNvGrpSpPr/>
              <p:nvPr/>
            </p:nvGrpSpPr>
            <p:grpSpPr>
              <a:xfrm>
                <a:off x="4788939" y="921015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8D28D781-64DB-4FE2-80F9-B0A5C7F4BE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xmlns="" id="{8F6BC758-00C0-431F-A0E1-52F391FE1857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1A9092E2-51DD-4BE4-869C-E0EC2C12721D}"/>
                  </a:ext>
                </a:extLst>
              </p:cNvPr>
              <p:cNvGrpSpPr/>
              <p:nvPr/>
            </p:nvGrpSpPr>
            <p:grpSpPr>
              <a:xfrm>
                <a:off x="1194955" y="934382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DF086541-CCCC-4556-98C1-65969267DA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xmlns="" id="{619110C0-5CEE-4A70-BCD2-A791763A831B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295E96C8-FF17-48D4-817B-0674E83A8151}"/>
                  </a:ext>
                </a:extLst>
              </p:cNvPr>
              <p:cNvSpPr/>
              <p:nvPr/>
            </p:nvSpPr>
            <p:spPr>
              <a:xfrm>
                <a:off x="969801" y="869295"/>
                <a:ext cx="4100963" cy="130175"/>
              </a:xfrm>
              <a:prstGeom prst="rect">
                <a:avLst/>
              </a:prstGeom>
              <a:solidFill>
                <a:srgbClr val="F0DFC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xmlns="" id="{6EBF07EB-AFAB-49F7-8FBD-66447D0DD709}"/>
                </a:ext>
              </a:extLst>
            </p:cNvPr>
            <p:cNvSpPr/>
            <p:nvPr/>
          </p:nvSpPr>
          <p:spPr>
            <a:xfrm>
              <a:off x="905906" y="3108100"/>
              <a:ext cx="4285561" cy="4503023"/>
            </a:xfrm>
            <a:custGeom>
              <a:avLst/>
              <a:gdLst>
                <a:gd name="connsiteX0" fmla="*/ 0 w 4267217"/>
                <a:gd name="connsiteY0" fmla="*/ 0 h 4471632"/>
                <a:gd name="connsiteX1" fmla="*/ 4267217 w 4267217"/>
                <a:gd name="connsiteY1" fmla="*/ 0 h 4471632"/>
                <a:gd name="connsiteX2" fmla="*/ 4267217 w 4267217"/>
                <a:gd name="connsiteY2" fmla="*/ 4471632 h 4471632"/>
                <a:gd name="connsiteX3" fmla="*/ 0 w 4267217"/>
                <a:gd name="connsiteY3" fmla="*/ 4471632 h 4471632"/>
                <a:gd name="connsiteX4" fmla="*/ 0 w 4267217"/>
                <a:gd name="connsiteY4" fmla="*/ 0 h 4471632"/>
                <a:gd name="connsiteX0" fmla="*/ 0 w 4267217"/>
                <a:gd name="connsiteY0" fmla="*/ 108 h 4471740"/>
                <a:gd name="connsiteX1" fmla="*/ 1627926 w 4267217"/>
                <a:gd name="connsiteY1" fmla="*/ 311835 h 4471740"/>
                <a:gd name="connsiteX2" fmla="*/ 4267217 w 4267217"/>
                <a:gd name="connsiteY2" fmla="*/ 108 h 4471740"/>
                <a:gd name="connsiteX3" fmla="*/ 4267217 w 4267217"/>
                <a:gd name="connsiteY3" fmla="*/ 4471740 h 4471740"/>
                <a:gd name="connsiteX4" fmla="*/ 0 w 4267217"/>
                <a:gd name="connsiteY4" fmla="*/ 4471740 h 4471740"/>
                <a:gd name="connsiteX5" fmla="*/ 0 w 4267217"/>
                <a:gd name="connsiteY5" fmla="*/ 108 h 4471740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0 w 4267217"/>
                <a:gd name="connsiteY4" fmla="*/ 4502078 h 4502078"/>
                <a:gd name="connsiteX5" fmla="*/ 0 w 4267217"/>
                <a:gd name="connsiteY5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90072 w 4267217"/>
                <a:gd name="connsiteY6" fmla="*/ 1443610 h 4503023"/>
                <a:gd name="connsiteX7" fmla="*/ 0 w 4267217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54519 w 4321736"/>
                <a:gd name="connsiteY0" fmla="*/ 30446 h 4503023"/>
                <a:gd name="connsiteX1" fmla="*/ 1661663 w 4321736"/>
                <a:gd name="connsiteY1" fmla="*/ 217482 h 4503023"/>
                <a:gd name="connsiteX2" fmla="*/ 4321736 w 4321736"/>
                <a:gd name="connsiteY2" fmla="*/ 30446 h 4503023"/>
                <a:gd name="connsiteX3" fmla="*/ 4321736 w 4321736"/>
                <a:gd name="connsiteY3" fmla="*/ 4502078 h 4503023"/>
                <a:gd name="connsiteX4" fmla="*/ 3303427 w 4321736"/>
                <a:gd name="connsiteY4" fmla="*/ 4269938 h 4503023"/>
                <a:gd name="connsiteX5" fmla="*/ 54519 w 4321736"/>
                <a:gd name="connsiteY5" fmla="*/ 4502078 h 4503023"/>
                <a:gd name="connsiteX6" fmla="*/ 82245 w 4321736"/>
                <a:gd name="connsiteY6" fmla="*/ 1817682 h 4503023"/>
                <a:gd name="connsiteX7" fmla="*/ 54519 w 4321736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285561 w 4285561"/>
                <a:gd name="connsiteY3" fmla="*/ 4502078 h 4503023"/>
                <a:gd name="connsiteX4" fmla="*/ 3267252 w 4285561"/>
                <a:gd name="connsiteY4" fmla="*/ 4269938 h 4503023"/>
                <a:gd name="connsiteX5" fmla="*/ 18344 w 4285561"/>
                <a:gd name="connsiteY5" fmla="*/ 4502078 h 4503023"/>
                <a:gd name="connsiteX6" fmla="*/ 46070 w 4285561"/>
                <a:gd name="connsiteY6" fmla="*/ 1817682 h 4503023"/>
                <a:gd name="connsiteX7" fmla="*/ 18344 w 4285561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160870 w 4285561"/>
                <a:gd name="connsiteY3" fmla="*/ 2004719 h 4503023"/>
                <a:gd name="connsiteX4" fmla="*/ 4285561 w 4285561"/>
                <a:gd name="connsiteY4" fmla="*/ 4502078 h 4503023"/>
                <a:gd name="connsiteX5" fmla="*/ 3267252 w 4285561"/>
                <a:gd name="connsiteY5" fmla="*/ 4269938 h 4503023"/>
                <a:gd name="connsiteX6" fmla="*/ 18344 w 4285561"/>
                <a:gd name="connsiteY6" fmla="*/ 4502078 h 4503023"/>
                <a:gd name="connsiteX7" fmla="*/ 46070 w 4285561"/>
                <a:gd name="connsiteY7" fmla="*/ 1817682 h 4503023"/>
                <a:gd name="connsiteX8" fmla="*/ 18344 w 4285561"/>
                <a:gd name="connsiteY8" fmla="*/ 30446 h 45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5561" h="4503023">
                  <a:moveTo>
                    <a:pt x="18344" y="30446"/>
                  </a:moveTo>
                  <a:cubicBezTo>
                    <a:pt x="484786" y="-80390"/>
                    <a:pt x="826537" y="224409"/>
                    <a:pt x="1625488" y="217482"/>
                  </a:cubicBezTo>
                  <a:cubicBezTo>
                    <a:pt x="2505252" y="113573"/>
                    <a:pt x="3260324" y="-73463"/>
                    <a:pt x="4285561" y="30446"/>
                  </a:cubicBezTo>
                  <a:cubicBezTo>
                    <a:pt x="4278634" y="660828"/>
                    <a:pt x="4167797" y="1374337"/>
                    <a:pt x="4160870" y="2004719"/>
                  </a:cubicBezTo>
                  <a:lnTo>
                    <a:pt x="4285561" y="4502078"/>
                  </a:lnTo>
                  <a:cubicBezTo>
                    <a:pt x="3696743" y="4521680"/>
                    <a:pt x="3959978" y="4229554"/>
                    <a:pt x="3267252" y="4269938"/>
                  </a:cubicBezTo>
                  <a:cubicBezTo>
                    <a:pt x="2184283" y="4347318"/>
                    <a:pt x="1662422" y="4507825"/>
                    <a:pt x="18344" y="4502078"/>
                  </a:cubicBezTo>
                  <a:cubicBezTo>
                    <a:pt x="20659" y="3454880"/>
                    <a:pt x="-39372" y="3259735"/>
                    <a:pt x="46070" y="1817682"/>
                  </a:cubicBezTo>
                  <a:cubicBezTo>
                    <a:pt x="182300" y="889426"/>
                    <a:pt x="48368" y="501501"/>
                    <a:pt x="18344" y="30446"/>
                  </a:cubicBezTo>
                  <a:close/>
                </a:path>
              </a:pathLst>
            </a:custGeom>
            <a:solidFill>
              <a:srgbClr val="EEED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F80549A-FD04-4391-8550-9CCDEE4771D5}"/>
              </a:ext>
            </a:extLst>
          </p:cNvPr>
          <p:cNvGrpSpPr/>
          <p:nvPr/>
        </p:nvGrpSpPr>
        <p:grpSpPr>
          <a:xfrm rot="20472412">
            <a:off x="10422364" y="-1531976"/>
            <a:ext cx="2554229" cy="4027717"/>
            <a:chOff x="905906" y="2762299"/>
            <a:chExt cx="4285561" cy="484882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D790FAD3-9513-4996-9CFB-F9B0C27B1448}"/>
                </a:ext>
              </a:extLst>
            </p:cNvPr>
            <p:cNvGrpSpPr/>
            <p:nvPr/>
          </p:nvGrpSpPr>
          <p:grpSpPr>
            <a:xfrm>
              <a:off x="994549" y="2762299"/>
              <a:ext cx="4100963" cy="592385"/>
              <a:chOff x="969801" y="869295"/>
              <a:chExt cx="4100963" cy="5923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81AD9F60-4AEF-4EAC-A421-5D03911AFC1A}"/>
                  </a:ext>
                </a:extLst>
              </p:cNvPr>
              <p:cNvGrpSpPr/>
              <p:nvPr/>
            </p:nvGrpSpPr>
            <p:grpSpPr>
              <a:xfrm>
                <a:off x="4788939" y="921015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72E491FA-E13A-4512-A95B-1A0429D527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xmlns="" id="{A74F6C86-D3C3-46FA-B16C-FC6270C005E8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AC786CF3-94EF-442D-9043-CF65B42F0225}"/>
                  </a:ext>
                </a:extLst>
              </p:cNvPr>
              <p:cNvGrpSpPr/>
              <p:nvPr/>
            </p:nvGrpSpPr>
            <p:grpSpPr>
              <a:xfrm>
                <a:off x="1194955" y="934382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69BC4B88-D4A4-4056-9DF1-BA09B3267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xmlns="" id="{D0FDDCF6-6BB8-4F33-A7B7-6471FF8E19D5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57932948-2574-48DC-85D9-B8C480D075EA}"/>
                  </a:ext>
                </a:extLst>
              </p:cNvPr>
              <p:cNvSpPr/>
              <p:nvPr/>
            </p:nvSpPr>
            <p:spPr>
              <a:xfrm>
                <a:off x="969801" y="869295"/>
                <a:ext cx="4100963" cy="130175"/>
              </a:xfrm>
              <a:prstGeom prst="rect">
                <a:avLst/>
              </a:prstGeom>
              <a:solidFill>
                <a:srgbClr val="F0DFC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xmlns="" id="{7FEED729-2CC2-48CA-A9B5-4C23ED9D701D}"/>
                </a:ext>
              </a:extLst>
            </p:cNvPr>
            <p:cNvSpPr/>
            <p:nvPr/>
          </p:nvSpPr>
          <p:spPr>
            <a:xfrm>
              <a:off x="905906" y="3108100"/>
              <a:ext cx="4285561" cy="4503023"/>
            </a:xfrm>
            <a:custGeom>
              <a:avLst/>
              <a:gdLst>
                <a:gd name="connsiteX0" fmla="*/ 0 w 4267217"/>
                <a:gd name="connsiteY0" fmla="*/ 0 h 4471632"/>
                <a:gd name="connsiteX1" fmla="*/ 4267217 w 4267217"/>
                <a:gd name="connsiteY1" fmla="*/ 0 h 4471632"/>
                <a:gd name="connsiteX2" fmla="*/ 4267217 w 4267217"/>
                <a:gd name="connsiteY2" fmla="*/ 4471632 h 4471632"/>
                <a:gd name="connsiteX3" fmla="*/ 0 w 4267217"/>
                <a:gd name="connsiteY3" fmla="*/ 4471632 h 4471632"/>
                <a:gd name="connsiteX4" fmla="*/ 0 w 4267217"/>
                <a:gd name="connsiteY4" fmla="*/ 0 h 4471632"/>
                <a:gd name="connsiteX0" fmla="*/ 0 w 4267217"/>
                <a:gd name="connsiteY0" fmla="*/ 108 h 4471740"/>
                <a:gd name="connsiteX1" fmla="*/ 1627926 w 4267217"/>
                <a:gd name="connsiteY1" fmla="*/ 311835 h 4471740"/>
                <a:gd name="connsiteX2" fmla="*/ 4267217 w 4267217"/>
                <a:gd name="connsiteY2" fmla="*/ 108 h 4471740"/>
                <a:gd name="connsiteX3" fmla="*/ 4267217 w 4267217"/>
                <a:gd name="connsiteY3" fmla="*/ 4471740 h 4471740"/>
                <a:gd name="connsiteX4" fmla="*/ 0 w 4267217"/>
                <a:gd name="connsiteY4" fmla="*/ 4471740 h 4471740"/>
                <a:gd name="connsiteX5" fmla="*/ 0 w 4267217"/>
                <a:gd name="connsiteY5" fmla="*/ 108 h 4471740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0 w 4267217"/>
                <a:gd name="connsiteY4" fmla="*/ 4502078 h 4502078"/>
                <a:gd name="connsiteX5" fmla="*/ 0 w 4267217"/>
                <a:gd name="connsiteY5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90072 w 4267217"/>
                <a:gd name="connsiteY6" fmla="*/ 1443610 h 4503023"/>
                <a:gd name="connsiteX7" fmla="*/ 0 w 4267217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54519 w 4321736"/>
                <a:gd name="connsiteY0" fmla="*/ 30446 h 4503023"/>
                <a:gd name="connsiteX1" fmla="*/ 1661663 w 4321736"/>
                <a:gd name="connsiteY1" fmla="*/ 217482 h 4503023"/>
                <a:gd name="connsiteX2" fmla="*/ 4321736 w 4321736"/>
                <a:gd name="connsiteY2" fmla="*/ 30446 h 4503023"/>
                <a:gd name="connsiteX3" fmla="*/ 4321736 w 4321736"/>
                <a:gd name="connsiteY3" fmla="*/ 4502078 h 4503023"/>
                <a:gd name="connsiteX4" fmla="*/ 3303427 w 4321736"/>
                <a:gd name="connsiteY4" fmla="*/ 4269938 h 4503023"/>
                <a:gd name="connsiteX5" fmla="*/ 54519 w 4321736"/>
                <a:gd name="connsiteY5" fmla="*/ 4502078 h 4503023"/>
                <a:gd name="connsiteX6" fmla="*/ 82245 w 4321736"/>
                <a:gd name="connsiteY6" fmla="*/ 1817682 h 4503023"/>
                <a:gd name="connsiteX7" fmla="*/ 54519 w 4321736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285561 w 4285561"/>
                <a:gd name="connsiteY3" fmla="*/ 4502078 h 4503023"/>
                <a:gd name="connsiteX4" fmla="*/ 3267252 w 4285561"/>
                <a:gd name="connsiteY4" fmla="*/ 4269938 h 4503023"/>
                <a:gd name="connsiteX5" fmla="*/ 18344 w 4285561"/>
                <a:gd name="connsiteY5" fmla="*/ 4502078 h 4503023"/>
                <a:gd name="connsiteX6" fmla="*/ 46070 w 4285561"/>
                <a:gd name="connsiteY6" fmla="*/ 1817682 h 4503023"/>
                <a:gd name="connsiteX7" fmla="*/ 18344 w 4285561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160870 w 4285561"/>
                <a:gd name="connsiteY3" fmla="*/ 2004719 h 4503023"/>
                <a:gd name="connsiteX4" fmla="*/ 4285561 w 4285561"/>
                <a:gd name="connsiteY4" fmla="*/ 4502078 h 4503023"/>
                <a:gd name="connsiteX5" fmla="*/ 3267252 w 4285561"/>
                <a:gd name="connsiteY5" fmla="*/ 4269938 h 4503023"/>
                <a:gd name="connsiteX6" fmla="*/ 18344 w 4285561"/>
                <a:gd name="connsiteY6" fmla="*/ 4502078 h 4503023"/>
                <a:gd name="connsiteX7" fmla="*/ 46070 w 4285561"/>
                <a:gd name="connsiteY7" fmla="*/ 1817682 h 4503023"/>
                <a:gd name="connsiteX8" fmla="*/ 18344 w 4285561"/>
                <a:gd name="connsiteY8" fmla="*/ 30446 h 45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5561" h="4503023">
                  <a:moveTo>
                    <a:pt x="18344" y="30446"/>
                  </a:moveTo>
                  <a:cubicBezTo>
                    <a:pt x="484786" y="-80390"/>
                    <a:pt x="826537" y="224409"/>
                    <a:pt x="1625488" y="217482"/>
                  </a:cubicBezTo>
                  <a:cubicBezTo>
                    <a:pt x="2505252" y="113573"/>
                    <a:pt x="3260324" y="-73463"/>
                    <a:pt x="4285561" y="30446"/>
                  </a:cubicBezTo>
                  <a:cubicBezTo>
                    <a:pt x="4278634" y="660828"/>
                    <a:pt x="4167797" y="1374337"/>
                    <a:pt x="4160870" y="2004719"/>
                  </a:cubicBezTo>
                  <a:lnTo>
                    <a:pt x="4285561" y="4502078"/>
                  </a:lnTo>
                  <a:cubicBezTo>
                    <a:pt x="3696743" y="4521680"/>
                    <a:pt x="3959978" y="4229554"/>
                    <a:pt x="3267252" y="4269938"/>
                  </a:cubicBezTo>
                  <a:cubicBezTo>
                    <a:pt x="2184283" y="4347318"/>
                    <a:pt x="1662422" y="4507825"/>
                    <a:pt x="18344" y="4502078"/>
                  </a:cubicBezTo>
                  <a:cubicBezTo>
                    <a:pt x="20659" y="3454880"/>
                    <a:pt x="-39372" y="3259735"/>
                    <a:pt x="46070" y="1817682"/>
                  </a:cubicBezTo>
                  <a:cubicBezTo>
                    <a:pt x="182300" y="889426"/>
                    <a:pt x="48368" y="501501"/>
                    <a:pt x="18344" y="30446"/>
                  </a:cubicBezTo>
                  <a:close/>
                </a:path>
              </a:pathLst>
            </a:custGeom>
            <a:solidFill>
              <a:srgbClr val="EEED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3DB4C80-832A-42C3-8982-7DDD31B4DB5E}"/>
              </a:ext>
            </a:extLst>
          </p:cNvPr>
          <p:cNvGrpSpPr/>
          <p:nvPr/>
        </p:nvGrpSpPr>
        <p:grpSpPr>
          <a:xfrm rot="369701">
            <a:off x="10585633" y="4176682"/>
            <a:ext cx="2554229" cy="4027717"/>
            <a:chOff x="905906" y="2762299"/>
            <a:chExt cx="4285561" cy="48488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E306DD91-B320-492E-A628-6455B4989B8D}"/>
                </a:ext>
              </a:extLst>
            </p:cNvPr>
            <p:cNvGrpSpPr/>
            <p:nvPr/>
          </p:nvGrpSpPr>
          <p:grpSpPr>
            <a:xfrm>
              <a:off x="994549" y="2762299"/>
              <a:ext cx="4100963" cy="592385"/>
              <a:chOff x="969801" y="869295"/>
              <a:chExt cx="4100963" cy="5923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16FFD1AB-9529-49E9-BC13-3F8CA6749E8B}"/>
                  </a:ext>
                </a:extLst>
              </p:cNvPr>
              <p:cNvGrpSpPr/>
              <p:nvPr/>
            </p:nvGrpSpPr>
            <p:grpSpPr>
              <a:xfrm>
                <a:off x="4788939" y="921015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B193E1DE-19DA-4C2D-968C-B75BFB4FAE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xmlns="" id="{26853EE4-5F1E-42DC-A92B-06569351D65C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FB12DB04-7398-42ED-A693-C916947C5DDD}"/>
                  </a:ext>
                </a:extLst>
              </p:cNvPr>
              <p:cNvGrpSpPr/>
              <p:nvPr/>
            </p:nvGrpSpPr>
            <p:grpSpPr>
              <a:xfrm>
                <a:off x="1194955" y="934382"/>
                <a:ext cx="103907" cy="527298"/>
                <a:chOff x="1194955" y="934382"/>
                <a:chExt cx="103907" cy="527298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4067B4D6-0131-4F20-BC53-3F4360534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6909" y="934382"/>
                  <a:ext cx="0" cy="499563"/>
                </a:xfrm>
                <a:prstGeom prst="line">
                  <a:avLst/>
                </a:prstGeom>
                <a:ln w="28575">
                  <a:solidFill>
                    <a:srgbClr val="F0DF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xmlns="" id="{C4636B61-A4C7-43AA-8FF1-A2AFF1698767}"/>
                    </a:ext>
                  </a:extLst>
                </p:cNvPr>
                <p:cNvSpPr/>
                <p:nvPr/>
              </p:nvSpPr>
              <p:spPr>
                <a:xfrm>
                  <a:off x="1194955" y="1361484"/>
                  <a:ext cx="103907" cy="100196"/>
                </a:xfrm>
                <a:prstGeom prst="ellipse">
                  <a:avLst/>
                </a:prstGeom>
                <a:solidFill>
                  <a:srgbClr val="BD8869"/>
                </a:solidFill>
                <a:ln>
                  <a:solidFill>
                    <a:srgbClr val="F0DF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F410B170-CA51-4141-8251-3238811CD2A1}"/>
                  </a:ext>
                </a:extLst>
              </p:cNvPr>
              <p:cNvSpPr/>
              <p:nvPr/>
            </p:nvSpPr>
            <p:spPr>
              <a:xfrm>
                <a:off x="969801" y="869295"/>
                <a:ext cx="4100963" cy="130175"/>
              </a:xfrm>
              <a:prstGeom prst="rect">
                <a:avLst/>
              </a:prstGeom>
              <a:solidFill>
                <a:srgbClr val="F0DFC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xmlns="" id="{D7646DF0-B123-44EE-A88E-DBB01629A7EB}"/>
                </a:ext>
              </a:extLst>
            </p:cNvPr>
            <p:cNvSpPr/>
            <p:nvPr/>
          </p:nvSpPr>
          <p:spPr>
            <a:xfrm>
              <a:off x="905906" y="3108100"/>
              <a:ext cx="4285561" cy="4503023"/>
            </a:xfrm>
            <a:custGeom>
              <a:avLst/>
              <a:gdLst>
                <a:gd name="connsiteX0" fmla="*/ 0 w 4267217"/>
                <a:gd name="connsiteY0" fmla="*/ 0 h 4471632"/>
                <a:gd name="connsiteX1" fmla="*/ 4267217 w 4267217"/>
                <a:gd name="connsiteY1" fmla="*/ 0 h 4471632"/>
                <a:gd name="connsiteX2" fmla="*/ 4267217 w 4267217"/>
                <a:gd name="connsiteY2" fmla="*/ 4471632 h 4471632"/>
                <a:gd name="connsiteX3" fmla="*/ 0 w 4267217"/>
                <a:gd name="connsiteY3" fmla="*/ 4471632 h 4471632"/>
                <a:gd name="connsiteX4" fmla="*/ 0 w 4267217"/>
                <a:gd name="connsiteY4" fmla="*/ 0 h 4471632"/>
                <a:gd name="connsiteX0" fmla="*/ 0 w 4267217"/>
                <a:gd name="connsiteY0" fmla="*/ 108 h 4471740"/>
                <a:gd name="connsiteX1" fmla="*/ 1627926 w 4267217"/>
                <a:gd name="connsiteY1" fmla="*/ 311835 h 4471740"/>
                <a:gd name="connsiteX2" fmla="*/ 4267217 w 4267217"/>
                <a:gd name="connsiteY2" fmla="*/ 108 h 4471740"/>
                <a:gd name="connsiteX3" fmla="*/ 4267217 w 4267217"/>
                <a:gd name="connsiteY3" fmla="*/ 4471740 h 4471740"/>
                <a:gd name="connsiteX4" fmla="*/ 0 w 4267217"/>
                <a:gd name="connsiteY4" fmla="*/ 4471740 h 4471740"/>
                <a:gd name="connsiteX5" fmla="*/ 0 w 4267217"/>
                <a:gd name="connsiteY5" fmla="*/ 108 h 4471740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20913 h 4492545"/>
                <a:gd name="connsiteX1" fmla="*/ 1627926 w 4267217"/>
                <a:gd name="connsiteY1" fmla="*/ 332640 h 4492545"/>
                <a:gd name="connsiteX2" fmla="*/ 4267217 w 4267217"/>
                <a:gd name="connsiteY2" fmla="*/ 20913 h 4492545"/>
                <a:gd name="connsiteX3" fmla="*/ 4267217 w 4267217"/>
                <a:gd name="connsiteY3" fmla="*/ 4492545 h 4492545"/>
                <a:gd name="connsiteX4" fmla="*/ 0 w 4267217"/>
                <a:gd name="connsiteY4" fmla="*/ 4492545 h 4492545"/>
                <a:gd name="connsiteX5" fmla="*/ 0 w 4267217"/>
                <a:gd name="connsiteY5" fmla="*/ 20913 h 4492545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0 w 4267217"/>
                <a:gd name="connsiteY4" fmla="*/ 4502078 h 4502078"/>
                <a:gd name="connsiteX5" fmla="*/ 0 w 4267217"/>
                <a:gd name="connsiteY5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2078"/>
                <a:gd name="connsiteX1" fmla="*/ 1607144 w 4267217"/>
                <a:gd name="connsiteY1" fmla="*/ 217482 h 4502078"/>
                <a:gd name="connsiteX2" fmla="*/ 4267217 w 4267217"/>
                <a:gd name="connsiteY2" fmla="*/ 30446 h 4502078"/>
                <a:gd name="connsiteX3" fmla="*/ 4267217 w 4267217"/>
                <a:gd name="connsiteY3" fmla="*/ 4502078 h 4502078"/>
                <a:gd name="connsiteX4" fmla="*/ 3248908 w 4267217"/>
                <a:gd name="connsiteY4" fmla="*/ 4269938 h 4502078"/>
                <a:gd name="connsiteX5" fmla="*/ 0 w 4267217"/>
                <a:gd name="connsiteY5" fmla="*/ 4502078 h 4502078"/>
                <a:gd name="connsiteX6" fmla="*/ 0 w 4267217"/>
                <a:gd name="connsiteY6" fmla="*/ 30446 h 4502078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0 w 4267217"/>
                <a:gd name="connsiteY6" fmla="*/ 30446 h 4503023"/>
                <a:gd name="connsiteX0" fmla="*/ 0 w 4267217"/>
                <a:gd name="connsiteY0" fmla="*/ 30446 h 4503023"/>
                <a:gd name="connsiteX1" fmla="*/ 1607144 w 4267217"/>
                <a:gd name="connsiteY1" fmla="*/ 217482 h 4503023"/>
                <a:gd name="connsiteX2" fmla="*/ 4267217 w 4267217"/>
                <a:gd name="connsiteY2" fmla="*/ 30446 h 4503023"/>
                <a:gd name="connsiteX3" fmla="*/ 4267217 w 4267217"/>
                <a:gd name="connsiteY3" fmla="*/ 4502078 h 4503023"/>
                <a:gd name="connsiteX4" fmla="*/ 3248908 w 4267217"/>
                <a:gd name="connsiteY4" fmla="*/ 4269938 h 4503023"/>
                <a:gd name="connsiteX5" fmla="*/ 0 w 4267217"/>
                <a:gd name="connsiteY5" fmla="*/ 4502078 h 4503023"/>
                <a:gd name="connsiteX6" fmla="*/ 90072 w 4267217"/>
                <a:gd name="connsiteY6" fmla="*/ 1443610 h 4503023"/>
                <a:gd name="connsiteX7" fmla="*/ 0 w 4267217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17358 w 4284575"/>
                <a:gd name="connsiteY0" fmla="*/ 30446 h 4503023"/>
                <a:gd name="connsiteX1" fmla="*/ 1624502 w 4284575"/>
                <a:gd name="connsiteY1" fmla="*/ 217482 h 4503023"/>
                <a:gd name="connsiteX2" fmla="*/ 4284575 w 4284575"/>
                <a:gd name="connsiteY2" fmla="*/ 30446 h 4503023"/>
                <a:gd name="connsiteX3" fmla="*/ 4284575 w 4284575"/>
                <a:gd name="connsiteY3" fmla="*/ 4502078 h 4503023"/>
                <a:gd name="connsiteX4" fmla="*/ 3266266 w 4284575"/>
                <a:gd name="connsiteY4" fmla="*/ 4269938 h 4503023"/>
                <a:gd name="connsiteX5" fmla="*/ 17358 w 4284575"/>
                <a:gd name="connsiteY5" fmla="*/ 4502078 h 4503023"/>
                <a:gd name="connsiteX6" fmla="*/ 107430 w 4284575"/>
                <a:gd name="connsiteY6" fmla="*/ 1443610 h 4503023"/>
                <a:gd name="connsiteX7" fmla="*/ 17358 w 4284575"/>
                <a:gd name="connsiteY7" fmla="*/ 30446 h 4503023"/>
                <a:gd name="connsiteX0" fmla="*/ 54519 w 4321736"/>
                <a:gd name="connsiteY0" fmla="*/ 30446 h 4503023"/>
                <a:gd name="connsiteX1" fmla="*/ 1661663 w 4321736"/>
                <a:gd name="connsiteY1" fmla="*/ 217482 h 4503023"/>
                <a:gd name="connsiteX2" fmla="*/ 4321736 w 4321736"/>
                <a:gd name="connsiteY2" fmla="*/ 30446 h 4503023"/>
                <a:gd name="connsiteX3" fmla="*/ 4321736 w 4321736"/>
                <a:gd name="connsiteY3" fmla="*/ 4502078 h 4503023"/>
                <a:gd name="connsiteX4" fmla="*/ 3303427 w 4321736"/>
                <a:gd name="connsiteY4" fmla="*/ 4269938 h 4503023"/>
                <a:gd name="connsiteX5" fmla="*/ 54519 w 4321736"/>
                <a:gd name="connsiteY5" fmla="*/ 4502078 h 4503023"/>
                <a:gd name="connsiteX6" fmla="*/ 82245 w 4321736"/>
                <a:gd name="connsiteY6" fmla="*/ 1817682 h 4503023"/>
                <a:gd name="connsiteX7" fmla="*/ 54519 w 4321736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285561 w 4285561"/>
                <a:gd name="connsiteY3" fmla="*/ 4502078 h 4503023"/>
                <a:gd name="connsiteX4" fmla="*/ 3267252 w 4285561"/>
                <a:gd name="connsiteY4" fmla="*/ 4269938 h 4503023"/>
                <a:gd name="connsiteX5" fmla="*/ 18344 w 4285561"/>
                <a:gd name="connsiteY5" fmla="*/ 4502078 h 4503023"/>
                <a:gd name="connsiteX6" fmla="*/ 46070 w 4285561"/>
                <a:gd name="connsiteY6" fmla="*/ 1817682 h 4503023"/>
                <a:gd name="connsiteX7" fmla="*/ 18344 w 4285561"/>
                <a:gd name="connsiteY7" fmla="*/ 30446 h 4503023"/>
                <a:gd name="connsiteX0" fmla="*/ 18344 w 4285561"/>
                <a:gd name="connsiteY0" fmla="*/ 30446 h 4503023"/>
                <a:gd name="connsiteX1" fmla="*/ 1625488 w 4285561"/>
                <a:gd name="connsiteY1" fmla="*/ 217482 h 4503023"/>
                <a:gd name="connsiteX2" fmla="*/ 4285561 w 4285561"/>
                <a:gd name="connsiteY2" fmla="*/ 30446 h 4503023"/>
                <a:gd name="connsiteX3" fmla="*/ 4160870 w 4285561"/>
                <a:gd name="connsiteY3" fmla="*/ 2004719 h 4503023"/>
                <a:gd name="connsiteX4" fmla="*/ 4285561 w 4285561"/>
                <a:gd name="connsiteY4" fmla="*/ 4502078 h 4503023"/>
                <a:gd name="connsiteX5" fmla="*/ 3267252 w 4285561"/>
                <a:gd name="connsiteY5" fmla="*/ 4269938 h 4503023"/>
                <a:gd name="connsiteX6" fmla="*/ 18344 w 4285561"/>
                <a:gd name="connsiteY6" fmla="*/ 4502078 h 4503023"/>
                <a:gd name="connsiteX7" fmla="*/ 46070 w 4285561"/>
                <a:gd name="connsiteY7" fmla="*/ 1817682 h 4503023"/>
                <a:gd name="connsiteX8" fmla="*/ 18344 w 4285561"/>
                <a:gd name="connsiteY8" fmla="*/ 30446 h 45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5561" h="4503023">
                  <a:moveTo>
                    <a:pt x="18344" y="30446"/>
                  </a:moveTo>
                  <a:cubicBezTo>
                    <a:pt x="484786" y="-80390"/>
                    <a:pt x="826537" y="224409"/>
                    <a:pt x="1625488" y="217482"/>
                  </a:cubicBezTo>
                  <a:cubicBezTo>
                    <a:pt x="2505252" y="113573"/>
                    <a:pt x="3260324" y="-73463"/>
                    <a:pt x="4285561" y="30446"/>
                  </a:cubicBezTo>
                  <a:cubicBezTo>
                    <a:pt x="4278634" y="660828"/>
                    <a:pt x="4167797" y="1374337"/>
                    <a:pt x="4160870" y="2004719"/>
                  </a:cubicBezTo>
                  <a:lnTo>
                    <a:pt x="4285561" y="4502078"/>
                  </a:lnTo>
                  <a:cubicBezTo>
                    <a:pt x="3696743" y="4521680"/>
                    <a:pt x="3959978" y="4229554"/>
                    <a:pt x="3267252" y="4269938"/>
                  </a:cubicBezTo>
                  <a:cubicBezTo>
                    <a:pt x="2184283" y="4347318"/>
                    <a:pt x="1662422" y="4507825"/>
                    <a:pt x="18344" y="4502078"/>
                  </a:cubicBezTo>
                  <a:cubicBezTo>
                    <a:pt x="20659" y="3454880"/>
                    <a:pt x="-39372" y="3259735"/>
                    <a:pt x="46070" y="1817682"/>
                  </a:cubicBezTo>
                  <a:cubicBezTo>
                    <a:pt x="182300" y="889426"/>
                    <a:pt x="48368" y="501501"/>
                    <a:pt x="18344" y="30446"/>
                  </a:cubicBezTo>
                  <a:close/>
                </a:path>
              </a:pathLst>
            </a:custGeom>
            <a:solidFill>
              <a:srgbClr val="EEED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3088A1-4A5B-4214-9E81-7F985451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r="13623"/>
          <a:stretch/>
        </p:blipFill>
        <p:spPr>
          <a:xfrm rot="654762">
            <a:off x="199770" y="3549394"/>
            <a:ext cx="2521103" cy="297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8C612E-491C-450E-9338-9EF8896E0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43" y="3089091"/>
            <a:ext cx="2758691" cy="3092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6B1FDD2-8615-40A8-9E6E-6F65FD123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477">
            <a:off x="5123542" y="2733412"/>
            <a:ext cx="2879684" cy="3839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2B7C0F4-CDBC-47B2-9763-4A3593728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8" y="170274"/>
            <a:ext cx="2521646" cy="4482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9936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4C6205-339B-49A0-8781-9A53CD651507}"/>
              </a:ext>
            </a:extLst>
          </p:cNvPr>
          <p:cNvSpPr txBox="1"/>
          <p:nvPr/>
        </p:nvSpPr>
        <p:spPr>
          <a:xfrm>
            <a:off x="3982609" y="731784"/>
            <a:ext cx="4425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     “</a:t>
            </a:r>
            <a:r>
              <a:rPr lang="en-US" sz="600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Lạc</a:t>
            </a:r>
            <a:r>
              <a:rPr lang="en-US" sz="600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đà</a:t>
            </a:r>
            <a:r>
              <a:rPr lang="en-US" sz="600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”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56A49"/>
                  </a:gs>
                  <a:gs pos="100000">
                    <a:srgbClr val="BD8869"/>
                  </a:gs>
                  <a:gs pos="83000">
                    <a:srgbClr val="663300"/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66ECF5-7CE4-47D6-A1EF-FEEFD34FF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9" y="1965452"/>
            <a:ext cx="2758691" cy="3092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" name="TextBox 15">
            <a:extLst>
              <a:ext uri="{FF2B5EF4-FFF2-40B4-BE49-F238E27FC236}">
                <a16:creationId xmlns:a16="http://schemas.microsoft.com/office/drawing/2014/main" xmlns="" id="{5764D686-DA4D-418F-863D-194E9D77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66" y="2114912"/>
            <a:ext cx="470206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VN-KG Ten Thousand Reasons" panose="02040603050506020204" pitchFamily="18" charset="0"/>
              </a:rPr>
              <a:t>Cái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bướu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để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dự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trữ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nước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.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Bàn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chân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rất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nhỏ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giúp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cho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việc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di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chuyển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nhẹ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nhàng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và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nhanh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hơn</a:t>
            </a:r>
            <a:endParaRPr lang="en-US" altLang="en-US" sz="3600" b="1" dirty="0">
              <a:latin typeface="SVN-KG Ten Thousand Reaso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09" y="1788970"/>
            <a:ext cx="913179" cy="24862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ABBFE13-E8F5-4641-B571-BC7921D5C18F}"/>
              </a:ext>
            </a:extLst>
          </p:cNvPr>
          <p:cNvSpPr txBox="1"/>
          <p:nvPr/>
        </p:nvSpPr>
        <p:spPr>
          <a:xfrm rot="578978">
            <a:off x="1152079" y="1802809"/>
            <a:ext cx="222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Khởi</a:t>
            </a:r>
            <a:r>
              <a:rPr kumimoji="0" lang="id-ID" sz="72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0ABA5C-C214-4EC2-B182-256A75BFD0DF}"/>
              </a:ext>
            </a:extLst>
          </p:cNvPr>
          <p:cNvSpPr txBox="1"/>
          <p:nvPr/>
        </p:nvSpPr>
        <p:spPr>
          <a:xfrm rot="578978">
            <a:off x="953606" y="3665343"/>
            <a:ext cx="2226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noProof="0" dirty="0" err="1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Động</a:t>
            </a:r>
            <a:r>
              <a:rPr kumimoji="0" lang="id-ID" sz="66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8384350-1637-4192-849D-2C27783C7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8" y="1369701"/>
            <a:ext cx="2608796" cy="3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4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7" grpId="1"/>
      <p:bldP spid="38" grpId="0"/>
      <p:bldP spid="3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B434A0B-AECD-4A80-BC6C-812631555C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r="13623"/>
          <a:stretch/>
        </p:blipFill>
        <p:spPr>
          <a:xfrm>
            <a:off x="896216" y="1869357"/>
            <a:ext cx="2808797" cy="3314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F96A71-408A-435E-8364-75EEFC68D844}"/>
              </a:ext>
            </a:extLst>
          </p:cNvPr>
          <p:cNvSpPr txBox="1"/>
          <p:nvPr/>
        </p:nvSpPr>
        <p:spPr>
          <a:xfrm>
            <a:off x="3767284" y="684973"/>
            <a:ext cx="4825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     “</a:t>
            </a:r>
            <a:r>
              <a:rPr lang="en-US" sz="600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gấu</a:t>
            </a:r>
            <a:r>
              <a:rPr lang="en-US" sz="600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bắc</a:t>
            </a:r>
            <a:r>
              <a:rPr lang="en-US" sz="600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cực</a:t>
            </a:r>
            <a:r>
              <a:rPr lang="en-US" sz="600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”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56A49"/>
                  </a:gs>
                  <a:gs pos="100000">
                    <a:srgbClr val="BD8869"/>
                  </a:gs>
                  <a:gs pos="83000">
                    <a:srgbClr val="663300"/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xmlns="" id="{F37A78C1-A5D2-4394-BE65-94E961535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069" y="1892046"/>
            <a:ext cx="59023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VN-KG Ten Thousand Reasons" panose="02040603050506020204" pitchFamily="18" charset="0"/>
              </a:rPr>
              <a:t>Bộ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lông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dày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để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giữ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nhiệt</a:t>
            </a:r>
            <a:endParaRPr lang="en-US" altLang="en-US" sz="3600" b="1" dirty="0">
              <a:latin typeface="SVN-KG Ten Thousand Reasons" panose="02040603050506020204" pitchFamily="18" charset="0"/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xmlns="" id="{A24B8EC4-7C4E-4B6D-B07D-706C142F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312" y="2646979"/>
            <a:ext cx="666817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VN-KG Ten Thousand Reasons" panose="02040603050506020204" pitchFamily="18" charset="0"/>
              </a:rPr>
              <a:t>Bộ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lông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trắng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để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đánh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lừa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kẻ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thù</a:t>
            </a:r>
            <a:endParaRPr lang="en-US" altLang="en-US" sz="3600" b="1" dirty="0">
              <a:latin typeface="SVN-KG Ten Thousand Reasons" panose="02040603050506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VN-KG Ten Thousand Reasons" panose="02040603050506020204" pitchFamily="18" charset="0"/>
              </a:rPr>
              <a:t>và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con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mồi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617290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608BD5B-ED38-406B-A13D-DDBE36655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0" y="1702492"/>
            <a:ext cx="2879684" cy="3839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742623E-FBD7-47AE-9693-71197C9F95AC}"/>
              </a:ext>
            </a:extLst>
          </p:cNvPr>
          <p:cNvSpPr txBox="1"/>
          <p:nvPr/>
        </p:nvSpPr>
        <p:spPr>
          <a:xfrm>
            <a:off x="2646826" y="444450"/>
            <a:ext cx="6736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     “</a:t>
            </a:r>
            <a:r>
              <a:rPr lang="en-US" sz="60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cây</a:t>
            </a:r>
            <a:r>
              <a:rPr lang="en-US" sz="60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xương</a:t>
            </a:r>
            <a:r>
              <a:rPr lang="en-US" sz="60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rồng</a:t>
            </a: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”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56A49"/>
                  </a:gs>
                  <a:gs pos="100000">
                    <a:srgbClr val="BD8869"/>
                  </a:gs>
                  <a:gs pos="83000">
                    <a:srgbClr val="663300"/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B6AFB7B-7360-47C6-A4CE-05A3E3AF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147" y="2699732"/>
            <a:ext cx="44938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VN-KG Ten Thousand Reasons" panose="02040603050506020204" pitchFamily="18" charset="0"/>
              </a:rPr>
              <a:t>Lá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biến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thành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gai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để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giữ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nước</a:t>
            </a:r>
            <a:endParaRPr lang="en-US" altLang="en-US" sz="3600" b="1" dirty="0">
              <a:latin typeface="SVN-KG Ten Thousand Reaso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25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E68271D-BCB8-4D90-9118-C60AFC569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9" y="1434527"/>
            <a:ext cx="2761489" cy="4482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4B2982-5FB7-4FDC-85E3-6F5A87B3B10C}"/>
              </a:ext>
            </a:extLst>
          </p:cNvPr>
          <p:cNvSpPr txBox="1"/>
          <p:nvPr/>
        </p:nvSpPr>
        <p:spPr>
          <a:xfrm>
            <a:off x="2646826" y="444450"/>
            <a:ext cx="6736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     “</a:t>
            </a:r>
            <a:r>
              <a:rPr lang="en-US" sz="60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cây</a:t>
            </a:r>
            <a:r>
              <a:rPr lang="en-US" sz="60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bạch</a:t>
            </a:r>
            <a:r>
              <a:rPr lang="en-US" sz="60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dương</a:t>
            </a: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”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56A49"/>
                  </a:gs>
                  <a:gs pos="100000">
                    <a:srgbClr val="BD8869"/>
                  </a:gs>
                  <a:gs pos="83000">
                    <a:srgbClr val="663300"/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9A87748-D6DA-4F7D-AC41-46D6170AF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497" y="2193579"/>
            <a:ext cx="48630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SVN-KG Ten Thousand Reasons" panose="02040603050506020204" pitchFamily="18" charset="0"/>
              </a:rPr>
              <a:t>Cây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đã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rụng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hết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lá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.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Điều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này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giúp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cho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cây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tránh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được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sự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mất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nước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vào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mùa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3600" b="1" dirty="0" err="1">
                <a:latin typeface="SVN-KG Ten Thousand Reasons" panose="02040603050506020204" pitchFamily="18" charset="0"/>
              </a:rPr>
              <a:t>đông</a:t>
            </a:r>
            <a:r>
              <a:rPr lang="en-US" altLang="en-US" sz="3600" b="1" dirty="0">
                <a:latin typeface="SVN-KG Ten Thousand Reasons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59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462861" y="536275"/>
            <a:ext cx="7474269" cy="6123044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290700" y="614641"/>
            <a:ext cx="7646431" cy="5992835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6BD79-060C-4A4D-A475-042F5D5E00B5}"/>
              </a:ext>
            </a:extLst>
          </p:cNvPr>
          <p:cNvSpPr txBox="1"/>
          <p:nvPr/>
        </p:nvSpPr>
        <p:spPr>
          <a:xfrm>
            <a:off x="1457269" y="1096864"/>
            <a:ext cx="561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Vai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trò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UTM Showcard" panose="02040603050506020204" pitchFamily="18" charset="0"/>
              </a:rPr>
              <a:t>nhiệt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5DC8725-D1CD-4BA0-8C0F-C62A67D9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08" y="2123889"/>
            <a:ext cx="6988321" cy="395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b="1" kern="0" dirty="0">
                <a:latin typeface="SVN-KG Ten Thousand Reasons" panose="02040603050506020204" pitchFamily="18" charset="0"/>
              </a:rPr>
              <a:t>      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Nhiệt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độ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có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ảnh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hưởng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đến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sự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lớn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lên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sinh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sản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và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phân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bố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của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động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vật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thực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vật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.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Mỗi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loại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động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vật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thực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vật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có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nhu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cầu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về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nhiệt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độ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thích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hợp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.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Nếu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phải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sống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trong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những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điều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kiện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nhiệt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độ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không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thích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hợp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mà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cơ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thể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không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tự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điều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chỉnh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được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hoặc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không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có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những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biện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pháp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nhân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tạo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để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khắc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phục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mọi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sinh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vật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sẽ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chết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kể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cả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 con </a:t>
            </a:r>
            <a:r>
              <a:rPr lang="en-US" altLang="en-US" sz="2800" b="1" kern="0" dirty="0" err="1">
                <a:latin typeface="SVN-KG Ten Thousand Reasons" panose="02040603050506020204" pitchFamily="18" charset="0"/>
              </a:rPr>
              <a:t>người</a:t>
            </a:r>
            <a:r>
              <a:rPr lang="en-US" altLang="en-US" sz="2800" b="1" kern="0" dirty="0">
                <a:latin typeface="SVN-KG Ten Thousand Reasons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22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49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717272" y="1326622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4B2982-5FB7-4FDC-85E3-6F5A87B3B10C}"/>
              </a:ext>
            </a:extLst>
          </p:cNvPr>
          <p:cNvSpPr txBox="1"/>
          <p:nvPr/>
        </p:nvSpPr>
        <p:spPr>
          <a:xfrm>
            <a:off x="3594461" y="1035927"/>
            <a:ext cx="517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     “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sẽ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ra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sao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nếu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trái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đất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không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được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mặt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trời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sưởi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3200" noProof="0" dirty="0" err="1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ấm</a:t>
            </a:r>
            <a:r>
              <a:rPr lang="en-US" sz="3200" noProof="0" dirty="0"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</a:rPr>
              <a:t> ?</a:t>
            </a: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6A49"/>
                    </a:gs>
                    <a:gs pos="100000">
                      <a:srgbClr val="BD8869"/>
                    </a:gs>
                    <a:gs pos="83000">
                      <a:srgbClr val="663300"/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</a:rPr>
              <a:t>”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56A49"/>
                  </a:gs>
                  <a:gs pos="100000">
                    <a:srgbClr val="BD8869"/>
                  </a:gs>
                  <a:gs pos="83000">
                    <a:srgbClr val="663300"/>
                  </a:gs>
                  <a:gs pos="100000">
                    <a:srgbClr val="4472C4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sp>
        <p:nvSpPr>
          <p:cNvPr id="47" name="Rectangle: Rounded Corners 11">
            <a:extLst>
              <a:ext uri="{FF2B5EF4-FFF2-40B4-BE49-F238E27FC236}">
                <a16:creationId xmlns:a16="http://schemas.microsoft.com/office/drawing/2014/main" xmlns="" id="{8F3E2445-448F-4F3C-936A-E4CD059C2BCB}"/>
              </a:ext>
            </a:extLst>
          </p:cNvPr>
          <p:cNvSpPr/>
          <p:nvPr/>
        </p:nvSpPr>
        <p:spPr>
          <a:xfrm>
            <a:off x="3918926" y="2645831"/>
            <a:ext cx="4890457" cy="397270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6A698E3-E15D-4282-A3C6-41E075161A7E}"/>
              </a:ext>
            </a:extLst>
          </p:cNvPr>
          <p:cNvSpPr txBox="1"/>
          <p:nvPr/>
        </p:nvSpPr>
        <p:spPr>
          <a:xfrm>
            <a:off x="4301578" y="3160838"/>
            <a:ext cx="41251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SVN-KG Ten Thousand Reasons" panose="02040603050506020204" pitchFamily="18" charset="0"/>
              </a:rPr>
              <a:t>Nếu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Trái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Đất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không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được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Mặt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Trời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sưởi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ấm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gió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sẽ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ngừng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thổi.Trái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Đất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sẽ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trở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nên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lạnh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giá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. Khi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đó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nước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trên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Trái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Đất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sẽ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ngừng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chảy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và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đóng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băng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sẽ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không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có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mưa.Trái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Đất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sẽ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trở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thành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một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hành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tinh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chết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,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không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có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sự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 </a:t>
            </a:r>
            <a:r>
              <a:rPr lang="en-US" altLang="en-US" sz="2800" b="1" dirty="0" err="1">
                <a:latin typeface="SVN-KG Ten Thousand Reasons" panose="02040603050506020204" pitchFamily="18" charset="0"/>
              </a:rPr>
              <a:t>sống</a:t>
            </a:r>
            <a:r>
              <a:rPr lang="en-US" altLang="en-US" sz="2800" b="1" dirty="0">
                <a:latin typeface="SVN-KG Ten Thousand Reasons" panose="02040603050506020204" pitchFamily="18" charset="0"/>
              </a:rPr>
              <a:t>.</a:t>
            </a:r>
            <a:endParaRPr lang="en-US" sz="2800" b="1" dirty="0">
              <a:latin typeface="SVN-KG Ten Thousand Reasons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9B991E8-B342-4DAD-865F-05C18A21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8" y="1819278"/>
            <a:ext cx="3167594" cy="3827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225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521050" y="5862524"/>
            <a:ext cx="7836668" cy="412983"/>
          </a:xfrm>
          <a:prstGeom prst="rect">
            <a:avLst/>
          </a:prstGeom>
          <a:solidFill>
            <a:srgbClr val="BD8869"/>
          </a:solidFill>
          <a:ln w="1143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354057" y="4296512"/>
            <a:ext cx="882155" cy="19585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59" y="2237930"/>
            <a:ext cx="1512185" cy="41171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5849B13-A24B-4309-83DF-7ABE93A0F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122039" y="4554608"/>
            <a:ext cx="749120" cy="16632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BCB5FE5-EC2A-4563-A44A-5D15992C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765274" y="5010823"/>
            <a:ext cx="540611" cy="12002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09DA3-2FEA-4FD7-9DEE-9D1769D55345}"/>
              </a:ext>
            </a:extLst>
          </p:cNvPr>
          <p:cNvSpPr txBox="1"/>
          <p:nvPr/>
        </p:nvSpPr>
        <p:spPr>
          <a:xfrm>
            <a:off x="1079653" y="1274986"/>
            <a:ext cx="7278065" cy="2585323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rgbClr val="E06262"/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HĐ3 :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Cách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chống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nóng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chống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rét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cho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người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động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vật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thực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vật</a:t>
            </a:r>
            <a:endParaRPr lang="en-US" sz="5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39F8D5-AEA9-4F54-861D-312886E07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47" y="4139809"/>
            <a:ext cx="1746111" cy="2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5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222931" y="1274139"/>
            <a:ext cx="7444449" cy="5758312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577609" y="1192015"/>
            <a:ext cx="6886217" cy="584043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B1A561-8432-4F0D-A673-7B7FA3FA42DF}"/>
              </a:ext>
            </a:extLst>
          </p:cNvPr>
          <p:cNvSpPr txBox="1"/>
          <p:nvPr/>
        </p:nvSpPr>
        <p:spPr>
          <a:xfrm>
            <a:off x="1184338" y="771412"/>
            <a:ext cx="606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cách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chống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rét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graphicFrame>
        <p:nvGraphicFramePr>
          <p:cNvPr id="29" name="Group 44">
            <a:extLst>
              <a:ext uri="{FF2B5EF4-FFF2-40B4-BE49-F238E27FC236}">
                <a16:creationId xmlns:a16="http://schemas.microsoft.com/office/drawing/2014/main" xmlns="" id="{8DE8BA87-B6E7-46C3-945E-24A2553DF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787677"/>
              </p:ext>
            </p:extLst>
          </p:nvPr>
        </p:nvGraphicFramePr>
        <p:xfrm>
          <a:off x="1061196" y="1909364"/>
          <a:ext cx="6000750" cy="472198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2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VN-KG Ten Thousand Reasons" panose="0204060305050602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Sưởi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ấm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kín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ấm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giày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đội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len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6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chuồng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trại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kín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rách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thả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.</a:t>
                      </a: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56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Ủ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ấm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rơm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rạ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mùn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chắn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68580" marR="68580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26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222931" y="1274139"/>
            <a:ext cx="7444449" cy="5758312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577609" y="1192015"/>
            <a:ext cx="6886217" cy="584043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B1A561-8432-4F0D-A673-7B7FA3FA42DF}"/>
              </a:ext>
            </a:extLst>
          </p:cNvPr>
          <p:cNvSpPr txBox="1"/>
          <p:nvPr/>
        </p:nvSpPr>
        <p:spPr>
          <a:xfrm>
            <a:off x="1907247" y="481929"/>
            <a:ext cx="606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cách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chống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rét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1F5CAA-2981-4144-A8E2-80F34A5B2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2" y="1599236"/>
            <a:ext cx="28575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DF2918-075F-4461-8115-9E76D0D0C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534">
            <a:off x="1556670" y="3966209"/>
            <a:ext cx="3002309" cy="266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4B5E412-5E0A-449A-A529-CD0CFD78B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119">
            <a:off x="4421749" y="2034201"/>
            <a:ext cx="3214688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6599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222931" y="1274139"/>
            <a:ext cx="7444449" cy="5758312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577609" y="1192015"/>
            <a:ext cx="6886217" cy="584043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B1A561-8432-4F0D-A673-7B7FA3FA42DF}"/>
              </a:ext>
            </a:extLst>
          </p:cNvPr>
          <p:cNvSpPr txBox="1"/>
          <p:nvPr/>
        </p:nvSpPr>
        <p:spPr>
          <a:xfrm>
            <a:off x="1440532" y="717323"/>
            <a:ext cx="6067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cách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chống</a:t>
            </a:r>
            <a:r>
              <a:rPr lang="en-US" sz="540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nóng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graphicFrame>
        <p:nvGraphicFramePr>
          <p:cNvPr id="20" name="Group 69">
            <a:extLst>
              <a:ext uri="{FF2B5EF4-FFF2-40B4-BE49-F238E27FC236}">
                <a16:creationId xmlns:a16="http://schemas.microsoft.com/office/drawing/2014/main" xmlns="" id="{E08D1C61-3323-4F81-8C2B-C493F433F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513106"/>
              </p:ext>
            </p:extLst>
          </p:nvPr>
        </p:nvGraphicFramePr>
        <p:xfrm>
          <a:off x="852182" y="1914816"/>
          <a:ext cx="6319863" cy="4448805"/>
        </p:xfrm>
        <a:graphic>
          <a:graphicData uri="http://schemas.openxmlformats.org/drawingml/2006/table">
            <a:tbl>
              <a:tblPr/>
              <a:tblGrid>
                <a:gridCol w="1164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80" marR="6858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VN-KG Ten Thousand Reasons" panose="0204060305050602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VN-KG Ten Thousand Reasons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thoáng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mỏng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2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- Cho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dọn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chuồng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thoáng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mát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.</a:t>
                      </a:r>
                    </a:p>
                  </a:txBody>
                  <a:tcPr marL="68580" marR="685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78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Tưới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sớm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),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giàn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VN-KG Ten Thousand Reasons" panose="02040603050506020204" pitchFamily="18" charset="0"/>
                          <a:cs typeface="Times New Roman" pitchFamily="18" charset="0"/>
                        </a:rPr>
                        <a:t> .</a:t>
                      </a:r>
                    </a:p>
                  </a:txBody>
                  <a:tcPr marL="68580" marR="685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394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222931" y="1274139"/>
            <a:ext cx="7444449" cy="5758312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577609" y="1192015"/>
            <a:ext cx="6886217" cy="584043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B1A561-8432-4F0D-A673-7B7FA3FA42DF}"/>
              </a:ext>
            </a:extLst>
          </p:cNvPr>
          <p:cNvSpPr txBox="1"/>
          <p:nvPr/>
        </p:nvSpPr>
        <p:spPr>
          <a:xfrm>
            <a:off x="1599761" y="477051"/>
            <a:ext cx="6067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</a:t>
            </a:r>
            <a:r>
              <a:rPr lang="en-US" sz="5400" dirty="0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cách</a:t>
            </a:r>
            <a:r>
              <a:rPr lang="en-US" sz="5400" dirty="0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chống</a:t>
            </a:r>
            <a:r>
              <a:rPr lang="en-US" sz="5400" dirty="0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 </a:t>
            </a:r>
            <a:r>
              <a:rPr lang="en-US" sz="5400" dirty="0" err="1">
                <a:solidFill>
                  <a:srgbClr val="E06262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UTM Showcard" panose="02040603050506020204" pitchFamily="18" charset="0"/>
              </a:rPr>
              <a:t>nóng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rgbClr val="E06262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UTM Showcard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62F3CB-6916-4A03-BB4B-A0EDE589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" y="1607634"/>
            <a:ext cx="4165391" cy="3471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BB8704-ECA2-4866-AF3F-DB033DBED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7" y="3920960"/>
            <a:ext cx="3571875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C9245F0-B981-4862-B290-8B0E9CA5F3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15" y="1628102"/>
            <a:ext cx="2510624" cy="2230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3855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521050" y="5862524"/>
            <a:ext cx="7836668" cy="412983"/>
          </a:xfrm>
          <a:prstGeom prst="rect">
            <a:avLst/>
          </a:prstGeom>
          <a:solidFill>
            <a:srgbClr val="BD8869"/>
          </a:solidFill>
          <a:ln w="1143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354057" y="4296512"/>
            <a:ext cx="882155" cy="19585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2" y="2237930"/>
            <a:ext cx="1512185" cy="41171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5849B13-A24B-4309-83DF-7ABE93A0F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122039" y="4554608"/>
            <a:ext cx="749120" cy="16632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BCB5FE5-EC2A-4563-A44A-5D15992C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765274" y="5010823"/>
            <a:ext cx="540611" cy="12002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09DA3-2FEA-4FD7-9DEE-9D1769D55345}"/>
              </a:ext>
            </a:extLst>
          </p:cNvPr>
          <p:cNvSpPr txBox="1"/>
          <p:nvPr/>
        </p:nvSpPr>
        <p:spPr>
          <a:xfrm>
            <a:off x="1413349" y="293496"/>
            <a:ext cx="6756402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Hãy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kể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tên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một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số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nguồn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nhiệt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mà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em</a:t>
            </a:r>
            <a:r>
              <a:rPr lang="en-US" sz="4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biết</a:t>
            </a:r>
            <a:endParaRPr lang="en-US" sz="4800" noProof="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39F8D5-AEA9-4F54-861D-312886E07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47" y="4139809"/>
            <a:ext cx="1746111" cy="2328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CAC6F-3F60-4F89-AD2D-AB993222D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94" y="1972220"/>
            <a:ext cx="2207780" cy="29437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A7BB5A-4D5F-4E29-BE4A-9F443B6BF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23" b="89681" l="2700" r="97200">
                        <a14:foregroundMark x1="2900" y1="79975" x2="14300" y2="76658"/>
                        <a14:foregroundMark x1="34700" y1="77764" x2="37700" y2="73833"/>
                        <a14:foregroundMark x1="21900" y1="56020" x2="37600" y2="58354"/>
                        <a14:foregroundMark x1="29400" y1="79484" x2="34500" y2="79238"/>
                        <a14:foregroundMark x1="65500" y1="12285" x2="66700" y2="4423"/>
                        <a14:foregroundMark x1="92800" y1="47912" x2="97200" y2="50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8" y="2592750"/>
            <a:ext cx="1935786" cy="21009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E552F47-31FA-460B-862F-BDBA8EE631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3667" l="4667" r="96167">
                        <a14:foregroundMark x1="70500" y1="16833" x2="70500" y2="16833"/>
                        <a14:foregroundMark x1="82333" y1="34500" x2="82333" y2="34500"/>
                        <a14:foregroundMark x1="48667" y1="12667" x2="48667" y2="12667"/>
                        <a14:foregroundMark x1="48167" y1="15667" x2="48167" y2="15667"/>
                        <a14:foregroundMark x1="25667" y1="20167" x2="25667" y2="20167"/>
                        <a14:foregroundMark x1="8833" y1="43167" x2="8833" y2="43167"/>
                        <a14:foregroundMark x1="13000" y1="47167" x2="13000" y2="47167"/>
                        <a14:foregroundMark x1="14500" y1="41833" x2="14500" y2="41833"/>
                        <a14:foregroundMark x1="12667" y1="40333" x2="12667" y2="40333"/>
                        <a14:foregroundMark x1="12667" y1="40333" x2="12667" y2="40333"/>
                        <a14:foregroundMark x1="4833" y1="41000" x2="18000" y2="44333"/>
                        <a14:foregroundMark x1="22000" y1="17333" x2="28500" y2="26333"/>
                        <a14:foregroundMark x1="78500" y1="35667" x2="88833" y2="34000"/>
                        <a14:foregroundMark x1="88833" y1="34000" x2="88833" y2="34000"/>
                        <a14:foregroundMark x1="84667" y1="53667" x2="96333" y2="50000"/>
                        <a14:foregroundMark x1="96333" y1="50000" x2="96333" y2="50000"/>
                        <a14:foregroundMark x1="80333" y1="72667" x2="89036" y2="82049"/>
                        <a14:foregroundMark x1="67167" y1="80000" x2="68833" y2="85000"/>
                        <a14:foregroundMark x1="48167" y1="82167" x2="49000" y2="93667"/>
                        <a14:foregroundMark x1="33000" y1="76000" x2="28500" y2="84500"/>
                        <a14:foregroundMark x1="28500" y1="84500" x2="28500" y2="84500"/>
                        <a14:foregroundMark x1="19167" y1="59000" x2="11000" y2="63167"/>
                        <a14:foregroundMark x1="66000" y1="64000" x2="70500" y2="53667"/>
                        <a14:foregroundMark x1="70500" y1="53667" x2="70500" y2="53333"/>
                        <a14:foregroundMark x1="72000" y1="57833" x2="72500" y2="44333"/>
                        <a14:foregroundMark x1="72500" y1="44333" x2="72500" y2="44333"/>
                        <a14:foregroundMark x1="66000" y1="51000" x2="68667" y2="46333"/>
                        <a14:foregroundMark x1="51500" y1="71500" x2="58500" y2="69667"/>
                        <a14:backgroundMark x1="84833" y1="87000" x2="93333" y2="82833"/>
                        <a14:backgroundMark x1="93333" y1="82833" x2="93333" y2="82833"/>
                        <a14:backgroundMark x1="88333" y1="83833" x2="90167" y2="82833"/>
                        <a14:backgroundMark x1="48667" y1="94000" x2="53667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04" y="2142312"/>
            <a:ext cx="1809223" cy="24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3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09" y="1788970"/>
            <a:ext cx="913179" cy="24862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ABBFE13-E8F5-4641-B571-BC7921D5C18F}"/>
              </a:ext>
            </a:extLst>
          </p:cNvPr>
          <p:cNvSpPr txBox="1"/>
          <p:nvPr/>
        </p:nvSpPr>
        <p:spPr>
          <a:xfrm rot="578978">
            <a:off x="1152079" y="233150"/>
            <a:ext cx="22262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err="1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Dặn</a:t>
            </a:r>
            <a:r>
              <a:rPr kumimoji="0" lang="id-ID" sz="138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0ABA5C-C214-4EC2-B182-256A75BFD0DF}"/>
              </a:ext>
            </a:extLst>
          </p:cNvPr>
          <p:cNvSpPr txBox="1"/>
          <p:nvPr/>
        </p:nvSpPr>
        <p:spPr>
          <a:xfrm rot="578978">
            <a:off x="1848729" y="2413082"/>
            <a:ext cx="22262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 err="1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Dò</a:t>
            </a:r>
            <a:r>
              <a:rPr kumimoji="0" lang="id-ID" sz="138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8384350-1637-4192-849D-2C27783C7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8" y="1369701"/>
            <a:ext cx="2608796" cy="3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7" grpId="1"/>
      <p:bldP spid="38" grpId="0"/>
      <p:bldP spid="3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727351" y="5397339"/>
            <a:ext cx="7836668" cy="412983"/>
          </a:xfrm>
          <a:prstGeom prst="rect">
            <a:avLst/>
          </a:prstGeom>
          <a:solidFill>
            <a:srgbClr val="BD8869"/>
          </a:solidFill>
          <a:ln w="1143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27351" y="3523572"/>
            <a:ext cx="882155" cy="19585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2" y="2237930"/>
            <a:ext cx="1512185" cy="41171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5849B13-A24B-4309-83DF-7ABE93A0F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589345" y="3796078"/>
            <a:ext cx="749120" cy="16632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BCB5FE5-EC2A-4563-A44A-5D15992C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2338465" y="4286864"/>
            <a:ext cx="540611" cy="12002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09DA3-2FEA-4FD7-9DEE-9D1769D55345}"/>
              </a:ext>
            </a:extLst>
          </p:cNvPr>
          <p:cNvSpPr txBox="1"/>
          <p:nvPr/>
        </p:nvSpPr>
        <p:spPr>
          <a:xfrm>
            <a:off x="2200191" y="1621154"/>
            <a:ext cx="5848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Học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thuộc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ghi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nhớ</a:t>
            </a:r>
            <a:endParaRPr lang="en-US" sz="4800" noProof="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Chuẩn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bị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bài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tiếp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theo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: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Ôn</a:t>
            </a:r>
            <a:r>
              <a:rPr lang="en-US" sz="480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tập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SVNMomento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39F8D5-AEA9-4F54-861D-312886E07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6" y="3533294"/>
            <a:ext cx="1746111" cy="23281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144C69E-4873-4742-A433-7137B35A9F59}"/>
              </a:ext>
            </a:extLst>
          </p:cNvPr>
          <p:cNvGrpSpPr/>
          <p:nvPr/>
        </p:nvGrpSpPr>
        <p:grpSpPr>
          <a:xfrm>
            <a:off x="2953634" y="82686"/>
            <a:ext cx="2518606" cy="1645929"/>
            <a:chOff x="1306059" y="903327"/>
            <a:chExt cx="3358141" cy="1645929"/>
          </a:xfrm>
        </p:grpSpPr>
        <p:sp>
          <p:nvSpPr>
            <p:cNvPr id="24" name="Rectangle: Rounded Corners 11">
              <a:extLst>
                <a:ext uri="{FF2B5EF4-FFF2-40B4-BE49-F238E27FC236}">
                  <a16:creationId xmlns:a16="http://schemas.microsoft.com/office/drawing/2014/main" xmlns="" id="{E8B4E5C6-EBCD-4DDA-A7A1-9A1DD20821EB}"/>
                </a:ext>
              </a:extLst>
            </p:cNvPr>
            <p:cNvSpPr/>
            <p:nvPr/>
          </p:nvSpPr>
          <p:spPr>
            <a:xfrm>
              <a:off x="1306059" y="1039615"/>
              <a:ext cx="3358141" cy="1509641"/>
            </a:xfrm>
            <a:custGeom>
              <a:avLst/>
              <a:gdLst>
                <a:gd name="connsiteX0" fmla="*/ 0 w 8355841"/>
                <a:gd name="connsiteY0" fmla="*/ 851811 h 5110764"/>
                <a:gd name="connsiteX1" fmla="*/ 851811 w 8355841"/>
                <a:gd name="connsiteY1" fmla="*/ 0 h 5110764"/>
                <a:gd name="connsiteX2" fmla="*/ 7504030 w 8355841"/>
                <a:gd name="connsiteY2" fmla="*/ 0 h 5110764"/>
                <a:gd name="connsiteX3" fmla="*/ 8355841 w 8355841"/>
                <a:gd name="connsiteY3" fmla="*/ 851811 h 5110764"/>
                <a:gd name="connsiteX4" fmla="*/ 8355841 w 8355841"/>
                <a:gd name="connsiteY4" fmla="*/ 4258953 h 5110764"/>
                <a:gd name="connsiteX5" fmla="*/ 7504030 w 8355841"/>
                <a:gd name="connsiteY5" fmla="*/ 5110764 h 5110764"/>
                <a:gd name="connsiteX6" fmla="*/ 851811 w 8355841"/>
                <a:gd name="connsiteY6" fmla="*/ 5110764 h 5110764"/>
                <a:gd name="connsiteX7" fmla="*/ 0 w 8355841"/>
                <a:gd name="connsiteY7" fmla="*/ 4258953 h 5110764"/>
                <a:gd name="connsiteX8" fmla="*/ 0 w 8355841"/>
                <a:gd name="connsiteY8" fmla="*/ 851811 h 5110764"/>
                <a:gd name="connsiteX0" fmla="*/ 0 w 8355841"/>
                <a:gd name="connsiteY0" fmla="*/ 851952 h 5110905"/>
                <a:gd name="connsiteX1" fmla="*/ 851811 w 8355841"/>
                <a:gd name="connsiteY1" fmla="*/ 141 h 5110905"/>
                <a:gd name="connsiteX2" fmla="*/ 3678382 w 8355841"/>
                <a:gd name="connsiteY2" fmla="*/ 288987 h 5110905"/>
                <a:gd name="connsiteX3" fmla="*/ 7504030 w 8355841"/>
                <a:gd name="connsiteY3" fmla="*/ 141 h 5110905"/>
                <a:gd name="connsiteX4" fmla="*/ 8355841 w 8355841"/>
                <a:gd name="connsiteY4" fmla="*/ 851952 h 5110905"/>
                <a:gd name="connsiteX5" fmla="*/ 8355841 w 8355841"/>
                <a:gd name="connsiteY5" fmla="*/ 4259094 h 5110905"/>
                <a:gd name="connsiteX6" fmla="*/ 7504030 w 8355841"/>
                <a:gd name="connsiteY6" fmla="*/ 5110905 h 5110905"/>
                <a:gd name="connsiteX7" fmla="*/ 851811 w 8355841"/>
                <a:gd name="connsiteY7" fmla="*/ 5110905 h 5110905"/>
                <a:gd name="connsiteX8" fmla="*/ 0 w 8355841"/>
                <a:gd name="connsiteY8" fmla="*/ 4259094 h 5110905"/>
                <a:gd name="connsiteX9" fmla="*/ 0 w 8355841"/>
                <a:gd name="connsiteY9" fmla="*/ 851952 h 5110905"/>
                <a:gd name="connsiteX0" fmla="*/ 175 w 8356016"/>
                <a:gd name="connsiteY0" fmla="*/ 851952 h 5110905"/>
                <a:gd name="connsiteX1" fmla="*/ 851986 w 8356016"/>
                <a:gd name="connsiteY1" fmla="*/ 141 h 5110905"/>
                <a:gd name="connsiteX2" fmla="*/ 3678557 w 8356016"/>
                <a:gd name="connsiteY2" fmla="*/ 288987 h 5110905"/>
                <a:gd name="connsiteX3" fmla="*/ 7504205 w 8356016"/>
                <a:gd name="connsiteY3" fmla="*/ 141 h 5110905"/>
                <a:gd name="connsiteX4" fmla="*/ 8356016 w 8356016"/>
                <a:gd name="connsiteY4" fmla="*/ 851952 h 5110905"/>
                <a:gd name="connsiteX5" fmla="*/ 8356016 w 8356016"/>
                <a:gd name="connsiteY5" fmla="*/ 4259094 h 5110905"/>
                <a:gd name="connsiteX6" fmla="*/ 7504205 w 8356016"/>
                <a:gd name="connsiteY6" fmla="*/ 5110905 h 5110905"/>
                <a:gd name="connsiteX7" fmla="*/ 851986 w 8356016"/>
                <a:gd name="connsiteY7" fmla="*/ 5110905 h 5110905"/>
                <a:gd name="connsiteX8" fmla="*/ 175 w 8356016"/>
                <a:gd name="connsiteY8" fmla="*/ 4259094 h 5110905"/>
                <a:gd name="connsiteX9" fmla="*/ 187211 w 8356016"/>
                <a:gd name="connsiteY9" fmla="*/ 2408734 h 5110905"/>
                <a:gd name="connsiteX10" fmla="*/ 175 w 8356016"/>
                <a:gd name="connsiteY10" fmla="*/ 851952 h 5110905"/>
                <a:gd name="connsiteX0" fmla="*/ 175 w 8356016"/>
                <a:gd name="connsiteY0" fmla="*/ 851952 h 5111032"/>
                <a:gd name="connsiteX1" fmla="*/ 851986 w 8356016"/>
                <a:gd name="connsiteY1" fmla="*/ 141 h 5111032"/>
                <a:gd name="connsiteX2" fmla="*/ 3678557 w 8356016"/>
                <a:gd name="connsiteY2" fmla="*/ 288987 h 5111032"/>
                <a:gd name="connsiteX3" fmla="*/ 7504205 w 8356016"/>
                <a:gd name="connsiteY3" fmla="*/ 141 h 5111032"/>
                <a:gd name="connsiteX4" fmla="*/ 8356016 w 8356016"/>
                <a:gd name="connsiteY4" fmla="*/ 851952 h 5111032"/>
                <a:gd name="connsiteX5" fmla="*/ 8356016 w 8356016"/>
                <a:gd name="connsiteY5" fmla="*/ 4259094 h 5111032"/>
                <a:gd name="connsiteX6" fmla="*/ 7504205 w 8356016"/>
                <a:gd name="connsiteY6" fmla="*/ 5110905 h 5111032"/>
                <a:gd name="connsiteX7" fmla="*/ 5195629 w 8356016"/>
                <a:gd name="connsiteY7" fmla="*/ 4860988 h 5111032"/>
                <a:gd name="connsiteX8" fmla="*/ 851986 w 8356016"/>
                <a:gd name="connsiteY8" fmla="*/ 5110905 h 5111032"/>
                <a:gd name="connsiteX9" fmla="*/ 175 w 8356016"/>
                <a:gd name="connsiteY9" fmla="*/ 4259094 h 5111032"/>
                <a:gd name="connsiteX10" fmla="*/ 187211 w 8356016"/>
                <a:gd name="connsiteY10" fmla="*/ 2408734 h 5111032"/>
                <a:gd name="connsiteX11" fmla="*/ 175 w 8356016"/>
                <a:gd name="connsiteY11" fmla="*/ 851952 h 5111032"/>
                <a:gd name="connsiteX0" fmla="*/ 175 w 8356152"/>
                <a:gd name="connsiteY0" fmla="*/ 851952 h 5111032"/>
                <a:gd name="connsiteX1" fmla="*/ 851986 w 8356152"/>
                <a:gd name="connsiteY1" fmla="*/ 141 h 5111032"/>
                <a:gd name="connsiteX2" fmla="*/ 3678557 w 8356152"/>
                <a:gd name="connsiteY2" fmla="*/ 288987 h 5111032"/>
                <a:gd name="connsiteX3" fmla="*/ 7504205 w 8356152"/>
                <a:gd name="connsiteY3" fmla="*/ 141 h 5111032"/>
                <a:gd name="connsiteX4" fmla="*/ 8356016 w 8356152"/>
                <a:gd name="connsiteY4" fmla="*/ 851952 h 5111032"/>
                <a:gd name="connsiteX5" fmla="*/ 8146648 w 8356152"/>
                <a:gd name="connsiteY5" fmla="*/ 2637333 h 5111032"/>
                <a:gd name="connsiteX6" fmla="*/ 8356016 w 8356152"/>
                <a:gd name="connsiteY6" fmla="*/ 4259094 h 5111032"/>
                <a:gd name="connsiteX7" fmla="*/ 7504205 w 8356152"/>
                <a:gd name="connsiteY7" fmla="*/ 5110905 h 5111032"/>
                <a:gd name="connsiteX8" fmla="*/ 5195629 w 8356152"/>
                <a:gd name="connsiteY8" fmla="*/ 4860988 h 5111032"/>
                <a:gd name="connsiteX9" fmla="*/ 851986 w 8356152"/>
                <a:gd name="connsiteY9" fmla="*/ 5110905 h 5111032"/>
                <a:gd name="connsiteX10" fmla="*/ 175 w 8356152"/>
                <a:gd name="connsiteY10" fmla="*/ 4259094 h 5111032"/>
                <a:gd name="connsiteX11" fmla="*/ 187211 w 8356152"/>
                <a:gd name="connsiteY11" fmla="*/ 2408734 h 5111032"/>
                <a:gd name="connsiteX12" fmla="*/ 175 w 8356152"/>
                <a:gd name="connsiteY12" fmla="*/ 851952 h 5111032"/>
                <a:gd name="connsiteX0" fmla="*/ 0 w 8480668"/>
                <a:gd name="connsiteY0" fmla="*/ 997425 h 5111032"/>
                <a:gd name="connsiteX1" fmla="*/ 976502 w 8480668"/>
                <a:gd name="connsiteY1" fmla="*/ 141 h 5111032"/>
                <a:gd name="connsiteX2" fmla="*/ 3803073 w 8480668"/>
                <a:gd name="connsiteY2" fmla="*/ 288987 h 5111032"/>
                <a:gd name="connsiteX3" fmla="*/ 7628721 w 8480668"/>
                <a:gd name="connsiteY3" fmla="*/ 141 h 5111032"/>
                <a:gd name="connsiteX4" fmla="*/ 8480532 w 8480668"/>
                <a:gd name="connsiteY4" fmla="*/ 851952 h 5111032"/>
                <a:gd name="connsiteX5" fmla="*/ 8271164 w 8480668"/>
                <a:gd name="connsiteY5" fmla="*/ 2637333 h 5111032"/>
                <a:gd name="connsiteX6" fmla="*/ 8480532 w 8480668"/>
                <a:gd name="connsiteY6" fmla="*/ 4259094 h 5111032"/>
                <a:gd name="connsiteX7" fmla="*/ 7628721 w 8480668"/>
                <a:gd name="connsiteY7" fmla="*/ 5110905 h 5111032"/>
                <a:gd name="connsiteX8" fmla="*/ 5320145 w 8480668"/>
                <a:gd name="connsiteY8" fmla="*/ 4860988 h 5111032"/>
                <a:gd name="connsiteX9" fmla="*/ 976502 w 8480668"/>
                <a:gd name="connsiteY9" fmla="*/ 5110905 h 5111032"/>
                <a:gd name="connsiteX10" fmla="*/ 124691 w 8480668"/>
                <a:gd name="connsiteY10" fmla="*/ 4259094 h 5111032"/>
                <a:gd name="connsiteX11" fmla="*/ 311727 w 8480668"/>
                <a:gd name="connsiteY11" fmla="*/ 2408734 h 5111032"/>
                <a:gd name="connsiteX12" fmla="*/ 0 w 8480668"/>
                <a:gd name="connsiteY12" fmla="*/ 997425 h 5111032"/>
                <a:gd name="connsiteX0" fmla="*/ 20728 w 8501396"/>
                <a:gd name="connsiteY0" fmla="*/ 997425 h 5111032"/>
                <a:gd name="connsiteX1" fmla="*/ 997230 w 8501396"/>
                <a:gd name="connsiteY1" fmla="*/ 141 h 5111032"/>
                <a:gd name="connsiteX2" fmla="*/ 3823801 w 8501396"/>
                <a:gd name="connsiteY2" fmla="*/ 288987 h 5111032"/>
                <a:gd name="connsiteX3" fmla="*/ 7649449 w 8501396"/>
                <a:gd name="connsiteY3" fmla="*/ 141 h 5111032"/>
                <a:gd name="connsiteX4" fmla="*/ 8501260 w 8501396"/>
                <a:gd name="connsiteY4" fmla="*/ 851952 h 5111032"/>
                <a:gd name="connsiteX5" fmla="*/ 8291892 w 8501396"/>
                <a:gd name="connsiteY5" fmla="*/ 2637333 h 5111032"/>
                <a:gd name="connsiteX6" fmla="*/ 8501260 w 8501396"/>
                <a:gd name="connsiteY6" fmla="*/ 4259094 h 5111032"/>
                <a:gd name="connsiteX7" fmla="*/ 7649449 w 8501396"/>
                <a:gd name="connsiteY7" fmla="*/ 5110905 h 5111032"/>
                <a:gd name="connsiteX8" fmla="*/ 5340873 w 8501396"/>
                <a:gd name="connsiteY8" fmla="*/ 4860988 h 5111032"/>
                <a:gd name="connsiteX9" fmla="*/ 997230 w 8501396"/>
                <a:gd name="connsiteY9" fmla="*/ 5110905 h 5111032"/>
                <a:gd name="connsiteX10" fmla="*/ 145419 w 8501396"/>
                <a:gd name="connsiteY10" fmla="*/ 4259094 h 5111032"/>
                <a:gd name="connsiteX11" fmla="*/ 332455 w 8501396"/>
                <a:gd name="connsiteY11" fmla="*/ 2408734 h 5111032"/>
                <a:gd name="connsiteX12" fmla="*/ 20728 w 8501396"/>
                <a:gd name="connsiteY12" fmla="*/ 997425 h 5111032"/>
                <a:gd name="connsiteX0" fmla="*/ 4714 w 8485382"/>
                <a:gd name="connsiteY0" fmla="*/ 997425 h 5111032"/>
                <a:gd name="connsiteX1" fmla="*/ 981216 w 8485382"/>
                <a:gd name="connsiteY1" fmla="*/ 141 h 5111032"/>
                <a:gd name="connsiteX2" fmla="*/ 3807787 w 8485382"/>
                <a:gd name="connsiteY2" fmla="*/ 288987 h 5111032"/>
                <a:gd name="connsiteX3" fmla="*/ 7633435 w 8485382"/>
                <a:gd name="connsiteY3" fmla="*/ 141 h 5111032"/>
                <a:gd name="connsiteX4" fmla="*/ 8485246 w 8485382"/>
                <a:gd name="connsiteY4" fmla="*/ 851952 h 5111032"/>
                <a:gd name="connsiteX5" fmla="*/ 8275878 w 8485382"/>
                <a:gd name="connsiteY5" fmla="*/ 2637333 h 5111032"/>
                <a:gd name="connsiteX6" fmla="*/ 8485246 w 8485382"/>
                <a:gd name="connsiteY6" fmla="*/ 4259094 h 5111032"/>
                <a:gd name="connsiteX7" fmla="*/ 7633435 w 8485382"/>
                <a:gd name="connsiteY7" fmla="*/ 5110905 h 5111032"/>
                <a:gd name="connsiteX8" fmla="*/ 5324859 w 8485382"/>
                <a:gd name="connsiteY8" fmla="*/ 4860988 h 5111032"/>
                <a:gd name="connsiteX9" fmla="*/ 981216 w 8485382"/>
                <a:gd name="connsiteY9" fmla="*/ 5110905 h 5111032"/>
                <a:gd name="connsiteX10" fmla="*/ 129405 w 8485382"/>
                <a:gd name="connsiteY10" fmla="*/ 4259094 h 5111032"/>
                <a:gd name="connsiteX11" fmla="*/ 316441 w 8485382"/>
                <a:gd name="connsiteY11" fmla="*/ 2408734 h 5111032"/>
                <a:gd name="connsiteX12" fmla="*/ 4714 w 8485382"/>
                <a:gd name="connsiteY12" fmla="*/ 997425 h 5111032"/>
                <a:gd name="connsiteX0" fmla="*/ 5048 w 8444153"/>
                <a:gd name="connsiteY0" fmla="*/ 1246807 h 5111032"/>
                <a:gd name="connsiteX1" fmla="*/ 939987 w 8444153"/>
                <a:gd name="connsiteY1" fmla="*/ 141 h 5111032"/>
                <a:gd name="connsiteX2" fmla="*/ 3766558 w 8444153"/>
                <a:gd name="connsiteY2" fmla="*/ 288987 h 5111032"/>
                <a:gd name="connsiteX3" fmla="*/ 7592206 w 8444153"/>
                <a:gd name="connsiteY3" fmla="*/ 141 h 5111032"/>
                <a:gd name="connsiteX4" fmla="*/ 8444017 w 8444153"/>
                <a:gd name="connsiteY4" fmla="*/ 851952 h 5111032"/>
                <a:gd name="connsiteX5" fmla="*/ 8234649 w 8444153"/>
                <a:gd name="connsiteY5" fmla="*/ 2637333 h 5111032"/>
                <a:gd name="connsiteX6" fmla="*/ 8444017 w 8444153"/>
                <a:gd name="connsiteY6" fmla="*/ 4259094 h 5111032"/>
                <a:gd name="connsiteX7" fmla="*/ 7592206 w 8444153"/>
                <a:gd name="connsiteY7" fmla="*/ 5110905 h 5111032"/>
                <a:gd name="connsiteX8" fmla="*/ 5283630 w 8444153"/>
                <a:gd name="connsiteY8" fmla="*/ 4860988 h 5111032"/>
                <a:gd name="connsiteX9" fmla="*/ 939987 w 8444153"/>
                <a:gd name="connsiteY9" fmla="*/ 5110905 h 5111032"/>
                <a:gd name="connsiteX10" fmla="*/ 88176 w 8444153"/>
                <a:gd name="connsiteY10" fmla="*/ 4259094 h 5111032"/>
                <a:gd name="connsiteX11" fmla="*/ 275212 w 8444153"/>
                <a:gd name="connsiteY11" fmla="*/ 2408734 h 5111032"/>
                <a:gd name="connsiteX12" fmla="*/ 5048 w 8444153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50948"/>
                <a:gd name="connsiteX1" fmla="*/ 956824 w 8460990"/>
                <a:gd name="connsiteY1" fmla="*/ 141 h 5150948"/>
                <a:gd name="connsiteX2" fmla="*/ 3783395 w 8460990"/>
                <a:gd name="connsiteY2" fmla="*/ 288987 h 5150948"/>
                <a:gd name="connsiteX3" fmla="*/ 7609043 w 8460990"/>
                <a:gd name="connsiteY3" fmla="*/ 141 h 5150948"/>
                <a:gd name="connsiteX4" fmla="*/ 8460854 w 8460990"/>
                <a:gd name="connsiteY4" fmla="*/ 851952 h 5150948"/>
                <a:gd name="connsiteX5" fmla="*/ 8251486 w 8460990"/>
                <a:gd name="connsiteY5" fmla="*/ 2637333 h 5150948"/>
                <a:gd name="connsiteX6" fmla="*/ 8460854 w 8460990"/>
                <a:gd name="connsiteY6" fmla="*/ 4259094 h 5150948"/>
                <a:gd name="connsiteX7" fmla="*/ 7609043 w 8460990"/>
                <a:gd name="connsiteY7" fmla="*/ 5110905 h 5150948"/>
                <a:gd name="connsiteX8" fmla="*/ 5300467 w 8460990"/>
                <a:gd name="connsiteY8" fmla="*/ 4860988 h 5150948"/>
                <a:gd name="connsiteX9" fmla="*/ 956824 w 8460990"/>
                <a:gd name="connsiteY9" fmla="*/ 5110905 h 5150948"/>
                <a:gd name="connsiteX10" fmla="*/ 105013 w 8460990"/>
                <a:gd name="connsiteY10" fmla="*/ 4259094 h 5150948"/>
                <a:gd name="connsiteX11" fmla="*/ 292049 w 8460990"/>
                <a:gd name="connsiteY11" fmla="*/ 2408734 h 5150948"/>
                <a:gd name="connsiteX12" fmla="*/ 21885 w 8460990"/>
                <a:gd name="connsiteY12" fmla="*/ 1246807 h 5150948"/>
                <a:gd name="connsiteX0" fmla="*/ 21885 w 8460990"/>
                <a:gd name="connsiteY0" fmla="*/ 1246807 h 5230787"/>
                <a:gd name="connsiteX1" fmla="*/ 956824 w 8460990"/>
                <a:gd name="connsiteY1" fmla="*/ 141 h 5230787"/>
                <a:gd name="connsiteX2" fmla="*/ 3783395 w 8460990"/>
                <a:gd name="connsiteY2" fmla="*/ 288987 h 5230787"/>
                <a:gd name="connsiteX3" fmla="*/ 7609043 w 8460990"/>
                <a:gd name="connsiteY3" fmla="*/ 141 h 5230787"/>
                <a:gd name="connsiteX4" fmla="*/ 8460854 w 8460990"/>
                <a:gd name="connsiteY4" fmla="*/ 851952 h 5230787"/>
                <a:gd name="connsiteX5" fmla="*/ 8251486 w 8460990"/>
                <a:gd name="connsiteY5" fmla="*/ 2637333 h 5230787"/>
                <a:gd name="connsiteX6" fmla="*/ 8460854 w 8460990"/>
                <a:gd name="connsiteY6" fmla="*/ 4259094 h 5230787"/>
                <a:gd name="connsiteX7" fmla="*/ 7609043 w 8460990"/>
                <a:gd name="connsiteY7" fmla="*/ 5110905 h 5230787"/>
                <a:gd name="connsiteX8" fmla="*/ 5196558 w 8460990"/>
                <a:gd name="connsiteY8" fmla="*/ 5006461 h 5230787"/>
                <a:gd name="connsiteX9" fmla="*/ 956824 w 8460990"/>
                <a:gd name="connsiteY9" fmla="*/ 5110905 h 5230787"/>
                <a:gd name="connsiteX10" fmla="*/ 105013 w 8460990"/>
                <a:gd name="connsiteY10" fmla="*/ 4259094 h 5230787"/>
                <a:gd name="connsiteX11" fmla="*/ 292049 w 8460990"/>
                <a:gd name="connsiteY11" fmla="*/ 2408734 h 5230787"/>
                <a:gd name="connsiteX12" fmla="*/ 21885 w 8460990"/>
                <a:gd name="connsiteY12" fmla="*/ 1246807 h 5230787"/>
                <a:gd name="connsiteX0" fmla="*/ 21885 w 8460990"/>
                <a:gd name="connsiteY0" fmla="*/ 1246807 h 5128558"/>
                <a:gd name="connsiteX1" fmla="*/ 956824 w 8460990"/>
                <a:gd name="connsiteY1" fmla="*/ 141 h 5128558"/>
                <a:gd name="connsiteX2" fmla="*/ 3783395 w 8460990"/>
                <a:gd name="connsiteY2" fmla="*/ 288987 h 5128558"/>
                <a:gd name="connsiteX3" fmla="*/ 7609043 w 8460990"/>
                <a:gd name="connsiteY3" fmla="*/ 141 h 5128558"/>
                <a:gd name="connsiteX4" fmla="*/ 8460854 w 8460990"/>
                <a:gd name="connsiteY4" fmla="*/ 851952 h 5128558"/>
                <a:gd name="connsiteX5" fmla="*/ 8251486 w 8460990"/>
                <a:gd name="connsiteY5" fmla="*/ 2637333 h 5128558"/>
                <a:gd name="connsiteX6" fmla="*/ 8460854 w 8460990"/>
                <a:gd name="connsiteY6" fmla="*/ 4259094 h 5128558"/>
                <a:gd name="connsiteX7" fmla="*/ 7609043 w 8460990"/>
                <a:gd name="connsiteY7" fmla="*/ 5110905 h 5128558"/>
                <a:gd name="connsiteX8" fmla="*/ 5217340 w 8460990"/>
                <a:gd name="connsiteY8" fmla="*/ 4798643 h 5128558"/>
                <a:gd name="connsiteX9" fmla="*/ 956824 w 8460990"/>
                <a:gd name="connsiteY9" fmla="*/ 5110905 h 5128558"/>
                <a:gd name="connsiteX10" fmla="*/ 105013 w 8460990"/>
                <a:gd name="connsiteY10" fmla="*/ 4259094 h 5128558"/>
                <a:gd name="connsiteX11" fmla="*/ 292049 w 8460990"/>
                <a:gd name="connsiteY11" fmla="*/ 2408734 h 5128558"/>
                <a:gd name="connsiteX12" fmla="*/ 21885 w 8460990"/>
                <a:gd name="connsiteY12" fmla="*/ 1246807 h 5128558"/>
                <a:gd name="connsiteX0" fmla="*/ 21885 w 8460990"/>
                <a:gd name="connsiteY0" fmla="*/ 1246807 h 5112036"/>
                <a:gd name="connsiteX1" fmla="*/ 956824 w 8460990"/>
                <a:gd name="connsiteY1" fmla="*/ 141 h 5112036"/>
                <a:gd name="connsiteX2" fmla="*/ 3783395 w 8460990"/>
                <a:gd name="connsiteY2" fmla="*/ 288987 h 5112036"/>
                <a:gd name="connsiteX3" fmla="*/ 7609043 w 8460990"/>
                <a:gd name="connsiteY3" fmla="*/ 141 h 5112036"/>
                <a:gd name="connsiteX4" fmla="*/ 8460854 w 8460990"/>
                <a:gd name="connsiteY4" fmla="*/ 851952 h 5112036"/>
                <a:gd name="connsiteX5" fmla="*/ 8251486 w 8460990"/>
                <a:gd name="connsiteY5" fmla="*/ 2637333 h 5112036"/>
                <a:gd name="connsiteX6" fmla="*/ 8460854 w 8460990"/>
                <a:gd name="connsiteY6" fmla="*/ 4259094 h 5112036"/>
                <a:gd name="connsiteX7" fmla="*/ 7609043 w 8460990"/>
                <a:gd name="connsiteY7" fmla="*/ 5110905 h 5112036"/>
                <a:gd name="connsiteX8" fmla="*/ 5217340 w 8460990"/>
                <a:gd name="connsiteY8" fmla="*/ 4798643 h 5112036"/>
                <a:gd name="connsiteX9" fmla="*/ 956824 w 8460990"/>
                <a:gd name="connsiteY9" fmla="*/ 5110905 h 5112036"/>
                <a:gd name="connsiteX10" fmla="*/ 105013 w 8460990"/>
                <a:gd name="connsiteY10" fmla="*/ 4259094 h 5112036"/>
                <a:gd name="connsiteX11" fmla="*/ 292049 w 8460990"/>
                <a:gd name="connsiteY11" fmla="*/ 2408734 h 5112036"/>
                <a:gd name="connsiteX12" fmla="*/ 21885 w 8460990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854"/>
                <a:gd name="connsiteY0" fmla="*/ 1246807 h 5112036"/>
                <a:gd name="connsiteX1" fmla="*/ 956824 w 8460854"/>
                <a:gd name="connsiteY1" fmla="*/ 141 h 5112036"/>
                <a:gd name="connsiteX2" fmla="*/ 3783395 w 8460854"/>
                <a:gd name="connsiteY2" fmla="*/ 288987 h 5112036"/>
                <a:gd name="connsiteX3" fmla="*/ 7609043 w 8460854"/>
                <a:gd name="connsiteY3" fmla="*/ 141 h 5112036"/>
                <a:gd name="connsiteX4" fmla="*/ 8460854 w 8460854"/>
                <a:gd name="connsiteY4" fmla="*/ 851952 h 5112036"/>
                <a:gd name="connsiteX5" fmla="*/ 8209922 w 8460854"/>
                <a:gd name="connsiteY5" fmla="*/ 3530951 h 5112036"/>
                <a:gd name="connsiteX6" fmla="*/ 8398508 w 8460854"/>
                <a:gd name="connsiteY6" fmla="*/ 4363003 h 5112036"/>
                <a:gd name="connsiteX7" fmla="*/ 7609043 w 8460854"/>
                <a:gd name="connsiteY7" fmla="*/ 5110905 h 5112036"/>
                <a:gd name="connsiteX8" fmla="*/ 5217340 w 8460854"/>
                <a:gd name="connsiteY8" fmla="*/ 4798643 h 5112036"/>
                <a:gd name="connsiteX9" fmla="*/ 956824 w 8460854"/>
                <a:gd name="connsiteY9" fmla="*/ 5110905 h 5112036"/>
                <a:gd name="connsiteX10" fmla="*/ 105013 w 8460854"/>
                <a:gd name="connsiteY10" fmla="*/ 4259094 h 5112036"/>
                <a:gd name="connsiteX11" fmla="*/ 292049 w 8460854"/>
                <a:gd name="connsiteY11" fmla="*/ 2408734 h 5112036"/>
                <a:gd name="connsiteX12" fmla="*/ 21885 w 8460854"/>
                <a:gd name="connsiteY12" fmla="*/ 1246807 h 5112036"/>
                <a:gd name="connsiteX0" fmla="*/ 21885 w 8510422"/>
                <a:gd name="connsiteY0" fmla="*/ 1246807 h 5112036"/>
                <a:gd name="connsiteX1" fmla="*/ 956824 w 8510422"/>
                <a:gd name="connsiteY1" fmla="*/ 141 h 5112036"/>
                <a:gd name="connsiteX2" fmla="*/ 3783395 w 8510422"/>
                <a:gd name="connsiteY2" fmla="*/ 288987 h 5112036"/>
                <a:gd name="connsiteX3" fmla="*/ 7609043 w 8510422"/>
                <a:gd name="connsiteY3" fmla="*/ 141 h 5112036"/>
                <a:gd name="connsiteX4" fmla="*/ 8460854 w 8510422"/>
                <a:gd name="connsiteY4" fmla="*/ 851952 h 5112036"/>
                <a:gd name="connsiteX5" fmla="*/ 8209922 w 8510422"/>
                <a:gd name="connsiteY5" fmla="*/ 3530951 h 5112036"/>
                <a:gd name="connsiteX6" fmla="*/ 8398508 w 8510422"/>
                <a:gd name="connsiteY6" fmla="*/ 4363003 h 5112036"/>
                <a:gd name="connsiteX7" fmla="*/ 7609043 w 8510422"/>
                <a:gd name="connsiteY7" fmla="*/ 5110905 h 5112036"/>
                <a:gd name="connsiteX8" fmla="*/ 5217340 w 8510422"/>
                <a:gd name="connsiteY8" fmla="*/ 4798643 h 5112036"/>
                <a:gd name="connsiteX9" fmla="*/ 956824 w 8510422"/>
                <a:gd name="connsiteY9" fmla="*/ 5110905 h 5112036"/>
                <a:gd name="connsiteX10" fmla="*/ 105013 w 8510422"/>
                <a:gd name="connsiteY10" fmla="*/ 4259094 h 5112036"/>
                <a:gd name="connsiteX11" fmla="*/ 292049 w 8510422"/>
                <a:gd name="connsiteY11" fmla="*/ 2408734 h 5112036"/>
                <a:gd name="connsiteX12" fmla="*/ 21885 w 8510422"/>
                <a:gd name="connsiteY12" fmla="*/ 1246807 h 5112036"/>
                <a:gd name="connsiteX0" fmla="*/ 21885 w 8491281"/>
                <a:gd name="connsiteY0" fmla="*/ 1246807 h 5112036"/>
                <a:gd name="connsiteX1" fmla="*/ 956824 w 8491281"/>
                <a:gd name="connsiteY1" fmla="*/ 141 h 5112036"/>
                <a:gd name="connsiteX2" fmla="*/ 3783395 w 8491281"/>
                <a:gd name="connsiteY2" fmla="*/ 288987 h 5112036"/>
                <a:gd name="connsiteX3" fmla="*/ 7609043 w 8491281"/>
                <a:gd name="connsiteY3" fmla="*/ 141 h 5112036"/>
                <a:gd name="connsiteX4" fmla="*/ 8460854 w 8491281"/>
                <a:gd name="connsiteY4" fmla="*/ 851952 h 5112036"/>
                <a:gd name="connsiteX5" fmla="*/ 8209922 w 8491281"/>
                <a:gd name="connsiteY5" fmla="*/ 3530951 h 5112036"/>
                <a:gd name="connsiteX6" fmla="*/ 8398508 w 8491281"/>
                <a:gd name="connsiteY6" fmla="*/ 4363003 h 5112036"/>
                <a:gd name="connsiteX7" fmla="*/ 7609043 w 8491281"/>
                <a:gd name="connsiteY7" fmla="*/ 5110905 h 5112036"/>
                <a:gd name="connsiteX8" fmla="*/ 5217340 w 8491281"/>
                <a:gd name="connsiteY8" fmla="*/ 4798643 h 5112036"/>
                <a:gd name="connsiteX9" fmla="*/ 956824 w 8491281"/>
                <a:gd name="connsiteY9" fmla="*/ 5110905 h 5112036"/>
                <a:gd name="connsiteX10" fmla="*/ 105013 w 8491281"/>
                <a:gd name="connsiteY10" fmla="*/ 4259094 h 5112036"/>
                <a:gd name="connsiteX11" fmla="*/ 292049 w 8491281"/>
                <a:gd name="connsiteY11" fmla="*/ 2408734 h 5112036"/>
                <a:gd name="connsiteX12" fmla="*/ 21885 w 849128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209922 w 8549598"/>
                <a:gd name="connsiteY5" fmla="*/ 3530951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51689"/>
                <a:gd name="connsiteX1" fmla="*/ 956824 w 8549598"/>
                <a:gd name="connsiteY1" fmla="*/ 141 h 5151689"/>
                <a:gd name="connsiteX2" fmla="*/ 3783395 w 8549598"/>
                <a:gd name="connsiteY2" fmla="*/ 288987 h 5151689"/>
                <a:gd name="connsiteX3" fmla="*/ 7609043 w 8549598"/>
                <a:gd name="connsiteY3" fmla="*/ 141 h 5151689"/>
                <a:gd name="connsiteX4" fmla="*/ 8502417 w 8549598"/>
                <a:gd name="connsiteY4" fmla="*/ 1184461 h 5151689"/>
                <a:gd name="connsiteX5" fmla="*/ 8085231 w 8549598"/>
                <a:gd name="connsiteY5" fmla="*/ 3011405 h 5151689"/>
                <a:gd name="connsiteX6" fmla="*/ 7609043 w 8549598"/>
                <a:gd name="connsiteY6" fmla="*/ 5110905 h 5151689"/>
                <a:gd name="connsiteX7" fmla="*/ 5217340 w 8549598"/>
                <a:gd name="connsiteY7" fmla="*/ 4798643 h 5151689"/>
                <a:gd name="connsiteX8" fmla="*/ 956824 w 8549598"/>
                <a:gd name="connsiteY8" fmla="*/ 5110905 h 5151689"/>
                <a:gd name="connsiteX9" fmla="*/ 105013 w 8549598"/>
                <a:gd name="connsiteY9" fmla="*/ 4259094 h 5151689"/>
                <a:gd name="connsiteX10" fmla="*/ 292049 w 8549598"/>
                <a:gd name="connsiteY10" fmla="*/ 2408734 h 5151689"/>
                <a:gd name="connsiteX11" fmla="*/ 21885 w 8549598"/>
                <a:gd name="connsiteY11" fmla="*/ 1246807 h 5151689"/>
                <a:gd name="connsiteX0" fmla="*/ 21885 w 8833110"/>
                <a:gd name="connsiteY0" fmla="*/ 1246807 h 5169476"/>
                <a:gd name="connsiteX1" fmla="*/ 956824 w 8833110"/>
                <a:gd name="connsiteY1" fmla="*/ 141 h 5169476"/>
                <a:gd name="connsiteX2" fmla="*/ 3783395 w 8833110"/>
                <a:gd name="connsiteY2" fmla="*/ 288987 h 5169476"/>
                <a:gd name="connsiteX3" fmla="*/ 7609043 w 8833110"/>
                <a:gd name="connsiteY3" fmla="*/ 141 h 5169476"/>
                <a:gd name="connsiteX4" fmla="*/ 8502417 w 8833110"/>
                <a:gd name="connsiteY4" fmla="*/ 1184461 h 5169476"/>
                <a:gd name="connsiteX5" fmla="*/ 8085231 w 8833110"/>
                <a:gd name="connsiteY5" fmla="*/ 3011405 h 5169476"/>
                <a:gd name="connsiteX6" fmla="*/ 8066243 w 8833110"/>
                <a:gd name="connsiteY6" fmla="*/ 5131687 h 5169476"/>
                <a:gd name="connsiteX7" fmla="*/ 5217340 w 8833110"/>
                <a:gd name="connsiteY7" fmla="*/ 4798643 h 5169476"/>
                <a:gd name="connsiteX8" fmla="*/ 956824 w 8833110"/>
                <a:gd name="connsiteY8" fmla="*/ 5110905 h 5169476"/>
                <a:gd name="connsiteX9" fmla="*/ 105013 w 8833110"/>
                <a:gd name="connsiteY9" fmla="*/ 4259094 h 5169476"/>
                <a:gd name="connsiteX10" fmla="*/ 292049 w 8833110"/>
                <a:gd name="connsiteY10" fmla="*/ 2408734 h 5169476"/>
                <a:gd name="connsiteX11" fmla="*/ 21885 w 8833110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646214"/>
                <a:gd name="connsiteY0" fmla="*/ 1246807 h 5169476"/>
                <a:gd name="connsiteX1" fmla="*/ 956824 w 8646214"/>
                <a:gd name="connsiteY1" fmla="*/ 141 h 5169476"/>
                <a:gd name="connsiteX2" fmla="*/ 3783395 w 8646214"/>
                <a:gd name="connsiteY2" fmla="*/ 288987 h 5169476"/>
                <a:gd name="connsiteX3" fmla="*/ 7609043 w 8646214"/>
                <a:gd name="connsiteY3" fmla="*/ 141 h 5169476"/>
                <a:gd name="connsiteX4" fmla="*/ 8502417 w 8646214"/>
                <a:gd name="connsiteY4" fmla="*/ 1184461 h 5169476"/>
                <a:gd name="connsiteX5" fmla="*/ 8066243 w 8646214"/>
                <a:gd name="connsiteY5" fmla="*/ 5131687 h 5169476"/>
                <a:gd name="connsiteX6" fmla="*/ 5217340 w 8646214"/>
                <a:gd name="connsiteY6" fmla="*/ 4798643 h 5169476"/>
                <a:gd name="connsiteX7" fmla="*/ 956824 w 8646214"/>
                <a:gd name="connsiteY7" fmla="*/ 5110905 h 5169476"/>
                <a:gd name="connsiteX8" fmla="*/ 105013 w 8646214"/>
                <a:gd name="connsiteY8" fmla="*/ 4259094 h 5169476"/>
                <a:gd name="connsiteX9" fmla="*/ 292049 w 8646214"/>
                <a:gd name="connsiteY9" fmla="*/ 2408734 h 5169476"/>
                <a:gd name="connsiteX10" fmla="*/ 21885 w 8646214"/>
                <a:gd name="connsiteY10" fmla="*/ 1246807 h 5169476"/>
                <a:gd name="connsiteX0" fmla="*/ 21885 w 8725849"/>
                <a:gd name="connsiteY0" fmla="*/ 1246807 h 5169476"/>
                <a:gd name="connsiteX1" fmla="*/ 956824 w 8725849"/>
                <a:gd name="connsiteY1" fmla="*/ 141 h 5169476"/>
                <a:gd name="connsiteX2" fmla="*/ 3783395 w 8725849"/>
                <a:gd name="connsiteY2" fmla="*/ 288987 h 5169476"/>
                <a:gd name="connsiteX3" fmla="*/ 7609043 w 8725849"/>
                <a:gd name="connsiteY3" fmla="*/ 141 h 5169476"/>
                <a:gd name="connsiteX4" fmla="*/ 8502417 w 8725849"/>
                <a:gd name="connsiteY4" fmla="*/ 1184461 h 5169476"/>
                <a:gd name="connsiteX5" fmla="*/ 8708687 w 8725849"/>
                <a:gd name="connsiteY5" fmla="*/ 3530950 h 5169476"/>
                <a:gd name="connsiteX6" fmla="*/ 8066243 w 8725849"/>
                <a:gd name="connsiteY6" fmla="*/ 5131687 h 5169476"/>
                <a:gd name="connsiteX7" fmla="*/ 5217340 w 8725849"/>
                <a:gd name="connsiteY7" fmla="*/ 4798643 h 5169476"/>
                <a:gd name="connsiteX8" fmla="*/ 956824 w 8725849"/>
                <a:gd name="connsiteY8" fmla="*/ 5110905 h 5169476"/>
                <a:gd name="connsiteX9" fmla="*/ 105013 w 8725849"/>
                <a:gd name="connsiteY9" fmla="*/ 4259094 h 5169476"/>
                <a:gd name="connsiteX10" fmla="*/ 292049 w 8725849"/>
                <a:gd name="connsiteY10" fmla="*/ 2408734 h 5169476"/>
                <a:gd name="connsiteX11" fmla="*/ 21885 w 8725849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50374"/>
                <a:gd name="connsiteY0" fmla="*/ 1246807 h 5169476"/>
                <a:gd name="connsiteX1" fmla="*/ 956824 w 8750374"/>
                <a:gd name="connsiteY1" fmla="*/ 141 h 5169476"/>
                <a:gd name="connsiteX2" fmla="*/ 3783395 w 8750374"/>
                <a:gd name="connsiteY2" fmla="*/ 288987 h 5169476"/>
                <a:gd name="connsiteX3" fmla="*/ 7609043 w 8750374"/>
                <a:gd name="connsiteY3" fmla="*/ 141 h 5169476"/>
                <a:gd name="connsiteX4" fmla="*/ 8502417 w 8750374"/>
                <a:gd name="connsiteY4" fmla="*/ 1184461 h 5169476"/>
                <a:gd name="connsiteX5" fmla="*/ 8708687 w 8750374"/>
                <a:gd name="connsiteY5" fmla="*/ 3530950 h 5169476"/>
                <a:gd name="connsiteX6" fmla="*/ 8066243 w 8750374"/>
                <a:gd name="connsiteY6" fmla="*/ 5131687 h 5169476"/>
                <a:gd name="connsiteX7" fmla="*/ 5217340 w 8750374"/>
                <a:gd name="connsiteY7" fmla="*/ 4798643 h 5169476"/>
                <a:gd name="connsiteX8" fmla="*/ 956824 w 8750374"/>
                <a:gd name="connsiteY8" fmla="*/ 5110905 h 5169476"/>
                <a:gd name="connsiteX9" fmla="*/ 105013 w 8750374"/>
                <a:gd name="connsiteY9" fmla="*/ 4259094 h 5169476"/>
                <a:gd name="connsiteX10" fmla="*/ 292049 w 8750374"/>
                <a:gd name="connsiteY10" fmla="*/ 2408734 h 5169476"/>
                <a:gd name="connsiteX11" fmla="*/ 21885 w 8750374"/>
                <a:gd name="connsiteY11" fmla="*/ 1246807 h 5169476"/>
                <a:gd name="connsiteX0" fmla="*/ 21885 w 8730031"/>
                <a:gd name="connsiteY0" fmla="*/ 1246807 h 5110905"/>
                <a:gd name="connsiteX1" fmla="*/ 956824 w 8730031"/>
                <a:gd name="connsiteY1" fmla="*/ 141 h 5110905"/>
                <a:gd name="connsiteX2" fmla="*/ 3783395 w 8730031"/>
                <a:gd name="connsiteY2" fmla="*/ 288987 h 5110905"/>
                <a:gd name="connsiteX3" fmla="*/ 7609043 w 8730031"/>
                <a:gd name="connsiteY3" fmla="*/ 141 h 5110905"/>
                <a:gd name="connsiteX4" fmla="*/ 8502417 w 8730031"/>
                <a:gd name="connsiteY4" fmla="*/ 1184461 h 5110905"/>
                <a:gd name="connsiteX5" fmla="*/ 8708687 w 8730031"/>
                <a:gd name="connsiteY5" fmla="*/ 3530950 h 5110905"/>
                <a:gd name="connsiteX6" fmla="*/ 7629825 w 8730031"/>
                <a:gd name="connsiteY6" fmla="*/ 4903087 h 5110905"/>
                <a:gd name="connsiteX7" fmla="*/ 5217340 w 8730031"/>
                <a:gd name="connsiteY7" fmla="*/ 4798643 h 5110905"/>
                <a:gd name="connsiteX8" fmla="*/ 956824 w 8730031"/>
                <a:gd name="connsiteY8" fmla="*/ 5110905 h 5110905"/>
                <a:gd name="connsiteX9" fmla="*/ 105013 w 8730031"/>
                <a:gd name="connsiteY9" fmla="*/ 4259094 h 5110905"/>
                <a:gd name="connsiteX10" fmla="*/ 292049 w 8730031"/>
                <a:gd name="connsiteY10" fmla="*/ 2408734 h 5110905"/>
                <a:gd name="connsiteX11" fmla="*/ 21885 w 8730031"/>
                <a:gd name="connsiteY11" fmla="*/ 1246807 h 5110905"/>
                <a:gd name="connsiteX0" fmla="*/ 21885 w 8763790"/>
                <a:gd name="connsiteY0" fmla="*/ 1246807 h 5110905"/>
                <a:gd name="connsiteX1" fmla="*/ 956824 w 8763790"/>
                <a:gd name="connsiteY1" fmla="*/ 141 h 5110905"/>
                <a:gd name="connsiteX2" fmla="*/ 3783395 w 8763790"/>
                <a:gd name="connsiteY2" fmla="*/ 288987 h 5110905"/>
                <a:gd name="connsiteX3" fmla="*/ 7609043 w 8763790"/>
                <a:gd name="connsiteY3" fmla="*/ 141 h 5110905"/>
                <a:gd name="connsiteX4" fmla="*/ 8502417 w 8763790"/>
                <a:gd name="connsiteY4" fmla="*/ 1184461 h 5110905"/>
                <a:gd name="connsiteX5" fmla="*/ 8708687 w 8763790"/>
                <a:gd name="connsiteY5" fmla="*/ 3530950 h 5110905"/>
                <a:gd name="connsiteX6" fmla="*/ 7629825 w 8763790"/>
                <a:gd name="connsiteY6" fmla="*/ 4903087 h 5110905"/>
                <a:gd name="connsiteX7" fmla="*/ 5217340 w 8763790"/>
                <a:gd name="connsiteY7" fmla="*/ 4798643 h 5110905"/>
                <a:gd name="connsiteX8" fmla="*/ 956824 w 8763790"/>
                <a:gd name="connsiteY8" fmla="*/ 5110905 h 5110905"/>
                <a:gd name="connsiteX9" fmla="*/ 105013 w 8763790"/>
                <a:gd name="connsiteY9" fmla="*/ 4259094 h 5110905"/>
                <a:gd name="connsiteX10" fmla="*/ 292049 w 8763790"/>
                <a:gd name="connsiteY10" fmla="*/ 2408734 h 5110905"/>
                <a:gd name="connsiteX11" fmla="*/ 21885 w 8763790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104000 w 8708761"/>
                <a:gd name="connsiteY0" fmla="*/ 1246807 h 5110905"/>
                <a:gd name="connsiteX1" fmla="*/ 1038939 w 8708761"/>
                <a:gd name="connsiteY1" fmla="*/ 141 h 5110905"/>
                <a:gd name="connsiteX2" fmla="*/ 3865510 w 8708761"/>
                <a:gd name="connsiteY2" fmla="*/ 288987 h 5110905"/>
                <a:gd name="connsiteX3" fmla="*/ 7691158 w 8708761"/>
                <a:gd name="connsiteY3" fmla="*/ 141 h 5110905"/>
                <a:gd name="connsiteX4" fmla="*/ 8584532 w 8708761"/>
                <a:gd name="connsiteY4" fmla="*/ 1184461 h 5110905"/>
                <a:gd name="connsiteX5" fmla="*/ 8645330 w 8708761"/>
                <a:gd name="connsiteY5" fmla="*/ 3551732 h 5110905"/>
                <a:gd name="connsiteX6" fmla="*/ 7711940 w 8708761"/>
                <a:gd name="connsiteY6" fmla="*/ 4903087 h 5110905"/>
                <a:gd name="connsiteX7" fmla="*/ 5299455 w 8708761"/>
                <a:gd name="connsiteY7" fmla="*/ 4798643 h 5110905"/>
                <a:gd name="connsiteX8" fmla="*/ 1038939 w 8708761"/>
                <a:gd name="connsiteY8" fmla="*/ 5110905 h 5110905"/>
                <a:gd name="connsiteX9" fmla="*/ 91 w 8708761"/>
                <a:gd name="connsiteY9" fmla="*/ 4030494 h 5110905"/>
                <a:gd name="connsiteX10" fmla="*/ 374164 w 8708761"/>
                <a:gd name="connsiteY10" fmla="*/ 2408734 h 5110905"/>
                <a:gd name="connsiteX11" fmla="*/ 104000 w 8708761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33555"/>
                <a:gd name="connsiteY0" fmla="*/ 1246807 h 5240775"/>
                <a:gd name="connsiteX1" fmla="*/ 1038939 w 8733555"/>
                <a:gd name="connsiteY1" fmla="*/ 141 h 5240775"/>
                <a:gd name="connsiteX2" fmla="*/ 3865510 w 8733555"/>
                <a:gd name="connsiteY2" fmla="*/ 288987 h 5240775"/>
                <a:gd name="connsiteX3" fmla="*/ 7691158 w 8733555"/>
                <a:gd name="connsiteY3" fmla="*/ 141 h 5240775"/>
                <a:gd name="connsiteX4" fmla="*/ 8584532 w 8733555"/>
                <a:gd name="connsiteY4" fmla="*/ 1184461 h 5240775"/>
                <a:gd name="connsiteX5" fmla="*/ 8645330 w 8733555"/>
                <a:gd name="connsiteY5" fmla="*/ 3551732 h 5240775"/>
                <a:gd name="connsiteX6" fmla="*/ 7836631 w 8733555"/>
                <a:gd name="connsiteY6" fmla="*/ 5194033 h 5240775"/>
                <a:gd name="connsiteX7" fmla="*/ 5299455 w 8733555"/>
                <a:gd name="connsiteY7" fmla="*/ 4798643 h 5240775"/>
                <a:gd name="connsiteX8" fmla="*/ 1038939 w 8733555"/>
                <a:gd name="connsiteY8" fmla="*/ 5110905 h 5240775"/>
                <a:gd name="connsiteX9" fmla="*/ 91 w 8733555"/>
                <a:gd name="connsiteY9" fmla="*/ 4030494 h 5240775"/>
                <a:gd name="connsiteX10" fmla="*/ 374164 w 8733555"/>
                <a:gd name="connsiteY10" fmla="*/ 2408734 h 5240775"/>
                <a:gd name="connsiteX11" fmla="*/ 104000 w 8733555"/>
                <a:gd name="connsiteY11" fmla="*/ 1246807 h 5240775"/>
                <a:gd name="connsiteX0" fmla="*/ 104000 w 8733555"/>
                <a:gd name="connsiteY0" fmla="*/ 1246807 h 5194230"/>
                <a:gd name="connsiteX1" fmla="*/ 1038939 w 8733555"/>
                <a:gd name="connsiteY1" fmla="*/ 141 h 5194230"/>
                <a:gd name="connsiteX2" fmla="*/ 3865510 w 8733555"/>
                <a:gd name="connsiteY2" fmla="*/ 288987 h 5194230"/>
                <a:gd name="connsiteX3" fmla="*/ 7691158 w 8733555"/>
                <a:gd name="connsiteY3" fmla="*/ 141 h 5194230"/>
                <a:gd name="connsiteX4" fmla="*/ 8584532 w 8733555"/>
                <a:gd name="connsiteY4" fmla="*/ 1184461 h 5194230"/>
                <a:gd name="connsiteX5" fmla="*/ 8645330 w 8733555"/>
                <a:gd name="connsiteY5" fmla="*/ 3551732 h 5194230"/>
                <a:gd name="connsiteX6" fmla="*/ 7836631 w 8733555"/>
                <a:gd name="connsiteY6" fmla="*/ 5194033 h 5194230"/>
                <a:gd name="connsiteX7" fmla="*/ 5299455 w 8733555"/>
                <a:gd name="connsiteY7" fmla="*/ 4798643 h 5194230"/>
                <a:gd name="connsiteX8" fmla="*/ 1038939 w 8733555"/>
                <a:gd name="connsiteY8" fmla="*/ 5110905 h 5194230"/>
                <a:gd name="connsiteX9" fmla="*/ 91 w 8733555"/>
                <a:gd name="connsiteY9" fmla="*/ 4030494 h 5194230"/>
                <a:gd name="connsiteX10" fmla="*/ 374164 w 8733555"/>
                <a:gd name="connsiteY10" fmla="*/ 2408734 h 5194230"/>
                <a:gd name="connsiteX11" fmla="*/ 104000 w 8733555"/>
                <a:gd name="connsiteY11" fmla="*/ 1246807 h 51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3555" h="5194230">
                  <a:moveTo>
                    <a:pt x="104000" y="1246807"/>
                  </a:moveTo>
                  <a:cubicBezTo>
                    <a:pt x="-41472" y="464639"/>
                    <a:pt x="568497" y="141"/>
                    <a:pt x="1038939" y="141"/>
                  </a:cubicBezTo>
                  <a:cubicBezTo>
                    <a:pt x="2029620" y="-7486"/>
                    <a:pt x="2874829" y="296614"/>
                    <a:pt x="3865510" y="288987"/>
                  </a:cubicBezTo>
                  <a:cubicBezTo>
                    <a:pt x="5092235" y="296614"/>
                    <a:pt x="6464433" y="-7486"/>
                    <a:pt x="7691158" y="141"/>
                  </a:cubicBezTo>
                  <a:cubicBezTo>
                    <a:pt x="8161600" y="141"/>
                    <a:pt x="8854695" y="236036"/>
                    <a:pt x="8584532" y="1184461"/>
                  </a:cubicBezTo>
                  <a:cubicBezTo>
                    <a:pt x="8376415" y="1835274"/>
                    <a:pt x="8219263" y="2789951"/>
                    <a:pt x="8645330" y="3551732"/>
                  </a:cubicBezTo>
                  <a:cubicBezTo>
                    <a:pt x="8925925" y="4084911"/>
                    <a:pt x="8505113" y="5211351"/>
                    <a:pt x="7836631" y="5194033"/>
                  </a:cubicBezTo>
                  <a:cubicBezTo>
                    <a:pt x="6755378" y="5180001"/>
                    <a:pt x="6962599" y="5103621"/>
                    <a:pt x="5299455" y="4798643"/>
                  </a:cubicBezTo>
                  <a:cubicBezTo>
                    <a:pt x="3810010" y="4591004"/>
                    <a:pt x="2486820" y="5027599"/>
                    <a:pt x="1038939" y="5110905"/>
                  </a:cubicBezTo>
                  <a:cubicBezTo>
                    <a:pt x="568497" y="5110905"/>
                    <a:pt x="91" y="4500936"/>
                    <a:pt x="91" y="4030494"/>
                  </a:cubicBezTo>
                  <a:cubicBezTo>
                    <a:pt x="-6836" y="3365216"/>
                    <a:pt x="381091" y="3074012"/>
                    <a:pt x="374164" y="2408734"/>
                  </a:cubicBezTo>
                  <a:lnTo>
                    <a:pt x="104000" y="1246807"/>
                  </a:lnTo>
                  <a:close/>
                </a:path>
              </a:pathLst>
            </a:custGeom>
            <a:solidFill>
              <a:srgbClr val="F5E3D9">
                <a:alpha val="88000"/>
              </a:srgbClr>
            </a:solidFill>
            <a:ln>
              <a:noFill/>
            </a:ln>
            <a:effectLst>
              <a:outerShdw blurRad="1016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xmlns="" id="{F021FFD2-970F-4FC9-85DC-996A410E4B25}"/>
                </a:ext>
              </a:extLst>
            </p:cNvPr>
            <p:cNvSpPr/>
            <p:nvPr/>
          </p:nvSpPr>
          <p:spPr>
            <a:xfrm>
              <a:off x="1477815" y="903327"/>
              <a:ext cx="3016548" cy="1509641"/>
            </a:xfrm>
            <a:custGeom>
              <a:avLst/>
              <a:gdLst>
                <a:gd name="connsiteX0" fmla="*/ 0 w 8355841"/>
                <a:gd name="connsiteY0" fmla="*/ 851811 h 5110764"/>
                <a:gd name="connsiteX1" fmla="*/ 851811 w 8355841"/>
                <a:gd name="connsiteY1" fmla="*/ 0 h 5110764"/>
                <a:gd name="connsiteX2" fmla="*/ 7504030 w 8355841"/>
                <a:gd name="connsiteY2" fmla="*/ 0 h 5110764"/>
                <a:gd name="connsiteX3" fmla="*/ 8355841 w 8355841"/>
                <a:gd name="connsiteY3" fmla="*/ 851811 h 5110764"/>
                <a:gd name="connsiteX4" fmla="*/ 8355841 w 8355841"/>
                <a:gd name="connsiteY4" fmla="*/ 4258953 h 5110764"/>
                <a:gd name="connsiteX5" fmla="*/ 7504030 w 8355841"/>
                <a:gd name="connsiteY5" fmla="*/ 5110764 h 5110764"/>
                <a:gd name="connsiteX6" fmla="*/ 851811 w 8355841"/>
                <a:gd name="connsiteY6" fmla="*/ 5110764 h 5110764"/>
                <a:gd name="connsiteX7" fmla="*/ 0 w 8355841"/>
                <a:gd name="connsiteY7" fmla="*/ 4258953 h 5110764"/>
                <a:gd name="connsiteX8" fmla="*/ 0 w 8355841"/>
                <a:gd name="connsiteY8" fmla="*/ 851811 h 5110764"/>
                <a:gd name="connsiteX0" fmla="*/ 0 w 8355841"/>
                <a:gd name="connsiteY0" fmla="*/ 851952 h 5110905"/>
                <a:gd name="connsiteX1" fmla="*/ 851811 w 8355841"/>
                <a:gd name="connsiteY1" fmla="*/ 141 h 5110905"/>
                <a:gd name="connsiteX2" fmla="*/ 3678382 w 8355841"/>
                <a:gd name="connsiteY2" fmla="*/ 288987 h 5110905"/>
                <a:gd name="connsiteX3" fmla="*/ 7504030 w 8355841"/>
                <a:gd name="connsiteY3" fmla="*/ 141 h 5110905"/>
                <a:gd name="connsiteX4" fmla="*/ 8355841 w 8355841"/>
                <a:gd name="connsiteY4" fmla="*/ 851952 h 5110905"/>
                <a:gd name="connsiteX5" fmla="*/ 8355841 w 8355841"/>
                <a:gd name="connsiteY5" fmla="*/ 4259094 h 5110905"/>
                <a:gd name="connsiteX6" fmla="*/ 7504030 w 8355841"/>
                <a:gd name="connsiteY6" fmla="*/ 5110905 h 5110905"/>
                <a:gd name="connsiteX7" fmla="*/ 851811 w 8355841"/>
                <a:gd name="connsiteY7" fmla="*/ 5110905 h 5110905"/>
                <a:gd name="connsiteX8" fmla="*/ 0 w 8355841"/>
                <a:gd name="connsiteY8" fmla="*/ 4259094 h 5110905"/>
                <a:gd name="connsiteX9" fmla="*/ 0 w 8355841"/>
                <a:gd name="connsiteY9" fmla="*/ 851952 h 5110905"/>
                <a:gd name="connsiteX0" fmla="*/ 175 w 8356016"/>
                <a:gd name="connsiteY0" fmla="*/ 851952 h 5110905"/>
                <a:gd name="connsiteX1" fmla="*/ 851986 w 8356016"/>
                <a:gd name="connsiteY1" fmla="*/ 141 h 5110905"/>
                <a:gd name="connsiteX2" fmla="*/ 3678557 w 8356016"/>
                <a:gd name="connsiteY2" fmla="*/ 288987 h 5110905"/>
                <a:gd name="connsiteX3" fmla="*/ 7504205 w 8356016"/>
                <a:gd name="connsiteY3" fmla="*/ 141 h 5110905"/>
                <a:gd name="connsiteX4" fmla="*/ 8356016 w 8356016"/>
                <a:gd name="connsiteY4" fmla="*/ 851952 h 5110905"/>
                <a:gd name="connsiteX5" fmla="*/ 8356016 w 8356016"/>
                <a:gd name="connsiteY5" fmla="*/ 4259094 h 5110905"/>
                <a:gd name="connsiteX6" fmla="*/ 7504205 w 8356016"/>
                <a:gd name="connsiteY6" fmla="*/ 5110905 h 5110905"/>
                <a:gd name="connsiteX7" fmla="*/ 851986 w 8356016"/>
                <a:gd name="connsiteY7" fmla="*/ 5110905 h 5110905"/>
                <a:gd name="connsiteX8" fmla="*/ 175 w 8356016"/>
                <a:gd name="connsiteY8" fmla="*/ 4259094 h 5110905"/>
                <a:gd name="connsiteX9" fmla="*/ 187211 w 8356016"/>
                <a:gd name="connsiteY9" fmla="*/ 2408734 h 5110905"/>
                <a:gd name="connsiteX10" fmla="*/ 175 w 8356016"/>
                <a:gd name="connsiteY10" fmla="*/ 851952 h 5110905"/>
                <a:gd name="connsiteX0" fmla="*/ 175 w 8356016"/>
                <a:gd name="connsiteY0" fmla="*/ 851952 h 5111032"/>
                <a:gd name="connsiteX1" fmla="*/ 851986 w 8356016"/>
                <a:gd name="connsiteY1" fmla="*/ 141 h 5111032"/>
                <a:gd name="connsiteX2" fmla="*/ 3678557 w 8356016"/>
                <a:gd name="connsiteY2" fmla="*/ 288987 h 5111032"/>
                <a:gd name="connsiteX3" fmla="*/ 7504205 w 8356016"/>
                <a:gd name="connsiteY3" fmla="*/ 141 h 5111032"/>
                <a:gd name="connsiteX4" fmla="*/ 8356016 w 8356016"/>
                <a:gd name="connsiteY4" fmla="*/ 851952 h 5111032"/>
                <a:gd name="connsiteX5" fmla="*/ 8356016 w 8356016"/>
                <a:gd name="connsiteY5" fmla="*/ 4259094 h 5111032"/>
                <a:gd name="connsiteX6" fmla="*/ 7504205 w 8356016"/>
                <a:gd name="connsiteY6" fmla="*/ 5110905 h 5111032"/>
                <a:gd name="connsiteX7" fmla="*/ 5195629 w 8356016"/>
                <a:gd name="connsiteY7" fmla="*/ 4860988 h 5111032"/>
                <a:gd name="connsiteX8" fmla="*/ 851986 w 8356016"/>
                <a:gd name="connsiteY8" fmla="*/ 5110905 h 5111032"/>
                <a:gd name="connsiteX9" fmla="*/ 175 w 8356016"/>
                <a:gd name="connsiteY9" fmla="*/ 4259094 h 5111032"/>
                <a:gd name="connsiteX10" fmla="*/ 187211 w 8356016"/>
                <a:gd name="connsiteY10" fmla="*/ 2408734 h 5111032"/>
                <a:gd name="connsiteX11" fmla="*/ 175 w 8356016"/>
                <a:gd name="connsiteY11" fmla="*/ 851952 h 5111032"/>
                <a:gd name="connsiteX0" fmla="*/ 175 w 8356152"/>
                <a:gd name="connsiteY0" fmla="*/ 851952 h 5111032"/>
                <a:gd name="connsiteX1" fmla="*/ 851986 w 8356152"/>
                <a:gd name="connsiteY1" fmla="*/ 141 h 5111032"/>
                <a:gd name="connsiteX2" fmla="*/ 3678557 w 8356152"/>
                <a:gd name="connsiteY2" fmla="*/ 288987 h 5111032"/>
                <a:gd name="connsiteX3" fmla="*/ 7504205 w 8356152"/>
                <a:gd name="connsiteY3" fmla="*/ 141 h 5111032"/>
                <a:gd name="connsiteX4" fmla="*/ 8356016 w 8356152"/>
                <a:gd name="connsiteY4" fmla="*/ 851952 h 5111032"/>
                <a:gd name="connsiteX5" fmla="*/ 8146648 w 8356152"/>
                <a:gd name="connsiteY5" fmla="*/ 2637333 h 5111032"/>
                <a:gd name="connsiteX6" fmla="*/ 8356016 w 8356152"/>
                <a:gd name="connsiteY6" fmla="*/ 4259094 h 5111032"/>
                <a:gd name="connsiteX7" fmla="*/ 7504205 w 8356152"/>
                <a:gd name="connsiteY7" fmla="*/ 5110905 h 5111032"/>
                <a:gd name="connsiteX8" fmla="*/ 5195629 w 8356152"/>
                <a:gd name="connsiteY8" fmla="*/ 4860988 h 5111032"/>
                <a:gd name="connsiteX9" fmla="*/ 851986 w 8356152"/>
                <a:gd name="connsiteY9" fmla="*/ 5110905 h 5111032"/>
                <a:gd name="connsiteX10" fmla="*/ 175 w 8356152"/>
                <a:gd name="connsiteY10" fmla="*/ 4259094 h 5111032"/>
                <a:gd name="connsiteX11" fmla="*/ 187211 w 8356152"/>
                <a:gd name="connsiteY11" fmla="*/ 2408734 h 5111032"/>
                <a:gd name="connsiteX12" fmla="*/ 175 w 8356152"/>
                <a:gd name="connsiteY12" fmla="*/ 851952 h 5111032"/>
                <a:gd name="connsiteX0" fmla="*/ 0 w 8480668"/>
                <a:gd name="connsiteY0" fmla="*/ 997425 h 5111032"/>
                <a:gd name="connsiteX1" fmla="*/ 976502 w 8480668"/>
                <a:gd name="connsiteY1" fmla="*/ 141 h 5111032"/>
                <a:gd name="connsiteX2" fmla="*/ 3803073 w 8480668"/>
                <a:gd name="connsiteY2" fmla="*/ 288987 h 5111032"/>
                <a:gd name="connsiteX3" fmla="*/ 7628721 w 8480668"/>
                <a:gd name="connsiteY3" fmla="*/ 141 h 5111032"/>
                <a:gd name="connsiteX4" fmla="*/ 8480532 w 8480668"/>
                <a:gd name="connsiteY4" fmla="*/ 851952 h 5111032"/>
                <a:gd name="connsiteX5" fmla="*/ 8271164 w 8480668"/>
                <a:gd name="connsiteY5" fmla="*/ 2637333 h 5111032"/>
                <a:gd name="connsiteX6" fmla="*/ 8480532 w 8480668"/>
                <a:gd name="connsiteY6" fmla="*/ 4259094 h 5111032"/>
                <a:gd name="connsiteX7" fmla="*/ 7628721 w 8480668"/>
                <a:gd name="connsiteY7" fmla="*/ 5110905 h 5111032"/>
                <a:gd name="connsiteX8" fmla="*/ 5320145 w 8480668"/>
                <a:gd name="connsiteY8" fmla="*/ 4860988 h 5111032"/>
                <a:gd name="connsiteX9" fmla="*/ 976502 w 8480668"/>
                <a:gd name="connsiteY9" fmla="*/ 5110905 h 5111032"/>
                <a:gd name="connsiteX10" fmla="*/ 124691 w 8480668"/>
                <a:gd name="connsiteY10" fmla="*/ 4259094 h 5111032"/>
                <a:gd name="connsiteX11" fmla="*/ 311727 w 8480668"/>
                <a:gd name="connsiteY11" fmla="*/ 2408734 h 5111032"/>
                <a:gd name="connsiteX12" fmla="*/ 0 w 8480668"/>
                <a:gd name="connsiteY12" fmla="*/ 997425 h 5111032"/>
                <a:gd name="connsiteX0" fmla="*/ 20728 w 8501396"/>
                <a:gd name="connsiteY0" fmla="*/ 997425 h 5111032"/>
                <a:gd name="connsiteX1" fmla="*/ 997230 w 8501396"/>
                <a:gd name="connsiteY1" fmla="*/ 141 h 5111032"/>
                <a:gd name="connsiteX2" fmla="*/ 3823801 w 8501396"/>
                <a:gd name="connsiteY2" fmla="*/ 288987 h 5111032"/>
                <a:gd name="connsiteX3" fmla="*/ 7649449 w 8501396"/>
                <a:gd name="connsiteY3" fmla="*/ 141 h 5111032"/>
                <a:gd name="connsiteX4" fmla="*/ 8501260 w 8501396"/>
                <a:gd name="connsiteY4" fmla="*/ 851952 h 5111032"/>
                <a:gd name="connsiteX5" fmla="*/ 8291892 w 8501396"/>
                <a:gd name="connsiteY5" fmla="*/ 2637333 h 5111032"/>
                <a:gd name="connsiteX6" fmla="*/ 8501260 w 8501396"/>
                <a:gd name="connsiteY6" fmla="*/ 4259094 h 5111032"/>
                <a:gd name="connsiteX7" fmla="*/ 7649449 w 8501396"/>
                <a:gd name="connsiteY7" fmla="*/ 5110905 h 5111032"/>
                <a:gd name="connsiteX8" fmla="*/ 5340873 w 8501396"/>
                <a:gd name="connsiteY8" fmla="*/ 4860988 h 5111032"/>
                <a:gd name="connsiteX9" fmla="*/ 997230 w 8501396"/>
                <a:gd name="connsiteY9" fmla="*/ 5110905 h 5111032"/>
                <a:gd name="connsiteX10" fmla="*/ 145419 w 8501396"/>
                <a:gd name="connsiteY10" fmla="*/ 4259094 h 5111032"/>
                <a:gd name="connsiteX11" fmla="*/ 332455 w 8501396"/>
                <a:gd name="connsiteY11" fmla="*/ 2408734 h 5111032"/>
                <a:gd name="connsiteX12" fmla="*/ 20728 w 8501396"/>
                <a:gd name="connsiteY12" fmla="*/ 997425 h 5111032"/>
                <a:gd name="connsiteX0" fmla="*/ 4714 w 8485382"/>
                <a:gd name="connsiteY0" fmla="*/ 997425 h 5111032"/>
                <a:gd name="connsiteX1" fmla="*/ 981216 w 8485382"/>
                <a:gd name="connsiteY1" fmla="*/ 141 h 5111032"/>
                <a:gd name="connsiteX2" fmla="*/ 3807787 w 8485382"/>
                <a:gd name="connsiteY2" fmla="*/ 288987 h 5111032"/>
                <a:gd name="connsiteX3" fmla="*/ 7633435 w 8485382"/>
                <a:gd name="connsiteY3" fmla="*/ 141 h 5111032"/>
                <a:gd name="connsiteX4" fmla="*/ 8485246 w 8485382"/>
                <a:gd name="connsiteY4" fmla="*/ 851952 h 5111032"/>
                <a:gd name="connsiteX5" fmla="*/ 8275878 w 8485382"/>
                <a:gd name="connsiteY5" fmla="*/ 2637333 h 5111032"/>
                <a:gd name="connsiteX6" fmla="*/ 8485246 w 8485382"/>
                <a:gd name="connsiteY6" fmla="*/ 4259094 h 5111032"/>
                <a:gd name="connsiteX7" fmla="*/ 7633435 w 8485382"/>
                <a:gd name="connsiteY7" fmla="*/ 5110905 h 5111032"/>
                <a:gd name="connsiteX8" fmla="*/ 5324859 w 8485382"/>
                <a:gd name="connsiteY8" fmla="*/ 4860988 h 5111032"/>
                <a:gd name="connsiteX9" fmla="*/ 981216 w 8485382"/>
                <a:gd name="connsiteY9" fmla="*/ 5110905 h 5111032"/>
                <a:gd name="connsiteX10" fmla="*/ 129405 w 8485382"/>
                <a:gd name="connsiteY10" fmla="*/ 4259094 h 5111032"/>
                <a:gd name="connsiteX11" fmla="*/ 316441 w 8485382"/>
                <a:gd name="connsiteY11" fmla="*/ 2408734 h 5111032"/>
                <a:gd name="connsiteX12" fmla="*/ 4714 w 8485382"/>
                <a:gd name="connsiteY12" fmla="*/ 997425 h 5111032"/>
                <a:gd name="connsiteX0" fmla="*/ 5048 w 8444153"/>
                <a:gd name="connsiteY0" fmla="*/ 1246807 h 5111032"/>
                <a:gd name="connsiteX1" fmla="*/ 939987 w 8444153"/>
                <a:gd name="connsiteY1" fmla="*/ 141 h 5111032"/>
                <a:gd name="connsiteX2" fmla="*/ 3766558 w 8444153"/>
                <a:gd name="connsiteY2" fmla="*/ 288987 h 5111032"/>
                <a:gd name="connsiteX3" fmla="*/ 7592206 w 8444153"/>
                <a:gd name="connsiteY3" fmla="*/ 141 h 5111032"/>
                <a:gd name="connsiteX4" fmla="*/ 8444017 w 8444153"/>
                <a:gd name="connsiteY4" fmla="*/ 851952 h 5111032"/>
                <a:gd name="connsiteX5" fmla="*/ 8234649 w 8444153"/>
                <a:gd name="connsiteY5" fmla="*/ 2637333 h 5111032"/>
                <a:gd name="connsiteX6" fmla="*/ 8444017 w 8444153"/>
                <a:gd name="connsiteY6" fmla="*/ 4259094 h 5111032"/>
                <a:gd name="connsiteX7" fmla="*/ 7592206 w 8444153"/>
                <a:gd name="connsiteY7" fmla="*/ 5110905 h 5111032"/>
                <a:gd name="connsiteX8" fmla="*/ 5283630 w 8444153"/>
                <a:gd name="connsiteY8" fmla="*/ 4860988 h 5111032"/>
                <a:gd name="connsiteX9" fmla="*/ 939987 w 8444153"/>
                <a:gd name="connsiteY9" fmla="*/ 5110905 h 5111032"/>
                <a:gd name="connsiteX10" fmla="*/ 88176 w 8444153"/>
                <a:gd name="connsiteY10" fmla="*/ 4259094 h 5111032"/>
                <a:gd name="connsiteX11" fmla="*/ 275212 w 8444153"/>
                <a:gd name="connsiteY11" fmla="*/ 2408734 h 5111032"/>
                <a:gd name="connsiteX12" fmla="*/ 5048 w 8444153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11032"/>
                <a:gd name="connsiteX1" fmla="*/ 956824 w 8460990"/>
                <a:gd name="connsiteY1" fmla="*/ 141 h 5111032"/>
                <a:gd name="connsiteX2" fmla="*/ 3783395 w 8460990"/>
                <a:gd name="connsiteY2" fmla="*/ 288987 h 5111032"/>
                <a:gd name="connsiteX3" fmla="*/ 7609043 w 8460990"/>
                <a:gd name="connsiteY3" fmla="*/ 141 h 5111032"/>
                <a:gd name="connsiteX4" fmla="*/ 8460854 w 8460990"/>
                <a:gd name="connsiteY4" fmla="*/ 851952 h 5111032"/>
                <a:gd name="connsiteX5" fmla="*/ 8251486 w 8460990"/>
                <a:gd name="connsiteY5" fmla="*/ 2637333 h 5111032"/>
                <a:gd name="connsiteX6" fmla="*/ 8460854 w 8460990"/>
                <a:gd name="connsiteY6" fmla="*/ 4259094 h 5111032"/>
                <a:gd name="connsiteX7" fmla="*/ 7609043 w 8460990"/>
                <a:gd name="connsiteY7" fmla="*/ 5110905 h 5111032"/>
                <a:gd name="connsiteX8" fmla="*/ 5300467 w 8460990"/>
                <a:gd name="connsiteY8" fmla="*/ 4860988 h 5111032"/>
                <a:gd name="connsiteX9" fmla="*/ 956824 w 8460990"/>
                <a:gd name="connsiteY9" fmla="*/ 5110905 h 5111032"/>
                <a:gd name="connsiteX10" fmla="*/ 105013 w 8460990"/>
                <a:gd name="connsiteY10" fmla="*/ 4259094 h 5111032"/>
                <a:gd name="connsiteX11" fmla="*/ 292049 w 8460990"/>
                <a:gd name="connsiteY11" fmla="*/ 2408734 h 5111032"/>
                <a:gd name="connsiteX12" fmla="*/ 21885 w 8460990"/>
                <a:gd name="connsiteY12" fmla="*/ 1246807 h 5111032"/>
                <a:gd name="connsiteX0" fmla="*/ 21885 w 8460990"/>
                <a:gd name="connsiteY0" fmla="*/ 1246807 h 5150948"/>
                <a:gd name="connsiteX1" fmla="*/ 956824 w 8460990"/>
                <a:gd name="connsiteY1" fmla="*/ 141 h 5150948"/>
                <a:gd name="connsiteX2" fmla="*/ 3783395 w 8460990"/>
                <a:gd name="connsiteY2" fmla="*/ 288987 h 5150948"/>
                <a:gd name="connsiteX3" fmla="*/ 7609043 w 8460990"/>
                <a:gd name="connsiteY3" fmla="*/ 141 h 5150948"/>
                <a:gd name="connsiteX4" fmla="*/ 8460854 w 8460990"/>
                <a:gd name="connsiteY4" fmla="*/ 851952 h 5150948"/>
                <a:gd name="connsiteX5" fmla="*/ 8251486 w 8460990"/>
                <a:gd name="connsiteY5" fmla="*/ 2637333 h 5150948"/>
                <a:gd name="connsiteX6" fmla="*/ 8460854 w 8460990"/>
                <a:gd name="connsiteY6" fmla="*/ 4259094 h 5150948"/>
                <a:gd name="connsiteX7" fmla="*/ 7609043 w 8460990"/>
                <a:gd name="connsiteY7" fmla="*/ 5110905 h 5150948"/>
                <a:gd name="connsiteX8" fmla="*/ 5300467 w 8460990"/>
                <a:gd name="connsiteY8" fmla="*/ 4860988 h 5150948"/>
                <a:gd name="connsiteX9" fmla="*/ 956824 w 8460990"/>
                <a:gd name="connsiteY9" fmla="*/ 5110905 h 5150948"/>
                <a:gd name="connsiteX10" fmla="*/ 105013 w 8460990"/>
                <a:gd name="connsiteY10" fmla="*/ 4259094 h 5150948"/>
                <a:gd name="connsiteX11" fmla="*/ 292049 w 8460990"/>
                <a:gd name="connsiteY11" fmla="*/ 2408734 h 5150948"/>
                <a:gd name="connsiteX12" fmla="*/ 21885 w 8460990"/>
                <a:gd name="connsiteY12" fmla="*/ 1246807 h 5150948"/>
                <a:gd name="connsiteX0" fmla="*/ 21885 w 8460990"/>
                <a:gd name="connsiteY0" fmla="*/ 1246807 h 5230787"/>
                <a:gd name="connsiteX1" fmla="*/ 956824 w 8460990"/>
                <a:gd name="connsiteY1" fmla="*/ 141 h 5230787"/>
                <a:gd name="connsiteX2" fmla="*/ 3783395 w 8460990"/>
                <a:gd name="connsiteY2" fmla="*/ 288987 h 5230787"/>
                <a:gd name="connsiteX3" fmla="*/ 7609043 w 8460990"/>
                <a:gd name="connsiteY3" fmla="*/ 141 h 5230787"/>
                <a:gd name="connsiteX4" fmla="*/ 8460854 w 8460990"/>
                <a:gd name="connsiteY4" fmla="*/ 851952 h 5230787"/>
                <a:gd name="connsiteX5" fmla="*/ 8251486 w 8460990"/>
                <a:gd name="connsiteY5" fmla="*/ 2637333 h 5230787"/>
                <a:gd name="connsiteX6" fmla="*/ 8460854 w 8460990"/>
                <a:gd name="connsiteY6" fmla="*/ 4259094 h 5230787"/>
                <a:gd name="connsiteX7" fmla="*/ 7609043 w 8460990"/>
                <a:gd name="connsiteY7" fmla="*/ 5110905 h 5230787"/>
                <a:gd name="connsiteX8" fmla="*/ 5196558 w 8460990"/>
                <a:gd name="connsiteY8" fmla="*/ 5006461 h 5230787"/>
                <a:gd name="connsiteX9" fmla="*/ 956824 w 8460990"/>
                <a:gd name="connsiteY9" fmla="*/ 5110905 h 5230787"/>
                <a:gd name="connsiteX10" fmla="*/ 105013 w 8460990"/>
                <a:gd name="connsiteY10" fmla="*/ 4259094 h 5230787"/>
                <a:gd name="connsiteX11" fmla="*/ 292049 w 8460990"/>
                <a:gd name="connsiteY11" fmla="*/ 2408734 h 5230787"/>
                <a:gd name="connsiteX12" fmla="*/ 21885 w 8460990"/>
                <a:gd name="connsiteY12" fmla="*/ 1246807 h 5230787"/>
                <a:gd name="connsiteX0" fmla="*/ 21885 w 8460990"/>
                <a:gd name="connsiteY0" fmla="*/ 1246807 h 5128558"/>
                <a:gd name="connsiteX1" fmla="*/ 956824 w 8460990"/>
                <a:gd name="connsiteY1" fmla="*/ 141 h 5128558"/>
                <a:gd name="connsiteX2" fmla="*/ 3783395 w 8460990"/>
                <a:gd name="connsiteY2" fmla="*/ 288987 h 5128558"/>
                <a:gd name="connsiteX3" fmla="*/ 7609043 w 8460990"/>
                <a:gd name="connsiteY3" fmla="*/ 141 h 5128558"/>
                <a:gd name="connsiteX4" fmla="*/ 8460854 w 8460990"/>
                <a:gd name="connsiteY4" fmla="*/ 851952 h 5128558"/>
                <a:gd name="connsiteX5" fmla="*/ 8251486 w 8460990"/>
                <a:gd name="connsiteY5" fmla="*/ 2637333 h 5128558"/>
                <a:gd name="connsiteX6" fmla="*/ 8460854 w 8460990"/>
                <a:gd name="connsiteY6" fmla="*/ 4259094 h 5128558"/>
                <a:gd name="connsiteX7" fmla="*/ 7609043 w 8460990"/>
                <a:gd name="connsiteY7" fmla="*/ 5110905 h 5128558"/>
                <a:gd name="connsiteX8" fmla="*/ 5217340 w 8460990"/>
                <a:gd name="connsiteY8" fmla="*/ 4798643 h 5128558"/>
                <a:gd name="connsiteX9" fmla="*/ 956824 w 8460990"/>
                <a:gd name="connsiteY9" fmla="*/ 5110905 h 5128558"/>
                <a:gd name="connsiteX10" fmla="*/ 105013 w 8460990"/>
                <a:gd name="connsiteY10" fmla="*/ 4259094 h 5128558"/>
                <a:gd name="connsiteX11" fmla="*/ 292049 w 8460990"/>
                <a:gd name="connsiteY11" fmla="*/ 2408734 h 5128558"/>
                <a:gd name="connsiteX12" fmla="*/ 21885 w 8460990"/>
                <a:gd name="connsiteY12" fmla="*/ 1246807 h 5128558"/>
                <a:gd name="connsiteX0" fmla="*/ 21885 w 8460990"/>
                <a:gd name="connsiteY0" fmla="*/ 1246807 h 5112036"/>
                <a:gd name="connsiteX1" fmla="*/ 956824 w 8460990"/>
                <a:gd name="connsiteY1" fmla="*/ 141 h 5112036"/>
                <a:gd name="connsiteX2" fmla="*/ 3783395 w 8460990"/>
                <a:gd name="connsiteY2" fmla="*/ 288987 h 5112036"/>
                <a:gd name="connsiteX3" fmla="*/ 7609043 w 8460990"/>
                <a:gd name="connsiteY3" fmla="*/ 141 h 5112036"/>
                <a:gd name="connsiteX4" fmla="*/ 8460854 w 8460990"/>
                <a:gd name="connsiteY4" fmla="*/ 851952 h 5112036"/>
                <a:gd name="connsiteX5" fmla="*/ 8251486 w 8460990"/>
                <a:gd name="connsiteY5" fmla="*/ 2637333 h 5112036"/>
                <a:gd name="connsiteX6" fmla="*/ 8460854 w 8460990"/>
                <a:gd name="connsiteY6" fmla="*/ 4259094 h 5112036"/>
                <a:gd name="connsiteX7" fmla="*/ 7609043 w 8460990"/>
                <a:gd name="connsiteY7" fmla="*/ 5110905 h 5112036"/>
                <a:gd name="connsiteX8" fmla="*/ 5217340 w 8460990"/>
                <a:gd name="connsiteY8" fmla="*/ 4798643 h 5112036"/>
                <a:gd name="connsiteX9" fmla="*/ 956824 w 8460990"/>
                <a:gd name="connsiteY9" fmla="*/ 5110905 h 5112036"/>
                <a:gd name="connsiteX10" fmla="*/ 105013 w 8460990"/>
                <a:gd name="connsiteY10" fmla="*/ 4259094 h 5112036"/>
                <a:gd name="connsiteX11" fmla="*/ 292049 w 8460990"/>
                <a:gd name="connsiteY11" fmla="*/ 2408734 h 5112036"/>
                <a:gd name="connsiteX12" fmla="*/ 21885 w 8460990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460854 w 8460969"/>
                <a:gd name="connsiteY6" fmla="*/ 4259094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969"/>
                <a:gd name="connsiteY0" fmla="*/ 1246807 h 5112036"/>
                <a:gd name="connsiteX1" fmla="*/ 956824 w 8460969"/>
                <a:gd name="connsiteY1" fmla="*/ 141 h 5112036"/>
                <a:gd name="connsiteX2" fmla="*/ 3783395 w 8460969"/>
                <a:gd name="connsiteY2" fmla="*/ 288987 h 5112036"/>
                <a:gd name="connsiteX3" fmla="*/ 7609043 w 8460969"/>
                <a:gd name="connsiteY3" fmla="*/ 141 h 5112036"/>
                <a:gd name="connsiteX4" fmla="*/ 8460854 w 8460969"/>
                <a:gd name="connsiteY4" fmla="*/ 851952 h 5112036"/>
                <a:gd name="connsiteX5" fmla="*/ 8209922 w 8460969"/>
                <a:gd name="connsiteY5" fmla="*/ 3530951 h 5112036"/>
                <a:gd name="connsiteX6" fmla="*/ 8398508 w 8460969"/>
                <a:gd name="connsiteY6" fmla="*/ 4363003 h 5112036"/>
                <a:gd name="connsiteX7" fmla="*/ 7609043 w 8460969"/>
                <a:gd name="connsiteY7" fmla="*/ 5110905 h 5112036"/>
                <a:gd name="connsiteX8" fmla="*/ 5217340 w 8460969"/>
                <a:gd name="connsiteY8" fmla="*/ 4798643 h 5112036"/>
                <a:gd name="connsiteX9" fmla="*/ 956824 w 8460969"/>
                <a:gd name="connsiteY9" fmla="*/ 5110905 h 5112036"/>
                <a:gd name="connsiteX10" fmla="*/ 105013 w 8460969"/>
                <a:gd name="connsiteY10" fmla="*/ 4259094 h 5112036"/>
                <a:gd name="connsiteX11" fmla="*/ 292049 w 8460969"/>
                <a:gd name="connsiteY11" fmla="*/ 2408734 h 5112036"/>
                <a:gd name="connsiteX12" fmla="*/ 21885 w 8460969"/>
                <a:gd name="connsiteY12" fmla="*/ 1246807 h 5112036"/>
                <a:gd name="connsiteX0" fmla="*/ 21885 w 8460854"/>
                <a:gd name="connsiteY0" fmla="*/ 1246807 h 5112036"/>
                <a:gd name="connsiteX1" fmla="*/ 956824 w 8460854"/>
                <a:gd name="connsiteY1" fmla="*/ 141 h 5112036"/>
                <a:gd name="connsiteX2" fmla="*/ 3783395 w 8460854"/>
                <a:gd name="connsiteY2" fmla="*/ 288987 h 5112036"/>
                <a:gd name="connsiteX3" fmla="*/ 7609043 w 8460854"/>
                <a:gd name="connsiteY3" fmla="*/ 141 h 5112036"/>
                <a:gd name="connsiteX4" fmla="*/ 8460854 w 8460854"/>
                <a:gd name="connsiteY4" fmla="*/ 851952 h 5112036"/>
                <a:gd name="connsiteX5" fmla="*/ 8209922 w 8460854"/>
                <a:gd name="connsiteY5" fmla="*/ 3530951 h 5112036"/>
                <a:gd name="connsiteX6" fmla="*/ 8398508 w 8460854"/>
                <a:gd name="connsiteY6" fmla="*/ 4363003 h 5112036"/>
                <a:gd name="connsiteX7" fmla="*/ 7609043 w 8460854"/>
                <a:gd name="connsiteY7" fmla="*/ 5110905 h 5112036"/>
                <a:gd name="connsiteX8" fmla="*/ 5217340 w 8460854"/>
                <a:gd name="connsiteY8" fmla="*/ 4798643 h 5112036"/>
                <a:gd name="connsiteX9" fmla="*/ 956824 w 8460854"/>
                <a:gd name="connsiteY9" fmla="*/ 5110905 h 5112036"/>
                <a:gd name="connsiteX10" fmla="*/ 105013 w 8460854"/>
                <a:gd name="connsiteY10" fmla="*/ 4259094 h 5112036"/>
                <a:gd name="connsiteX11" fmla="*/ 292049 w 8460854"/>
                <a:gd name="connsiteY11" fmla="*/ 2408734 h 5112036"/>
                <a:gd name="connsiteX12" fmla="*/ 21885 w 8460854"/>
                <a:gd name="connsiteY12" fmla="*/ 1246807 h 5112036"/>
                <a:gd name="connsiteX0" fmla="*/ 21885 w 8510422"/>
                <a:gd name="connsiteY0" fmla="*/ 1246807 h 5112036"/>
                <a:gd name="connsiteX1" fmla="*/ 956824 w 8510422"/>
                <a:gd name="connsiteY1" fmla="*/ 141 h 5112036"/>
                <a:gd name="connsiteX2" fmla="*/ 3783395 w 8510422"/>
                <a:gd name="connsiteY2" fmla="*/ 288987 h 5112036"/>
                <a:gd name="connsiteX3" fmla="*/ 7609043 w 8510422"/>
                <a:gd name="connsiteY3" fmla="*/ 141 h 5112036"/>
                <a:gd name="connsiteX4" fmla="*/ 8460854 w 8510422"/>
                <a:gd name="connsiteY4" fmla="*/ 851952 h 5112036"/>
                <a:gd name="connsiteX5" fmla="*/ 8209922 w 8510422"/>
                <a:gd name="connsiteY5" fmla="*/ 3530951 h 5112036"/>
                <a:gd name="connsiteX6" fmla="*/ 8398508 w 8510422"/>
                <a:gd name="connsiteY6" fmla="*/ 4363003 h 5112036"/>
                <a:gd name="connsiteX7" fmla="*/ 7609043 w 8510422"/>
                <a:gd name="connsiteY7" fmla="*/ 5110905 h 5112036"/>
                <a:gd name="connsiteX8" fmla="*/ 5217340 w 8510422"/>
                <a:gd name="connsiteY8" fmla="*/ 4798643 h 5112036"/>
                <a:gd name="connsiteX9" fmla="*/ 956824 w 8510422"/>
                <a:gd name="connsiteY9" fmla="*/ 5110905 h 5112036"/>
                <a:gd name="connsiteX10" fmla="*/ 105013 w 8510422"/>
                <a:gd name="connsiteY10" fmla="*/ 4259094 h 5112036"/>
                <a:gd name="connsiteX11" fmla="*/ 292049 w 8510422"/>
                <a:gd name="connsiteY11" fmla="*/ 2408734 h 5112036"/>
                <a:gd name="connsiteX12" fmla="*/ 21885 w 8510422"/>
                <a:gd name="connsiteY12" fmla="*/ 1246807 h 5112036"/>
                <a:gd name="connsiteX0" fmla="*/ 21885 w 8491281"/>
                <a:gd name="connsiteY0" fmla="*/ 1246807 h 5112036"/>
                <a:gd name="connsiteX1" fmla="*/ 956824 w 8491281"/>
                <a:gd name="connsiteY1" fmla="*/ 141 h 5112036"/>
                <a:gd name="connsiteX2" fmla="*/ 3783395 w 8491281"/>
                <a:gd name="connsiteY2" fmla="*/ 288987 h 5112036"/>
                <a:gd name="connsiteX3" fmla="*/ 7609043 w 8491281"/>
                <a:gd name="connsiteY3" fmla="*/ 141 h 5112036"/>
                <a:gd name="connsiteX4" fmla="*/ 8460854 w 8491281"/>
                <a:gd name="connsiteY4" fmla="*/ 851952 h 5112036"/>
                <a:gd name="connsiteX5" fmla="*/ 8209922 w 8491281"/>
                <a:gd name="connsiteY5" fmla="*/ 3530951 h 5112036"/>
                <a:gd name="connsiteX6" fmla="*/ 8398508 w 8491281"/>
                <a:gd name="connsiteY6" fmla="*/ 4363003 h 5112036"/>
                <a:gd name="connsiteX7" fmla="*/ 7609043 w 8491281"/>
                <a:gd name="connsiteY7" fmla="*/ 5110905 h 5112036"/>
                <a:gd name="connsiteX8" fmla="*/ 5217340 w 8491281"/>
                <a:gd name="connsiteY8" fmla="*/ 4798643 h 5112036"/>
                <a:gd name="connsiteX9" fmla="*/ 956824 w 8491281"/>
                <a:gd name="connsiteY9" fmla="*/ 5110905 h 5112036"/>
                <a:gd name="connsiteX10" fmla="*/ 105013 w 8491281"/>
                <a:gd name="connsiteY10" fmla="*/ 4259094 h 5112036"/>
                <a:gd name="connsiteX11" fmla="*/ 292049 w 8491281"/>
                <a:gd name="connsiteY11" fmla="*/ 2408734 h 5112036"/>
                <a:gd name="connsiteX12" fmla="*/ 21885 w 849128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31151"/>
                <a:gd name="connsiteY0" fmla="*/ 1246807 h 5112036"/>
                <a:gd name="connsiteX1" fmla="*/ 956824 w 8531151"/>
                <a:gd name="connsiteY1" fmla="*/ 141 h 5112036"/>
                <a:gd name="connsiteX2" fmla="*/ 3783395 w 8531151"/>
                <a:gd name="connsiteY2" fmla="*/ 288987 h 5112036"/>
                <a:gd name="connsiteX3" fmla="*/ 7609043 w 8531151"/>
                <a:gd name="connsiteY3" fmla="*/ 141 h 5112036"/>
                <a:gd name="connsiteX4" fmla="*/ 8502417 w 8531151"/>
                <a:gd name="connsiteY4" fmla="*/ 1184461 h 5112036"/>
                <a:gd name="connsiteX5" fmla="*/ 8209922 w 8531151"/>
                <a:gd name="connsiteY5" fmla="*/ 3530951 h 5112036"/>
                <a:gd name="connsiteX6" fmla="*/ 8398508 w 8531151"/>
                <a:gd name="connsiteY6" fmla="*/ 4363003 h 5112036"/>
                <a:gd name="connsiteX7" fmla="*/ 7609043 w 8531151"/>
                <a:gd name="connsiteY7" fmla="*/ 5110905 h 5112036"/>
                <a:gd name="connsiteX8" fmla="*/ 5217340 w 8531151"/>
                <a:gd name="connsiteY8" fmla="*/ 4798643 h 5112036"/>
                <a:gd name="connsiteX9" fmla="*/ 956824 w 8531151"/>
                <a:gd name="connsiteY9" fmla="*/ 5110905 h 5112036"/>
                <a:gd name="connsiteX10" fmla="*/ 105013 w 8531151"/>
                <a:gd name="connsiteY10" fmla="*/ 4259094 h 5112036"/>
                <a:gd name="connsiteX11" fmla="*/ 292049 w 8531151"/>
                <a:gd name="connsiteY11" fmla="*/ 2408734 h 5112036"/>
                <a:gd name="connsiteX12" fmla="*/ 21885 w 8531151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209922 w 8549598"/>
                <a:gd name="connsiteY5" fmla="*/ 3530951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8398508 w 8549598"/>
                <a:gd name="connsiteY6" fmla="*/ 4363003 h 5112036"/>
                <a:gd name="connsiteX7" fmla="*/ 7609043 w 8549598"/>
                <a:gd name="connsiteY7" fmla="*/ 5110905 h 5112036"/>
                <a:gd name="connsiteX8" fmla="*/ 5217340 w 8549598"/>
                <a:gd name="connsiteY8" fmla="*/ 4798643 h 5112036"/>
                <a:gd name="connsiteX9" fmla="*/ 956824 w 8549598"/>
                <a:gd name="connsiteY9" fmla="*/ 5110905 h 5112036"/>
                <a:gd name="connsiteX10" fmla="*/ 105013 w 8549598"/>
                <a:gd name="connsiteY10" fmla="*/ 4259094 h 5112036"/>
                <a:gd name="connsiteX11" fmla="*/ 292049 w 8549598"/>
                <a:gd name="connsiteY11" fmla="*/ 2408734 h 5112036"/>
                <a:gd name="connsiteX12" fmla="*/ 21885 w 8549598"/>
                <a:gd name="connsiteY12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12036"/>
                <a:gd name="connsiteX1" fmla="*/ 956824 w 8549598"/>
                <a:gd name="connsiteY1" fmla="*/ 141 h 5112036"/>
                <a:gd name="connsiteX2" fmla="*/ 3783395 w 8549598"/>
                <a:gd name="connsiteY2" fmla="*/ 288987 h 5112036"/>
                <a:gd name="connsiteX3" fmla="*/ 7609043 w 8549598"/>
                <a:gd name="connsiteY3" fmla="*/ 141 h 5112036"/>
                <a:gd name="connsiteX4" fmla="*/ 8502417 w 8549598"/>
                <a:gd name="connsiteY4" fmla="*/ 1184461 h 5112036"/>
                <a:gd name="connsiteX5" fmla="*/ 8085231 w 8549598"/>
                <a:gd name="connsiteY5" fmla="*/ 3011405 h 5112036"/>
                <a:gd name="connsiteX6" fmla="*/ 7609043 w 8549598"/>
                <a:gd name="connsiteY6" fmla="*/ 5110905 h 5112036"/>
                <a:gd name="connsiteX7" fmla="*/ 5217340 w 8549598"/>
                <a:gd name="connsiteY7" fmla="*/ 4798643 h 5112036"/>
                <a:gd name="connsiteX8" fmla="*/ 956824 w 8549598"/>
                <a:gd name="connsiteY8" fmla="*/ 5110905 h 5112036"/>
                <a:gd name="connsiteX9" fmla="*/ 105013 w 8549598"/>
                <a:gd name="connsiteY9" fmla="*/ 4259094 h 5112036"/>
                <a:gd name="connsiteX10" fmla="*/ 292049 w 8549598"/>
                <a:gd name="connsiteY10" fmla="*/ 2408734 h 5112036"/>
                <a:gd name="connsiteX11" fmla="*/ 21885 w 8549598"/>
                <a:gd name="connsiteY11" fmla="*/ 1246807 h 5112036"/>
                <a:gd name="connsiteX0" fmla="*/ 21885 w 8549598"/>
                <a:gd name="connsiteY0" fmla="*/ 1246807 h 5151689"/>
                <a:gd name="connsiteX1" fmla="*/ 956824 w 8549598"/>
                <a:gd name="connsiteY1" fmla="*/ 141 h 5151689"/>
                <a:gd name="connsiteX2" fmla="*/ 3783395 w 8549598"/>
                <a:gd name="connsiteY2" fmla="*/ 288987 h 5151689"/>
                <a:gd name="connsiteX3" fmla="*/ 7609043 w 8549598"/>
                <a:gd name="connsiteY3" fmla="*/ 141 h 5151689"/>
                <a:gd name="connsiteX4" fmla="*/ 8502417 w 8549598"/>
                <a:gd name="connsiteY4" fmla="*/ 1184461 h 5151689"/>
                <a:gd name="connsiteX5" fmla="*/ 8085231 w 8549598"/>
                <a:gd name="connsiteY5" fmla="*/ 3011405 h 5151689"/>
                <a:gd name="connsiteX6" fmla="*/ 7609043 w 8549598"/>
                <a:gd name="connsiteY6" fmla="*/ 5110905 h 5151689"/>
                <a:gd name="connsiteX7" fmla="*/ 5217340 w 8549598"/>
                <a:gd name="connsiteY7" fmla="*/ 4798643 h 5151689"/>
                <a:gd name="connsiteX8" fmla="*/ 956824 w 8549598"/>
                <a:gd name="connsiteY8" fmla="*/ 5110905 h 5151689"/>
                <a:gd name="connsiteX9" fmla="*/ 105013 w 8549598"/>
                <a:gd name="connsiteY9" fmla="*/ 4259094 h 5151689"/>
                <a:gd name="connsiteX10" fmla="*/ 292049 w 8549598"/>
                <a:gd name="connsiteY10" fmla="*/ 2408734 h 5151689"/>
                <a:gd name="connsiteX11" fmla="*/ 21885 w 8549598"/>
                <a:gd name="connsiteY11" fmla="*/ 1246807 h 5151689"/>
                <a:gd name="connsiteX0" fmla="*/ 21885 w 8833110"/>
                <a:gd name="connsiteY0" fmla="*/ 1246807 h 5169476"/>
                <a:gd name="connsiteX1" fmla="*/ 956824 w 8833110"/>
                <a:gd name="connsiteY1" fmla="*/ 141 h 5169476"/>
                <a:gd name="connsiteX2" fmla="*/ 3783395 w 8833110"/>
                <a:gd name="connsiteY2" fmla="*/ 288987 h 5169476"/>
                <a:gd name="connsiteX3" fmla="*/ 7609043 w 8833110"/>
                <a:gd name="connsiteY3" fmla="*/ 141 h 5169476"/>
                <a:gd name="connsiteX4" fmla="*/ 8502417 w 8833110"/>
                <a:gd name="connsiteY4" fmla="*/ 1184461 h 5169476"/>
                <a:gd name="connsiteX5" fmla="*/ 8085231 w 8833110"/>
                <a:gd name="connsiteY5" fmla="*/ 3011405 h 5169476"/>
                <a:gd name="connsiteX6" fmla="*/ 8066243 w 8833110"/>
                <a:gd name="connsiteY6" fmla="*/ 5131687 h 5169476"/>
                <a:gd name="connsiteX7" fmla="*/ 5217340 w 8833110"/>
                <a:gd name="connsiteY7" fmla="*/ 4798643 h 5169476"/>
                <a:gd name="connsiteX8" fmla="*/ 956824 w 8833110"/>
                <a:gd name="connsiteY8" fmla="*/ 5110905 h 5169476"/>
                <a:gd name="connsiteX9" fmla="*/ 105013 w 8833110"/>
                <a:gd name="connsiteY9" fmla="*/ 4259094 h 5169476"/>
                <a:gd name="connsiteX10" fmla="*/ 292049 w 8833110"/>
                <a:gd name="connsiteY10" fmla="*/ 2408734 h 5169476"/>
                <a:gd name="connsiteX11" fmla="*/ 21885 w 8833110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85231 w 8549598"/>
                <a:gd name="connsiteY5" fmla="*/ 3011405 h 5169476"/>
                <a:gd name="connsiteX6" fmla="*/ 8066243 w 8549598"/>
                <a:gd name="connsiteY6" fmla="*/ 5131687 h 5169476"/>
                <a:gd name="connsiteX7" fmla="*/ 5217340 w 8549598"/>
                <a:gd name="connsiteY7" fmla="*/ 4798643 h 5169476"/>
                <a:gd name="connsiteX8" fmla="*/ 956824 w 8549598"/>
                <a:gd name="connsiteY8" fmla="*/ 5110905 h 5169476"/>
                <a:gd name="connsiteX9" fmla="*/ 105013 w 8549598"/>
                <a:gd name="connsiteY9" fmla="*/ 4259094 h 5169476"/>
                <a:gd name="connsiteX10" fmla="*/ 292049 w 8549598"/>
                <a:gd name="connsiteY10" fmla="*/ 2408734 h 5169476"/>
                <a:gd name="connsiteX11" fmla="*/ 21885 w 8549598"/>
                <a:gd name="connsiteY11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549598"/>
                <a:gd name="connsiteY0" fmla="*/ 1246807 h 5169476"/>
                <a:gd name="connsiteX1" fmla="*/ 956824 w 8549598"/>
                <a:gd name="connsiteY1" fmla="*/ 141 h 5169476"/>
                <a:gd name="connsiteX2" fmla="*/ 3783395 w 8549598"/>
                <a:gd name="connsiteY2" fmla="*/ 288987 h 5169476"/>
                <a:gd name="connsiteX3" fmla="*/ 7609043 w 8549598"/>
                <a:gd name="connsiteY3" fmla="*/ 141 h 5169476"/>
                <a:gd name="connsiteX4" fmla="*/ 8502417 w 8549598"/>
                <a:gd name="connsiteY4" fmla="*/ 1184461 h 5169476"/>
                <a:gd name="connsiteX5" fmla="*/ 8066243 w 8549598"/>
                <a:gd name="connsiteY5" fmla="*/ 5131687 h 5169476"/>
                <a:gd name="connsiteX6" fmla="*/ 5217340 w 8549598"/>
                <a:gd name="connsiteY6" fmla="*/ 4798643 h 5169476"/>
                <a:gd name="connsiteX7" fmla="*/ 956824 w 8549598"/>
                <a:gd name="connsiteY7" fmla="*/ 5110905 h 5169476"/>
                <a:gd name="connsiteX8" fmla="*/ 105013 w 8549598"/>
                <a:gd name="connsiteY8" fmla="*/ 4259094 h 5169476"/>
                <a:gd name="connsiteX9" fmla="*/ 292049 w 8549598"/>
                <a:gd name="connsiteY9" fmla="*/ 2408734 h 5169476"/>
                <a:gd name="connsiteX10" fmla="*/ 21885 w 8549598"/>
                <a:gd name="connsiteY10" fmla="*/ 1246807 h 5169476"/>
                <a:gd name="connsiteX0" fmla="*/ 21885 w 8646214"/>
                <a:gd name="connsiteY0" fmla="*/ 1246807 h 5169476"/>
                <a:gd name="connsiteX1" fmla="*/ 956824 w 8646214"/>
                <a:gd name="connsiteY1" fmla="*/ 141 h 5169476"/>
                <a:gd name="connsiteX2" fmla="*/ 3783395 w 8646214"/>
                <a:gd name="connsiteY2" fmla="*/ 288987 h 5169476"/>
                <a:gd name="connsiteX3" fmla="*/ 7609043 w 8646214"/>
                <a:gd name="connsiteY3" fmla="*/ 141 h 5169476"/>
                <a:gd name="connsiteX4" fmla="*/ 8502417 w 8646214"/>
                <a:gd name="connsiteY4" fmla="*/ 1184461 h 5169476"/>
                <a:gd name="connsiteX5" fmla="*/ 8066243 w 8646214"/>
                <a:gd name="connsiteY5" fmla="*/ 5131687 h 5169476"/>
                <a:gd name="connsiteX6" fmla="*/ 5217340 w 8646214"/>
                <a:gd name="connsiteY6" fmla="*/ 4798643 h 5169476"/>
                <a:gd name="connsiteX7" fmla="*/ 956824 w 8646214"/>
                <a:gd name="connsiteY7" fmla="*/ 5110905 h 5169476"/>
                <a:gd name="connsiteX8" fmla="*/ 105013 w 8646214"/>
                <a:gd name="connsiteY8" fmla="*/ 4259094 h 5169476"/>
                <a:gd name="connsiteX9" fmla="*/ 292049 w 8646214"/>
                <a:gd name="connsiteY9" fmla="*/ 2408734 h 5169476"/>
                <a:gd name="connsiteX10" fmla="*/ 21885 w 8646214"/>
                <a:gd name="connsiteY10" fmla="*/ 1246807 h 5169476"/>
                <a:gd name="connsiteX0" fmla="*/ 21885 w 8725849"/>
                <a:gd name="connsiteY0" fmla="*/ 1246807 h 5169476"/>
                <a:gd name="connsiteX1" fmla="*/ 956824 w 8725849"/>
                <a:gd name="connsiteY1" fmla="*/ 141 h 5169476"/>
                <a:gd name="connsiteX2" fmla="*/ 3783395 w 8725849"/>
                <a:gd name="connsiteY2" fmla="*/ 288987 h 5169476"/>
                <a:gd name="connsiteX3" fmla="*/ 7609043 w 8725849"/>
                <a:gd name="connsiteY3" fmla="*/ 141 h 5169476"/>
                <a:gd name="connsiteX4" fmla="*/ 8502417 w 8725849"/>
                <a:gd name="connsiteY4" fmla="*/ 1184461 h 5169476"/>
                <a:gd name="connsiteX5" fmla="*/ 8708687 w 8725849"/>
                <a:gd name="connsiteY5" fmla="*/ 3530950 h 5169476"/>
                <a:gd name="connsiteX6" fmla="*/ 8066243 w 8725849"/>
                <a:gd name="connsiteY6" fmla="*/ 5131687 h 5169476"/>
                <a:gd name="connsiteX7" fmla="*/ 5217340 w 8725849"/>
                <a:gd name="connsiteY7" fmla="*/ 4798643 h 5169476"/>
                <a:gd name="connsiteX8" fmla="*/ 956824 w 8725849"/>
                <a:gd name="connsiteY8" fmla="*/ 5110905 h 5169476"/>
                <a:gd name="connsiteX9" fmla="*/ 105013 w 8725849"/>
                <a:gd name="connsiteY9" fmla="*/ 4259094 h 5169476"/>
                <a:gd name="connsiteX10" fmla="*/ 292049 w 8725849"/>
                <a:gd name="connsiteY10" fmla="*/ 2408734 h 5169476"/>
                <a:gd name="connsiteX11" fmla="*/ 21885 w 8725849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08687"/>
                <a:gd name="connsiteY0" fmla="*/ 1246807 h 5169476"/>
                <a:gd name="connsiteX1" fmla="*/ 956824 w 8708687"/>
                <a:gd name="connsiteY1" fmla="*/ 141 h 5169476"/>
                <a:gd name="connsiteX2" fmla="*/ 3783395 w 8708687"/>
                <a:gd name="connsiteY2" fmla="*/ 288987 h 5169476"/>
                <a:gd name="connsiteX3" fmla="*/ 7609043 w 8708687"/>
                <a:gd name="connsiteY3" fmla="*/ 141 h 5169476"/>
                <a:gd name="connsiteX4" fmla="*/ 8502417 w 8708687"/>
                <a:gd name="connsiteY4" fmla="*/ 1184461 h 5169476"/>
                <a:gd name="connsiteX5" fmla="*/ 8708687 w 8708687"/>
                <a:gd name="connsiteY5" fmla="*/ 3530950 h 5169476"/>
                <a:gd name="connsiteX6" fmla="*/ 8066243 w 8708687"/>
                <a:gd name="connsiteY6" fmla="*/ 5131687 h 5169476"/>
                <a:gd name="connsiteX7" fmla="*/ 5217340 w 8708687"/>
                <a:gd name="connsiteY7" fmla="*/ 4798643 h 5169476"/>
                <a:gd name="connsiteX8" fmla="*/ 956824 w 8708687"/>
                <a:gd name="connsiteY8" fmla="*/ 5110905 h 5169476"/>
                <a:gd name="connsiteX9" fmla="*/ 105013 w 8708687"/>
                <a:gd name="connsiteY9" fmla="*/ 4259094 h 5169476"/>
                <a:gd name="connsiteX10" fmla="*/ 292049 w 8708687"/>
                <a:gd name="connsiteY10" fmla="*/ 2408734 h 5169476"/>
                <a:gd name="connsiteX11" fmla="*/ 21885 w 8708687"/>
                <a:gd name="connsiteY11" fmla="*/ 1246807 h 5169476"/>
                <a:gd name="connsiteX0" fmla="*/ 21885 w 8750374"/>
                <a:gd name="connsiteY0" fmla="*/ 1246807 h 5169476"/>
                <a:gd name="connsiteX1" fmla="*/ 956824 w 8750374"/>
                <a:gd name="connsiteY1" fmla="*/ 141 h 5169476"/>
                <a:gd name="connsiteX2" fmla="*/ 3783395 w 8750374"/>
                <a:gd name="connsiteY2" fmla="*/ 288987 h 5169476"/>
                <a:gd name="connsiteX3" fmla="*/ 7609043 w 8750374"/>
                <a:gd name="connsiteY3" fmla="*/ 141 h 5169476"/>
                <a:gd name="connsiteX4" fmla="*/ 8502417 w 8750374"/>
                <a:gd name="connsiteY4" fmla="*/ 1184461 h 5169476"/>
                <a:gd name="connsiteX5" fmla="*/ 8708687 w 8750374"/>
                <a:gd name="connsiteY5" fmla="*/ 3530950 h 5169476"/>
                <a:gd name="connsiteX6" fmla="*/ 8066243 w 8750374"/>
                <a:gd name="connsiteY6" fmla="*/ 5131687 h 5169476"/>
                <a:gd name="connsiteX7" fmla="*/ 5217340 w 8750374"/>
                <a:gd name="connsiteY7" fmla="*/ 4798643 h 5169476"/>
                <a:gd name="connsiteX8" fmla="*/ 956824 w 8750374"/>
                <a:gd name="connsiteY8" fmla="*/ 5110905 h 5169476"/>
                <a:gd name="connsiteX9" fmla="*/ 105013 w 8750374"/>
                <a:gd name="connsiteY9" fmla="*/ 4259094 h 5169476"/>
                <a:gd name="connsiteX10" fmla="*/ 292049 w 8750374"/>
                <a:gd name="connsiteY10" fmla="*/ 2408734 h 5169476"/>
                <a:gd name="connsiteX11" fmla="*/ 21885 w 8750374"/>
                <a:gd name="connsiteY11" fmla="*/ 1246807 h 5169476"/>
                <a:gd name="connsiteX0" fmla="*/ 21885 w 8730031"/>
                <a:gd name="connsiteY0" fmla="*/ 1246807 h 5110905"/>
                <a:gd name="connsiteX1" fmla="*/ 956824 w 8730031"/>
                <a:gd name="connsiteY1" fmla="*/ 141 h 5110905"/>
                <a:gd name="connsiteX2" fmla="*/ 3783395 w 8730031"/>
                <a:gd name="connsiteY2" fmla="*/ 288987 h 5110905"/>
                <a:gd name="connsiteX3" fmla="*/ 7609043 w 8730031"/>
                <a:gd name="connsiteY3" fmla="*/ 141 h 5110905"/>
                <a:gd name="connsiteX4" fmla="*/ 8502417 w 8730031"/>
                <a:gd name="connsiteY4" fmla="*/ 1184461 h 5110905"/>
                <a:gd name="connsiteX5" fmla="*/ 8708687 w 8730031"/>
                <a:gd name="connsiteY5" fmla="*/ 3530950 h 5110905"/>
                <a:gd name="connsiteX6" fmla="*/ 7629825 w 8730031"/>
                <a:gd name="connsiteY6" fmla="*/ 4903087 h 5110905"/>
                <a:gd name="connsiteX7" fmla="*/ 5217340 w 8730031"/>
                <a:gd name="connsiteY7" fmla="*/ 4798643 h 5110905"/>
                <a:gd name="connsiteX8" fmla="*/ 956824 w 8730031"/>
                <a:gd name="connsiteY8" fmla="*/ 5110905 h 5110905"/>
                <a:gd name="connsiteX9" fmla="*/ 105013 w 8730031"/>
                <a:gd name="connsiteY9" fmla="*/ 4259094 h 5110905"/>
                <a:gd name="connsiteX10" fmla="*/ 292049 w 8730031"/>
                <a:gd name="connsiteY10" fmla="*/ 2408734 h 5110905"/>
                <a:gd name="connsiteX11" fmla="*/ 21885 w 8730031"/>
                <a:gd name="connsiteY11" fmla="*/ 1246807 h 5110905"/>
                <a:gd name="connsiteX0" fmla="*/ 21885 w 8763790"/>
                <a:gd name="connsiteY0" fmla="*/ 1246807 h 5110905"/>
                <a:gd name="connsiteX1" fmla="*/ 956824 w 8763790"/>
                <a:gd name="connsiteY1" fmla="*/ 141 h 5110905"/>
                <a:gd name="connsiteX2" fmla="*/ 3783395 w 8763790"/>
                <a:gd name="connsiteY2" fmla="*/ 288987 h 5110905"/>
                <a:gd name="connsiteX3" fmla="*/ 7609043 w 8763790"/>
                <a:gd name="connsiteY3" fmla="*/ 141 h 5110905"/>
                <a:gd name="connsiteX4" fmla="*/ 8502417 w 8763790"/>
                <a:gd name="connsiteY4" fmla="*/ 1184461 h 5110905"/>
                <a:gd name="connsiteX5" fmla="*/ 8708687 w 8763790"/>
                <a:gd name="connsiteY5" fmla="*/ 3530950 h 5110905"/>
                <a:gd name="connsiteX6" fmla="*/ 7629825 w 8763790"/>
                <a:gd name="connsiteY6" fmla="*/ 4903087 h 5110905"/>
                <a:gd name="connsiteX7" fmla="*/ 5217340 w 8763790"/>
                <a:gd name="connsiteY7" fmla="*/ 4798643 h 5110905"/>
                <a:gd name="connsiteX8" fmla="*/ 956824 w 8763790"/>
                <a:gd name="connsiteY8" fmla="*/ 5110905 h 5110905"/>
                <a:gd name="connsiteX9" fmla="*/ 105013 w 8763790"/>
                <a:gd name="connsiteY9" fmla="*/ 4259094 h 5110905"/>
                <a:gd name="connsiteX10" fmla="*/ 292049 w 8763790"/>
                <a:gd name="connsiteY10" fmla="*/ 2408734 h 5110905"/>
                <a:gd name="connsiteX11" fmla="*/ 21885 w 8763790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21885 w 8626646"/>
                <a:gd name="connsiteY0" fmla="*/ 1246807 h 5110905"/>
                <a:gd name="connsiteX1" fmla="*/ 956824 w 8626646"/>
                <a:gd name="connsiteY1" fmla="*/ 141 h 5110905"/>
                <a:gd name="connsiteX2" fmla="*/ 3783395 w 8626646"/>
                <a:gd name="connsiteY2" fmla="*/ 288987 h 5110905"/>
                <a:gd name="connsiteX3" fmla="*/ 7609043 w 8626646"/>
                <a:gd name="connsiteY3" fmla="*/ 141 h 5110905"/>
                <a:gd name="connsiteX4" fmla="*/ 8502417 w 8626646"/>
                <a:gd name="connsiteY4" fmla="*/ 1184461 h 5110905"/>
                <a:gd name="connsiteX5" fmla="*/ 8563215 w 8626646"/>
                <a:gd name="connsiteY5" fmla="*/ 3551732 h 5110905"/>
                <a:gd name="connsiteX6" fmla="*/ 7629825 w 8626646"/>
                <a:gd name="connsiteY6" fmla="*/ 4903087 h 5110905"/>
                <a:gd name="connsiteX7" fmla="*/ 5217340 w 8626646"/>
                <a:gd name="connsiteY7" fmla="*/ 4798643 h 5110905"/>
                <a:gd name="connsiteX8" fmla="*/ 956824 w 8626646"/>
                <a:gd name="connsiteY8" fmla="*/ 5110905 h 5110905"/>
                <a:gd name="connsiteX9" fmla="*/ 105013 w 8626646"/>
                <a:gd name="connsiteY9" fmla="*/ 4259094 h 5110905"/>
                <a:gd name="connsiteX10" fmla="*/ 292049 w 8626646"/>
                <a:gd name="connsiteY10" fmla="*/ 2408734 h 5110905"/>
                <a:gd name="connsiteX11" fmla="*/ 21885 w 8626646"/>
                <a:gd name="connsiteY11" fmla="*/ 1246807 h 5110905"/>
                <a:gd name="connsiteX0" fmla="*/ 104000 w 8708761"/>
                <a:gd name="connsiteY0" fmla="*/ 1246807 h 5110905"/>
                <a:gd name="connsiteX1" fmla="*/ 1038939 w 8708761"/>
                <a:gd name="connsiteY1" fmla="*/ 141 h 5110905"/>
                <a:gd name="connsiteX2" fmla="*/ 3865510 w 8708761"/>
                <a:gd name="connsiteY2" fmla="*/ 288987 h 5110905"/>
                <a:gd name="connsiteX3" fmla="*/ 7691158 w 8708761"/>
                <a:gd name="connsiteY3" fmla="*/ 141 h 5110905"/>
                <a:gd name="connsiteX4" fmla="*/ 8584532 w 8708761"/>
                <a:gd name="connsiteY4" fmla="*/ 1184461 h 5110905"/>
                <a:gd name="connsiteX5" fmla="*/ 8645330 w 8708761"/>
                <a:gd name="connsiteY5" fmla="*/ 3551732 h 5110905"/>
                <a:gd name="connsiteX6" fmla="*/ 7711940 w 8708761"/>
                <a:gd name="connsiteY6" fmla="*/ 4903087 h 5110905"/>
                <a:gd name="connsiteX7" fmla="*/ 5299455 w 8708761"/>
                <a:gd name="connsiteY7" fmla="*/ 4798643 h 5110905"/>
                <a:gd name="connsiteX8" fmla="*/ 1038939 w 8708761"/>
                <a:gd name="connsiteY8" fmla="*/ 5110905 h 5110905"/>
                <a:gd name="connsiteX9" fmla="*/ 91 w 8708761"/>
                <a:gd name="connsiteY9" fmla="*/ 4030494 h 5110905"/>
                <a:gd name="connsiteX10" fmla="*/ 374164 w 8708761"/>
                <a:gd name="connsiteY10" fmla="*/ 2408734 h 5110905"/>
                <a:gd name="connsiteX11" fmla="*/ 104000 w 8708761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20693"/>
                <a:gd name="connsiteY0" fmla="*/ 1246807 h 5110905"/>
                <a:gd name="connsiteX1" fmla="*/ 1038939 w 8720693"/>
                <a:gd name="connsiteY1" fmla="*/ 141 h 5110905"/>
                <a:gd name="connsiteX2" fmla="*/ 3865510 w 8720693"/>
                <a:gd name="connsiteY2" fmla="*/ 288987 h 5110905"/>
                <a:gd name="connsiteX3" fmla="*/ 7691158 w 8720693"/>
                <a:gd name="connsiteY3" fmla="*/ 141 h 5110905"/>
                <a:gd name="connsiteX4" fmla="*/ 8584532 w 8720693"/>
                <a:gd name="connsiteY4" fmla="*/ 1184461 h 5110905"/>
                <a:gd name="connsiteX5" fmla="*/ 8645330 w 8720693"/>
                <a:gd name="connsiteY5" fmla="*/ 3551732 h 5110905"/>
                <a:gd name="connsiteX6" fmla="*/ 7711940 w 8720693"/>
                <a:gd name="connsiteY6" fmla="*/ 4903087 h 5110905"/>
                <a:gd name="connsiteX7" fmla="*/ 5299455 w 8720693"/>
                <a:gd name="connsiteY7" fmla="*/ 4798643 h 5110905"/>
                <a:gd name="connsiteX8" fmla="*/ 1038939 w 8720693"/>
                <a:gd name="connsiteY8" fmla="*/ 5110905 h 5110905"/>
                <a:gd name="connsiteX9" fmla="*/ 91 w 8720693"/>
                <a:gd name="connsiteY9" fmla="*/ 4030494 h 5110905"/>
                <a:gd name="connsiteX10" fmla="*/ 374164 w 8720693"/>
                <a:gd name="connsiteY10" fmla="*/ 2408734 h 5110905"/>
                <a:gd name="connsiteX11" fmla="*/ 104000 w 8720693"/>
                <a:gd name="connsiteY11" fmla="*/ 1246807 h 5110905"/>
                <a:gd name="connsiteX0" fmla="*/ 104000 w 8733555"/>
                <a:gd name="connsiteY0" fmla="*/ 1246807 h 5240775"/>
                <a:gd name="connsiteX1" fmla="*/ 1038939 w 8733555"/>
                <a:gd name="connsiteY1" fmla="*/ 141 h 5240775"/>
                <a:gd name="connsiteX2" fmla="*/ 3865510 w 8733555"/>
                <a:gd name="connsiteY2" fmla="*/ 288987 h 5240775"/>
                <a:gd name="connsiteX3" fmla="*/ 7691158 w 8733555"/>
                <a:gd name="connsiteY3" fmla="*/ 141 h 5240775"/>
                <a:gd name="connsiteX4" fmla="*/ 8584532 w 8733555"/>
                <a:gd name="connsiteY4" fmla="*/ 1184461 h 5240775"/>
                <a:gd name="connsiteX5" fmla="*/ 8645330 w 8733555"/>
                <a:gd name="connsiteY5" fmla="*/ 3551732 h 5240775"/>
                <a:gd name="connsiteX6" fmla="*/ 7836631 w 8733555"/>
                <a:gd name="connsiteY6" fmla="*/ 5194033 h 5240775"/>
                <a:gd name="connsiteX7" fmla="*/ 5299455 w 8733555"/>
                <a:gd name="connsiteY7" fmla="*/ 4798643 h 5240775"/>
                <a:gd name="connsiteX8" fmla="*/ 1038939 w 8733555"/>
                <a:gd name="connsiteY8" fmla="*/ 5110905 h 5240775"/>
                <a:gd name="connsiteX9" fmla="*/ 91 w 8733555"/>
                <a:gd name="connsiteY9" fmla="*/ 4030494 h 5240775"/>
                <a:gd name="connsiteX10" fmla="*/ 374164 w 8733555"/>
                <a:gd name="connsiteY10" fmla="*/ 2408734 h 5240775"/>
                <a:gd name="connsiteX11" fmla="*/ 104000 w 8733555"/>
                <a:gd name="connsiteY11" fmla="*/ 1246807 h 5240775"/>
                <a:gd name="connsiteX0" fmla="*/ 104000 w 8733555"/>
                <a:gd name="connsiteY0" fmla="*/ 1246807 h 5194230"/>
                <a:gd name="connsiteX1" fmla="*/ 1038939 w 8733555"/>
                <a:gd name="connsiteY1" fmla="*/ 141 h 5194230"/>
                <a:gd name="connsiteX2" fmla="*/ 3865510 w 8733555"/>
                <a:gd name="connsiteY2" fmla="*/ 288987 h 5194230"/>
                <a:gd name="connsiteX3" fmla="*/ 7691158 w 8733555"/>
                <a:gd name="connsiteY3" fmla="*/ 141 h 5194230"/>
                <a:gd name="connsiteX4" fmla="*/ 8584532 w 8733555"/>
                <a:gd name="connsiteY4" fmla="*/ 1184461 h 5194230"/>
                <a:gd name="connsiteX5" fmla="*/ 8645330 w 8733555"/>
                <a:gd name="connsiteY5" fmla="*/ 3551732 h 5194230"/>
                <a:gd name="connsiteX6" fmla="*/ 7836631 w 8733555"/>
                <a:gd name="connsiteY6" fmla="*/ 5194033 h 5194230"/>
                <a:gd name="connsiteX7" fmla="*/ 5299455 w 8733555"/>
                <a:gd name="connsiteY7" fmla="*/ 4798643 h 5194230"/>
                <a:gd name="connsiteX8" fmla="*/ 1038939 w 8733555"/>
                <a:gd name="connsiteY8" fmla="*/ 5110905 h 5194230"/>
                <a:gd name="connsiteX9" fmla="*/ 91 w 8733555"/>
                <a:gd name="connsiteY9" fmla="*/ 4030494 h 5194230"/>
                <a:gd name="connsiteX10" fmla="*/ 374164 w 8733555"/>
                <a:gd name="connsiteY10" fmla="*/ 2408734 h 5194230"/>
                <a:gd name="connsiteX11" fmla="*/ 104000 w 8733555"/>
                <a:gd name="connsiteY11" fmla="*/ 1246807 h 51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3555" h="5194230">
                  <a:moveTo>
                    <a:pt x="104000" y="1246807"/>
                  </a:moveTo>
                  <a:cubicBezTo>
                    <a:pt x="-41472" y="464639"/>
                    <a:pt x="568497" y="141"/>
                    <a:pt x="1038939" y="141"/>
                  </a:cubicBezTo>
                  <a:cubicBezTo>
                    <a:pt x="2029620" y="-7486"/>
                    <a:pt x="2874829" y="296614"/>
                    <a:pt x="3865510" y="288987"/>
                  </a:cubicBezTo>
                  <a:cubicBezTo>
                    <a:pt x="5092235" y="296614"/>
                    <a:pt x="6464433" y="-7486"/>
                    <a:pt x="7691158" y="141"/>
                  </a:cubicBezTo>
                  <a:cubicBezTo>
                    <a:pt x="8161600" y="141"/>
                    <a:pt x="8854695" y="236036"/>
                    <a:pt x="8584532" y="1184461"/>
                  </a:cubicBezTo>
                  <a:cubicBezTo>
                    <a:pt x="8376415" y="1835274"/>
                    <a:pt x="8219263" y="2789951"/>
                    <a:pt x="8645330" y="3551732"/>
                  </a:cubicBezTo>
                  <a:cubicBezTo>
                    <a:pt x="8925925" y="4084911"/>
                    <a:pt x="8505113" y="5211351"/>
                    <a:pt x="7836631" y="5194033"/>
                  </a:cubicBezTo>
                  <a:cubicBezTo>
                    <a:pt x="6755378" y="5180001"/>
                    <a:pt x="6962599" y="5103621"/>
                    <a:pt x="5299455" y="4798643"/>
                  </a:cubicBezTo>
                  <a:cubicBezTo>
                    <a:pt x="3810010" y="4591004"/>
                    <a:pt x="2486820" y="5027599"/>
                    <a:pt x="1038939" y="5110905"/>
                  </a:cubicBezTo>
                  <a:cubicBezTo>
                    <a:pt x="568497" y="5110905"/>
                    <a:pt x="91" y="4500936"/>
                    <a:pt x="91" y="4030494"/>
                  </a:cubicBezTo>
                  <a:cubicBezTo>
                    <a:pt x="-6836" y="3365216"/>
                    <a:pt x="381091" y="3074012"/>
                    <a:pt x="374164" y="2408734"/>
                  </a:cubicBezTo>
                  <a:lnTo>
                    <a:pt x="104000" y="1246807"/>
                  </a:lnTo>
                  <a:close/>
                </a:path>
              </a:pathLst>
            </a:custGeom>
            <a:noFill/>
            <a:ln>
              <a:solidFill>
                <a:srgbClr val="BD8869"/>
              </a:solidFill>
            </a:ln>
            <a:effectLst>
              <a:outerShdw blurRad="1016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CF2D5B-7350-4810-86E2-363924537069}"/>
              </a:ext>
            </a:extLst>
          </p:cNvPr>
          <p:cNvSpPr txBox="1"/>
          <p:nvPr/>
        </p:nvSpPr>
        <p:spPr>
          <a:xfrm rot="243094">
            <a:off x="3450699" y="-243333"/>
            <a:ext cx="3205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6 Atorak Typeface" pitchFamily="2" charset="0"/>
              </a:rPr>
              <a:t>Dặn</a:t>
            </a:r>
            <a:r>
              <a:rPr lang="en-US" sz="7200" noProof="0" dirty="0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6 Atorak Typeface" pitchFamily="2" charset="0"/>
              </a:rPr>
              <a:t> </a:t>
            </a:r>
            <a:r>
              <a:rPr lang="en-US" sz="7200" noProof="0" dirty="0" err="1">
                <a:solidFill>
                  <a:srgbClr val="A56A49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#9Slide06 Atorak Typeface" pitchFamily="2" charset="0"/>
              </a:rPr>
              <a:t>Dò</a:t>
            </a:r>
            <a:endParaRPr kumimoji="0" lang="id-ID" sz="7200" b="0" i="0" u="none" strike="noStrike" kern="1200" cap="none" spc="0" normalizeH="0" baseline="0" noProof="0" dirty="0">
              <a:ln>
                <a:noFill/>
              </a:ln>
              <a:solidFill>
                <a:srgbClr val="A56A49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#9Slide06 Atorak Typefa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66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1" nodeType="withEffect">
                                  <p:stCondLst>
                                    <p:cond delay="14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EE8C7AB-C128-4C52-A910-A63754FA0560}"/>
              </a:ext>
            </a:extLst>
          </p:cNvPr>
          <p:cNvGrpSpPr/>
          <p:nvPr/>
        </p:nvGrpSpPr>
        <p:grpSpPr>
          <a:xfrm>
            <a:off x="727351" y="869296"/>
            <a:ext cx="3075722" cy="592385"/>
            <a:chOff x="969801" y="869295"/>
            <a:chExt cx="4100963" cy="592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3097453-50F5-45FC-AAFD-784B61D71A9A}"/>
                </a:ext>
              </a:extLst>
            </p:cNvPr>
            <p:cNvGrpSpPr/>
            <p:nvPr/>
          </p:nvGrpSpPr>
          <p:grpSpPr>
            <a:xfrm>
              <a:off x="4788939" y="921015"/>
              <a:ext cx="103907" cy="527298"/>
              <a:chOff x="1194955" y="934382"/>
              <a:chExt cx="103907" cy="52729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01CA392B-DE1A-40FA-95D3-C35819753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6282FC1-6813-4D56-841D-53553FCBAF81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3CA3675-35DB-480C-BF0F-B6D8A62C322F}"/>
                </a:ext>
              </a:extLst>
            </p:cNvPr>
            <p:cNvGrpSpPr/>
            <p:nvPr/>
          </p:nvGrpSpPr>
          <p:grpSpPr>
            <a:xfrm>
              <a:off x="1194955" y="934382"/>
              <a:ext cx="103907" cy="527298"/>
              <a:chOff x="1194955" y="934382"/>
              <a:chExt cx="103907" cy="52729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86B78B7B-1E2B-4559-A880-E1B0FB49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6909" y="934382"/>
                <a:ext cx="0" cy="499563"/>
              </a:xfrm>
              <a:prstGeom prst="line">
                <a:avLst/>
              </a:prstGeom>
              <a:ln w="28575">
                <a:solidFill>
                  <a:srgbClr val="F0DF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92A4388E-D60A-42CD-83AB-CCD0824BE8C0}"/>
                  </a:ext>
                </a:extLst>
              </p:cNvPr>
              <p:cNvSpPr/>
              <p:nvPr/>
            </p:nvSpPr>
            <p:spPr>
              <a:xfrm>
                <a:off x="1194955" y="1361484"/>
                <a:ext cx="103907" cy="100196"/>
              </a:xfrm>
              <a:prstGeom prst="ellipse">
                <a:avLst/>
              </a:prstGeom>
              <a:solidFill>
                <a:srgbClr val="BD8869"/>
              </a:solidFill>
              <a:ln>
                <a:solidFill>
                  <a:srgbClr val="F0DF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C6248DC-110C-4B01-9957-F8D2FF50D5CD}"/>
                </a:ext>
              </a:extLst>
            </p:cNvPr>
            <p:cNvSpPr/>
            <p:nvPr/>
          </p:nvSpPr>
          <p:spPr>
            <a:xfrm>
              <a:off x="969801" y="869295"/>
              <a:ext cx="4100963" cy="130175"/>
            </a:xfrm>
            <a:prstGeom prst="rect">
              <a:avLst/>
            </a:prstGeom>
            <a:solidFill>
              <a:srgbClr val="F0DFC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E86699-2AD0-4145-AF44-5D4DC8FF062D}"/>
              </a:ext>
            </a:extLst>
          </p:cNvPr>
          <p:cNvSpPr/>
          <p:nvPr/>
        </p:nvSpPr>
        <p:spPr>
          <a:xfrm>
            <a:off x="660869" y="1215097"/>
            <a:ext cx="3214171" cy="4503023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2A1906-060A-4088-823D-4E4260193D29}"/>
              </a:ext>
            </a:extLst>
          </p:cNvPr>
          <p:cNvSpPr/>
          <p:nvPr/>
        </p:nvSpPr>
        <p:spPr>
          <a:xfrm>
            <a:off x="3591705" y="1331618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C046B41-8E99-4A11-AABB-3300CCDA0528}"/>
              </a:ext>
            </a:extLst>
          </p:cNvPr>
          <p:cNvSpPr/>
          <p:nvPr/>
        </p:nvSpPr>
        <p:spPr>
          <a:xfrm>
            <a:off x="876492" y="1361485"/>
            <a:ext cx="97655" cy="125557"/>
          </a:xfrm>
          <a:prstGeom prst="ellipse">
            <a:avLst/>
          </a:prstGeom>
          <a:solidFill>
            <a:srgbClr val="F0DFCB"/>
          </a:solidFill>
          <a:ln>
            <a:solidFill>
              <a:srgbClr val="F0DFCB"/>
            </a:solidFill>
          </a:ln>
          <a:effectLst>
            <a:outerShdw blurRad="50800" dist="381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50A48F4-F2D9-42E5-8FD2-FA5239F74963}"/>
              </a:ext>
            </a:extLst>
          </p:cNvPr>
          <p:cNvSpPr/>
          <p:nvPr/>
        </p:nvSpPr>
        <p:spPr>
          <a:xfrm>
            <a:off x="4508938" y="4323649"/>
            <a:ext cx="4314833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4511734" y="5299088"/>
            <a:ext cx="4314833" cy="1116417"/>
          </a:xfrm>
          <a:prstGeom prst="rect">
            <a:avLst/>
          </a:prstGeom>
          <a:solidFill>
            <a:srgbClr val="F5E3D9"/>
          </a:solidFill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2F0755-A499-4C7D-A11A-E0C08C49FF87}"/>
              </a:ext>
            </a:extLst>
          </p:cNvPr>
          <p:cNvSpPr/>
          <p:nvPr/>
        </p:nvSpPr>
        <p:spPr>
          <a:xfrm>
            <a:off x="5920727" y="4323649"/>
            <a:ext cx="1496341" cy="2102068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C6A4B077-114D-4A60-9C72-97AB8EB24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 rot="2164410">
            <a:off x="6130225" y="4499487"/>
            <a:ext cx="766622" cy="9008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4913374" y="4406971"/>
            <a:ext cx="386555" cy="8582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09" y="1788970"/>
            <a:ext cx="913179" cy="24862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00A67E4-A2B3-4BA4-A348-6E90D0E0A6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4" y="4665006"/>
            <a:ext cx="855894" cy="6916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ABBFE13-E8F5-4641-B571-BC7921D5C18F}"/>
              </a:ext>
            </a:extLst>
          </p:cNvPr>
          <p:cNvSpPr txBox="1"/>
          <p:nvPr/>
        </p:nvSpPr>
        <p:spPr>
          <a:xfrm rot="578978">
            <a:off x="1152079" y="1895141"/>
            <a:ext cx="2226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Khám</a:t>
            </a:r>
            <a:r>
              <a:rPr kumimoji="0" lang="id-ID" sz="60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0ABA5C-C214-4EC2-B182-256A75BFD0DF}"/>
              </a:ext>
            </a:extLst>
          </p:cNvPr>
          <p:cNvSpPr txBox="1"/>
          <p:nvPr/>
        </p:nvSpPr>
        <p:spPr>
          <a:xfrm rot="578978">
            <a:off x="1450663" y="3723474"/>
            <a:ext cx="222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#9Slide06 Atorak Typeface" pitchFamily="2" charset="0"/>
              </a:rPr>
              <a:t>Phá</a:t>
            </a:r>
            <a:r>
              <a:rPr kumimoji="0" lang="id-ID" sz="7200" b="0" i="0" u="none" strike="noStrike" kern="1200" cap="none" spc="0" normalizeH="0" baseline="0" noProof="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6 Atorak Typeface" pitchFamily="2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8384350-1637-4192-849D-2C27783C7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8" y="1369701"/>
            <a:ext cx="2608796" cy="34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6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7" grpId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397F6AA-DC59-4132-BCAB-1022FE7ECF13}"/>
              </a:ext>
            </a:extLst>
          </p:cNvPr>
          <p:cNvSpPr/>
          <p:nvPr/>
        </p:nvSpPr>
        <p:spPr>
          <a:xfrm>
            <a:off x="521050" y="5862524"/>
            <a:ext cx="7836668" cy="412983"/>
          </a:xfrm>
          <a:prstGeom prst="rect">
            <a:avLst/>
          </a:prstGeom>
          <a:solidFill>
            <a:srgbClr val="BD8869"/>
          </a:solidFill>
          <a:ln w="1143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F32BE71B-513A-47FD-AECC-36BA9B76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354057" y="4296512"/>
            <a:ext cx="882155" cy="19585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6524D4A-7FDF-4601-B840-906F9E73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2" y="2237930"/>
            <a:ext cx="1512185" cy="41171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5849B13-A24B-4309-83DF-7ABE93A0F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1122039" y="4554608"/>
            <a:ext cx="749120" cy="16632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BCB5FE5-EC2A-4563-A44A-5D15992C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1765274" y="5010823"/>
            <a:ext cx="540611" cy="12002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09DA3-2FEA-4FD7-9DEE-9D1769D55345}"/>
              </a:ext>
            </a:extLst>
          </p:cNvPr>
          <p:cNvSpPr txBox="1"/>
          <p:nvPr/>
        </p:nvSpPr>
        <p:spPr>
          <a:xfrm>
            <a:off x="1061183" y="1412811"/>
            <a:ext cx="6756402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HĐ1 :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Tìm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hiểu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một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số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loài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động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vật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thực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vật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ở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nóng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và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lạnh</a:t>
            </a:r>
            <a:endParaRPr lang="en-US" sz="4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39F8D5-AEA9-4F54-861D-312886E07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56" l="10000" r="90000">
                        <a14:foregroundMark x1="63333" y1="15185" x2="63333" y2="13796"/>
                        <a14:foregroundMark x1="60556" y1="89815" x2="66852" y2="9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47" y="4139809"/>
            <a:ext cx="1746111" cy="2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70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BD5A6-62FB-4C03-8CFB-FED20A9CD9D2}"/>
              </a:ext>
            </a:extLst>
          </p:cNvPr>
          <p:cNvSpPr/>
          <p:nvPr/>
        </p:nvSpPr>
        <p:spPr>
          <a:xfrm>
            <a:off x="325316" y="432581"/>
            <a:ext cx="7957038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718EC3-8710-4A4E-8C01-64D7D96BC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0232">
            <a:off x="825102" y="-1168958"/>
            <a:ext cx="1121083" cy="296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64848-1041-4A98-9D57-EDDF69E1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289" flipH="1">
            <a:off x="-194201" y="-396785"/>
            <a:ext cx="840329" cy="39568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0422F04-9B57-4A46-AC05-0B76E815B405}"/>
              </a:ext>
            </a:extLst>
          </p:cNvPr>
          <p:cNvSpPr/>
          <p:nvPr/>
        </p:nvSpPr>
        <p:spPr>
          <a:xfrm>
            <a:off x="691585" y="923693"/>
            <a:ext cx="6926069" cy="5051345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6561C8-137F-4A23-9FBD-770AADC7B13D}"/>
              </a:ext>
            </a:extLst>
          </p:cNvPr>
          <p:cNvGrpSpPr/>
          <p:nvPr/>
        </p:nvGrpSpPr>
        <p:grpSpPr>
          <a:xfrm>
            <a:off x="7617655" y="1026942"/>
            <a:ext cx="1329397" cy="1528042"/>
            <a:chOff x="10156873" y="1026942"/>
            <a:chExt cx="1772529" cy="1528042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51A6F71B-D0B5-432C-ADD0-CEFF5776E972}"/>
                </a:ext>
              </a:extLst>
            </p:cNvPr>
            <p:cNvSpPr/>
            <p:nvPr/>
          </p:nvSpPr>
          <p:spPr>
            <a:xfrm>
              <a:off x="10156873" y="1026942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51CC548-CEA7-4075-9B74-834044269E39}"/>
                </a:ext>
              </a:extLst>
            </p:cNvPr>
            <p:cNvSpPr/>
            <p:nvPr/>
          </p:nvSpPr>
          <p:spPr>
            <a:xfrm flipH="1">
              <a:off x="10943245" y="1078303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73C880-4E26-4901-91BD-A845DFAF32AD}"/>
              </a:ext>
            </a:extLst>
          </p:cNvPr>
          <p:cNvGrpSpPr/>
          <p:nvPr/>
        </p:nvGrpSpPr>
        <p:grpSpPr>
          <a:xfrm>
            <a:off x="7617654" y="2774975"/>
            <a:ext cx="1329397" cy="1528042"/>
            <a:chOff x="10156872" y="2774975"/>
            <a:chExt cx="1772529" cy="1528042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5252B946-377C-4734-974B-23C5C68622CB}"/>
                </a:ext>
              </a:extLst>
            </p:cNvPr>
            <p:cNvSpPr/>
            <p:nvPr/>
          </p:nvSpPr>
          <p:spPr>
            <a:xfrm>
              <a:off x="10156872" y="2774975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73707C3-EAC6-4325-95C3-F048D48E8D82}"/>
                </a:ext>
              </a:extLst>
            </p:cNvPr>
            <p:cNvSpPr/>
            <p:nvPr/>
          </p:nvSpPr>
          <p:spPr>
            <a:xfrm flipH="1">
              <a:off x="10943245" y="2813075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5A40AA1-AE90-48A2-9D59-7A95FB86CB3F}"/>
              </a:ext>
            </a:extLst>
          </p:cNvPr>
          <p:cNvGrpSpPr/>
          <p:nvPr/>
        </p:nvGrpSpPr>
        <p:grpSpPr>
          <a:xfrm>
            <a:off x="7580727" y="4523008"/>
            <a:ext cx="1329397" cy="1528042"/>
            <a:chOff x="10107636" y="4523008"/>
            <a:chExt cx="1772529" cy="1528042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AF2CCF95-6D99-4566-A552-9BF6C4063C68}"/>
                </a:ext>
              </a:extLst>
            </p:cNvPr>
            <p:cNvSpPr/>
            <p:nvPr/>
          </p:nvSpPr>
          <p:spPr>
            <a:xfrm>
              <a:off x="10107636" y="4523008"/>
              <a:ext cx="1772529" cy="1528042"/>
            </a:xfrm>
            <a:prstGeom prst="hexagon">
              <a:avLst/>
            </a:prstGeom>
            <a:solidFill>
              <a:srgbClr val="C8CECA"/>
            </a:solidFill>
            <a:ln w="889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DC97D57-817E-4643-A08C-1C42DB9F71E3}"/>
                </a:ext>
              </a:extLst>
            </p:cNvPr>
            <p:cNvSpPr/>
            <p:nvPr/>
          </p:nvSpPr>
          <p:spPr>
            <a:xfrm flipH="1">
              <a:off x="10924933" y="4536330"/>
              <a:ext cx="236406" cy="115497"/>
            </a:xfrm>
            <a:custGeom>
              <a:avLst/>
              <a:gdLst>
                <a:gd name="connsiteX0" fmla="*/ 0 w 1399795"/>
                <a:gd name="connsiteY0" fmla="*/ 0 h 683874"/>
                <a:gd name="connsiteX1" fmla="*/ 1399795 w 1399795"/>
                <a:gd name="connsiteY1" fmla="*/ 0 h 683874"/>
                <a:gd name="connsiteX2" fmla="*/ 1387317 w 1399795"/>
                <a:gd name="connsiteY2" fmla="*/ 123748 h 683874"/>
                <a:gd name="connsiteX3" fmla="*/ 699897 w 1399795"/>
                <a:gd name="connsiteY3" fmla="*/ 683874 h 683874"/>
                <a:gd name="connsiteX4" fmla="*/ 12478 w 1399795"/>
                <a:gd name="connsiteY4" fmla="*/ 123748 h 68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795" h="683874">
                  <a:moveTo>
                    <a:pt x="0" y="0"/>
                  </a:moveTo>
                  <a:lnTo>
                    <a:pt x="1399795" y="0"/>
                  </a:lnTo>
                  <a:lnTo>
                    <a:pt x="1387317" y="123748"/>
                  </a:lnTo>
                  <a:cubicBezTo>
                    <a:pt x="1321888" y="443411"/>
                    <a:pt x="1038981" y="683874"/>
                    <a:pt x="699897" y="683874"/>
                  </a:cubicBezTo>
                  <a:cubicBezTo>
                    <a:pt x="360814" y="683874"/>
                    <a:pt x="77906" y="443411"/>
                    <a:pt x="12478" y="123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304800">
                <a:srgbClr val="FFFEE1">
                  <a:alpha val="6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32860B4-44A6-4B75-A310-61B48DDCF3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3" t="-1752" r="83090" b="52741"/>
          <a:stretch/>
        </p:blipFill>
        <p:spPr>
          <a:xfrm>
            <a:off x="7997759" y="1348986"/>
            <a:ext cx="540611" cy="1200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41462-6158-4BC8-BC38-3D1753C88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52494" r="80863" b="-1505"/>
          <a:stretch/>
        </p:blipFill>
        <p:spPr>
          <a:xfrm>
            <a:off x="7997759" y="3091663"/>
            <a:ext cx="540611" cy="120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F4EA51-E876-4DE2-95BE-A819C5213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0" t="-590" r="19127" b="51579"/>
          <a:stretch/>
        </p:blipFill>
        <p:spPr>
          <a:xfrm>
            <a:off x="8025781" y="4879125"/>
            <a:ext cx="540611" cy="1200271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CA542FEC-EF31-4A53-B9D0-2E2B296018BC}"/>
              </a:ext>
            </a:extLst>
          </p:cNvPr>
          <p:cNvSpPr/>
          <p:nvPr/>
        </p:nvSpPr>
        <p:spPr>
          <a:xfrm>
            <a:off x="874581" y="1096865"/>
            <a:ext cx="6895184" cy="5051345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6BD79-060C-4A4D-A475-042F5D5E00B5}"/>
              </a:ext>
            </a:extLst>
          </p:cNvPr>
          <p:cNvSpPr txBox="1"/>
          <p:nvPr/>
        </p:nvSpPr>
        <p:spPr>
          <a:xfrm rot="243094">
            <a:off x="2240220" y="1300956"/>
            <a:ext cx="4303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raustila" panose="00000500000000000000" pitchFamily="2" charset="0"/>
              </a:rPr>
              <a:t>Ai </a:t>
            </a:r>
            <a:r>
              <a:rPr lang="en-US" sz="6600" b="1" dirty="0" err="1"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raustila" panose="00000500000000000000" pitchFamily="2" charset="0"/>
              </a:rPr>
              <a:t>nhanh</a:t>
            </a:r>
            <a:r>
              <a:rPr lang="en-US" sz="6600" b="1" dirty="0"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raustila" panose="00000500000000000000" pitchFamily="2" charset="0"/>
              </a:rPr>
              <a:t> Ai </a:t>
            </a:r>
            <a:r>
              <a:rPr lang="en-US" sz="6600" b="1" dirty="0" err="1"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raustila" panose="00000500000000000000" pitchFamily="2" charset="0"/>
              </a:rPr>
              <a:t>đúng</a:t>
            </a:r>
            <a:endParaRPr kumimoji="0" lang="id-ID" sz="6600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raustila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A7F09D-31AE-466F-92D6-1DC70202233F}"/>
              </a:ext>
            </a:extLst>
          </p:cNvPr>
          <p:cNvSpPr txBox="1"/>
          <p:nvPr/>
        </p:nvSpPr>
        <p:spPr>
          <a:xfrm>
            <a:off x="1239674" y="2860488"/>
            <a:ext cx="6157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Các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hãy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xem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các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hình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ảnh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về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các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loài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thực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vật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và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động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vật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.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Hãy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đoán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 </a:t>
            </a:r>
            <a:r>
              <a:rPr lang="en-US" sz="3200" noProof="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KG Ten Thousand Reasons" panose="02040603050506020204" pitchFamily="18" charset="0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loài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này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xứ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lạnh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hay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xứ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nóng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nhé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KG Ten Thousand Reasons" panose="02040603050506020204" pitchFamily="18" charset="0"/>
              </a:rPr>
              <a:t> !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KG Ten Thousand Reasons" panose="0204060305050602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KG Ten Thousand Reaso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24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grpId="0" nodeType="withEffect">
                                  <p:stCondLst>
                                    <p:cond delay="8100"/>
                                  </p:stCondLst>
                                  <p:iterate type="lt">
                                    <p:tmPct val="2353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5DA224-3EE6-40FB-8864-43281570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91019" l="608" r="96112">
                        <a14:foregroundMark x1="5954" y1="15000" x2="15431" y2="7500"/>
                        <a14:foregroundMark x1="15431" y1="2778" x2="21507" y2="1852"/>
                        <a14:foregroundMark x1="608" y1="14074" x2="1580" y2="15463"/>
                        <a14:foregroundMark x1="94168" y1="52870" x2="96233" y2="59167"/>
                        <a14:foregroundMark x1="40097" y1="91019" x2="4568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14" y="1523436"/>
            <a:ext cx="3173555" cy="46115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nóng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7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721426" y="827756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629695" y="1166101"/>
            <a:ext cx="4856705" cy="4512804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836645" y="2286238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lạnh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5EC130-9CA1-418D-9F60-D9B0A06C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3" b="95438" l="3711" r="95215">
                        <a14:foregroundMark x1="6348" y1="30086" x2="13477" y2="15166"/>
                        <a14:foregroundMark x1="18164" y1="15166" x2="10449" y2="3453"/>
                        <a14:foregroundMark x1="3711" y1="33909" x2="3711" y2="33909"/>
                        <a14:foregroundMark x1="23242" y1="20345" x2="23242" y2="20345"/>
                        <a14:foregroundMark x1="7813" y1="17756" x2="7813" y2="17756"/>
                        <a14:foregroundMark x1="43848" y1="89766" x2="46875" y2="71640"/>
                        <a14:foregroundMark x1="41309" y1="92972" x2="50488" y2="92972"/>
                        <a14:foregroundMark x1="43848" y1="94945" x2="43848" y2="94945"/>
                        <a14:foregroundMark x1="72656" y1="95561" x2="81836" y2="70284"/>
                        <a14:foregroundMark x1="91113" y1="91739" x2="89551" y2="77435"/>
                        <a14:foregroundMark x1="95215" y1="63748" x2="95215" y2="54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8" y="1520130"/>
            <a:ext cx="3636906" cy="38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7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93978-8607-4ED8-A62C-19ADA9C2DF4A}"/>
              </a:ext>
            </a:extLst>
          </p:cNvPr>
          <p:cNvSpPr/>
          <p:nvPr/>
        </p:nvSpPr>
        <p:spPr>
          <a:xfrm>
            <a:off x="325316" y="432581"/>
            <a:ext cx="8493369" cy="5992836"/>
          </a:xfrm>
          <a:prstGeom prst="rect">
            <a:avLst/>
          </a:prstGeom>
          <a:noFill/>
          <a:ln w="1143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9C1E3E7-4F88-4235-9698-2C3766CA3745}"/>
              </a:ext>
            </a:extLst>
          </p:cNvPr>
          <p:cNvSpPr/>
          <p:nvPr/>
        </p:nvSpPr>
        <p:spPr>
          <a:xfrm>
            <a:off x="184786" y="150668"/>
            <a:ext cx="8862771" cy="4860155"/>
          </a:xfrm>
          <a:custGeom>
            <a:avLst/>
            <a:gdLst>
              <a:gd name="connsiteX0" fmla="*/ 11500141 w 11702941"/>
              <a:gd name="connsiteY0" fmla="*/ 6629961 h 6629961"/>
              <a:gd name="connsiteX1" fmla="*/ 11162516 w 11702941"/>
              <a:gd name="connsiteY1" fmla="*/ 4055573 h 6629961"/>
              <a:gd name="connsiteX2" fmla="*/ 11697089 w 11702941"/>
              <a:gd name="connsiteY2" fmla="*/ 1959487 h 6629961"/>
              <a:gd name="connsiteX3" fmla="*/ 11331329 w 11702941"/>
              <a:gd name="connsiteY3" fmla="*/ 440176 h 6629961"/>
              <a:gd name="connsiteX4" fmla="*/ 9727612 w 11702941"/>
              <a:gd name="connsiteY4" fmla="*/ 426108 h 6629961"/>
              <a:gd name="connsiteX5" fmla="*/ 7476781 w 11702941"/>
              <a:gd name="connsiteY5" fmla="*/ 60348 h 6629961"/>
              <a:gd name="connsiteX6" fmla="*/ 5141544 w 11702941"/>
              <a:gd name="connsiteY6" fmla="*/ 552718 h 6629961"/>
              <a:gd name="connsiteX7" fmla="*/ 3256473 w 11702941"/>
              <a:gd name="connsiteY7" fmla="*/ 538650 h 6629961"/>
              <a:gd name="connsiteX8" fmla="*/ 1104116 w 11702941"/>
              <a:gd name="connsiteY8" fmla="*/ 4078 h 6629961"/>
              <a:gd name="connsiteX9" fmla="*/ 20904 w 11702941"/>
              <a:gd name="connsiteY9" fmla="*/ 862207 h 6629961"/>
              <a:gd name="connsiteX10" fmla="*/ 372596 w 11702941"/>
              <a:gd name="connsiteY10" fmla="*/ 2494059 h 6629961"/>
              <a:gd name="connsiteX11" fmla="*/ 161581 w 11702941"/>
              <a:gd name="connsiteY11" fmla="*/ 3324053 h 6629961"/>
              <a:gd name="connsiteX0" fmla="*/ 11323161 w 11702941"/>
              <a:gd name="connsiteY0" fmla="*/ 5037135 h 5037135"/>
              <a:gd name="connsiteX1" fmla="*/ 11162516 w 11702941"/>
              <a:gd name="connsiteY1" fmla="*/ 4055573 h 5037135"/>
              <a:gd name="connsiteX2" fmla="*/ 11697089 w 11702941"/>
              <a:gd name="connsiteY2" fmla="*/ 1959487 h 5037135"/>
              <a:gd name="connsiteX3" fmla="*/ 11331329 w 11702941"/>
              <a:gd name="connsiteY3" fmla="*/ 440176 h 5037135"/>
              <a:gd name="connsiteX4" fmla="*/ 9727612 w 11702941"/>
              <a:gd name="connsiteY4" fmla="*/ 426108 h 5037135"/>
              <a:gd name="connsiteX5" fmla="*/ 7476781 w 11702941"/>
              <a:gd name="connsiteY5" fmla="*/ 60348 h 5037135"/>
              <a:gd name="connsiteX6" fmla="*/ 5141544 w 11702941"/>
              <a:gd name="connsiteY6" fmla="*/ 552718 h 5037135"/>
              <a:gd name="connsiteX7" fmla="*/ 3256473 w 11702941"/>
              <a:gd name="connsiteY7" fmla="*/ 538650 h 5037135"/>
              <a:gd name="connsiteX8" fmla="*/ 1104116 w 11702941"/>
              <a:gd name="connsiteY8" fmla="*/ 4078 h 5037135"/>
              <a:gd name="connsiteX9" fmla="*/ 20904 w 11702941"/>
              <a:gd name="connsiteY9" fmla="*/ 862207 h 5037135"/>
              <a:gd name="connsiteX10" fmla="*/ 372596 w 11702941"/>
              <a:gd name="connsiteY10" fmla="*/ 2494059 h 5037135"/>
              <a:gd name="connsiteX11" fmla="*/ 161581 w 11702941"/>
              <a:gd name="connsiteY11" fmla="*/ 3324053 h 5037135"/>
              <a:gd name="connsiteX0" fmla="*/ 11323161 w 11697456"/>
              <a:gd name="connsiteY0" fmla="*/ 5037135 h 5037135"/>
              <a:gd name="connsiteX1" fmla="*/ 11398490 w 11697456"/>
              <a:gd name="connsiteY1" fmla="*/ 3052682 h 5037135"/>
              <a:gd name="connsiteX2" fmla="*/ 11697089 w 11697456"/>
              <a:gd name="connsiteY2" fmla="*/ 1959487 h 5037135"/>
              <a:gd name="connsiteX3" fmla="*/ 11331329 w 11697456"/>
              <a:gd name="connsiteY3" fmla="*/ 440176 h 5037135"/>
              <a:gd name="connsiteX4" fmla="*/ 9727612 w 11697456"/>
              <a:gd name="connsiteY4" fmla="*/ 426108 h 5037135"/>
              <a:gd name="connsiteX5" fmla="*/ 7476781 w 11697456"/>
              <a:gd name="connsiteY5" fmla="*/ 60348 h 5037135"/>
              <a:gd name="connsiteX6" fmla="*/ 5141544 w 11697456"/>
              <a:gd name="connsiteY6" fmla="*/ 552718 h 5037135"/>
              <a:gd name="connsiteX7" fmla="*/ 3256473 w 11697456"/>
              <a:gd name="connsiteY7" fmla="*/ 538650 h 5037135"/>
              <a:gd name="connsiteX8" fmla="*/ 1104116 w 11697456"/>
              <a:gd name="connsiteY8" fmla="*/ 4078 h 5037135"/>
              <a:gd name="connsiteX9" fmla="*/ 20904 w 11697456"/>
              <a:gd name="connsiteY9" fmla="*/ 862207 h 5037135"/>
              <a:gd name="connsiteX10" fmla="*/ 372596 w 11697456"/>
              <a:gd name="connsiteY10" fmla="*/ 2494059 h 5037135"/>
              <a:gd name="connsiteX11" fmla="*/ 161581 w 11697456"/>
              <a:gd name="connsiteY11" fmla="*/ 3324053 h 5037135"/>
              <a:gd name="connsiteX0" fmla="*/ 11323161 w 11698986"/>
              <a:gd name="connsiteY0" fmla="*/ 5037135 h 5037135"/>
              <a:gd name="connsiteX1" fmla="*/ 11251006 w 11698986"/>
              <a:gd name="connsiteY1" fmla="*/ 3141172 h 5037135"/>
              <a:gd name="connsiteX2" fmla="*/ 11697089 w 11698986"/>
              <a:gd name="connsiteY2" fmla="*/ 1959487 h 5037135"/>
              <a:gd name="connsiteX3" fmla="*/ 11331329 w 11698986"/>
              <a:gd name="connsiteY3" fmla="*/ 440176 h 5037135"/>
              <a:gd name="connsiteX4" fmla="*/ 9727612 w 11698986"/>
              <a:gd name="connsiteY4" fmla="*/ 426108 h 5037135"/>
              <a:gd name="connsiteX5" fmla="*/ 7476781 w 11698986"/>
              <a:gd name="connsiteY5" fmla="*/ 60348 h 5037135"/>
              <a:gd name="connsiteX6" fmla="*/ 5141544 w 11698986"/>
              <a:gd name="connsiteY6" fmla="*/ 552718 h 5037135"/>
              <a:gd name="connsiteX7" fmla="*/ 3256473 w 11698986"/>
              <a:gd name="connsiteY7" fmla="*/ 538650 h 5037135"/>
              <a:gd name="connsiteX8" fmla="*/ 1104116 w 11698986"/>
              <a:gd name="connsiteY8" fmla="*/ 4078 h 5037135"/>
              <a:gd name="connsiteX9" fmla="*/ 20904 w 11698986"/>
              <a:gd name="connsiteY9" fmla="*/ 862207 h 5037135"/>
              <a:gd name="connsiteX10" fmla="*/ 372596 w 11698986"/>
              <a:gd name="connsiteY10" fmla="*/ 2494059 h 5037135"/>
              <a:gd name="connsiteX11" fmla="*/ 161581 w 11698986"/>
              <a:gd name="connsiteY11" fmla="*/ 3324053 h 5037135"/>
              <a:gd name="connsiteX0" fmla="*/ 11411651 w 11698986"/>
              <a:gd name="connsiteY0" fmla="*/ 4506193 h 4506193"/>
              <a:gd name="connsiteX1" fmla="*/ 11251006 w 11698986"/>
              <a:gd name="connsiteY1" fmla="*/ 3141172 h 4506193"/>
              <a:gd name="connsiteX2" fmla="*/ 11697089 w 11698986"/>
              <a:gd name="connsiteY2" fmla="*/ 1959487 h 4506193"/>
              <a:gd name="connsiteX3" fmla="*/ 11331329 w 11698986"/>
              <a:gd name="connsiteY3" fmla="*/ 440176 h 4506193"/>
              <a:gd name="connsiteX4" fmla="*/ 9727612 w 11698986"/>
              <a:gd name="connsiteY4" fmla="*/ 426108 h 4506193"/>
              <a:gd name="connsiteX5" fmla="*/ 7476781 w 11698986"/>
              <a:gd name="connsiteY5" fmla="*/ 60348 h 4506193"/>
              <a:gd name="connsiteX6" fmla="*/ 5141544 w 11698986"/>
              <a:gd name="connsiteY6" fmla="*/ 552718 h 4506193"/>
              <a:gd name="connsiteX7" fmla="*/ 3256473 w 11698986"/>
              <a:gd name="connsiteY7" fmla="*/ 538650 h 4506193"/>
              <a:gd name="connsiteX8" fmla="*/ 1104116 w 11698986"/>
              <a:gd name="connsiteY8" fmla="*/ 4078 h 4506193"/>
              <a:gd name="connsiteX9" fmla="*/ 20904 w 11698986"/>
              <a:gd name="connsiteY9" fmla="*/ 862207 h 4506193"/>
              <a:gd name="connsiteX10" fmla="*/ 372596 w 11698986"/>
              <a:gd name="connsiteY10" fmla="*/ 2494059 h 4506193"/>
              <a:gd name="connsiteX11" fmla="*/ 161581 w 11698986"/>
              <a:gd name="connsiteY11" fmla="*/ 3324053 h 4506193"/>
              <a:gd name="connsiteX0" fmla="*/ 11411651 w 11718370"/>
              <a:gd name="connsiteY0" fmla="*/ 4506193 h 4506193"/>
              <a:gd name="connsiteX1" fmla="*/ 11251006 w 11718370"/>
              <a:gd name="connsiteY1" fmla="*/ 3141172 h 4506193"/>
              <a:gd name="connsiteX2" fmla="*/ 11697089 w 11718370"/>
              <a:gd name="connsiteY2" fmla="*/ 1959487 h 4506193"/>
              <a:gd name="connsiteX3" fmla="*/ 11331329 w 11718370"/>
              <a:gd name="connsiteY3" fmla="*/ 440176 h 4506193"/>
              <a:gd name="connsiteX4" fmla="*/ 9727612 w 11718370"/>
              <a:gd name="connsiteY4" fmla="*/ 426108 h 4506193"/>
              <a:gd name="connsiteX5" fmla="*/ 7476781 w 11718370"/>
              <a:gd name="connsiteY5" fmla="*/ 60348 h 4506193"/>
              <a:gd name="connsiteX6" fmla="*/ 5141544 w 11718370"/>
              <a:gd name="connsiteY6" fmla="*/ 552718 h 4506193"/>
              <a:gd name="connsiteX7" fmla="*/ 3256473 w 11718370"/>
              <a:gd name="connsiteY7" fmla="*/ 538650 h 4506193"/>
              <a:gd name="connsiteX8" fmla="*/ 1104116 w 11718370"/>
              <a:gd name="connsiteY8" fmla="*/ 4078 h 4506193"/>
              <a:gd name="connsiteX9" fmla="*/ 20904 w 11718370"/>
              <a:gd name="connsiteY9" fmla="*/ 862207 h 4506193"/>
              <a:gd name="connsiteX10" fmla="*/ 372596 w 11718370"/>
              <a:gd name="connsiteY10" fmla="*/ 2494059 h 4506193"/>
              <a:gd name="connsiteX11" fmla="*/ 161581 w 11718370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411651 w 11817027"/>
              <a:gd name="connsiteY0" fmla="*/ 4506193 h 4506193"/>
              <a:gd name="connsiteX1" fmla="*/ 11251006 w 11817027"/>
              <a:gd name="connsiteY1" fmla="*/ 3141172 h 4506193"/>
              <a:gd name="connsiteX2" fmla="*/ 11697089 w 11817027"/>
              <a:gd name="connsiteY2" fmla="*/ 1959487 h 4506193"/>
              <a:gd name="connsiteX3" fmla="*/ 11331329 w 11817027"/>
              <a:gd name="connsiteY3" fmla="*/ 440176 h 4506193"/>
              <a:gd name="connsiteX4" fmla="*/ 9727612 w 11817027"/>
              <a:gd name="connsiteY4" fmla="*/ 426108 h 4506193"/>
              <a:gd name="connsiteX5" fmla="*/ 7476781 w 11817027"/>
              <a:gd name="connsiteY5" fmla="*/ 60348 h 4506193"/>
              <a:gd name="connsiteX6" fmla="*/ 5141544 w 11817027"/>
              <a:gd name="connsiteY6" fmla="*/ 552718 h 4506193"/>
              <a:gd name="connsiteX7" fmla="*/ 3256473 w 11817027"/>
              <a:gd name="connsiteY7" fmla="*/ 538650 h 4506193"/>
              <a:gd name="connsiteX8" fmla="*/ 1104116 w 11817027"/>
              <a:gd name="connsiteY8" fmla="*/ 4078 h 4506193"/>
              <a:gd name="connsiteX9" fmla="*/ 20904 w 11817027"/>
              <a:gd name="connsiteY9" fmla="*/ 862207 h 4506193"/>
              <a:gd name="connsiteX10" fmla="*/ 372596 w 11817027"/>
              <a:gd name="connsiteY10" fmla="*/ 2494059 h 4506193"/>
              <a:gd name="connsiteX11" fmla="*/ 161581 w 11817027"/>
              <a:gd name="connsiteY11" fmla="*/ 3324053 h 4506193"/>
              <a:gd name="connsiteX0" fmla="*/ 11574534 w 11979910"/>
              <a:gd name="connsiteY0" fmla="*/ 4506193 h 4506193"/>
              <a:gd name="connsiteX1" fmla="*/ 11413889 w 11979910"/>
              <a:gd name="connsiteY1" fmla="*/ 3141172 h 4506193"/>
              <a:gd name="connsiteX2" fmla="*/ 11859972 w 11979910"/>
              <a:gd name="connsiteY2" fmla="*/ 1959487 h 4506193"/>
              <a:gd name="connsiteX3" fmla="*/ 11494212 w 11979910"/>
              <a:gd name="connsiteY3" fmla="*/ 440176 h 4506193"/>
              <a:gd name="connsiteX4" fmla="*/ 9890495 w 11979910"/>
              <a:gd name="connsiteY4" fmla="*/ 426108 h 4506193"/>
              <a:gd name="connsiteX5" fmla="*/ 7639664 w 11979910"/>
              <a:gd name="connsiteY5" fmla="*/ 60348 h 4506193"/>
              <a:gd name="connsiteX6" fmla="*/ 5304427 w 11979910"/>
              <a:gd name="connsiteY6" fmla="*/ 552718 h 4506193"/>
              <a:gd name="connsiteX7" fmla="*/ 3419356 w 11979910"/>
              <a:gd name="connsiteY7" fmla="*/ 538650 h 4506193"/>
              <a:gd name="connsiteX8" fmla="*/ 1266999 w 11979910"/>
              <a:gd name="connsiteY8" fmla="*/ 4078 h 4506193"/>
              <a:gd name="connsiteX9" fmla="*/ 183787 w 11979910"/>
              <a:gd name="connsiteY9" fmla="*/ 862207 h 4506193"/>
              <a:gd name="connsiteX10" fmla="*/ 535479 w 11979910"/>
              <a:gd name="connsiteY10" fmla="*/ 2494059 h 4506193"/>
              <a:gd name="connsiteX11" fmla="*/ 0 w 11979910"/>
              <a:gd name="connsiteY11" fmla="*/ 4208956 h 4506193"/>
              <a:gd name="connsiteX0" fmla="*/ 11698643 w 12104019"/>
              <a:gd name="connsiteY0" fmla="*/ 4506193 h 4506193"/>
              <a:gd name="connsiteX1" fmla="*/ 11537998 w 12104019"/>
              <a:gd name="connsiteY1" fmla="*/ 3141172 h 4506193"/>
              <a:gd name="connsiteX2" fmla="*/ 11984081 w 12104019"/>
              <a:gd name="connsiteY2" fmla="*/ 1959487 h 4506193"/>
              <a:gd name="connsiteX3" fmla="*/ 11618321 w 12104019"/>
              <a:gd name="connsiteY3" fmla="*/ 440176 h 4506193"/>
              <a:gd name="connsiteX4" fmla="*/ 10014604 w 12104019"/>
              <a:gd name="connsiteY4" fmla="*/ 426108 h 4506193"/>
              <a:gd name="connsiteX5" fmla="*/ 7763773 w 12104019"/>
              <a:gd name="connsiteY5" fmla="*/ 60348 h 4506193"/>
              <a:gd name="connsiteX6" fmla="*/ 5428536 w 12104019"/>
              <a:gd name="connsiteY6" fmla="*/ 552718 h 4506193"/>
              <a:gd name="connsiteX7" fmla="*/ 3543465 w 12104019"/>
              <a:gd name="connsiteY7" fmla="*/ 538650 h 4506193"/>
              <a:gd name="connsiteX8" fmla="*/ 1391108 w 12104019"/>
              <a:gd name="connsiteY8" fmla="*/ 4078 h 4506193"/>
              <a:gd name="connsiteX9" fmla="*/ 307896 w 12104019"/>
              <a:gd name="connsiteY9" fmla="*/ 862207 h 4506193"/>
              <a:gd name="connsiteX10" fmla="*/ 659588 w 12104019"/>
              <a:gd name="connsiteY10" fmla="*/ 2494059 h 4506193"/>
              <a:gd name="connsiteX11" fmla="*/ 124109 w 12104019"/>
              <a:gd name="connsiteY11" fmla="*/ 4208956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411652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17028"/>
              <a:gd name="connsiteY0" fmla="*/ 4506193 h 4506193"/>
              <a:gd name="connsiteX1" fmla="*/ 11251007 w 11817028"/>
              <a:gd name="connsiteY1" fmla="*/ 3141172 h 4506193"/>
              <a:gd name="connsiteX2" fmla="*/ 11697090 w 11817028"/>
              <a:gd name="connsiteY2" fmla="*/ 1959487 h 4506193"/>
              <a:gd name="connsiteX3" fmla="*/ 11331330 w 11817028"/>
              <a:gd name="connsiteY3" fmla="*/ 440176 h 4506193"/>
              <a:gd name="connsiteX4" fmla="*/ 9727613 w 11817028"/>
              <a:gd name="connsiteY4" fmla="*/ 426108 h 4506193"/>
              <a:gd name="connsiteX5" fmla="*/ 7476782 w 11817028"/>
              <a:gd name="connsiteY5" fmla="*/ 60348 h 4506193"/>
              <a:gd name="connsiteX6" fmla="*/ 5141545 w 11817028"/>
              <a:gd name="connsiteY6" fmla="*/ 552718 h 4506193"/>
              <a:gd name="connsiteX7" fmla="*/ 3256474 w 11817028"/>
              <a:gd name="connsiteY7" fmla="*/ 538650 h 4506193"/>
              <a:gd name="connsiteX8" fmla="*/ 1104117 w 11817028"/>
              <a:gd name="connsiteY8" fmla="*/ 4078 h 4506193"/>
              <a:gd name="connsiteX9" fmla="*/ 20905 w 11817028"/>
              <a:gd name="connsiteY9" fmla="*/ 862207 h 4506193"/>
              <a:gd name="connsiteX10" fmla="*/ 372597 w 11817028"/>
              <a:gd name="connsiteY10" fmla="*/ 2494059 h 4506193"/>
              <a:gd name="connsiteX11" fmla="*/ 191079 w 11817028"/>
              <a:gd name="connsiteY11" fmla="*/ 4444930 h 4506193"/>
              <a:gd name="connsiteX0" fmla="*/ 11706620 w 11837458"/>
              <a:gd name="connsiteY0" fmla="*/ 4506193 h 4506193"/>
              <a:gd name="connsiteX1" fmla="*/ 11251007 w 11837458"/>
              <a:gd name="connsiteY1" fmla="*/ 3141172 h 4506193"/>
              <a:gd name="connsiteX2" fmla="*/ 11697090 w 11837458"/>
              <a:gd name="connsiteY2" fmla="*/ 1959487 h 4506193"/>
              <a:gd name="connsiteX3" fmla="*/ 11331330 w 11837458"/>
              <a:gd name="connsiteY3" fmla="*/ 440176 h 4506193"/>
              <a:gd name="connsiteX4" fmla="*/ 9727613 w 11837458"/>
              <a:gd name="connsiteY4" fmla="*/ 426108 h 4506193"/>
              <a:gd name="connsiteX5" fmla="*/ 7476782 w 11837458"/>
              <a:gd name="connsiteY5" fmla="*/ 60348 h 4506193"/>
              <a:gd name="connsiteX6" fmla="*/ 5141545 w 11837458"/>
              <a:gd name="connsiteY6" fmla="*/ 552718 h 4506193"/>
              <a:gd name="connsiteX7" fmla="*/ 3256474 w 11837458"/>
              <a:gd name="connsiteY7" fmla="*/ 538650 h 4506193"/>
              <a:gd name="connsiteX8" fmla="*/ 1104117 w 11837458"/>
              <a:gd name="connsiteY8" fmla="*/ 4078 h 4506193"/>
              <a:gd name="connsiteX9" fmla="*/ 20905 w 11837458"/>
              <a:gd name="connsiteY9" fmla="*/ 862207 h 4506193"/>
              <a:gd name="connsiteX10" fmla="*/ 372597 w 11837458"/>
              <a:gd name="connsiteY10" fmla="*/ 2494059 h 4506193"/>
              <a:gd name="connsiteX11" fmla="*/ 191079 w 11837458"/>
              <a:gd name="connsiteY11" fmla="*/ 4444930 h 4506193"/>
              <a:gd name="connsiteX0" fmla="*/ 11411652 w 11817028"/>
              <a:gd name="connsiteY0" fmla="*/ 4860155 h 4860155"/>
              <a:gd name="connsiteX1" fmla="*/ 11251007 w 11817028"/>
              <a:gd name="connsiteY1" fmla="*/ 3141172 h 4860155"/>
              <a:gd name="connsiteX2" fmla="*/ 11697090 w 11817028"/>
              <a:gd name="connsiteY2" fmla="*/ 1959487 h 4860155"/>
              <a:gd name="connsiteX3" fmla="*/ 11331330 w 11817028"/>
              <a:gd name="connsiteY3" fmla="*/ 440176 h 4860155"/>
              <a:gd name="connsiteX4" fmla="*/ 9727613 w 11817028"/>
              <a:gd name="connsiteY4" fmla="*/ 426108 h 4860155"/>
              <a:gd name="connsiteX5" fmla="*/ 7476782 w 11817028"/>
              <a:gd name="connsiteY5" fmla="*/ 60348 h 4860155"/>
              <a:gd name="connsiteX6" fmla="*/ 5141545 w 11817028"/>
              <a:gd name="connsiteY6" fmla="*/ 552718 h 4860155"/>
              <a:gd name="connsiteX7" fmla="*/ 3256474 w 11817028"/>
              <a:gd name="connsiteY7" fmla="*/ 538650 h 4860155"/>
              <a:gd name="connsiteX8" fmla="*/ 1104117 w 11817028"/>
              <a:gd name="connsiteY8" fmla="*/ 4078 h 4860155"/>
              <a:gd name="connsiteX9" fmla="*/ 20905 w 11817028"/>
              <a:gd name="connsiteY9" fmla="*/ 862207 h 4860155"/>
              <a:gd name="connsiteX10" fmla="*/ 372597 w 11817028"/>
              <a:gd name="connsiteY10" fmla="*/ 2494059 h 4860155"/>
              <a:gd name="connsiteX11" fmla="*/ 191079 w 11817028"/>
              <a:gd name="connsiteY11" fmla="*/ 4444930 h 486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7028" h="4860155">
                <a:moveTo>
                  <a:pt x="11411652" y="4860155"/>
                </a:moveTo>
                <a:cubicBezTo>
                  <a:pt x="11875356" y="4080154"/>
                  <a:pt x="11203434" y="3624617"/>
                  <a:pt x="11251007" y="3141172"/>
                </a:cubicBezTo>
                <a:cubicBezTo>
                  <a:pt x="11298580" y="2657727"/>
                  <a:pt x="11388735" y="2527640"/>
                  <a:pt x="11697090" y="1959487"/>
                </a:cubicBezTo>
                <a:cubicBezTo>
                  <a:pt x="12005445" y="1391334"/>
                  <a:pt x="11659576" y="695739"/>
                  <a:pt x="11331330" y="440176"/>
                </a:cubicBezTo>
                <a:cubicBezTo>
                  <a:pt x="11003084" y="184613"/>
                  <a:pt x="10370038" y="489413"/>
                  <a:pt x="9727613" y="426108"/>
                </a:cubicBezTo>
                <a:cubicBezTo>
                  <a:pt x="9085188" y="362803"/>
                  <a:pt x="8241127" y="39246"/>
                  <a:pt x="7476782" y="60348"/>
                </a:cubicBezTo>
                <a:cubicBezTo>
                  <a:pt x="6712437" y="81450"/>
                  <a:pt x="5844930" y="473001"/>
                  <a:pt x="5141545" y="552718"/>
                </a:cubicBezTo>
                <a:cubicBezTo>
                  <a:pt x="4438160" y="632435"/>
                  <a:pt x="3929379" y="630090"/>
                  <a:pt x="3256474" y="538650"/>
                </a:cubicBezTo>
                <a:cubicBezTo>
                  <a:pt x="2583569" y="447210"/>
                  <a:pt x="1643378" y="-49848"/>
                  <a:pt x="1104117" y="4078"/>
                </a:cubicBezTo>
                <a:cubicBezTo>
                  <a:pt x="564855" y="58004"/>
                  <a:pt x="142825" y="240733"/>
                  <a:pt x="20905" y="862207"/>
                </a:cubicBezTo>
                <a:cubicBezTo>
                  <a:pt x="-101015" y="1483681"/>
                  <a:pt x="349151" y="2083751"/>
                  <a:pt x="372597" y="2494059"/>
                </a:cubicBezTo>
                <a:cubicBezTo>
                  <a:pt x="396043" y="2904367"/>
                  <a:pt x="-281627" y="3527165"/>
                  <a:pt x="191079" y="4444930"/>
                </a:cubicBezTo>
              </a:path>
            </a:pathLst>
          </a:custGeom>
          <a:noFill/>
          <a:ln w="19050">
            <a:solidFill>
              <a:srgbClr val="BD88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8DE455-0B43-4B03-834C-B34EB55ACE4B}"/>
              </a:ext>
            </a:extLst>
          </p:cNvPr>
          <p:cNvSpPr/>
          <p:nvPr/>
        </p:nvSpPr>
        <p:spPr>
          <a:xfrm>
            <a:off x="335567" y="210775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D46552-564C-434C-A73C-CBEED41E729B}"/>
              </a:ext>
            </a:extLst>
          </p:cNvPr>
          <p:cNvSpPr/>
          <p:nvPr/>
        </p:nvSpPr>
        <p:spPr>
          <a:xfrm>
            <a:off x="2421625" y="587382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A3D3736-1299-4C27-8EBE-2A3E8F239E57}"/>
              </a:ext>
            </a:extLst>
          </p:cNvPr>
          <p:cNvSpPr/>
          <p:nvPr/>
        </p:nvSpPr>
        <p:spPr>
          <a:xfrm>
            <a:off x="4148138" y="65246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8D7581-3DD2-43A2-AA79-F4382739C119}"/>
              </a:ext>
            </a:extLst>
          </p:cNvPr>
          <p:cNvSpPr/>
          <p:nvPr/>
        </p:nvSpPr>
        <p:spPr>
          <a:xfrm>
            <a:off x="5579487" y="17027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A77081-F565-4D81-BC90-B3C5701AA1D2}"/>
              </a:ext>
            </a:extLst>
          </p:cNvPr>
          <p:cNvSpPr/>
          <p:nvPr/>
        </p:nvSpPr>
        <p:spPr>
          <a:xfrm>
            <a:off x="7234115" y="481884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B8EE4F-B4B6-40F2-9626-A81CD0457AF4}"/>
              </a:ext>
            </a:extLst>
          </p:cNvPr>
          <p:cNvSpPr/>
          <p:nvPr/>
        </p:nvSpPr>
        <p:spPr>
          <a:xfrm>
            <a:off x="629696" y="144316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53099F2-248B-4AC2-8CFC-C941BC96927A}"/>
              </a:ext>
            </a:extLst>
          </p:cNvPr>
          <p:cNvSpPr/>
          <p:nvPr/>
        </p:nvSpPr>
        <p:spPr>
          <a:xfrm>
            <a:off x="343877" y="4502859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349410F-8843-4158-91E0-80BC089859B2}"/>
              </a:ext>
            </a:extLst>
          </p:cNvPr>
          <p:cNvSpPr/>
          <p:nvPr/>
        </p:nvSpPr>
        <p:spPr>
          <a:xfrm>
            <a:off x="8910387" y="1035927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315B8D0-6C1B-444E-8DA8-A4CDC4537565}"/>
              </a:ext>
            </a:extLst>
          </p:cNvPr>
          <p:cNvSpPr/>
          <p:nvPr/>
        </p:nvSpPr>
        <p:spPr>
          <a:xfrm>
            <a:off x="8711728" y="2580745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B404C5A-2D76-4FEA-A53F-F33962C4655A}"/>
              </a:ext>
            </a:extLst>
          </p:cNvPr>
          <p:cNvSpPr/>
          <p:nvPr/>
        </p:nvSpPr>
        <p:spPr>
          <a:xfrm>
            <a:off x="8732107" y="4887000"/>
            <a:ext cx="9765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rgbClr val="FFFEE1">
                <a:alpha val="69804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C2C01A-C2D0-467F-9201-D6645B4D2E4B}"/>
              </a:ext>
            </a:extLst>
          </p:cNvPr>
          <p:cNvSpPr/>
          <p:nvPr/>
        </p:nvSpPr>
        <p:spPr>
          <a:xfrm>
            <a:off x="656759" y="849690"/>
            <a:ext cx="4903532" cy="5375701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solidFill>
            <a:srgbClr val="F0DFCB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xmlns="" id="{CAC0B5C3-26A6-42F2-8565-F570CF84A057}"/>
              </a:ext>
            </a:extLst>
          </p:cNvPr>
          <p:cNvSpPr/>
          <p:nvPr/>
        </p:nvSpPr>
        <p:spPr>
          <a:xfrm>
            <a:off x="473039" y="892985"/>
            <a:ext cx="5171576" cy="4984865"/>
          </a:xfrm>
          <a:custGeom>
            <a:avLst/>
            <a:gdLst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8047648 w 8881759"/>
              <a:gd name="connsiteY2" fmla="*/ 0 h 4090181"/>
              <a:gd name="connsiteX3" fmla="*/ 8881759 w 8881759"/>
              <a:gd name="connsiteY3" fmla="*/ 834111 h 4090181"/>
              <a:gd name="connsiteX4" fmla="*/ 8881759 w 8881759"/>
              <a:gd name="connsiteY4" fmla="*/ 3256070 h 4090181"/>
              <a:gd name="connsiteX5" fmla="*/ 8047648 w 8881759"/>
              <a:gd name="connsiteY5" fmla="*/ 4090181 h 4090181"/>
              <a:gd name="connsiteX6" fmla="*/ 834111 w 8881759"/>
              <a:gd name="connsiteY6" fmla="*/ 4090181 h 4090181"/>
              <a:gd name="connsiteX7" fmla="*/ 0 w 8881759"/>
              <a:gd name="connsiteY7" fmla="*/ 3256070 h 4090181"/>
              <a:gd name="connsiteX8" fmla="*/ 0 w 8881759"/>
              <a:gd name="connsiteY8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963333 w 8881759"/>
              <a:gd name="connsiteY2" fmla="*/ 372533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834111 h 4090181"/>
              <a:gd name="connsiteX1" fmla="*/ 834111 w 8881759"/>
              <a:gd name="connsiteY1" fmla="*/ 0 h 4090181"/>
              <a:gd name="connsiteX2" fmla="*/ 2302933 w 8881759"/>
              <a:gd name="connsiteY2" fmla="*/ 304800 h 4090181"/>
              <a:gd name="connsiteX3" fmla="*/ 8047648 w 8881759"/>
              <a:gd name="connsiteY3" fmla="*/ 0 h 4090181"/>
              <a:gd name="connsiteX4" fmla="*/ 8881759 w 8881759"/>
              <a:gd name="connsiteY4" fmla="*/ 834111 h 4090181"/>
              <a:gd name="connsiteX5" fmla="*/ 8881759 w 8881759"/>
              <a:gd name="connsiteY5" fmla="*/ 3256070 h 4090181"/>
              <a:gd name="connsiteX6" fmla="*/ 8047648 w 8881759"/>
              <a:gd name="connsiteY6" fmla="*/ 4090181 h 4090181"/>
              <a:gd name="connsiteX7" fmla="*/ 834111 w 8881759"/>
              <a:gd name="connsiteY7" fmla="*/ 4090181 h 4090181"/>
              <a:gd name="connsiteX8" fmla="*/ 0 w 8881759"/>
              <a:gd name="connsiteY8" fmla="*/ 3256070 h 4090181"/>
              <a:gd name="connsiteX9" fmla="*/ 0 w 8881759"/>
              <a:gd name="connsiteY9" fmla="*/ 834111 h 4090181"/>
              <a:gd name="connsiteX0" fmla="*/ 0 w 8881759"/>
              <a:gd name="connsiteY0" fmla="*/ 1179176 h 4435246"/>
              <a:gd name="connsiteX1" fmla="*/ 834111 w 8881759"/>
              <a:gd name="connsiteY1" fmla="*/ 345065 h 4435246"/>
              <a:gd name="connsiteX2" fmla="*/ 2302933 w 8881759"/>
              <a:gd name="connsiteY2" fmla="*/ 649865 h 4435246"/>
              <a:gd name="connsiteX3" fmla="*/ 6146800 w 8881759"/>
              <a:gd name="connsiteY3" fmla="*/ 6398 h 4435246"/>
              <a:gd name="connsiteX4" fmla="*/ 8047648 w 8881759"/>
              <a:gd name="connsiteY4" fmla="*/ 345065 h 4435246"/>
              <a:gd name="connsiteX5" fmla="*/ 8881759 w 8881759"/>
              <a:gd name="connsiteY5" fmla="*/ 1179176 h 4435246"/>
              <a:gd name="connsiteX6" fmla="*/ 8881759 w 8881759"/>
              <a:gd name="connsiteY6" fmla="*/ 3601135 h 4435246"/>
              <a:gd name="connsiteX7" fmla="*/ 8047648 w 8881759"/>
              <a:gd name="connsiteY7" fmla="*/ 4435246 h 4435246"/>
              <a:gd name="connsiteX8" fmla="*/ 834111 w 8881759"/>
              <a:gd name="connsiteY8" fmla="*/ 4435246 h 4435246"/>
              <a:gd name="connsiteX9" fmla="*/ 0 w 8881759"/>
              <a:gd name="connsiteY9" fmla="*/ 3601135 h 4435246"/>
              <a:gd name="connsiteX10" fmla="*/ 0 w 8881759"/>
              <a:gd name="connsiteY10" fmla="*/ 1179176 h 4435246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881759 w 8881759"/>
              <a:gd name="connsiteY6" fmla="*/ 3615350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881759"/>
              <a:gd name="connsiteY0" fmla="*/ 1193391 h 4449461"/>
              <a:gd name="connsiteX1" fmla="*/ 834111 w 8881759"/>
              <a:gd name="connsiteY1" fmla="*/ 359280 h 4449461"/>
              <a:gd name="connsiteX2" fmla="*/ 2302933 w 8881759"/>
              <a:gd name="connsiteY2" fmla="*/ 664080 h 4449461"/>
              <a:gd name="connsiteX3" fmla="*/ 6146800 w 8881759"/>
              <a:gd name="connsiteY3" fmla="*/ 20613 h 4449461"/>
              <a:gd name="connsiteX4" fmla="*/ 8132315 w 8881759"/>
              <a:gd name="connsiteY4" fmla="*/ 139147 h 4449461"/>
              <a:gd name="connsiteX5" fmla="*/ 8881759 w 8881759"/>
              <a:gd name="connsiteY5" fmla="*/ 1193391 h 4449461"/>
              <a:gd name="connsiteX6" fmla="*/ 8695493 w 8881759"/>
              <a:gd name="connsiteY6" fmla="*/ 2768683 h 4449461"/>
              <a:gd name="connsiteX7" fmla="*/ 8047648 w 8881759"/>
              <a:gd name="connsiteY7" fmla="*/ 4449461 h 4449461"/>
              <a:gd name="connsiteX8" fmla="*/ 834111 w 8881759"/>
              <a:gd name="connsiteY8" fmla="*/ 4449461 h 4449461"/>
              <a:gd name="connsiteX9" fmla="*/ 0 w 8881759"/>
              <a:gd name="connsiteY9" fmla="*/ 3615350 h 4449461"/>
              <a:gd name="connsiteX10" fmla="*/ 0 w 8881759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8961595"/>
              <a:gd name="connsiteY0" fmla="*/ 1193391 h 4449461"/>
              <a:gd name="connsiteX1" fmla="*/ 834111 w 8961595"/>
              <a:gd name="connsiteY1" fmla="*/ 359280 h 4449461"/>
              <a:gd name="connsiteX2" fmla="*/ 2302933 w 8961595"/>
              <a:gd name="connsiteY2" fmla="*/ 664080 h 4449461"/>
              <a:gd name="connsiteX3" fmla="*/ 6146800 w 8961595"/>
              <a:gd name="connsiteY3" fmla="*/ 20613 h 4449461"/>
              <a:gd name="connsiteX4" fmla="*/ 8132315 w 8961595"/>
              <a:gd name="connsiteY4" fmla="*/ 139147 h 4449461"/>
              <a:gd name="connsiteX5" fmla="*/ 8881759 w 8961595"/>
              <a:gd name="connsiteY5" fmla="*/ 1193391 h 4449461"/>
              <a:gd name="connsiteX6" fmla="*/ 8695493 w 8961595"/>
              <a:gd name="connsiteY6" fmla="*/ 2768683 h 4449461"/>
              <a:gd name="connsiteX7" fmla="*/ 8775781 w 8961595"/>
              <a:gd name="connsiteY7" fmla="*/ 4449461 h 4449461"/>
              <a:gd name="connsiteX8" fmla="*/ 834111 w 8961595"/>
              <a:gd name="connsiteY8" fmla="*/ 4449461 h 4449461"/>
              <a:gd name="connsiteX9" fmla="*/ 0 w 8961595"/>
              <a:gd name="connsiteY9" fmla="*/ 3615350 h 4449461"/>
              <a:gd name="connsiteX10" fmla="*/ 0 w 8961595"/>
              <a:gd name="connsiteY10" fmla="*/ 1193391 h 4449461"/>
              <a:gd name="connsiteX0" fmla="*/ 0 w 9024643"/>
              <a:gd name="connsiteY0" fmla="*/ 1193391 h 4449461"/>
              <a:gd name="connsiteX1" fmla="*/ 834111 w 9024643"/>
              <a:gd name="connsiteY1" fmla="*/ 359280 h 4449461"/>
              <a:gd name="connsiteX2" fmla="*/ 2302933 w 9024643"/>
              <a:gd name="connsiteY2" fmla="*/ 664080 h 4449461"/>
              <a:gd name="connsiteX3" fmla="*/ 6146800 w 9024643"/>
              <a:gd name="connsiteY3" fmla="*/ 20613 h 4449461"/>
              <a:gd name="connsiteX4" fmla="*/ 8132315 w 9024643"/>
              <a:gd name="connsiteY4" fmla="*/ 139147 h 4449461"/>
              <a:gd name="connsiteX5" fmla="*/ 8881759 w 9024643"/>
              <a:gd name="connsiteY5" fmla="*/ 1193391 h 4449461"/>
              <a:gd name="connsiteX6" fmla="*/ 8695493 w 9024643"/>
              <a:gd name="connsiteY6" fmla="*/ 2768683 h 4449461"/>
              <a:gd name="connsiteX7" fmla="*/ 8775781 w 9024643"/>
              <a:gd name="connsiteY7" fmla="*/ 4449461 h 4449461"/>
              <a:gd name="connsiteX8" fmla="*/ 834111 w 9024643"/>
              <a:gd name="connsiteY8" fmla="*/ 4449461 h 4449461"/>
              <a:gd name="connsiteX9" fmla="*/ 0 w 9024643"/>
              <a:gd name="connsiteY9" fmla="*/ 3615350 h 4449461"/>
              <a:gd name="connsiteX10" fmla="*/ 0 w 9024643"/>
              <a:gd name="connsiteY10" fmla="*/ 1193391 h 4449461"/>
              <a:gd name="connsiteX0" fmla="*/ 0 w 9024643"/>
              <a:gd name="connsiteY0" fmla="*/ 1193391 h 4931281"/>
              <a:gd name="connsiteX1" fmla="*/ 834111 w 9024643"/>
              <a:gd name="connsiteY1" fmla="*/ 359280 h 4931281"/>
              <a:gd name="connsiteX2" fmla="*/ 2302933 w 9024643"/>
              <a:gd name="connsiteY2" fmla="*/ 664080 h 4931281"/>
              <a:gd name="connsiteX3" fmla="*/ 6146800 w 9024643"/>
              <a:gd name="connsiteY3" fmla="*/ 20613 h 4931281"/>
              <a:gd name="connsiteX4" fmla="*/ 8132315 w 9024643"/>
              <a:gd name="connsiteY4" fmla="*/ 139147 h 4931281"/>
              <a:gd name="connsiteX5" fmla="*/ 8881759 w 9024643"/>
              <a:gd name="connsiteY5" fmla="*/ 1193391 h 4931281"/>
              <a:gd name="connsiteX6" fmla="*/ 8695493 w 9024643"/>
              <a:gd name="connsiteY6" fmla="*/ 2768683 h 4931281"/>
              <a:gd name="connsiteX7" fmla="*/ 8775781 w 9024643"/>
              <a:gd name="connsiteY7" fmla="*/ 4449461 h 4931281"/>
              <a:gd name="connsiteX8" fmla="*/ 6417733 w 9024643"/>
              <a:gd name="connsiteY8" fmla="*/ 4931281 h 4931281"/>
              <a:gd name="connsiteX9" fmla="*/ 834111 w 9024643"/>
              <a:gd name="connsiteY9" fmla="*/ 4449461 h 4931281"/>
              <a:gd name="connsiteX10" fmla="*/ 0 w 9024643"/>
              <a:gd name="connsiteY10" fmla="*/ 3615350 h 4931281"/>
              <a:gd name="connsiteX11" fmla="*/ 0 w 9024643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8925337"/>
              <a:gd name="connsiteY0" fmla="*/ 1193391 h 4931281"/>
              <a:gd name="connsiteX1" fmla="*/ 834111 w 8925337"/>
              <a:gd name="connsiteY1" fmla="*/ 359280 h 4931281"/>
              <a:gd name="connsiteX2" fmla="*/ 2302933 w 8925337"/>
              <a:gd name="connsiteY2" fmla="*/ 664080 h 4931281"/>
              <a:gd name="connsiteX3" fmla="*/ 6146800 w 8925337"/>
              <a:gd name="connsiteY3" fmla="*/ 20613 h 4931281"/>
              <a:gd name="connsiteX4" fmla="*/ 8132315 w 8925337"/>
              <a:gd name="connsiteY4" fmla="*/ 139147 h 4931281"/>
              <a:gd name="connsiteX5" fmla="*/ 8881759 w 8925337"/>
              <a:gd name="connsiteY5" fmla="*/ 1193391 h 4931281"/>
              <a:gd name="connsiteX6" fmla="*/ 8695493 w 8925337"/>
              <a:gd name="connsiteY6" fmla="*/ 2768683 h 4931281"/>
              <a:gd name="connsiteX7" fmla="*/ 8606447 w 8925337"/>
              <a:gd name="connsiteY7" fmla="*/ 4686527 h 4931281"/>
              <a:gd name="connsiteX8" fmla="*/ 6417733 w 8925337"/>
              <a:gd name="connsiteY8" fmla="*/ 4931281 h 4931281"/>
              <a:gd name="connsiteX9" fmla="*/ 834111 w 8925337"/>
              <a:gd name="connsiteY9" fmla="*/ 4449461 h 4931281"/>
              <a:gd name="connsiteX10" fmla="*/ 0 w 8925337"/>
              <a:gd name="connsiteY10" fmla="*/ 3615350 h 4931281"/>
              <a:gd name="connsiteX11" fmla="*/ 0 w 8925337"/>
              <a:gd name="connsiteY11" fmla="*/ 1193391 h 4931281"/>
              <a:gd name="connsiteX0" fmla="*/ 0 w 9222162"/>
              <a:gd name="connsiteY0" fmla="*/ 1193391 h 4931281"/>
              <a:gd name="connsiteX1" fmla="*/ 834111 w 9222162"/>
              <a:gd name="connsiteY1" fmla="*/ 359280 h 4931281"/>
              <a:gd name="connsiteX2" fmla="*/ 2302933 w 9222162"/>
              <a:gd name="connsiteY2" fmla="*/ 664080 h 4931281"/>
              <a:gd name="connsiteX3" fmla="*/ 6146800 w 9222162"/>
              <a:gd name="connsiteY3" fmla="*/ 20613 h 4931281"/>
              <a:gd name="connsiteX4" fmla="*/ 8132315 w 9222162"/>
              <a:gd name="connsiteY4" fmla="*/ 139147 h 4931281"/>
              <a:gd name="connsiteX5" fmla="*/ 8881759 w 9222162"/>
              <a:gd name="connsiteY5" fmla="*/ 1193391 h 4931281"/>
              <a:gd name="connsiteX6" fmla="*/ 8695493 w 9222162"/>
              <a:gd name="connsiteY6" fmla="*/ 2768683 h 4931281"/>
              <a:gd name="connsiteX7" fmla="*/ 8606447 w 9222162"/>
              <a:gd name="connsiteY7" fmla="*/ 4686527 h 4931281"/>
              <a:gd name="connsiteX8" fmla="*/ 6417733 w 9222162"/>
              <a:gd name="connsiteY8" fmla="*/ 4931281 h 4931281"/>
              <a:gd name="connsiteX9" fmla="*/ 834111 w 9222162"/>
              <a:gd name="connsiteY9" fmla="*/ 4449461 h 4931281"/>
              <a:gd name="connsiteX10" fmla="*/ 0 w 9222162"/>
              <a:gd name="connsiteY10" fmla="*/ 3615350 h 4931281"/>
              <a:gd name="connsiteX11" fmla="*/ 0 w 9222162"/>
              <a:gd name="connsiteY11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834194 w 9222245"/>
              <a:gd name="connsiteY9" fmla="*/ 4449461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83 w 9222245"/>
              <a:gd name="connsiteY0" fmla="*/ 1193391 h 4931281"/>
              <a:gd name="connsiteX1" fmla="*/ 834194 w 9222245"/>
              <a:gd name="connsiteY1" fmla="*/ 359280 h 4931281"/>
              <a:gd name="connsiteX2" fmla="*/ 2303016 w 9222245"/>
              <a:gd name="connsiteY2" fmla="*/ 664080 h 4931281"/>
              <a:gd name="connsiteX3" fmla="*/ 6146883 w 9222245"/>
              <a:gd name="connsiteY3" fmla="*/ 20613 h 4931281"/>
              <a:gd name="connsiteX4" fmla="*/ 8132398 w 9222245"/>
              <a:gd name="connsiteY4" fmla="*/ 139147 h 4931281"/>
              <a:gd name="connsiteX5" fmla="*/ 8881842 w 9222245"/>
              <a:gd name="connsiteY5" fmla="*/ 1193391 h 4931281"/>
              <a:gd name="connsiteX6" fmla="*/ 8695576 w 9222245"/>
              <a:gd name="connsiteY6" fmla="*/ 2768683 h 4931281"/>
              <a:gd name="connsiteX7" fmla="*/ 8606530 w 9222245"/>
              <a:gd name="connsiteY7" fmla="*/ 4686527 h 4931281"/>
              <a:gd name="connsiteX8" fmla="*/ 6417816 w 9222245"/>
              <a:gd name="connsiteY8" fmla="*/ 4931281 h 4931281"/>
              <a:gd name="connsiteX9" fmla="*/ 766460 w 9222245"/>
              <a:gd name="connsiteY9" fmla="*/ 4771195 h 4931281"/>
              <a:gd name="connsiteX10" fmla="*/ 83 w 9222245"/>
              <a:gd name="connsiteY10" fmla="*/ 3615350 h 4931281"/>
              <a:gd name="connsiteX11" fmla="*/ 271015 w 9222245"/>
              <a:gd name="connsiteY11" fmla="*/ 2594481 h 4931281"/>
              <a:gd name="connsiteX12" fmla="*/ 83 w 9222245"/>
              <a:gd name="connsiteY12" fmla="*/ 1193391 h 4931281"/>
              <a:gd name="connsiteX0" fmla="*/ 14565 w 9236727"/>
              <a:gd name="connsiteY0" fmla="*/ 1193391 h 4931281"/>
              <a:gd name="connsiteX1" fmla="*/ 848676 w 9236727"/>
              <a:gd name="connsiteY1" fmla="*/ 359280 h 4931281"/>
              <a:gd name="connsiteX2" fmla="*/ 2317498 w 9236727"/>
              <a:gd name="connsiteY2" fmla="*/ 664080 h 4931281"/>
              <a:gd name="connsiteX3" fmla="*/ 6161365 w 9236727"/>
              <a:gd name="connsiteY3" fmla="*/ 20613 h 4931281"/>
              <a:gd name="connsiteX4" fmla="*/ 8146880 w 9236727"/>
              <a:gd name="connsiteY4" fmla="*/ 139147 h 4931281"/>
              <a:gd name="connsiteX5" fmla="*/ 8896324 w 9236727"/>
              <a:gd name="connsiteY5" fmla="*/ 1193391 h 4931281"/>
              <a:gd name="connsiteX6" fmla="*/ 8710058 w 9236727"/>
              <a:gd name="connsiteY6" fmla="*/ 2768683 h 4931281"/>
              <a:gd name="connsiteX7" fmla="*/ 8621012 w 9236727"/>
              <a:gd name="connsiteY7" fmla="*/ 4686527 h 4931281"/>
              <a:gd name="connsiteX8" fmla="*/ 6432298 w 9236727"/>
              <a:gd name="connsiteY8" fmla="*/ 4931281 h 4931281"/>
              <a:gd name="connsiteX9" fmla="*/ 780942 w 9236727"/>
              <a:gd name="connsiteY9" fmla="*/ 4771195 h 4931281"/>
              <a:gd name="connsiteX10" fmla="*/ 14565 w 9236727"/>
              <a:gd name="connsiteY10" fmla="*/ 3615350 h 4931281"/>
              <a:gd name="connsiteX11" fmla="*/ 285497 w 9236727"/>
              <a:gd name="connsiteY11" fmla="*/ 2594481 h 4931281"/>
              <a:gd name="connsiteX12" fmla="*/ 14565 w 9236727"/>
              <a:gd name="connsiteY12" fmla="*/ 1193391 h 4931281"/>
              <a:gd name="connsiteX0" fmla="*/ 84 w 9222246"/>
              <a:gd name="connsiteY0" fmla="*/ 1193391 h 4931281"/>
              <a:gd name="connsiteX1" fmla="*/ 834195 w 9222246"/>
              <a:gd name="connsiteY1" fmla="*/ 359280 h 4931281"/>
              <a:gd name="connsiteX2" fmla="*/ 2303017 w 9222246"/>
              <a:gd name="connsiteY2" fmla="*/ 664080 h 4931281"/>
              <a:gd name="connsiteX3" fmla="*/ 6146884 w 9222246"/>
              <a:gd name="connsiteY3" fmla="*/ 20613 h 4931281"/>
              <a:gd name="connsiteX4" fmla="*/ 8132399 w 9222246"/>
              <a:gd name="connsiteY4" fmla="*/ 139147 h 4931281"/>
              <a:gd name="connsiteX5" fmla="*/ 8881843 w 9222246"/>
              <a:gd name="connsiteY5" fmla="*/ 1193391 h 4931281"/>
              <a:gd name="connsiteX6" fmla="*/ 8695577 w 9222246"/>
              <a:gd name="connsiteY6" fmla="*/ 2768683 h 4931281"/>
              <a:gd name="connsiteX7" fmla="*/ 8606531 w 9222246"/>
              <a:gd name="connsiteY7" fmla="*/ 4686527 h 4931281"/>
              <a:gd name="connsiteX8" fmla="*/ 6417817 w 9222246"/>
              <a:gd name="connsiteY8" fmla="*/ 4931281 h 4931281"/>
              <a:gd name="connsiteX9" fmla="*/ 1562328 w 9222246"/>
              <a:gd name="connsiteY9" fmla="*/ 4788128 h 4931281"/>
              <a:gd name="connsiteX10" fmla="*/ 84 w 9222246"/>
              <a:gd name="connsiteY10" fmla="*/ 3615350 h 4931281"/>
              <a:gd name="connsiteX11" fmla="*/ 271016 w 9222246"/>
              <a:gd name="connsiteY11" fmla="*/ 2594481 h 4931281"/>
              <a:gd name="connsiteX12" fmla="*/ 84 w 9222246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664080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193391 h 4931281"/>
              <a:gd name="connsiteX1" fmla="*/ 834195 w 9241741"/>
              <a:gd name="connsiteY1" fmla="*/ 359280 h 4931281"/>
              <a:gd name="connsiteX2" fmla="*/ 2303017 w 9241741"/>
              <a:gd name="connsiteY2" fmla="*/ 119795 h 4931281"/>
              <a:gd name="connsiteX3" fmla="*/ 6146884 w 9241741"/>
              <a:gd name="connsiteY3" fmla="*/ 20613 h 4931281"/>
              <a:gd name="connsiteX4" fmla="*/ 8132399 w 9241741"/>
              <a:gd name="connsiteY4" fmla="*/ 139147 h 4931281"/>
              <a:gd name="connsiteX5" fmla="*/ 8881843 w 9241741"/>
              <a:gd name="connsiteY5" fmla="*/ 1193391 h 4931281"/>
              <a:gd name="connsiteX6" fmla="*/ 8695577 w 9241741"/>
              <a:gd name="connsiteY6" fmla="*/ 2768683 h 4931281"/>
              <a:gd name="connsiteX7" fmla="*/ 8606531 w 9241741"/>
              <a:gd name="connsiteY7" fmla="*/ 4686527 h 4931281"/>
              <a:gd name="connsiteX8" fmla="*/ 6417817 w 9241741"/>
              <a:gd name="connsiteY8" fmla="*/ 4931281 h 4931281"/>
              <a:gd name="connsiteX9" fmla="*/ 1562328 w 9241741"/>
              <a:gd name="connsiteY9" fmla="*/ 4788128 h 4931281"/>
              <a:gd name="connsiteX10" fmla="*/ 84 w 9241741"/>
              <a:gd name="connsiteY10" fmla="*/ 3615350 h 4931281"/>
              <a:gd name="connsiteX11" fmla="*/ 271016 w 9241741"/>
              <a:gd name="connsiteY11" fmla="*/ 2594481 h 4931281"/>
              <a:gd name="connsiteX12" fmla="*/ 84 w 9241741"/>
              <a:gd name="connsiteY12" fmla="*/ 1193391 h 4931281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418282 h 5156172"/>
              <a:gd name="connsiteX1" fmla="*/ 834195 w 9241741"/>
              <a:gd name="connsiteY1" fmla="*/ 584171 h 5156172"/>
              <a:gd name="connsiteX2" fmla="*/ 2303017 w 9241741"/>
              <a:gd name="connsiteY2" fmla="*/ 344686 h 5156172"/>
              <a:gd name="connsiteX3" fmla="*/ 6233970 w 9241741"/>
              <a:gd name="connsiteY3" fmla="*/ 6018 h 5156172"/>
              <a:gd name="connsiteX4" fmla="*/ 8132399 w 9241741"/>
              <a:gd name="connsiteY4" fmla="*/ 364038 h 5156172"/>
              <a:gd name="connsiteX5" fmla="*/ 8881843 w 9241741"/>
              <a:gd name="connsiteY5" fmla="*/ 1418282 h 5156172"/>
              <a:gd name="connsiteX6" fmla="*/ 8695577 w 9241741"/>
              <a:gd name="connsiteY6" fmla="*/ 2993574 h 5156172"/>
              <a:gd name="connsiteX7" fmla="*/ 8606531 w 9241741"/>
              <a:gd name="connsiteY7" fmla="*/ 4911418 h 5156172"/>
              <a:gd name="connsiteX8" fmla="*/ 6417817 w 9241741"/>
              <a:gd name="connsiteY8" fmla="*/ 5156172 h 5156172"/>
              <a:gd name="connsiteX9" fmla="*/ 1562328 w 9241741"/>
              <a:gd name="connsiteY9" fmla="*/ 5013019 h 5156172"/>
              <a:gd name="connsiteX10" fmla="*/ 84 w 9241741"/>
              <a:gd name="connsiteY10" fmla="*/ 3840241 h 5156172"/>
              <a:gd name="connsiteX11" fmla="*/ 271016 w 9241741"/>
              <a:gd name="connsiteY11" fmla="*/ 2819372 h 5156172"/>
              <a:gd name="connsiteX12" fmla="*/ 84 w 9241741"/>
              <a:gd name="connsiteY12" fmla="*/ 1418282 h 5156172"/>
              <a:gd name="connsiteX0" fmla="*/ 84 w 9241741"/>
              <a:gd name="connsiteY0" fmla="*/ 1542752 h 5280642"/>
              <a:gd name="connsiteX1" fmla="*/ 834195 w 9241741"/>
              <a:gd name="connsiteY1" fmla="*/ 708641 h 5280642"/>
              <a:gd name="connsiteX2" fmla="*/ 2303017 w 9241741"/>
              <a:gd name="connsiteY2" fmla="*/ 469156 h 5280642"/>
              <a:gd name="connsiteX3" fmla="*/ 6233970 w 9241741"/>
              <a:gd name="connsiteY3" fmla="*/ 130488 h 5280642"/>
              <a:gd name="connsiteX4" fmla="*/ 8132399 w 9241741"/>
              <a:gd name="connsiteY4" fmla="*/ 488508 h 5280642"/>
              <a:gd name="connsiteX5" fmla="*/ 8881843 w 9241741"/>
              <a:gd name="connsiteY5" fmla="*/ 1542752 h 5280642"/>
              <a:gd name="connsiteX6" fmla="*/ 8695577 w 9241741"/>
              <a:gd name="connsiteY6" fmla="*/ 3118044 h 5280642"/>
              <a:gd name="connsiteX7" fmla="*/ 8606531 w 9241741"/>
              <a:gd name="connsiteY7" fmla="*/ 5035888 h 5280642"/>
              <a:gd name="connsiteX8" fmla="*/ 6417817 w 9241741"/>
              <a:gd name="connsiteY8" fmla="*/ 5280642 h 5280642"/>
              <a:gd name="connsiteX9" fmla="*/ 1562328 w 9241741"/>
              <a:gd name="connsiteY9" fmla="*/ 5137489 h 5280642"/>
              <a:gd name="connsiteX10" fmla="*/ 84 w 9241741"/>
              <a:gd name="connsiteY10" fmla="*/ 3964711 h 5280642"/>
              <a:gd name="connsiteX11" fmla="*/ 271016 w 9241741"/>
              <a:gd name="connsiteY11" fmla="*/ 2943842 h 5280642"/>
              <a:gd name="connsiteX12" fmla="*/ 84 w 9241741"/>
              <a:gd name="connsiteY12" fmla="*/ 1542752 h 5280642"/>
              <a:gd name="connsiteX0" fmla="*/ 84 w 9241741"/>
              <a:gd name="connsiteY0" fmla="*/ 1598098 h 5335988"/>
              <a:gd name="connsiteX1" fmla="*/ 834195 w 9241741"/>
              <a:gd name="connsiteY1" fmla="*/ 763987 h 5335988"/>
              <a:gd name="connsiteX2" fmla="*/ 2303017 w 9241741"/>
              <a:gd name="connsiteY2" fmla="*/ 524502 h 5335988"/>
              <a:gd name="connsiteX3" fmla="*/ 6233970 w 9241741"/>
              <a:gd name="connsiteY3" fmla="*/ 185834 h 5335988"/>
              <a:gd name="connsiteX4" fmla="*/ 8437199 w 9241741"/>
              <a:gd name="connsiteY4" fmla="*/ 260825 h 5335988"/>
              <a:gd name="connsiteX5" fmla="*/ 8881843 w 9241741"/>
              <a:gd name="connsiteY5" fmla="*/ 1598098 h 5335988"/>
              <a:gd name="connsiteX6" fmla="*/ 8695577 w 9241741"/>
              <a:gd name="connsiteY6" fmla="*/ 3173390 h 5335988"/>
              <a:gd name="connsiteX7" fmla="*/ 8606531 w 9241741"/>
              <a:gd name="connsiteY7" fmla="*/ 5091234 h 5335988"/>
              <a:gd name="connsiteX8" fmla="*/ 6417817 w 9241741"/>
              <a:gd name="connsiteY8" fmla="*/ 5335988 h 5335988"/>
              <a:gd name="connsiteX9" fmla="*/ 1562328 w 9241741"/>
              <a:gd name="connsiteY9" fmla="*/ 5192835 h 5335988"/>
              <a:gd name="connsiteX10" fmla="*/ 84 w 9241741"/>
              <a:gd name="connsiteY10" fmla="*/ 4020057 h 5335988"/>
              <a:gd name="connsiteX11" fmla="*/ 271016 w 9241741"/>
              <a:gd name="connsiteY11" fmla="*/ 2999188 h 5335988"/>
              <a:gd name="connsiteX12" fmla="*/ 84 w 9241741"/>
              <a:gd name="connsiteY12" fmla="*/ 1598098 h 5335988"/>
              <a:gd name="connsiteX0" fmla="*/ 84 w 9241741"/>
              <a:gd name="connsiteY0" fmla="*/ 1647065 h 5384955"/>
              <a:gd name="connsiteX1" fmla="*/ 834195 w 9241741"/>
              <a:gd name="connsiteY1" fmla="*/ 812954 h 5384955"/>
              <a:gd name="connsiteX2" fmla="*/ 2303017 w 9241741"/>
              <a:gd name="connsiteY2" fmla="*/ 573469 h 5384955"/>
              <a:gd name="connsiteX3" fmla="*/ 5733227 w 9241741"/>
              <a:gd name="connsiteY3" fmla="*/ 169487 h 5384955"/>
              <a:gd name="connsiteX4" fmla="*/ 8437199 w 9241741"/>
              <a:gd name="connsiteY4" fmla="*/ 309792 h 5384955"/>
              <a:gd name="connsiteX5" fmla="*/ 8881843 w 9241741"/>
              <a:gd name="connsiteY5" fmla="*/ 1647065 h 5384955"/>
              <a:gd name="connsiteX6" fmla="*/ 8695577 w 9241741"/>
              <a:gd name="connsiteY6" fmla="*/ 3222357 h 5384955"/>
              <a:gd name="connsiteX7" fmla="*/ 8606531 w 9241741"/>
              <a:gd name="connsiteY7" fmla="*/ 5140201 h 5384955"/>
              <a:gd name="connsiteX8" fmla="*/ 6417817 w 9241741"/>
              <a:gd name="connsiteY8" fmla="*/ 5384955 h 5384955"/>
              <a:gd name="connsiteX9" fmla="*/ 1562328 w 9241741"/>
              <a:gd name="connsiteY9" fmla="*/ 5241802 h 5384955"/>
              <a:gd name="connsiteX10" fmla="*/ 84 w 9241741"/>
              <a:gd name="connsiteY10" fmla="*/ 4069024 h 5384955"/>
              <a:gd name="connsiteX11" fmla="*/ 271016 w 9241741"/>
              <a:gd name="connsiteY11" fmla="*/ 3048155 h 5384955"/>
              <a:gd name="connsiteX12" fmla="*/ 84 w 9241741"/>
              <a:gd name="connsiteY12" fmla="*/ 1647065 h 5384955"/>
              <a:gd name="connsiteX0" fmla="*/ 84 w 9241741"/>
              <a:gd name="connsiteY0" fmla="*/ 1663412 h 5401302"/>
              <a:gd name="connsiteX1" fmla="*/ 834195 w 9241741"/>
              <a:gd name="connsiteY1" fmla="*/ 829301 h 5401302"/>
              <a:gd name="connsiteX2" fmla="*/ 2303017 w 9241741"/>
              <a:gd name="connsiteY2" fmla="*/ 589816 h 5401302"/>
              <a:gd name="connsiteX3" fmla="*/ 5733227 w 9241741"/>
              <a:gd name="connsiteY3" fmla="*/ 185834 h 5401302"/>
              <a:gd name="connsiteX4" fmla="*/ 8045314 w 9241741"/>
              <a:gd name="connsiteY4" fmla="*/ 260825 h 5401302"/>
              <a:gd name="connsiteX5" fmla="*/ 8881843 w 9241741"/>
              <a:gd name="connsiteY5" fmla="*/ 1663412 h 5401302"/>
              <a:gd name="connsiteX6" fmla="*/ 8695577 w 9241741"/>
              <a:gd name="connsiteY6" fmla="*/ 3238704 h 5401302"/>
              <a:gd name="connsiteX7" fmla="*/ 8606531 w 9241741"/>
              <a:gd name="connsiteY7" fmla="*/ 5156548 h 5401302"/>
              <a:gd name="connsiteX8" fmla="*/ 6417817 w 9241741"/>
              <a:gd name="connsiteY8" fmla="*/ 5401302 h 5401302"/>
              <a:gd name="connsiteX9" fmla="*/ 1562328 w 9241741"/>
              <a:gd name="connsiteY9" fmla="*/ 5258149 h 5401302"/>
              <a:gd name="connsiteX10" fmla="*/ 84 w 9241741"/>
              <a:gd name="connsiteY10" fmla="*/ 4085371 h 5401302"/>
              <a:gd name="connsiteX11" fmla="*/ 271016 w 9241741"/>
              <a:gd name="connsiteY11" fmla="*/ 3064502 h 5401302"/>
              <a:gd name="connsiteX12" fmla="*/ 84 w 9241741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413144 w 9351868"/>
              <a:gd name="connsiteY2" fmla="*/ 589816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351868"/>
              <a:gd name="connsiteY0" fmla="*/ 1663412 h 5401302"/>
              <a:gd name="connsiteX1" fmla="*/ 247637 w 9351868"/>
              <a:gd name="connsiteY1" fmla="*/ 698672 h 5401302"/>
              <a:gd name="connsiteX2" fmla="*/ 2064801 w 9351868"/>
              <a:gd name="connsiteY2" fmla="*/ 524502 h 5401302"/>
              <a:gd name="connsiteX3" fmla="*/ 5843354 w 9351868"/>
              <a:gd name="connsiteY3" fmla="*/ 185834 h 5401302"/>
              <a:gd name="connsiteX4" fmla="*/ 8155441 w 9351868"/>
              <a:gd name="connsiteY4" fmla="*/ 260825 h 5401302"/>
              <a:gd name="connsiteX5" fmla="*/ 8991970 w 9351868"/>
              <a:gd name="connsiteY5" fmla="*/ 1663412 h 5401302"/>
              <a:gd name="connsiteX6" fmla="*/ 8805704 w 9351868"/>
              <a:gd name="connsiteY6" fmla="*/ 3238704 h 5401302"/>
              <a:gd name="connsiteX7" fmla="*/ 8716658 w 9351868"/>
              <a:gd name="connsiteY7" fmla="*/ 5156548 h 5401302"/>
              <a:gd name="connsiteX8" fmla="*/ 6527944 w 9351868"/>
              <a:gd name="connsiteY8" fmla="*/ 5401302 h 5401302"/>
              <a:gd name="connsiteX9" fmla="*/ 1672455 w 9351868"/>
              <a:gd name="connsiteY9" fmla="*/ 5258149 h 5401302"/>
              <a:gd name="connsiteX10" fmla="*/ 110211 w 9351868"/>
              <a:gd name="connsiteY10" fmla="*/ 4085371 h 5401302"/>
              <a:gd name="connsiteX11" fmla="*/ 381143 w 9351868"/>
              <a:gd name="connsiteY11" fmla="*/ 3064502 h 5401302"/>
              <a:gd name="connsiteX12" fmla="*/ 110211 w 9351868"/>
              <a:gd name="connsiteY12" fmla="*/ 1663412 h 5401302"/>
              <a:gd name="connsiteX0" fmla="*/ 110211 w 9021798"/>
              <a:gd name="connsiteY0" fmla="*/ 1663412 h 5472977"/>
              <a:gd name="connsiteX1" fmla="*/ 247637 w 9021798"/>
              <a:gd name="connsiteY1" fmla="*/ 698672 h 5472977"/>
              <a:gd name="connsiteX2" fmla="*/ 2064801 w 9021798"/>
              <a:gd name="connsiteY2" fmla="*/ 524502 h 5472977"/>
              <a:gd name="connsiteX3" fmla="*/ 5843354 w 9021798"/>
              <a:gd name="connsiteY3" fmla="*/ 185834 h 5472977"/>
              <a:gd name="connsiteX4" fmla="*/ 8155441 w 9021798"/>
              <a:gd name="connsiteY4" fmla="*/ 260825 h 5472977"/>
              <a:gd name="connsiteX5" fmla="*/ 8991970 w 9021798"/>
              <a:gd name="connsiteY5" fmla="*/ 1663412 h 5472977"/>
              <a:gd name="connsiteX6" fmla="*/ 8805704 w 9021798"/>
              <a:gd name="connsiteY6" fmla="*/ 3238704 h 5472977"/>
              <a:gd name="connsiteX7" fmla="*/ 8041744 w 9021798"/>
              <a:gd name="connsiteY7" fmla="*/ 5330720 h 5472977"/>
              <a:gd name="connsiteX8" fmla="*/ 6527944 w 9021798"/>
              <a:gd name="connsiteY8" fmla="*/ 5401302 h 5472977"/>
              <a:gd name="connsiteX9" fmla="*/ 1672455 w 9021798"/>
              <a:gd name="connsiteY9" fmla="*/ 5258149 h 5472977"/>
              <a:gd name="connsiteX10" fmla="*/ 110211 w 9021798"/>
              <a:gd name="connsiteY10" fmla="*/ 4085371 h 5472977"/>
              <a:gd name="connsiteX11" fmla="*/ 381143 w 9021798"/>
              <a:gd name="connsiteY11" fmla="*/ 3064502 h 5472977"/>
              <a:gd name="connsiteX12" fmla="*/ 110211 w 9021798"/>
              <a:gd name="connsiteY12" fmla="*/ 1663412 h 5472977"/>
              <a:gd name="connsiteX0" fmla="*/ 110211 w 9021798"/>
              <a:gd name="connsiteY0" fmla="*/ 1663412 h 5419635"/>
              <a:gd name="connsiteX1" fmla="*/ 247637 w 9021798"/>
              <a:gd name="connsiteY1" fmla="*/ 698672 h 5419635"/>
              <a:gd name="connsiteX2" fmla="*/ 2064801 w 9021798"/>
              <a:gd name="connsiteY2" fmla="*/ 524502 h 5419635"/>
              <a:gd name="connsiteX3" fmla="*/ 5843354 w 9021798"/>
              <a:gd name="connsiteY3" fmla="*/ 185834 h 5419635"/>
              <a:gd name="connsiteX4" fmla="*/ 8155441 w 9021798"/>
              <a:gd name="connsiteY4" fmla="*/ 260825 h 5419635"/>
              <a:gd name="connsiteX5" fmla="*/ 8991970 w 9021798"/>
              <a:gd name="connsiteY5" fmla="*/ 1663412 h 5419635"/>
              <a:gd name="connsiteX6" fmla="*/ 8805704 w 9021798"/>
              <a:gd name="connsiteY6" fmla="*/ 3238704 h 5419635"/>
              <a:gd name="connsiteX7" fmla="*/ 8041744 w 9021798"/>
              <a:gd name="connsiteY7" fmla="*/ 5330720 h 5419635"/>
              <a:gd name="connsiteX8" fmla="*/ 6201373 w 9021798"/>
              <a:gd name="connsiteY8" fmla="*/ 5161816 h 5419635"/>
              <a:gd name="connsiteX9" fmla="*/ 1672455 w 9021798"/>
              <a:gd name="connsiteY9" fmla="*/ 5258149 h 5419635"/>
              <a:gd name="connsiteX10" fmla="*/ 110211 w 9021798"/>
              <a:gd name="connsiteY10" fmla="*/ 4085371 h 5419635"/>
              <a:gd name="connsiteX11" fmla="*/ 381143 w 9021798"/>
              <a:gd name="connsiteY11" fmla="*/ 3064502 h 5419635"/>
              <a:gd name="connsiteX12" fmla="*/ 110211 w 9021798"/>
              <a:gd name="connsiteY12" fmla="*/ 1663412 h 5419635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396413"/>
              <a:gd name="connsiteX1" fmla="*/ 247637 w 9021798"/>
              <a:gd name="connsiteY1" fmla="*/ 698672 h 5396413"/>
              <a:gd name="connsiteX2" fmla="*/ 2064801 w 9021798"/>
              <a:gd name="connsiteY2" fmla="*/ 524502 h 5396413"/>
              <a:gd name="connsiteX3" fmla="*/ 5843354 w 9021798"/>
              <a:gd name="connsiteY3" fmla="*/ 185834 h 5396413"/>
              <a:gd name="connsiteX4" fmla="*/ 8155441 w 9021798"/>
              <a:gd name="connsiteY4" fmla="*/ 260825 h 5396413"/>
              <a:gd name="connsiteX5" fmla="*/ 8991970 w 9021798"/>
              <a:gd name="connsiteY5" fmla="*/ 1663412 h 5396413"/>
              <a:gd name="connsiteX6" fmla="*/ 8805704 w 9021798"/>
              <a:gd name="connsiteY6" fmla="*/ 3238704 h 5396413"/>
              <a:gd name="connsiteX7" fmla="*/ 8041744 w 9021798"/>
              <a:gd name="connsiteY7" fmla="*/ 5330720 h 5396413"/>
              <a:gd name="connsiteX8" fmla="*/ 6201373 w 9021798"/>
              <a:gd name="connsiteY8" fmla="*/ 5161816 h 5396413"/>
              <a:gd name="connsiteX9" fmla="*/ 1672455 w 9021798"/>
              <a:gd name="connsiteY9" fmla="*/ 5258149 h 5396413"/>
              <a:gd name="connsiteX10" fmla="*/ 110211 w 9021798"/>
              <a:gd name="connsiteY10" fmla="*/ 4085371 h 5396413"/>
              <a:gd name="connsiteX11" fmla="*/ 381143 w 9021798"/>
              <a:gd name="connsiteY11" fmla="*/ 3064502 h 5396413"/>
              <a:gd name="connsiteX12" fmla="*/ 110211 w 9021798"/>
              <a:gd name="connsiteY12" fmla="*/ 1663412 h 5396413"/>
              <a:gd name="connsiteX0" fmla="*/ 110211 w 9021798"/>
              <a:gd name="connsiteY0" fmla="*/ 1663412 h 5406260"/>
              <a:gd name="connsiteX1" fmla="*/ 247637 w 9021798"/>
              <a:gd name="connsiteY1" fmla="*/ 698672 h 5406260"/>
              <a:gd name="connsiteX2" fmla="*/ 2064801 w 9021798"/>
              <a:gd name="connsiteY2" fmla="*/ 524502 h 5406260"/>
              <a:gd name="connsiteX3" fmla="*/ 5843354 w 9021798"/>
              <a:gd name="connsiteY3" fmla="*/ 185834 h 5406260"/>
              <a:gd name="connsiteX4" fmla="*/ 8155441 w 9021798"/>
              <a:gd name="connsiteY4" fmla="*/ 260825 h 5406260"/>
              <a:gd name="connsiteX5" fmla="*/ 8991970 w 9021798"/>
              <a:gd name="connsiteY5" fmla="*/ 1663412 h 5406260"/>
              <a:gd name="connsiteX6" fmla="*/ 8805704 w 9021798"/>
              <a:gd name="connsiteY6" fmla="*/ 3238704 h 5406260"/>
              <a:gd name="connsiteX7" fmla="*/ 8041744 w 9021798"/>
              <a:gd name="connsiteY7" fmla="*/ 5330720 h 5406260"/>
              <a:gd name="connsiteX8" fmla="*/ 6027202 w 9021798"/>
              <a:gd name="connsiteY8" fmla="*/ 5270673 h 5406260"/>
              <a:gd name="connsiteX9" fmla="*/ 1672455 w 9021798"/>
              <a:gd name="connsiteY9" fmla="*/ 5258149 h 5406260"/>
              <a:gd name="connsiteX10" fmla="*/ 110211 w 9021798"/>
              <a:gd name="connsiteY10" fmla="*/ 4085371 h 5406260"/>
              <a:gd name="connsiteX11" fmla="*/ 381143 w 9021798"/>
              <a:gd name="connsiteY11" fmla="*/ 3064502 h 5406260"/>
              <a:gd name="connsiteX12" fmla="*/ 110211 w 9021798"/>
              <a:gd name="connsiteY12" fmla="*/ 1663412 h 5406260"/>
              <a:gd name="connsiteX0" fmla="*/ 110211 w 9021798"/>
              <a:gd name="connsiteY0" fmla="*/ 1663412 h 5483427"/>
              <a:gd name="connsiteX1" fmla="*/ 247637 w 9021798"/>
              <a:gd name="connsiteY1" fmla="*/ 698672 h 5483427"/>
              <a:gd name="connsiteX2" fmla="*/ 2064801 w 9021798"/>
              <a:gd name="connsiteY2" fmla="*/ 524502 h 5483427"/>
              <a:gd name="connsiteX3" fmla="*/ 5843354 w 9021798"/>
              <a:gd name="connsiteY3" fmla="*/ 185834 h 5483427"/>
              <a:gd name="connsiteX4" fmla="*/ 8155441 w 9021798"/>
              <a:gd name="connsiteY4" fmla="*/ 260825 h 5483427"/>
              <a:gd name="connsiteX5" fmla="*/ 8991970 w 9021798"/>
              <a:gd name="connsiteY5" fmla="*/ 1663412 h 5483427"/>
              <a:gd name="connsiteX6" fmla="*/ 8805704 w 9021798"/>
              <a:gd name="connsiteY6" fmla="*/ 3238704 h 5483427"/>
              <a:gd name="connsiteX7" fmla="*/ 8041744 w 9021798"/>
              <a:gd name="connsiteY7" fmla="*/ 5330720 h 5483427"/>
              <a:gd name="connsiteX8" fmla="*/ 6027202 w 9021798"/>
              <a:gd name="connsiteY8" fmla="*/ 5270673 h 5483427"/>
              <a:gd name="connsiteX9" fmla="*/ 1672455 w 9021798"/>
              <a:gd name="connsiteY9" fmla="*/ 5258149 h 5483427"/>
              <a:gd name="connsiteX10" fmla="*/ 110211 w 9021798"/>
              <a:gd name="connsiteY10" fmla="*/ 4085371 h 5483427"/>
              <a:gd name="connsiteX11" fmla="*/ 381143 w 9021798"/>
              <a:gd name="connsiteY11" fmla="*/ 3064502 h 5483427"/>
              <a:gd name="connsiteX12" fmla="*/ 110211 w 9021798"/>
              <a:gd name="connsiteY12" fmla="*/ 1663412 h 5483427"/>
              <a:gd name="connsiteX0" fmla="*/ 110211 w 9021798"/>
              <a:gd name="connsiteY0" fmla="*/ 1663412 h 5437757"/>
              <a:gd name="connsiteX1" fmla="*/ 247637 w 9021798"/>
              <a:gd name="connsiteY1" fmla="*/ 698672 h 5437757"/>
              <a:gd name="connsiteX2" fmla="*/ 2064801 w 9021798"/>
              <a:gd name="connsiteY2" fmla="*/ 524502 h 5437757"/>
              <a:gd name="connsiteX3" fmla="*/ 5843354 w 9021798"/>
              <a:gd name="connsiteY3" fmla="*/ 185834 h 5437757"/>
              <a:gd name="connsiteX4" fmla="*/ 8155441 w 9021798"/>
              <a:gd name="connsiteY4" fmla="*/ 260825 h 5437757"/>
              <a:gd name="connsiteX5" fmla="*/ 8991970 w 9021798"/>
              <a:gd name="connsiteY5" fmla="*/ 1663412 h 5437757"/>
              <a:gd name="connsiteX6" fmla="*/ 8805704 w 9021798"/>
              <a:gd name="connsiteY6" fmla="*/ 3238704 h 5437757"/>
              <a:gd name="connsiteX7" fmla="*/ 8041744 w 9021798"/>
              <a:gd name="connsiteY7" fmla="*/ 5330720 h 5437757"/>
              <a:gd name="connsiteX8" fmla="*/ 5765945 w 9021798"/>
              <a:gd name="connsiteY8" fmla="*/ 5096501 h 5437757"/>
              <a:gd name="connsiteX9" fmla="*/ 1672455 w 9021798"/>
              <a:gd name="connsiteY9" fmla="*/ 5258149 h 5437757"/>
              <a:gd name="connsiteX10" fmla="*/ 110211 w 9021798"/>
              <a:gd name="connsiteY10" fmla="*/ 4085371 h 5437757"/>
              <a:gd name="connsiteX11" fmla="*/ 381143 w 9021798"/>
              <a:gd name="connsiteY11" fmla="*/ 3064502 h 5437757"/>
              <a:gd name="connsiteX12" fmla="*/ 110211 w 9021798"/>
              <a:gd name="connsiteY12" fmla="*/ 1663412 h 5437757"/>
              <a:gd name="connsiteX0" fmla="*/ 0 w 9368787"/>
              <a:gd name="connsiteY0" fmla="*/ 2098840 h 5437757"/>
              <a:gd name="connsiteX1" fmla="*/ 594626 w 9368787"/>
              <a:gd name="connsiteY1" fmla="*/ 698672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0 w 9368787"/>
              <a:gd name="connsiteY0" fmla="*/ 2098840 h 5437757"/>
              <a:gd name="connsiteX1" fmla="*/ 551083 w 9368787"/>
              <a:gd name="connsiteY1" fmla="*/ 480958 h 5437757"/>
              <a:gd name="connsiteX2" fmla="*/ 2411790 w 9368787"/>
              <a:gd name="connsiteY2" fmla="*/ 524502 h 5437757"/>
              <a:gd name="connsiteX3" fmla="*/ 6190343 w 9368787"/>
              <a:gd name="connsiteY3" fmla="*/ 185834 h 5437757"/>
              <a:gd name="connsiteX4" fmla="*/ 8502430 w 9368787"/>
              <a:gd name="connsiteY4" fmla="*/ 260825 h 5437757"/>
              <a:gd name="connsiteX5" fmla="*/ 9338959 w 9368787"/>
              <a:gd name="connsiteY5" fmla="*/ 1663412 h 5437757"/>
              <a:gd name="connsiteX6" fmla="*/ 9152693 w 9368787"/>
              <a:gd name="connsiteY6" fmla="*/ 3238704 h 5437757"/>
              <a:gd name="connsiteX7" fmla="*/ 8388733 w 9368787"/>
              <a:gd name="connsiteY7" fmla="*/ 5330720 h 5437757"/>
              <a:gd name="connsiteX8" fmla="*/ 6112934 w 9368787"/>
              <a:gd name="connsiteY8" fmla="*/ 5096501 h 5437757"/>
              <a:gd name="connsiteX9" fmla="*/ 2019444 w 9368787"/>
              <a:gd name="connsiteY9" fmla="*/ 5258149 h 5437757"/>
              <a:gd name="connsiteX10" fmla="*/ 457200 w 9368787"/>
              <a:gd name="connsiteY10" fmla="*/ 4085371 h 5437757"/>
              <a:gd name="connsiteX11" fmla="*/ 728132 w 9368787"/>
              <a:gd name="connsiteY11" fmla="*/ 3064502 h 5437757"/>
              <a:gd name="connsiteX12" fmla="*/ 0 w 9368787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6243 w 9375030"/>
              <a:gd name="connsiteY0" fmla="*/ 2098840 h 5437757"/>
              <a:gd name="connsiteX1" fmla="*/ 557326 w 9375030"/>
              <a:gd name="connsiteY1" fmla="*/ 480958 h 5437757"/>
              <a:gd name="connsiteX2" fmla="*/ 2418033 w 9375030"/>
              <a:gd name="connsiteY2" fmla="*/ 524502 h 5437757"/>
              <a:gd name="connsiteX3" fmla="*/ 6196586 w 9375030"/>
              <a:gd name="connsiteY3" fmla="*/ 185834 h 5437757"/>
              <a:gd name="connsiteX4" fmla="*/ 8508673 w 9375030"/>
              <a:gd name="connsiteY4" fmla="*/ 260825 h 5437757"/>
              <a:gd name="connsiteX5" fmla="*/ 9345202 w 9375030"/>
              <a:gd name="connsiteY5" fmla="*/ 1663412 h 5437757"/>
              <a:gd name="connsiteX6" fmla="*/ 9158936 w 9375030"/>
              <a:gd name="connsiteY6" fmla="*/ 3238704 h 5437757"/>
              <a:gd name="connsiteX7" fmla="*/ 8394976 w 9375030"/>
              <a:gd name="connsiteY7" fmla="*/ 5330720 h 5437757"/>
              <a:gd name="connsiteX8" fmla="*/ 6119177 w 9375030"/>
              <a:gd name="connsiteY8" fmla="*/ 5096501 h 5437757"/>
              <a:gd name="connsiteX9" fmla="*/ 2025687 w 9375030"/>
              <a:gd name="connsiteY9" fmla="*/ 5258149 h 5437757"/>
              <a:gd name="connsiteX10" fmla="*/ 463443 w 9375030"/>
              <a:gd name="connsiteY10" fmla="*/ 4085371 h 5437757"/>
              <a:gd name="connsiteX11" fmla="*/ 734375 w 9375030"/>
              <a:gd name="connsiteY11" fmla="*/ 3064502 h 5437757"/>
              <a:gd name="connsiteX12" fmla="*/ 6243 w 9375030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829209 w 9469864"/>
              <a:gd name="connsiteY11" fmla="*/ 3064502 h 5437757"/>
              <a:gd name="connsiteX12" fmla="*/ 101077 w 9469864"/>
              <a:gd name="connsiteY12" fmla="*/ 2098840 h 5437757"/>
              <a:gd name="connsiteX0" fmla="*/ 101077 w 9469864"/>
              <a:gd name="connsiteY0" fmla="*/ 2098840 h 5437757"/>
              <a:gd name="connsiteX1" fmla="*/ 652160 w 9469864"/>
              <a:gd name="connsiteY1" fmla="*/ 480958 h 5437757"/>
              <a:gd name="connsiteX2" fmla="*/ 2512867 w 9469864"/>
              <a:gd name="connsiteY2" fmla="*/ 524502 h 5437757"/>
              <a:gd name="connsiteX3" fmla="*/ 6291420 w 9469864"/>
              <a:gd name="connsiteY3" fmla="*/ 185834 h 5437757"/>
              <a:gd name="connsiteX4" fmla="*/ 8603507 w 9469864"/>
              <a:gd name="connsiteY4" fmla="*/ 260825 h 5437757"/>
              <a:gd name="connsiteX5" fmla="*/ 9440036 w 9469864"/>
              <a:gd name="connsiteY5" fmla="*/ 1663412 h 5437757"/>
              <a:gd name="connsiteX6" fmla="*/ 9253770 w 9469864"/>
              <a:gd name="connsiteY6" fmla="*/ 3238704 h 5437757"/>
              <a:gd name="connsiteX7" fmla="*/ 8489810 w 9469864"/>
              <a:gd name="connsiteY7" fmla="*/ 5330720 h 5437757"/>
              <a:gd name="connsiteX8" fmla="*/ 6214011 w 9469864"/>
              <a:gd name="connsiteY8" fmla="*/ 5096501 h 5437757"/>
              <a:gd name="connsiteX9" fmla="*/ 2120521 w 9469864"/>
              <a:gd name="connsiteY9" fmla="*/ 5258149 h 5437757"/>
              <a:gd name="connsiteX10" fmla="*/ 558277 w 9469864"/>
              <a:gd name="connsiteY10" fmla="*/ 4085371 h 5437757"/>
              <a:gd name="connsiteX11" fmla="*/ 101077 w 9469864"/>
              <a:gd name="connsiteY11" fmla="*/ 2098840 h 5437757"/>
              <a:gd name="connsiteX0" fmla="*/ 74780 w 9595967"/>
              <a:gd name="connsiteY0" fmla="*/ 2686669 h 5437757"/>
              <a:gd name="connsiteX1" fmla="*/ 778263 w 9595967"/>
              <a:gd name="connsiteY1" fmla="*/ 480958 h 5437757"/>
              <a:gd name="connsiteX2" fmla="*/ 2638970 w 9595967"/>
              <a:gd name="connsiteY2" fmla="*/ 524502 h 5437757"/>
              <a:gd name="connsiteX3" fmla="*/ 6417523 w 9595967"/>
              <a:gd name="connsiteY3" fmla="*/ 185834 h 5437757"/>
              <a:gd name="connsiteX4" fmla="*/ 8729610 w 9595967"/>
              <a:gd name="connsiteY4" fmla="*/ 260825 h 5437757"/>
              <a:gd name="connsiteX5" fmla="*/ 9566139 w 9595967"/>
              <a:gd name="connsiteY5" fmla="*/ 1663412 h 5437757"/>
              <a:gd name="connsiteX6" fmla="*/ 9379873 w 9595967"/>
              <a:gd name="connsiteY6" fmla="*/ 3238704 h 5437757"/>
              <a:gd name="connsiteX7" fmla="*/ 8615913 w 9595967"/>
              <a:gd name="connsiteY7" fmla="*/ 5330720 h 5437757"/>
              <a:gd name="connsiteX8" fmla="*/ 6340114 w 9595967"/>
              <a:gd name="connsiteY8" fmla="*/ 5096501 h 5437757"/>
              <a:gd name="connsiteX9" fmla="*/ 2246624 w 9595967"/>
              <a:gd name="connsiteY9" fmla="*/ 5258149 h 5437757"/>
              <a:gd name="connsiteX10" fmla="*/ 684380 w 9595967"/>
              <a:gd name="connsiteY10" fmla="*/ 4085371 h 5437757"/>
              <a:gd name="connsiteX11" fmla="*/ 74780 w 9595967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29427 w 9650614"/>
              <a:gd name="connsiteY0" fmla="*/ 2686669 h 5437757"/>
              <a:gd name="connsiteX1" fmla="*/ 832910 w 9650614"/>
              <a:gd name="connsiteY1" fmla="*/ 480958 h 5437757"/>
              <a:gd name="connsiteX2" fmla="*/ 2693617 w 9650614"/>
              <a:gd name="connsiteY2" fmla="*/ 524502 h 5437757"/>
              <a:gd name="connsiteX3" fmla="*/ 6472170 w 9650614"/>
              <a:gd name="connsiteY3" fmla="*/ 185834 h 5437757"/>
              <a:gd name="connsiteX4" fmla="*/ 8784257 w 9650614"/>
              <a:gd name="connsiteY4" fmla="*/ 260825 h 5437757"/>
              <a:gd name="connsiteX5" fmla="*/ 9620786 w 9650614"/>
              <a:gd name="connsiteY5" fmla="*/ 1663412 h 5437757"/>
              <a:gd name="connsiteX6" fmla="*/ 9434520 w 9650614"/>
              <a:gd name="connsiteY6" fmla="*/ 3238704 h 5437757"/>
              <a:gd name="connsiteX7" fmla="*/ 8670560 w 9650614"/>
              <a:gd name="connsiteY7" fmla="*/ 5330720 h 5437757"/>
              <a:gd name="connsiteX8" fmla="*/ 6394761 w 9650614"/>
              <a:gd name="connsiteY8" fmla="*/ 5096501 h 5437757"/>
              <a:gd name="connsiteX9" fmla="*/ 2301271 w 9650614"/>
              <a:gd name="connsiteY9" fmla="*/ 5258149 h 5437757"/>
              <a:gd name="connsiteX10" fmla="*/ 739027 w 9650614"/>
              <a:gd name="connsiteY10" fmla="*/ 4085371 h 5437757"/>
              <a:gd name="connsiteX11" fmla="*/ 129427 w 9650614"/>
              <a:gd name="connsiteY11" fmla="*/ 2686669 h 5437757"/>
              <a:gd name="connsiteX0" fmla="*/ 143998 w 9665185"/>
              <a:gd name="connsiteY0" fmla="*/ 2686669 h 5437757"/>
              <a:gd name="connsiteX1" fmla="*/ 847481 w 9665185"/>
              <a:gd name="connsiteY1" fmla="*/ 480958 h 5437757"/>
              <a:gd name="connsiteX2" fmla="*/ 2708188 w 9665185"/>
              <a:gd name="connsiteY2" fmla="*/ 524502 h 5437757"/>
              <a:gd name="connsiteX3" fmla="*/ 6486741 w 9665185"/>
              <a:gd name="connsiteY3" fmla="*/ 185834 h 5437757"/>
              <a:gd name="connsiteX4" fmla="*/ 8798828 w 9665185"/>
              <a:gd name="connsiteY4" fmla="*/ 260825 h 5437757"/>
              <a:gd name="connsiteX5" fmla="*/ 9635357 w 9665185"/>
              <a:gd name="connsiteY5" fmla="*/ 1663412 h 5437757"/>
              <a:gd name="connsiteX6" fmla="*/ 9449091 w 9665185"/>
              <a:gd name="connsiteY6" fmla="*/ 3238704 h 5437757"/>
              <a:gd name="connsiteX7" fmla="*/ 8685131 w 9665185"/>
              <a:gd name="connsiteY7" fmla="*/ 5330720 h 5437757"/>
              <a:gd name="connsiteX8" fmla="*/ 6409332 w 9665185"/>
              <a:gd name="connsiteY8" fmla="*/ 5096501 h 5437757"/>
              <a:gd name="connsiteX9" fmla="*/ 2315842 w 9665185"/>
              <a:gd name="connsiteY9" fmla="*/ 5258149 h 5437757"/>
              <a:gd name="connsiteX10" fmla="*/ 470569 w 9665185"/>
              <a:gd name="connsiteY10" fmla="*/ 4216000 h 5437757"/>
              <a:gd name="connsiteX11" fmla="*/ 143998 w 9665185"/>
              <a:gd name="connsiteY11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2301272 w 9650615"/>
              <a:gd name="connsiteY9" fmla="*/ 5258149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060301 w 9650615"/>
              <a:gd name="connsiteY9" fmla="*/ 5214606 h 5437757"/>
              <a:gd name="connsiteX10" fmla="*/ 129428 w 9650615"/>
              <a:gd name="connsiteY10" fmla="*/ 2686669 h 5437757"/>
              <a:gd name="connsiteX0" fmla="*/ 129428 w 9650615"/>
              <a:gd name="connsiteY0" fmla="*/ 2686669 h 5558386"/>
              <a:gd name="connsiteX1" fmla="*/ 832911 w 9650615"/>
              <a:gd name="connsiteY1" fmla="*/ 480958 h 5558386"/>
              <a:gd name="connsiteX2" fmla="*/ 2693618 w 9650615"/>
              <a:gd name="connsiteY2" fmla="*/ 524502 h 5558386"/>
              <a:gd name="connsiteX3" fmla="*/ 6472171 w 9650615"/>
              <a:gd name="connsiteY3" fmla="*/ 185834 h 5558386"/>
              <a:gd name="connsiteX4" fmla="*/ 8784258 w 9650615"/>
              <a:gd name="connsiteY4" fmla="*/ 260825 h 5558386"/>
              <a:gd name="connsiteX5" fmla="*/ 9620787 w 9650615"/>
              <a:gd name="connsiteY5" fmla="*/ 1663412 h 5558386"/>
              <a:gd name="connsiteX6" fmla="*/ 9434521 w 9650615"/>
              <a:gd name="connsiteY6" fmla="*/ 3238704 h 5558386"/>
              <a:gd name="connsiteX7" fmla="*/ 8670561 w 9650615"/>
              <a:gd name="connsiteY7" fmla="*/ 5330720 h 5558386"/>
              <a:gd name="connsiteX8" fmla="*/ 6394762 w 9650615"/>
              <a:gd name="connsiteY8" fmla="*/ 5096501 h 5558386"/>
              <a:gd name="connsiteX9" fmla="*/ 1016758 w 9650615"/>
              <a:gd name="connsiteY9" fmla="*/ 5475863 h 5558386"/>
              <a:gd name="connsiteX10" fmla="*/ 129428 w 9650615"/>
              <a:gd name="connsiteY10" fmla="*/ 2686669 h 5558386"/>
              <a:gd name="connsiteX0" fmla="*/ 129428 w 9650615"/>
              <a:gd name="connsiteY0" fmla="*/ 2686669 h 5437757"/>
              <a:gd name="connsiteX1" fmla="*/ 832911 w 9650615"/>
              <a:gd name="connsiteY1" fmla="*/ 480958 h 5437757"/>
              <a:gd name="connsiteX2" fmla="*/ 2693618 w 9650615"/>
              <a:gd name="connsiteY2" fmla="*/ 524502 h 5437757"/>
              <a:gd name="connsiteX3" fmla="*/ 6472171 w 9650615"/>
              <a:gd name="connsiteY3" fmla="*/ 185834 h 5437757"/>
              <a:gd name="connsiteX4" fmla="*/ 8784258 w 9650615"/>
              <a:gd name="connsiteY4" fmla="*/ 260825 h 5437757"/>
              <a:gd name="connsiteX5" fmla="*/ 9620787 w 9650615"/>
              <a:gd name="connsiteY5" fmla="*/ 1663412 h 5437757"/>
              <a:gd name="connsiteX6" fmla="*/ 9434521 w 9650615"/>
              <a:gd name="connsiteY6" fmla="*/ 3238704 h 5437757"/>
              <a:gd name="connsiteX7" fmla="*/ 8670561 w 9650615"/>
              <a:gd name="connsiteY7" fmla="*/ 5330720 h 5437757"/>
              <a:gd name="connsiteX8" fmla="*/ 6394762 w 9650615"/>
              <a:gd name="connsiteY8" fmla="*/ 5096501 h 5437757"/>
              <a:gd name="connsiteX9" fmla="*/ 1125615 w 9650615"/>
              <a:gd name="connsiteY9" fmla="*/ 5279920 h 5437757"/>
              <a:gd name="connsiteX10" fmla="*/ 129428 w 9650615"/>
              <a:gd name="connsiteY10" fmla="*/ 2686669 h 543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0615" h="5437757">
                <a:moveTo>
                  <a:pt x="129428" y="2686669"/>
                </a:moveTo>
                <a:cubicBezTo>
                  <a:pt x="-218914" y="1485773"/>
                  <a:pt x="176301" y="219701"/>
                  <a:pt x="832911" y="480958"/>
                </a:cubicBezTo>
                <a:cubicBezTo>
                  <a:pt x="1816810" y="894615"/>
                  <a:pt x="1944367" y="456769"/>
                  <a:pt x="2693618" y="524502"/>
                </a:cubicBezTo>
                <a:cubicBezTo>
                  <a:pt x="4003936" y="411613"/>
                  <a:pt x="5161853" y="625295"/>
                  <a:pt x="6472171" y="185834"/>
                </a:cubicBezTo>
                <a:cubicBezTo>
                  <a:pt x="7734423" y="-213309"/>
                  <a:pt x="8308676" y="135918"/>
                  <a:pt x="8784258" y="260825"/>
                </a:cubicBezTo>
                <a:cubicBezTo>
                  <a:pt x="9481992" y="548691"/>
                  <a:pt x="9620787" y="1202745"/>
                  <a:pt x="9620787" y="1663412"/>
                </a:cubicBezTo>
                <a:cubicBezTo>
                  <a:pt x="9558698" y="2188509"/>
                  <a:pt x="9005543" y="2391874"/>
                  <a:pt x="9434521" y="3238704"/>
                </a:cubicBezTo>
                <a:cubicBezTo>
                  <a:pt x="9773188" y="3953371"/>
                  <a:pt x="9842428" y="4619520"/>
                  <a:pt x="8670561" y="5330720"/>
                </a:cubicBezTo>
                <a:cubicBezTo>
                  <a:pt x="7839390" y="5604215"/>
                  <a:pt x="7259800" y="5289882"/>
                  <a:pt x="6394762" y="5096501"/>
                </a:cubicBezTo>
                <a:cubicBezTo>
                  <a:pt x="4336806" y="4673024"/>
                  <a:pt x="3628677" y="5679206"/>
                  <a:pt x="1125615" y="5279920"/>
                </a:cubicBezTo>
                <a:cubicBezTo>
                  <a:pt x="-397578" y="4921824"/>
                  <a:pt x="374155" y="3482868"/>
                  <a:pt x="129428" y="2686669"/>
                </a:cubicBez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000501F-2963-4BDD-A33D-ECB63AC5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79" y="4633033"/>
            <a:ext cx="1550398" cy="2585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417316-1C0A-44A0-81C8-266543EA09CB}"/>
              </a:ext>
            </a:extLst>
          </p:cNvPr>
          <p:cNvSpPr txBox="1"/>
          <p:nvPr/>
        </p:nvSpPr>
        <p:spPr>
          <a:xfrm>
            <a:off x="5931552" y="2212369"/>
            <a:ext cx="2493237" cy="2308324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Xứ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Momento" panose="00000500000000000000" pitchFamily="2" charset="0"/>
              </a:rPr>
              <a:t>lạnh</a:t>
            </a:r>
            <a:endParaRPr lang="en-US" sz="7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Momento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B9D168-F825-4265-837E-72DD7832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9" y="618569"/>
            <a:ext cx="4102768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615</Words>
  <Application>Microsoft Office PowerPoint</Application>
  <PresentationFormat>Trình chiếu trên màn hình (4:3)</PresentationFormat>
  <Paragraphs>70</Paragraphs>
  <Slides>31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31</vt:i4>
      </vt:variant>
    </vt:vector>
  </HeadingPairs>
  <TitlesOfParts>
    <vt:vector size="32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2022-03-18T12:46:21Z</dcterms:created>
  <dcterms:modified xsi:type="dcterms:W3CDTF">2022-03-18T12:49:21Z</dcterms:modified>
</cp:coreProperties>
</file>