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AF6B85-BE00-4600-AA9B-E447B91BBDD6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4" name="Chỗ dành sẵn cho Hình ảnh của Bản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8D73B-716B-4E4C-8183-23C57DF735F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19580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8313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1952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74030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7559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69610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62768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0238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9530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883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147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7112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04646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1331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7419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29767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06480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4252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32897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8032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239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https://www.ypppt.com/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8481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6778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4137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3713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070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55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822C96-8A72-4A75-92D5-1B65AB01F8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FandolFang R" panose="00000500000000000000" pitchFamily="50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FandolFang R" panose="00000500000000000000" pitchFamily="50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007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 smtClean="0"/>
              <a:t>Bấm &amp; sửa kiểu phụ đề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945A-7F3A-4468-B508-F98C88AFCA56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9CEF-1DD1-44D7-8E5F-903593322A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7607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945A-7F3A-4468-B508-F98C88AFCA56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9CEF-1DD1-44D7-8E5F-903593322A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47556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945A-7F3A-4468-B508-F98C88AFCA56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9CEF-1DD1-44D7-8E5F-903593322A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347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798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>
        <p14:vortex dir="r"/>
      </p:transition>
    </mc:Choice>
    <mc:Fallback xmlns="">
      <p:transition spd="slow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8205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945A-7F3A-4468-B508-F98C88AFCA56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9CEF-1DD1-44D7-8E5F-903593322A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3308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945A-7F3A-4468-B508-F98C88AFCA56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9CEF-1DD1-44D7-8E5F-903593322A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57359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945A-7F3A-4468-B508-F98C88AFCA56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9CEF-1DD1-44D7-8E5F-903593322A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29489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Chỗ dành sẵn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5" name="Chỗ dành sẵn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Chỗ dành sẵn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7" name="Chỗ dành sẵn cho Ngày thá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945A-7F3A-4468-B508-F98C88AFCA56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ố hiệu Bản chiế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9CEF-1DD1-44D7-8E5F-903593322A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87099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gày thá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945A-7F3A-4468-B508-F98C88AFCA56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ố hiệu Bản chiế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9CEF-1DD1-44D7-8E5F-903593322A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43144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945A-7F3A-4468-B508-F98C88AFCA56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ố hiệu Bản chiế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9CEF-1DD1-44D7-8E5F-903593322A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6142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945A-7F3A-4468-B508-F98C88AFCA56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9CEF-1DD1-44D7-8E5F-903593322A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50945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Chỗ dành sẵn cho Ngày thá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E945A-7F3A-4468-B508-F98C88AFCA56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ố hiệu Bản chiế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79CEF-1DD1-44D7-8E5F-903593322A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0827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ề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 smtClean="0"/>
              <a:t>Bấm &amp; sửa kiểu tiêu đề</a:t>
            </a:r>
            <a:endParaRPr lang="vi-VN"/>
          </a:p>
        </p:txBody>
      </p:sp>
      <p:sp>
        <p:nvSpPr>
          <p:cNvPr id="3" name="Chỗ dành sẵn cho Văn bản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vi-VN"/>
          </a:p>
        </p:txBody>
      </p:sp>
      <p:sp>
        <p:nvSpPr>
          <p:cNvPr id="4" name="Chỗ dành sẵn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E945A-7F3A-4468-B508-F98C88AFCA56}" type="datetimeFigureOut">
              <a:rPr lang="vi-VN" smtClean="0"/>
              <a:t>18/03/2022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179CEF-1DD1-44D7-8E5F-903593322AE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8736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2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19.png"/><Relationship Id="rId1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svg"/><Relationship Id="rId5" Type="http://schemas.openxmlformats.org/officeDocument/2006/relationships/image" Target="../media/image24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microsoft.com/office/2007/relationships/hdphoto" Target="../media/hdphoto4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5" Type="http://schemas.microsoft.com/office/2007/relationships/hdphoto" Target="../media/hdphoto3.wdp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svg"/><Relationship Id="rId5" Type="http://schemas.openxmlformats.org/officeDocument/2006/relationships/image" Target="../media/image24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microsoft.com/office/2007/relationships/hdphoto" Target="../media/hdphoto2.wdp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../media/image32.svg"/><Relationship Id="rId4" Type="http://schemas.openxmlformats.org/officeDocument/2006/relationships/image" Target="../media/image26.svg"/><Relationship Id="rId9" Type="http://schemas.openxmlformats.org/officeDocument/2006/relationships/image" Target="../media/image19.png"/><Relationship Id="rId14" Type="http://schemas.openxmlformats.org/officeDocument/2006/relationships/image" Target="../media/image3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5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svg"/><Relationship Id="rId5" Type="http://schemas.openxmlformats.org/officeDocument/2006/relationships/image" Target="../media/image24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svg"/><Relationship Id="rId5" Type="http://schemas.openxmlformats.org/officeDocument/2006/relationships/image" Target="../media/image24.png"/><Relationship Id="rId10" Type="http://schemas.openxmlformats.org/officeDocument/2006/relationships/image" Target="../media/image42.svg"/><Relationship Id="rId4" Type="http://schemas.openxmlformats.org/officeDocument/2006/relationships/image" Target="../media/image38.svg"/><Relationship Id="rId9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png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226"/>
          <a:stretch/>
        </p:blipFill>
        <p:spPr>
          <a:xfrm>
            <a:off x="0" y="1"/>
            <a:ext cx="9144000" cy="2330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7"/>
            <a:ext cx="9144000" cy="34205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" b="59259"/>
          <a:stretch/>
        </p:blipFill>
        <p:spPr>
          <a:xfrm>
            <a:off x="-1" y="0"/>
            <a:ext cx="8940800" cy="232833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1"/>
            <a:ext cx="9144000" cy="5734051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-1527812" y="2655608"/>
            <a:ext cx="12079794" cy="1593352"/>
            <a:chOff x="-1280907" y="2478256"/>
            <a:chExt cx="16106391" cy="1593352"/>
          </a:xfrm>
        </p:grpSpPr>
        <p:sp>
          <p:nvSpPr>
            <p:cNvPr id="15" name="文本框 3"/>
            <p:cNvSpPr txBox="1"/>
            <p:nvPr/>
          </p:nvSpPr>
          <p:spPr>
            <a:xfrm>
              <a:off x="-1280907" y="2478256"/>
              <a:ext cx="16026182" cy="1569660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zh-CN" sz="9600" b="1" dirty="0">
                  <a:latin typeface="UTM Flamenco" panose="02040603050506020204" pitchFamily="18" charset="0"/>
                  <a:ea typeface="方正字迹-邢体草书繁体" panose="03000502000000000000" charset="-122"/>
                </a:rPr>
                <a:t>CÁC NGUỒN NHIỆT</a:t>
              </a:r>
              <a:endParaRPr lang="zh-CN" altLang="en-US" sz="9600" b="1" dirty="0">
                <a:latin typeface="UTM Flamenco" panose="02040603050506020204" pitchFamily="18" charset="0"/>
                <a:ea typeface="方正字迹-邢体草书繁体" panose="03000502000000000000" charset="-122"/>
              </a:endParaRPr>
            </a:p>
          </p:txBody>
        </p:sp>
        <p:sp>
          <p:nvSpPr>
            <p:cNvPr id="16" name="文本框 3"/>
            <p:cNvSpPr txBox="1"/>
            <p:nvPr/>
          </p:nvSpPr>
          <p:spPr>
            <a:xfrm>
              <a:off x="-1200698" y="2501948"/>
              <a:ext cx="16026182" cy="156966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tx1"/>
              </a:solidFill>
              <a:prstDash val="lgDashDot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vi-VN" altLang="zh-CN" sz="9600" b="1" dirty="0">
                  <a:solidFill>
                    <a:schemeClr val="accent4">
                      <a:lumMod val="40000"/>
                      <a:lumOff val="60000"/>
                    </a:schemeClr>
                  </a:solidFill>
                  <a:latin typeface="UTM Flamenco" panose="02040603050506020204" pitchFamily="18" charset="0"/>
                  <a:ea typeface="方正字迹-邢体草书繁体" panose="03000502000000000000" charset="-122"/>
                </a:rPr>
                <a:t>CÁC NGUỒN NHIỆT</a:t>
              </a:r>
              <a:endParaRPr lang="zh-CN" altLang="en-US" sz="9600" b="1" dirty="0">
                <a:solidFill>
                  <a:schemeClr val="accent4">
                    <a:lumMod val="40000"/>
                    <a:lumOff val="60000"/>
                  </a:schemeClr>
                </a:solidFill>
                <a:latin typeface="UTM Flamenco" panose="02040603050506020204" pitchFamily="18" charset="0"/>
                <a:ea typeface="方正字迹-邢体草书繁体" panose="03000502000000000000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10852" y="1582585"/>
            <a:ext cx="2999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UTM Cookies" panose="02040603050506020204" pitchFamily="18" charset="0"/>
              </a:rPr>
              <a:t>Khoa</a:t>
            </a:r>
            <a:r>
              <a:rPr lang="en-US" sz="4400" dirty="0">
                <a:solidFill>
                  <a:schemeClr val="bg2">
                    <a:lumMod val="25000"/>
                  </a:schemeClr>
                </a:solidFill>
                <a:latin typeface="UTM Cookies" panose="02040603050506020204" pitchFamily="18" charset="0"/>
              </a:rPr>
              <a:t> </a:t>
            </a:r>
            <a:r>
              <a:rPr lang="en-US" sz="4400" dirty="0" err="1">
                <a:solidFill>
                  <a:schemeClr val="bg2">
                    <a:lumMod val="25000"/>
                  </a:schemeClr>
                </a:solidFill>
                <a:latin typeface="UTM Cookies" panose="02040603050506020204" pitchFamily="18" charset="0"/>
              </a:rPr>
              <a:t>học</a:t>
            </a:r>
            <a:endParaRPr lang="en-US" sz="4400" dirty="0">
              <a:solidFill>
                <a:schemeClr val="bg2">
                  <a:lumMod val="25000"/>
                </a:schemeClr>
              </a:solidFill>
              <a:latin typeface="UTM Cookies" panose="02040603050506020204" pitchFamily="18" charset="0"/>
            </a:endParaRPr>
          </a:p>
        </p:txBody>
      </p:sp>
      <p:pic>
        <p:nvPicPr>
          <p:cNvPr id="18" name="图片 10">
            <a:extLst>
              <a:ext uri="{FF2B5EF4-FFF2-40B4-BE49-F238E27FC236}">
                <a16:creationId xmlns:a16="http://schemas.microsoft.com/office/drawing/2014/main" xmlns="" id="{C56E9A1F-FFAE-42DE-BDC9-8CEAA328B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96867">
            <a:off x="3455394" y="1054845"/>
            <a:ext cx="941596" cy="134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088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hề làm muối ở Ninh Thuận | Đặc sản địa phương | Báo ảnh Dân tộc và Miền  nú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21" y="1236642"/>
            <a:ext cx="4207838" cy="4207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66"/>
          <p:cNvSpPr txBox="1"/>
          <p:nvPr/>
        </p:nvSpPr>
        <p:spPr>
          <a:xfrm>
            <a:off x="171449" y="2186027"/>
            <a:ext cx="4341359" cy="160043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Nguồn nhiệt: Mặt trời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F8FD293-553E-40A3-8C9C-6AB23066E8E4}"/>
              </a:ext>
            </a:extLst>
          </p:cNvPr>
          <p:cNvSpPr/>
          <p:nvPr/>
        </p:nvSpPr>
        <p:spPr>
          <a:xfrm>
            <a:off x="822878" y="3253610"/>
            <a:ext cx="2847139" cy="263123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487D0B-599A-49C5-8208-18254E3BAF69}"/>
              </a:ext>
            </a:extLst>
          </p:cNvPr>
          <p:cNvSpPr txBox="1"/>
          <p:nvPr/>
        </p:nvSpPr>
        <p:spPr>
          <a:xfrm>
            <a:off x="822878" y="3690154"/>
            <a:ext cx="2847139" cy="230832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 cho nước biển bốc hơi tạo thành muối.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96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6"/>
          <p:cNvSpPr txBox="1"/>
          <p:nvPr/>
        </p:nvSpPr>
        <p:spPr>
          <a:xfrm>
            <a:off x="220435" y="1304283"/>
            <a:ext cx="4341359" cy="2349579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Nguồn nhiệt: ngọn lửa của bếp ga, bếp củi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F8FD293-553E-40A3-8C9C-6AB23066E8E4}"/>
              </a:ext>
            </a:extLst>
          </p:cNvPr>
          <p:cNvSpPr/>
          <p:nvPr/>
        </p:nvSpPr>
        <p:spPr>
          <a:xfrm>
            <a:off x="822878" y="3253610"/>
            <a:ext cx="2847139" cy="263123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487D0B-599A-49C5-8208-18254E3BAF69}"/>
              </a:ext>
            </a:extLst>
          </p:cNvPr>
          <p:cNvSpPr txBox="1"/>
          <p:nvPr/>
        </p:nvSpPr>
        <p:spPr>
          <a:xfrm>
            <a:off x="822878" y="3690154"/>
            <a:ext cx="2847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 đun nấu thức ăn, nước uống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4" descr="Bếp gas Sunhouse SHB3336HA dương kính cao cấ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512" y="176385"/>
            <a:ext cx="3428660" cy="3235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Vẻ Đẹp Bắc Ninh - Bạn đã từng nấu cơm ntn &amp;amp;amp; cay xè mắt ^^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476" y="3113063"/>
            <a:ext cx="3341745" cy="3337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28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66"/>
          <p:cNvSpPr txBox="1"/>
          <p:nvPr/>
        </p:nvSpPr>
        <p:spPr>
          <a:xfrm>
            <a:off x="242323" y="326435"/>
            <a:ext cx="4341359" cy="2349579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Nguồn nhiệt: bàn là đang cắm điện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2F8FD293-553E-40A3-8C9C-6AB23066E8E4}"/>
              </a:ext>
            </a:extLst>
          </p:cNvPr>
          <p:cNvSpPr/>
          <p:nvPr/>
        </p:nvSpPr>
        <p:spPr>
          <a:xfrm>
            <a:off x="822878" y="2211548"/>
            <a:ext cx="2847139" cy="14786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3487D0B-599A-49C5-8208-18254E3BAF69}"/>
              </a:ext>
            </a:extLst>
          </p:cNvPr>
          <p:cNvSpPr txBox="1"/>
          <p:nvPr/>
        </p:nvSpPr>
        <p:spPr>
          <a:xfrm>
            <a:off x="822878" y="2483469"/>
            <a:ext cx="28471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 là khô, phẳng quần áo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7" descr="IMG_2044"/>
          <p:cNvPicPr>
            <a:picLocks noChangeAspect="1" noChangeArrowheads="1"/>
          </p:cNvPicPr>
          <p:nvPr/>
        </p:nvPicPr>
        <p:blipFill>
          <a:blip r:embed="rId3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815" y="2104502"/>
            <a:ext cx="4715441" cy="3681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48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6">
            <a:extLst>
              <a:ext uri="{FF2B5EF4-FFF2-40B4-BE49-F238E27FC236}">
                <a16:creationId xmlns:a16="http://schemas.microsoft.com/office/drawing/2014/main" xmlns="" id="{C8669187-F105-48B9-A597-B5BAA124F1FA}"/>
              </a:ext>
            </a:extLst>
          </p:cNvPr>
          <p:cNvSpPr/>
          <p:nvPr/>
        </p:nvSpPr>
        <p:spPr>
          <a:xfrm>
            <a:off x="2033098" y="157307"/>
            <a:ext cx="5367833" cy="5869817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rgbClr val="FF7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" name="Graphic 17">
            <a:extLst>
              <a:ext uri="{FF2B5EF4-FFF2-40B4-BE49-F238E27FC236}">
                <a16:creationId xmlns:a16="http://schemas.microsoft.com/office/drawing/2014/main" xmlns="" id="{56ADE692-0BE1-4582-9A41-15F749E24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619850">
            <a:off x="1780607" y="617669"/>
            <a:ext cx="1338905" cy="771326"/>
          </a:xfrm>
          <a:prstGeom prst="rect">
            <a:avLst/>
          </a:prstGeom>
        </p:spPr>
      </p:pic>
      <p:pic>
        <p:nvPicPr>
          <p:cNvPr id="18" name="Graphic 152">
            <a:extLst>
              <a:ext uri="{FF2B5EF4-FFF2-40B4-BE49-F238E27FC236}">
                <a16:creationId xmlns:a16="http://schemas.microsoft.com/office/drawing/2014/main" xmlns="" id="{4AF5A031-1965-4B48-BD38-513C56804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116377">
            <a:off x="6589118" y="3466457"/>
            <a:ext cx="1032445" cy="2413507"/>
          </a:xfrm>
          <a:prstGeom prst="rect">
            <a:avLst/>
          </a:prstGeom>
        </p:spPr>
      </p:pic>
      <p:pic>
        <p:nvPicPr>
          <p:cNvPr id="19" name="Graphic 155">
            <a:extLst>
              <a:ext uri="{FF2B5EF4-FFF2-40B4-BE49-F238E27FC236}">
                <a16:creationId xmlns:a16="http://schemas.microsoft.com/office/drawing/2014/main" xmlns="" id="{C66EC1B6-B59C-4103-B1EE-ED63FD7664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8325346" flipH="1">
            <a:off x="6413057" y="4856275"/>
            <a:ext cx="838729" cy="1273694"/>
          </a:xfrm>
          <a:prstGeom prst="rect">
            <a:avLst/>
          </a:prstGeom>
        </p:spPr>
      </p:pic>
      <p:pic>
        <p:nvPicPr>
          <p:cNvPr id="20" name="Graphic 169">
            <a:extLst>
              <a:ext uri="{FF2B5EF4-FFF2-40B4-BE49-F238E27FC236}">
                <a16:creationId xmlns:a16="http://schemas.microsoft.com/office/drawing/2014/main" xmlns="" id="{92140B7C-EAB5-4331-A517-56301AC215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049407" y="3264171"/>
            <a:ext cx="1284112" cy="80219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7DB984D-3559-4ED5-8A57-A6CBA72C048E}"/>
              </a:ext>
            </a:extLst>
          </p:cNvPr>
          <p:cNvGrpSpPr/>
          <p:nvPr/>
        </p:nvGrpSpPr>
        <p:grpSpPr>
          <a:xfrm>
            <a:off x="-381104" y="2634817"/>
            <a:ext cx="3768541" cy="4347630"/>
            <a:chOff x="163680" y="2817206"/>
            <a:chExt cx="5024721" cy="434763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751C33EC-6C53-4DFC-9930-00978B8FD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426" b="92623" l="9752" r="89894">
                          <a14:foregroundMark x1="70213" y1="42418" x2="70567" y2="49795"/>
                          <a14:foregroundMark x1="78901" y1="42418" x2="77660" y2="53689"/>
                          <a14:foregroundMark x1="71454" y1="89344" x2="66135" y2="90779"/>
                          <a14:foregroundMark x1="70035" y1="92213" x2="76418" y2="92213"/>
                          <a14:foregroundMark x1="77837" y1="91803" x2="76773" y2="92008"/>
                          <a14:foregroundMark x1="79610" y1="91803" x2="67730" y2="91803"/>
                          <a14:foregroundMark x1="24645" y1="37910" x2="25177" y2="64344"/>
                          <a14:foregroundMark x1="33156" y1="53279" x2="31560" y2="61270"/>
                          <a14:foregroundMark x1="39362" y1="55738" x2="33688" y2="56967"/>
                          <a14:foregroundMark x1="22695" y1="90779" x2="26950" y2="90984"/>
                          <a14:foregroundMark x1="30851" y1="90984" x2="22518" y2="90574"/>
                          <a14:foregroundMark x1="21631" y1="91393" x2="29078" y2="91803"/>
                          <a14:foregroundMark x1="28901" y1="92008" x2="31028" y2="91393"/>
                          <a14:foregroundMark x1="29787" y1="92008" x2="32624" y2="91803"/>
                          <a14:foregroundMark x1="22695" y1="92008" x2="20922" y2="92213"/>
                          <a14:foregroundMark x1="20390" y1="92418" x2="18794" y2="91803"/>
                          <a14:foregroundMark x1="33609" y1="50000" x2="32092" y2="51434"/>
                          <a14:foregroundMark x1="34043" y1="49590" x2="33609" y2="50000"/>
                          <a14:backgroundMark x1="66667" y1="56352" x2="66667" y2="56352"/>
                          <a14:backgroundMark x1="74468" y1="84221" x2="74468" y2="84221"/>
                          <a14:backgroundMark x1="74468" y1="80533" x2="72695" y2="86680"/>
                          <a14:backgroundMark x1="58511" y1="51025" x2="59220" y2="50410"/>
                          <a14:backgroundMark x1="59043" y1="50615" x2="57092" y2="50820"/>
                          <a14:backgroundMark x1="58156" y1="47746" x2="59929" y2="48770"/>
                          <a14:backgroundMark x1="59220" y1="48770" x2="58688" y2="53074"/>
                          <a14:backgroundMark x1="40957" y1="30123" x2="41312" y2="29918"/>
                          <a14:backgroundMark x1="23050" y1="54918" x2="22695" y2="54303"/>
                          <a14:backgroundMark x1="21645" y1="93443" x2="20859" y2="93443"/>
                          <a14:backgroundMark x1="33333" y1="49180" x2="33333" y2="49180"/>
                          <a14:backgroundMark x1="32979" y1="49385" x2="32979" y2="49385"/>
                          <a14:backgroundMark x1="33333" y1="49590" x2="33333" y2="49590"/>
                          <a14:backgroundMark x1="32801" y1="50000" x2="32801" y2="50000"/>
                          <a14:backgroundMark x1="33865" y1="49180" x2="33865" y2="49180"/>
                          <a14:backgroundMark x1="39716" y1="33197" x2="39550" y2="33413"/>
                          <a14:backgroundMark x1="25355" y1="7172" x2="53014" y2="30738"/>
                          <a14:backgroundMark x1="68794" y1="22746" x2="61879" y2="35656"/>
                          <a14:backgroundMark x1="35638" y1="29918" x2="40248" y2="35656"/>
                          <a14:backgroundMark x1="42021" y1="10451" x2="53014" y2="24795"/>
                          <a14:backgroundMark x1="51596" y1="10041" x2="52482" y2="26025"/>
                          <a14:backgroundMark x1="30142" y1="10451" x2="34043" y2="28279"/>
                          <a14:backgroundMark x1="34043" y1="28279" x2="34043" y2="28279"/>
                          <a14:backgroundMark x1="37766" y1="27049" x2="41489" y2="28893"/>
                          <a14:backgroundMark x1="27305" y1="80123" x2="27660" y2="85246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80" y="2817206"/>
              <a:ext cx="5024721" cy="43476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xmlns="" id="{09FD09A1-2CE0-476E-8F3B-9F88629CE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flipH="1">
              <a:off x="2538009" y="4123547"/>
              <a:ext cx="911195" cy="57272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xmlns="" id="{1DF63BBE-F905-458B-BC5B-B37B6D47E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685328" y="3732713"/>
              <a:ext cx="1023827" cy="585419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B8DCE00-D850-476D-90B8-693EDFB07632}"/>
              </a:ext>
            </a:extLst>
          </p:cNvPr>
          <p:cNvSpPr/>
          <p:nvPr/>
        </p:nvSpPr>
        <p:spPr>
          <a:xfrm>
            <a:off x="2086696" y="1547729"/>
            <a:ext cx="4970606" cy="3210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tx1">
                    <a:lumMod val="75000"/>
                  </a:schemeClr>
                </a:solidFill>
                <a:latin typeface="#9Slide03 AmpleSoft Bold" panose="02000000000000000000" pitchFamily="2" charset="0"/>
              </a:rPr>
              <a:t>Khi ga, củi cháy hết hoặc khi ta tắt bếp đi thì còn nguồn nhiệt không?</a:t>
            </a:r>
            <a:endParaRPr lang="en-US" sz="6000" b="1" dirty="0">
              <a:solidFill>
                <a:schemeClr val="tx1">
                  <a:lumMod val="75000"/>
                </a:schemeClr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23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xmlns="" id="{E3B1D656-794A-418D-9755-22B621483E6F}"/>
              </a:ext>
            </a:extLst>
          </p:cNvPr>
          <p:cNvSpPr/>
          <p:nvPr/>
        </p:nvSpPr>
        <p:spPr>
          <a:xfrm>
            <a:off x="1462701" y="1598702"/>
            <a:ext cx="5632514" cy="2985714"/>
          </a:xfrm>
          <a:prstGeom prst="round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 algn="just"/>
            <a:r>
              <a:rPr lang="vi-VN" sz="3200" dirty="0">
                <a:latin typeface="#9Slide03 AmpleSoft Bold" panose="02000000000000000000" pitchFamily="2" charset="0"/>
              </a:rPr>
              <a:t>Có 3 loại nguồn nhiệt:</a:t>
            </a:r>
          </a:p>
          <a:p>
            <a:pPr marL="1657350" lvl="3" indent="-285750" algn="just">
              <a:buFontTx/>
              <a:buChar char="-"/>
            </a:pPr>
            <a:r>
              <a:rPr lang="vi-VN" sz="3200" dirty="0">
                <a:latin typeface="#9Slide03 AmpleSoft Bold" panose="02000000000000000000" pitchFamily="2" charset="0"/>
              </a:rPr>
              <a:t>Mặt trời</a:t>
            </a:r>
          </a:p>
          <a:p>
            <a:pPr marL="1657350" lvl="3" indent="-285750" algn="just">
              <a:buFontTx/>
              <a:buChar char="-"/>
            </a:pPr>
            <a:r>
              <a:rPr lang="vi-VN" sz="3200" dirty="0">
                <a:latin typeface="#9Slide03 AmpleSoft Bold" panose="02000000000000000000" pitchFamily="2" charset="0"/>
              </a:rPr>
              <a:t>Ngọn lửa của các vật bị cháy</a:t>
            </a:r>
          </a:p>
          <a:p>
            <a:pPr marL="1657350" lvl="3" indent="-285750" algn="just">
              <a:buFontTx/>
              <a:buChar char="-"/>
            </a:pPr>
            <a:r>
              <a:rPr lang="vi-VN" sz="3200" dirty="0">
                <a:latin typeface="#9Slide03 AmpleSoft Bold" panose="02000000000000000000" pitchFamily="2" charset="0"/>
              </a:rPr>
              <a:t>Các vật sử dụng điện</a:t>
            </a:r>
            <a:endParaRPr lang="en-US" sz="3200" dirty="0">
              <a:latin typeface="#9Slide03 AmpleSoft Bold" panose="02000000000000000000" pitchFamily="2" charset="0"/>
            </a:endParaRPr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xmlns="" id="{3DF382EE-DDF3-4149-96FC-31D9481F3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28265" y="2778241"/>
            <a:ext cx="9143836" cy="4230688"/>
          </a:xfrm>
          <a:prstGeom prst="rect">
            <a:avLst/>
          </a:prstGeom>
        </p:spPr>
      </p:pic>
      <p:grpSp>
        <p:nvGrpSpPr>
          <p:cNvPr id="41" name="Graphic 154">
            <a:extLst>
              <a:ext uri="{FF2B5EF4-FFF2-40B4-BE49-F238E27FC236}">
                <a16:creationId xmlns:a16="http://schemas.microsoft.com/office/drawing/2014/main" xmlns="" id="{B31CE3C3-DB7A-4E06-9AA2-EEAA04A23463}"/>
              </a:ext>
            </a:extLst>
          </p:cNvPr>
          <p:cNvGrpSpPr/>
          <p:nvPr/>
        </p:nvGrpSpPr>
        <p:grpSpPr>
          <a:xfrm>
            <a:off x="7415327" y="4984377"/>
            <a:ext cx="1300638" cy="1380521"/>
            <a:chOff x="9167261" y="3475651"/>
            <a:chExt cx="1734184" cy="1380521"/>
          </a:xfrm>
        </p:grpSpPr>
        <p:sp>
          <p:nvSpPr>
            <p:cNvPr id="42" name="Freeform: Shape 25">
              <a:extLst>
                <a:ext uri="{FF2B5EF4-FFF2-40B4-BE49-F238E27FC236}">
                  <a16:creationId xmlns:a16="http://schemas.microsoft.com/office/drawing/2014/main" xmlns="" id="{D114148C-A5A8-4F19-B1BF-84CAB99B8F32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26">
              <a:extLst>
                <a:ext uri="{FF2B5EF4-FFF2-40B4-BE49-F238E27FC236}">
                  <a16:creationId xmlns:a16="http://schemas.microsoft.com/office/drawing/2014/main" xmlns="" id="{3BB5F1D1-BA24-4966-B717-00F7B8CC12AA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27">
              <a:extLst>
                <a:ext uri="{FF2B5EF4-FFF2-40B4-BE49-F238E27FC236}">
                  <a16:creationId xmlns:a16="http://schemas.microsoft.com/office/drawing/2014/main" xmlns="" id="{5DD92B20-8CF7-46A2-8123-D8F7C497E832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28">
              <a:extLst>
                <a:ext uri="{FF2B5EF4-FFF2-40B4-BE49-F238E27FC236}">
                  <a16:creationId xmlns:a16="http://schemas.microsoft.com/office/drawing/2014/main" xmlns="" id="{C2D7D26D-28C3-4420-897F-5E2B52E2A043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29">
              <a:extLst>
                <a:ext uri="{FF2B5EF4-FFF2-40B4-BE49-F238E27FC236}">
                  <a16:creationId xmlns:a16="http://schemas.microsoft.com/office/drawing/2014/main" xmlns="" id="{B79C4CC5-857F-4A62-A271-DA00E21D8B6A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30">
              <a:extLst>
                <a:ext uri="{FF2B5EF4-FFF2-40B4-BE49-F238E27FC236}">
                  <a16:creationId xmlns:a16="http://schemas.microsoft.com/office/drawing/2014/main" xmlns="" id="{7763604D-D438-4F22-A870-60F25A3EB419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31">
              <a:extLst>
                <a:ext uri="{FF2B5EF4-FFF2-40B4-BE49-F238E27FC236}">
                  <a16:creationId xmlns:a16="http://schemas.microsoft.com/office/drawing/2014/main" xmlns="" id="{BE5ACC8D-6C3D-43C5-AC79-12763472D0A6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32">
              <a:extLst>
                <a:ext uri="{FF2B5EF4-FFF2-40B4-BE49-F238E27FC236}">
                  <a16:creationId xmlns:a16="http://schemas.microsoft.com/office/drawing/2014/main" xmlns="" id="{05140C40-D8B2-46BA-A7E1-1A4E69276E44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33">
              <a:extLst>
                <a:ext uri="{FF2B5EF4-FFF2-40B4-BE49-F238E27FC236}">
                  <a16:creationId xmlns:a16="http://schemas.microsoft.com/office/drawing/2014/main" xmlns="" id="{93535D8B-26B9-4458-A6DF-65D0A24BADC3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34">
              <a:extLst>
                <a:ext uri="{FF2B5EF4-FFF2-40B4-BE49-F238E27FC236}">
                  <a16:creationId xmlns:a16="http://schemas.microsoft.com/office/drawing/2014/main" xmlns="" id="{92AC001D-A9D4-4D05-A53A-35B8E00BB9B8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35">
              <a:extLst>
                <a:ext uri="{FF2B5EF4-FFF2-40B4-BE49-F238E27FC236}">
                  <a16:creationId xmlns:a16="http://schemas.microsoft.com/office/drawing/2014/main" xmlns="" id="{A58BBFED-785C-4EBE-8103-FEB169827FDB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36">
              <a:extLst>
                <a:ext uri="{FF2B5EF4-FFF2-40B4-BE49-F238E27FC236}">
                  <a16:creationId xmlns:a16="http://schemas.microsoft.com/office/drawing/2014/main" xmlns="" id="{91ACA511-DB4C-4713-8033-A333D30E9BE1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37">
              <a:extLst>
                <a:ext uri="{FF2B5EF4-FFF2-40B4-BE49-F238E27FC236}">
                  <a16:creationId xmlns:a16="http://schemas.microsoft.com/office/drawing/2014/main" xmlns="" id="{B0C8227A-E47C-46ED-8471-CE0F10A2059F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38">
              <a:extLst>
                <a:ext uri="{FF2B5EF4-FFF2-40B4-BE49-F238E27FC236}">
                  <a16:creationId xmlns:a16="http://schemas.microsoft.com/office/drawing/2014/main" xmlns="" id="{6F75D72A-33D7-4871-A4E2-407D1AC40573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39">
              <a:extLst>
                <a:ext uri="{FF2B5EF4-FFF2-40B4-BE49-F238E27FC236}">
                  <a16:creationId xmlns:a16="http://schemas.microsoft.com/office/drawing/2014/main" xmlns="" id="{6F2E9B10-B592-412F-A2FA-DB088DDF1FC0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40">
              <a:extLst>
                <a:ext uri="{FF2B5EF4-FFF2-40B4-BE49-F238E27FC236}">
                  <a16:creationId xmlns:a16="http://schemas.microsoft.com/office/drawing/2014/main" xmlns="" id="{D237A3CB-E172-4D05-A50B-BBD285B7DCF9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41">
              <a:extLst>
                <a:ext uri="{FF2B5EF4-FFF2-40B4-BE49-F238E27FC236}">
                  <a16:creationId xmlns:a16="http://schemas.microsoft.com/office/drawing/2014/main" xmlns="" id="{A86D0CF4-AF4B-41B0-9992-1B90AA7AD166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42">
              <a:extLst>
                <a:ext uri="{FF2B5EF4-FFF2-40B4-BE49-F238E27FC236}">
                  <a16:creationId xmlns:a16="http://schemas.microsoft.com/office/drawing/2014/main" xmlns="" id="{FF58084F-00A9-44A7-9890-06229A2AFF9A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43">
              <a:extLst>
                <a:ext uri="{FF2B5EF4-FFF2-40B4-BE49-F238E27FC236}">
                  <a16:creationId xmlns:a16="http://schemas.microsoft.com/office/drawing/2014/main" xmlns="" id="{5CEE918C-B7C5-42A4-96D7-A62E12F025A9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2" name="Graphic 243">
            <a:extLst>
              <a:ext uri="{FF2B5EF4-FFF2-40B4-BE49-F238E27FC236}">
                <a16:creationId xmlns:a16="http://schemas.microsoft.com/office/drawing/2014/main" xmlns="" id="{712B6FDC-51F0-4948-A2D5-2A4A6500FB1B}"/>
              </a:ext>
            </a:extLst>
          </p:cNvPr>
          <p:cNvGrpSpPr/>
          <p:nvPr/>
        </p:nvGrpSpPr>
        <p:grpSpPr>
          <a:xfrm>
            <a:off x="7517100" y="5553654"/>
            <a:ext cx="1223043" cy="1255170"/>
            <a:chOff x="7982733" y="5589867"/>
            <a:chExt cx="1630724" cy="1255170"/>
          </a:xfrm>
        </p:grpSpPr>
        <p:sp>
          <p:nvSpPr>
            <p:cNvPr id="63" name="Freeform: Shape 72">
              <a:extLst>
                <a:ext uri="{FF2B5EF4-FFF2-40B4-BE49-F238E27FC236}">
                  <a16:creationId xmlns:a16="http://schemas.microsoft.com/office/drawing/2014/main" xmlns="" id="{8853DEAE-92C0-48B2-B2E8-06F271769B70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73">
              <a:extLst>
                <a:ext uri="{FF2B5EF4-FFF2-40B4-BE49-F238E27FC236}">
                  <a16:creationId xmlns:a16="http://schemas.microsoft.com/office/drawing/2014/main" xmlns="" id="{CFDE5B4E-289A-468C-BCA5-3F4AF664EC54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74">
              <a:extLst>
                <a:ext uri="{FF2B5EF4-FFF2-40B4-BE49-F238E27FC236}">
                  <a16:creationId xmlns:a16="http://schemas.microsoft.com/office/drawing/2014/main" xmlns="" id="{40E2C9AC-4292-4374-9548-5C30600071D5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75">
              <a:extLst>
                <a:ext uri="{FF2B5EF4-FFF2-40B4-BE49-F238E27FC236}">
                  <a16:creationId xmlns:a16="http://schemas.microsoft.com/office/drawing/2014/main" xmlns="" id="{648EA499-0577-43DE-8CAC-5E8939B47749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76">
              <a:extLst>
                <a:ext uri="{FF2B5EF4-FFF2-40B4-BE49-F238E27FC236}">
                  <a16:creationId xmlns:a16="http://schemas.microsoft.com/office/drawing/2014/main" xmlns="" id="{883D7761-F95E-4171-B931-9777D7CDA1D9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8" name="Graphic 143">
            <a:extLst>
              <a:ext uri="{FF2B5EF4-FFF2-40B4-BE49-F238E27FC236}">
                <a16:creationId xmlns:a16="http://schemas.microsoft.com/office/drawing/2014/main" xmlns="" id="{8B97A4C2-3300-4A68-B6A1-27730643047E}"/>
              </a:ext>
            </a:extLst>
          </p:cNvPr>
          <p:cNvGrpSpPr/>
          <p:nvPr/>
        </p:nvGrpSpPr>
        <p:grpSpPr>
          <a:xfrm flipH="1">
            <a:off x="-460836" y="3386308"/>
            <a:ext cx="1407002" cy="3664187"/>
            <a:chOff x="10445531" y="3270549"/>
            <a:chExt cx="1876002" cy="3664187"/>
          </a:xfrm>
        </p:grpSpPr>
        <p:sp>
          <p:nvSpPr>
            <p:cNvPr id="69" name="Freeform: Shape 78">
              <a:extLst>
                <a:ext uri="{FF2B5EF4-FFF2-40B4-BE49-F238E27FC236}">
                  <a16:creationId xmlns:a16="http://schemas.microsoft.com/office/drawing/2014/main" xmlns="" id="{EA1968D9-6616-4DDD-99D7-AF9045A5B776}"/>
                </a:ext>
              </a:extLst>
            </p:cNvPr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>
                <a:gd name="connsiteX0" fmla="*/ 1562850 w 1876002"/>
                <a:gd name="connsiteY0" fmla="*/ 3650892 h 3650892"/>
                <a:gd name="connsiteX1" fmla="*/ 6436 w 1876002"/>
                <a:gd name="connsiteY1" fmla="*/ 1834145 h 3650892"/>
                <a:gd name="connsiteX2" fmla="*/ 47444 w 1876002"/>
                <a:gd name="connsiteY2" fmla="*/ 9941 h 3650892"/>
                <a:gd name="connsiteX3" fmla="*/ 49100 w 1876002"/>
                <a:gd name="connsiteY3" fmla="*/ 0 h 3650892"/>
                <a:gd name="connsiteX4" fmla="*/ 1624361 w 1876002"/>
                <a:gd name="connsiteY4" fmla="*/ 1400462 h 3650892"/>
                <a:gd name="connsiteX5" fmla="*/ 1674481 w 1876002"/>
                <a:gd name="connsiteY5" fmla="*/ 3352658 h 3650892"/>
                <a:gd name="connsiteX6" fmla="*/ 1562850 w 1876002"/>
                <a:gd name="connsiteY6" fmla="*/ 3650892 h 36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002" h="3650892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0" name="Freeform: Shape 79">
              <a:extLst>
                <a:ext uri="{FF2B5EF4-FFF2-40B4-BE49-F238E27FC236}">
                  <a16:creationId xmlns:a16="http://schemas.microsoft.com/office/drawing/2014/main" xmlns="" id="{9FEEFF98-DE6B-42BA-A6F6-4F95BCE8806F}"/>
                </a:ext>
              </a:extLst>
            </p:cNvPr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>
                <a:gd name="connsiteX0" fmla="*/ 1788 w 1371735"/>
                <a:gd name="connsiteY0" fmla="*/ 28876 h 3413054"/>
                <a:gd name="connsiteX1" fmla="*/ 431743 w 1371735"/>
                <a:gd name="connsiteY1" fmla="*/ 788961 h 3413054"/>
                <a:gd name="connsiteX2" fmla="*/ 772228 w 1371735"/>
                <a:gd name="connsiteY2" fmla="*/ 1701063 h 3413054"/>
                <a:gd name="connsiteX3" fmla="*/ 1052652 w 1371735"/>
                <a:gd name="connsiteY3" fmla="*/ 2576713 h 3413054"/>
                <a:gd name="connsiteX4" fmla="*/ 1337011 w 1371735"/>
                <a:gd name="connsiteY4" fmla="*/ 3404108 h 3413054"/>
                <a:gd name="connsiteX5" fmla="*/ 1369734 w 1371735"/>
                <a:gd name="connsiteY5" fmla="*/ 3385055 h 3413054"/>
                <a:gd name="connsiteX6" fmla="*/ 1361449 w 1371735"/>
                <a:gd name="connsiteY6" fmla="*/ 3373456 h 3413054"/>
                <a:gd name="connsiteX7" fmla="*/ 1328726 w 1371735"/>
                <a:gd name="connsiteY7" fmla="*/ 3392510 h 3413054"/>
                <a:gd name="connsiteX8" fmla="*/ 1337011 w 1371735"/>
                <a:gd name="connsiteY8" fmla="*/ 3404108 h 3413054"/>
                <a:gd name="connsiteX9" fmla="*/ 1369734 w 1371735"/>
                <a:gd name="connsiteY9" fmla="*/ 3385055 h 3413054"/>
                <a:gd name="connsiteX10" fmla="*/ 1073570 w 1371735"/>
                <a:gd name="connsiteY10" fmla="*/ 2513546 h 3413054"/>
                <a:gd name="connsiteX11" fmla="*/ 790247 w 1371735"/>
                <a:gd name="connsiteY11" fmla="*/ 1635617 h 3413054"/>
                <a:gd name="connsiteX12" fmla="*/ 464673 w 1371735"/>
                <a:gd name="connsiteY12" fmla="*/ 769907 h 3413054"/>
                <a:gd name="connsiteX13" fmla="*/ 34718 w 1371735"/>
                <a:gd name="connsiteY13" fmla="*/ 9822 h 3413054"/>
                <a:gd name="connsiteX14" fmla="*/ 1788 w 1371735"/>
                <a:gd name="connsiteY14" fmla="*/ 28876 h 3413054"/>
                <a:gd name="connsiteX15" fmla="*/ 1788 w 1371735"/>
                <a:gd name="connsiteY15" fmla="*/ 28876 h 34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735" h="3413054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80">
              <a:extLst>
                <a:ext uri="{FF2B5EF4-FFF2-40B4-BE49-F238E27FC236}">
                  <a16:creationId xmlns:a16="http://schemas.microsoft.com/office/drawing/2014/main" xmlns="" id="{B195D8F4-7CAF-4241-978B-C7D5B91CFDE8}"/>
                </a:ext>
              </a:extLst>
            </p:cNvPr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>
                <a:gd name="connsiteX0" fmla="*/ 8672 w 463768"/>
                <a:gd name="connsiteY0" fmla="*/ 198150 h 390574"/>
                <a:gd name="connsiteX1" fmla="*/ 410874 w 463768"/>
                <a:gd name="connsiteY1" fmla="*/ 389725 h 390574"/>
                <a:gd name="connsiteX2" fmla="*/ 434899 w 463768"/>
                <a:gd name="connsiteY2" fmla="*/ 371499 h 390574"/>
                <a:gd name="connsiteX3" fmla="*/ 463687 w 463768"/>
                <a:gd name="connsiteY3" fmla="*/ 18174 h 390574"/>
                <a:gd name="connsiteX4" fmla="*/ 425786 w 463768"/>
                <a:gd name="connsiteY4" fmla="*/ 18174 h 390574"/>
                <a:gd name="connsiteX5" fmla="*/ 396998 w 463768"/>
                <a:gd name="connsiteY5" fmla="*/ 371499 h 390574"/>
                <a:gd name="connsiteX6" fmla="*/ 421023 w 463768"/>
                <a:gd name="connsiteY6" fmla="*/ 353274 h 390574"/>
                <a:gd name="connsiteX7" fmla="*/ 27725 w 463768"/>
                <a:gd name="connsiteY7" fmla="*/ 165634 h 390574"/>
                <a:gd name="connsiteX8" fmla="*/ 8672 w 463768"/>
                <a:gd name="connsiteY8" fmla="*/ 198150 h 390574"/>
                <a:gd name="connsiteX9" fmla="*/ 8672 w 463768"/>
                <a:gd name="connsiteY9" fmla="*/ 198150 h 3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768" h="390574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81">
              <a:extLst>
                <a:ext uri="{FF2B5EF4-FFF2-40B4-BE49-F238E27FC236}">
                  <a16:creationId xmlns:a16="http://schemas.microsoft.com/office/drawing/2014/main" xmlns="" id="{82C07D56-0FED-499C-B5C6-A5F5ED65B5D8}"/>
                </a:ext>
              </a:extLst>
            </p:cNvPr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>
                <a:gd name="connsiteX0" fmla="*/ 8928 w 713804"/>
                <a:gd name="connsiteY0" fmla="*/ 166467 h 433172"/>
                <a:gd name="connsiteX1" fmla="*/ 608919 w 713804"/>
                <a:gd name="connsiteY1" fmla="*/ 431150 h 433172"/>
                <a:gd name="connsiteX2" fmla="*/ 636672 w 713804"/>
                <a:gd name="connsiteY2" fmla="*/ 419966 h 433172"/>
                <a:gd name="connsiteX3" fmla="*/ 713508 w 713804"/>
                <a:gd name="connsiteY3" fmla="*/ 23769 h 433172"/>
                <a:gd name="connsiteX4" fmla="*/ 677058 w 713804"/>
                <a:gd name="connsiteY4" fmla="*/ 13828 h 433172"/>
                <a:gd name="connsiteX5" fmla="*/ 600221 w 713804"/>
                <a:gd name="connsiteY5" fmla="*/ 410025 h 433172"/>
                <a:gd name="connsiteX6" fmla="*/ 627973 w 713804"/>
                <a:gd name="connsiteY6" fmla="*/ 398634 h 433172"/>
                <a:gd name="connsiteX7" fmla="*/ 28189 w 713804"/>
                <a:gd name="connsiteY7" fmla="*/ 133951 h 433172"/>
                <a:gd name="connsiteX8" fmla="*/ 8928 w 713804"/>
                <a:gd name="connsiteY8" fmla="*/ 166467 h 433172"/>
                <a:gd name="connsiteX9" fmla="*/ 8928 w 713804"/>
                <a:gd name="connsiteY9" fmla="*/ 166467 h 4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804" h="433172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82">
              <a:extLst>
                <a:ext uri="{FF2B5EF4-FFF2-40B4-BE49-F238E27FC236}">
                  <a16:creationId xmlns:a16="http://schemas.microsoft.com/office/drawing/2014/main" xmlns="" id="{20B87E71-58DD-4C8B-BD06-45BF40D8744F}"/>
                </a:ext>
              </a:extLst>
            </p:cNvPr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>
                <a:gd name="connsiteX0" fmla="*/ 13279 w 1008997"/>
                <a:gd name="connsiteY0" fmla="*/ 282817 h 611440"/>
                <a:gd name="connsiteX1" fmla="*/ 807123 w 1008997"/>
                <a:gd name="connsiteY1" fmla="*/ 610668 h 611440"/>
                <a:gd name="connsiteX2" fmla="*/ 830319 w 1008997"/>
                <a:gd name="connsiteY2" fmla="*/ 597413 h 611440"/>
                <a:gd name="connsiteX3" fmla="*/ 1008638 w 1008997"/>
                <a:gd name="connsiteY3" fmla="*/ 23725 h 611440"/>
                <a:gd name="connsiteX4" fmla="*/ 972187 w 1008997"/>
                <a:gd name="connsiteY4" fmla="*/ 13577 h 611440"/>
                <a:gd name="connsiteX5" fmla="*/ 793868 w 1008997"/>
                <a:gd name="connsiteY5" fmla="*/ 587265 h 611440"/>
                <a:gd name="connsiteX6" fmla="*/ 817064 w 1008997"/>
                <a:gd name="connsiteY6" fmla="*/ 574010 h 611440"/>
                <a:gd name="connsiteX7" fmla="*/ 23427 w 1008997"/>
                <a:gd name="connsiteY7" fmla="*/ 246366 h 611440"/>
                <a:gd name="connsiteX8" fmla="*/ 13279 w 1008997"/>
                <a:gd name="connsiteY8" fmla="*/ 282817 h 611440"/>
                <a:gd name="connsiteX9" fmla="*/ 13279 w 1008997"/>
                <a:gd name="connsiteY9" fmla="*/ 282817 h 6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997" h="61144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83">
              <a:extLst>
                <a:ext uri="{FF2B5EF4-FFF2-40B4-BE49-F238E27FC236}">
                  <a16:creationId xmlns:a16="http://schemas.microsoft.com/office/drawing/2014/main" xmlns="" id="{8663C600-602A-4576-8CEA-0CDD0D763A15}"/>
                </a:ext>
              </a:extLst>
            </p:cNvPr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>
                <a:gd name="connsiteX0" fmla="*/ 8975 w 1185080"/>
                <a:gd name="connsiteY0" fmla="*/ 292506 h 627779"/>
                <a:gd name="connsiteX1" fmla="*/ 438309 w 1185080"/>
                <a:gd name="connsiteY1" fmla="*/ 490294 h 627779"/>
                <a:gd name="connsiteX2" fmla="*/ 780243 w 1185080"/>
                <a:gd name="connsiteY2" fmla="*/ 626778 h 627779"/>
                <a:gd name="connsiteX3" fmla="*/ 968297 w 1185080"/>
                <a:gd name="connsiteY3" fmla="*/ 462334 h 627779"/>
                <a:gd name="connsiteX4" fmla="*/ 1182860 w 1185080"/>
                <a:gd name="connsiteY4" fmla="*/ 28651 h 627779"/>
                <a:gd name="connsiteX5" fmla="*/ 1150137 w 1185080"/>
                <a:gd name="connsiteY5" fmla="*/ 9597 h 627779"/>
                <a:gd name="connsiteX6" fmla="*/ 964155 w 1185080"/>
                <a:gd name="connsiteY6" fmla="*/ 372657 h 627779"/>
                <a:gd name="connsiteX7" fmla="*/ 729916 w 1185080"/>
                <a:gd name="connsiteY7" fmla="*/ 579143 h 627779"/>
                <a:gd name="connsiteX8" fmla="*/ 418633 w 1185080"/>
                <a:gd name="connsiteY8" fmla="*/ 440588 h 627779"/>
                <a:gd name="connsiteX9" fmla="*/ 28028 w 1185080"/>
                <a:gd name="connsiteY9" fmla="*/ 259783 h 627779"/>
                <a:gd name="connsiteX10" fmla="*/ 8975 w 1185080"/>
                <a:gd name="connsiteY10" fmla="*/ 292506 h 627779"/>
                <a:gd name="connsiteX11" fmla="*/ 8975 w 1185080"/>
                <a:gd name="connsiteY11" fmla="*/ 292506 h 6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5080" h="627779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84">
              <a:extLst>
                <a:ext uri="{FF2B5EF4-FFF2-40B4-BE49-F238E27FC236}">
                  <a16:creationId xmlns:a16="http://schemas.microsoft.com/office/drawing/2014/main" xmlns="" id="{43BC640B-F686-4A2F-8662-1FBD082228FD}"/>
                </a:ext>
              </a:extLst>
            </p:cNvPr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>
                <a:gd name="connsiteX0" fmla="*/ 6408 w 1308052"/>
                <a:gd name="connsiteY0" fmla="*/ 340154 h 693850"/>
                <a:gd name="connsiteX1" fmla="*/ 390385 w 1308052"/>
                <a:gd name="connsiteY1" fmla="*/ 497556 h 693850"/>
                <a:gd name="connsiteX2" fmla="*/ 928037 w 1308052"/>
                <a:gd name="connsiteY2" fmla="*/ 693065 h 693850"/>
                <a:gd name="connsiteX3" fmla="*/ 949369 w 1308052"/>
                <a:gd name="connsiteY3" fmla="*/ 684367 h 693850"/>
                <a:gd name="connsiteX4" fmla="*/ 1307251 w 1308052"/>
                <a:gd name="connsiteY4" fmla="*/ 23486 h 693850"/>
                <a:gd name="connsiteX5" fmla="*/ 1270800 w 1308052"/>
                <a:gd name="connsiteY5" fmla="*/ 13338 h 693850"/>
                <a:gd name="connsiteX6" fmla="*/ 1101178 w 1308052"/>
                <a:gd name="connsiteY6" fmla="*/ 380540 h 693850"/>
                <a:gd name="connsiteX7" fmla="*/ 987684 w 1308052"/>
                <a:gd name="connsiteY7" fmla="*/ 561138 h 693850"/>
                <a:gd name="connsiteX8" fmla="*/ 939427 w 1308052"/>
                <a:gd name="connsiteY8" fmla="*/ 632383 h 693850"/>
                <a:gd name="connsiteX9" fmla="*/ 834838 w 1308052"/>
                <a:gd name="connsiteY9" fmla="*/ 621406 h 693850"/>
                <a:gd name="connsiteX10" fmla="*/ 420002 w 1308052"/>
                <a:gd name="connsiteY10" fmla="*/ 466904 h 693850"/>
                <a:gd name="connsiteX11" fmla="*/ 33125 w 1308052"/>
                <a:gd name="connsiteY11" fmla="*/ 313230 h 693850"/>
                <a:gd name="connsiteX12" fmla="*/ 6408 w 1308052"/>
                <a:gd name="connsiteY12" fmla="*/ 340154 h 693850"/>
                <a:gd name="connsiteX13" fmla="*/ 6408 w 1308052"/>
                <a:gd name="connsiteY13" fmla="*/ 340154 h 6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052" h="69385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85">
              <a:extLst>
                <a:ext uri="{FF2B5EF4-FFF2-40B4-BE49-F238E27FC236}">
                  <a16:creationId xmlns:a16="http://schemas.microsoft.com/office/drawing/2014/main" xmlns="" id="{EDE7EB07-A54A-4EF2-B6EF-67A6B0A83F99}"/>
                </a:ext>
              </a:extLst>
            </p:cNvPr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>
                <a:gd name="connsiteX0" fmla="*/ 13428 w 1225541"/>
                <a:gd name="connsiteY0" fmla="*/ 348289 h 680327"/>
                <a:gd name="connsiteX1" fmla="*/ 949968 w 1225541"/>
                <a:gd name="connsiteY1" fmla="*/ 679662 h 680327"/>
                <a:gd name="connsiteX2" fmla="*/ 971300 w 1225541"/>
                <a:gd name="connsiteY2" fmla="*/ 670963 h 680327"/>
                <a:gd name="connsiteX3" fmla="*/ 1224593 w 1225541"/>
                <a:gd name="connsiteY3" fmla="*/ 23338 h 680327"/>
                <a:gd name="connsiteX4" fmla="*/ 1188142 w 1225541"/>
                <a:gd name="connsiteY4" fmla="*/ 13189 h 680327"/>
                <a:gd name="connsiteX5" fmla="*/ 1057250 w 1225541"/>
                <a:gd name="connsiteY5" fmla="*/ 391368 h 680327"/>
                <a:gd name="connsiteX6" fmla="*/ 973993 w 1225541"/>
                <a:gd name="connsiteY6" fmla="*/ 582321 h 680327"/>
                <a:gd name="connsiteX7" fmla="*/ 908133 w 1225541"/>
                <a:gd name="connsiteY7" fmla="*/ 627056 h 680327"/>
                <a:gd name="connsiteX8" fmla="*/ 804372 w 1225541"/>
                <a:gd name="connsiteY8" fmla="*/ 591434 h 680327"/>
                <a:gd name="connsiteX9" fmla="*/ 23576 w 1225541"/>
                <a:gd name="connsiteY9" fmla="*/ 311839 h 680327"/>
                <a:gd name="connsiteX10" fmla="*/ 13428 w 1225541"/>
                <a:gd name="connsiteY10" fmla="*/ 348289 h 680327"/>
                <a:gd name="connsiteX11" fmla="*/ 13428 w 1225541"/>
                <a:gd name="connsiteY11" fmla="*/ 348289 h 6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5541" h="680327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77" name="Graphic 153">
            <a:extLst>
              <a:ext uri="{FF2B5EF4-FFF2-40B4-BE49-F238E27FC236}">
                <a16:creationId xmlns:a16="http://schemas.microsoft.com/office/drawing/2014/main" xmlns="" id="{5F17B979-F944-4C43-B265-915CA6ABACC9}"/>
              </a:ext>
            </a:extLst>
          </p:cNvPr>
          <p:cNvGrpSpPr/>
          <p:nvPr/>
        </p:nvGrpSpPr>
        <p:grpSpPr>
          <a:xfrm flipH="1">
            <a:off x="-56693" y="3124096"/>
            <a:ext cx="801681" cy="1281260"/>
            <a:chOff x="11161825" y="3187825"/>
            <a:chExt cx="1068908" cy="1281260"/>
          </a:xfrm>
        </p:grpSpPr>
        <p:sp>
          <p:nvSpPr>
            <p:cNvPr id="78" name="Freeform: Shape 87">
              <a:extLst>
                <a:ext uri="{FF2B5EF4-FFF2-40B4-BE49-F238E27FC236}">
                  <a16:creationId xmlns:a16="http://schemas.microsoft.com/office/drawing/2014/main" xmlns="" id="{36E7316A-8A89-4CE8-B339-665DA0B64835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88">
              <a:extLst>
                <a:ext uri="{FF2B5EF4-FFF2-40B4-BE49-F238E27FC236}">
                  <a16:creationId xmlns:a16="http://schemas.microsoft.com/office/drawing/2014/main" xmlns="" id="{6D3C2E5A-6747-4A4B-B46B-0C5F0488471F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89">
              <a:extLst>
                <a:ext uri="{FF2B5EF4-FFF2-40B4-BE49-F238E27FC236}">
                  <a16:creationId xmlns:a16="http://schemas.microsoft.com/office/drawing/2014/main" xmlns="" id="{72CD143B-EC84-4B79-9FE6-4113761BE560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90">
              <a:extLst>
                <a:ext uri="{FF2B5EF4-FFF2-40B4-BE49-F238E27FC236}">
                  <a16:creationId xmlns:a16="http://schemas.microsoft.com/office/drawing/2014/main" xmlns="" id="{40ACB969-9B37-4021-9A02-6231D650FCF1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91">
              <a:extLst>
                <a:ext uri="{FF2B5EF4-FFF2-40B4-BE49-F238E27FC236}">
                  <a16:creationId xmlns:a16="http://schemas.microsoft.com/office/drawing/2014/main" xmlns="" id="{0A37A2C6-40A3-47AA-A027-C5D2B5F0AD21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3" name="Graphic 154">
            <a:extLst>
              <a:ext uri="{FF2B5EF4-FFF2-40B4-BE49-F238E27FC236}">
                <a16:creationId xmlns:a16="http://schemas.microsoft.com/office/drawing/2014/main" xmlns="" id="{0EB511D1-DA50-49F6-91B9-35F9726D9131}"/>
              </a:ext>
            </a:extLst>
          </p:cNvPr>
          <p:cNvGrpSpPr/>
          <p:nvPr/>
        </p:nvGrpSpPr>
        <p:grpSpPr>
          <a:xfrm flipH="1">
            <a:off x="200549" y="4109339"/>
            <a:ext cx="1300637" cy="1380521"/>
            <a:chOff x="9167261" y="3475651"/>
            <a:chExt cx="1734183" cy="1380521"/>
          </a:xfrm>
        </p:grpSpPr>
        <p:sp>
          <p:nvSpPr>
            <p:cNvPr id="84" name="Freeform: Shape 93">
              <a:extLst>
                <a:ext uri="{FF2B5EF4-FFF2-40B4-BE49-F238E27FC236}">
                  <a16:creationId xmlns:a16="http://schemas.microsoft.com/office/drawing/2014/main" xmlns="" id="{D7150E9D-DF79-45CE-A609-BD5CE035BB35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94">
              <a:extLst>
                <a:ext uri="{FF2B5EF4-FFF2-40B4-BE49-F238E27FC236}">
                  <a16:creationId xmlns:a16="http://schemas.microsoft.com/office/drawing/2014/main" xmlns="" id="{44AD6995-D7E9-41A0-AC92-F88E29A4D19C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95">
              <a:extLst>
                <a:ext uri="{FF2B5EF4-FFF2-40B4-BE49-F238E27FC236}">
                  <a16:creationId xmlns:a16="http://schemas.microsoft.com/office/drawing/2014/main" xmlns="" id="{6E941C6F-5643-4BC8-9B9E-6B51EE7FA646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96">
              <a:extLst>
                <a:ext uri="{FF2B5EF4-FFF2-40B4-BE49-F238E27FC236}">
                  <a16:creationId xmlns:a16="http://schemas.microsoft.com/office/drawing/2014/main" xmlns="" id="{568BFA23-4DB3-45CF-A730-A0F91DE4902B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" name="Freeform: Shape 97">
              <a:extLst>
                <a:ext uri="{FF2B5EF4-FFF2-40B4-BE49-F238E27FC236}">
                  <a16:creationId xmlns:a16="http://schemas.microsoft.com/office/drawing/2014/main" xmlns="" id="{2CFF75EE-30F1-4BA2-A495-2FF639EAA5E1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85C4F285-99B6-4544-917E-382A558B3FA8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99">
              <a:extLst>
                <a:ext uri="{FF2B5EF4-FFF2-40B4-BE49-F238E27FC236}">
                  <a16:creationId xmlns:a16="http://schemas.microsoft.com/office/drawing/2014/main" xmlns="" id="{59EA8A71-921E-4592-ACF4-75E72E1FF52E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1" name="Freeform: Shape 100">
              <a:extLst>
                <a:ext uri="{FF2B5EF4-FFF2-40B4-BE49-F238E27FC236}">
                  <a16:creationId xmlns:a16="http://schemas.microsoft.com/office/drawing/2014/main" xmlns="" id="{EF5E80ED-BB26-417B-9774-D119A0D8D0B1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101">
              <a:extLst>
                <a:ext uri="{FF2B5EF4-FFF2-40B4-BE49-F238E27FC236}">
                  <a16:creationId xmlns:a16="http://schemas.microsoft.com/office/drawing/2014/main" xmlns="" id="{7F1D21ED-6E95-4570-944F-8EABF74BEEEE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102">
              <a:extLst>
                <a:ext uri="{FF2B5EF4-FFF2-40B4-BE49-F238E27FC236}">
                  <a16:creationId xmlns:a16="http://schemas.microsoft.com/office/drawing/2014/main" xmlns="" id="{982BD992-15BF-4B90-9F6A-FBBDD4266D32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103">
              <a:extLst>
                <a:ext uri="{FF2B5EF4-FFF2-40B4-BE49-F238E27FC236}">
                  <a16:creationId xmlns:a16="http://schemas.microsoft.com/office/drawing/2014/main" xmlns="" id="{9FD3495E-061D-48D7-A8ED-B0B3E0C90DAA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104">
              <a:extLst>
                <a:ext uri="{FF2B5EF4-FFF2-40B4-BE49-F238E27FC236}">
                  <a16:creationId xmlns:a16="http://schemas.microsoft.com/office/drawing/2014/main" xmlns="" id="{6756C804-AA5A-4E99-B89B-A4E06B22D3D9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105">
              <a:extLst>
                <a:ext uri="{FF2B5EF4-FFF2-40B4-BE49-F238E27FC236}">
                  <a16:creationId xmlns:a16="http://schemas.microsoft.com/office/drawing/2014/main" xmlns="" id="{9EB7525D-81F0-4A62-9220-9EE91CE546FD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106">
              <a:extLst>
                <a:ext uri="{FF2B5EF4-FFF2-40B4-BE49-F238E27FC236}">
                  <a16:creationId xmlns:a16="http://schemas.microsoft.com/office/drawing/2014/main" xmlns="" id="{AA1E8B70-F6CE-4CA6-896B-18C217FE17E8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107">
              <a:extLst>
                <a:ext uri="{FF2B5EF4-FFF2-40B4-BE49-F238E27FC236}">
                  <a16:creationId xmlns:a16="http://schemas.microsoft.com/office/drawing/2014/main" xmlns="" id="{14BA0F80-914D-4DA6-A244-D0F9DD4BCB1F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108">
              <a:extLst>
                <a:ext uri="{FF2B5EF4-FFF2-40B4-BE49-F238E27FC236}">
                  <a16:creationId xmlns:a16="http://schemas.microsoft.com/office/drawing/2014/main" xmlns="" id="{745C77CA-D2DB-49D9-86E1-95B0B5BAF4E0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109">
              <a:extLst>
                <a:ext uri="{FF2B5EF4-FFF2-40B4-BE49-F238E27FC236}">
                  <a16:creationId xmlns:a16="http://schemas.microsoft.com/office/drawing/2014/main" xmlns="" id="{81B74302-069F-438B-A4B6-183980C549AA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xmlns="" id="{CEF07532-9B69-4F63-B2F1-DD623EE22710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11">
              <a:extLst>
                <a:ext uri="{FF2B5EF4-FFF2-40B4-BE49-F238E27FC236}">
                  <a16:creationId xmlns:a16="http://schemas.microsoft.com/office/drawing/2014/main" xmlns="" id="{1A19C230-E8F0-41DD-A58D-40DE6094D70D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03" name="Graphic 138">
            <a:extLst>
              <a:ext uri="{FF2B5EF4-FFF2-40B4-BE49-F238E27FC236}">
                <a16:creationId xmlns:a16="http://schemas.microsoft.com/office/drawing/2014/main" xmlns="" id="{D9426C2D-08C4-461C-B4CE-A005BBCBE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-18215" y="2542099"/>
            <a:ext cx="1074996" cy="961600"/>
          </a:xfrm>
          <a:prstGeom prst="rect">
            <a:avLst/>
          </a:prstGeom>
        </p:spPr>
      </p:pic>
      <p:grpSp>
        <p:nvGrpSpPr>
          <p:cNvPr id="104" name="Graphic 243">
            <a:extLst>
              <a:ext uri="{FF2B5EF4-FFF2-40B4-BE49-F238E27FC236}">
                <a16:creationId xmlns:a16="http://schemas.microsoft.com/office/drawing/2014/main" xmlns="" id="{7BDF3D80-AC3E-4B02-9E67-E51808F94685}"/>
              </a:ext>
            </a:extLst>
          </p:cNvPr>
          <p:cNvGrpSpPr/>
          <p:nvPr/>
        </p:nvGrpSpPr>
        <p:grpSpPr>
          <a:xfrm flipH="1">
            <a:off x="266670" y="5449274"/>
            <a:ext cx="1223043" cy="1255169"/>
            <a:chOff x="7982733" y="5589867"/>
            <a:chExt cx="1630724" cy="1255169"/>
          </a:xfrm>
        </p:grpSpPr>
        <p:sp>
          <p:nvSpPr>
            <p:cNvPr id="105" name="Freeform: Shape 140">
              <a:extLst>
                <a:ext uri="{FF2B5EF4-FFF2-40B4-BE49-F238E27FC236}">
                  <a16:creationId xmlns:a16="http://schemas.microsoft.com/office/drawing/2014/main" xmlns="" id="{6028789C-DC36-492C-8451-03C0E1275DC9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41">
              <a:extLst>
                <a:ext uri="{FF2B5EF4-FFF2-40B4-BE49-F238E27FC236}">
                  <a16:creationId xmlns:a16="http://schemas.microsoft.com/office/drawing/2014/main" xmlns="" id="{B7E6FEF5-651A-49FF-8CC2-FFC8A6C0B3D2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42">
              <a:extLst>
                <a:ext uri="{FF2B5EF4-FFF2-40B4-BE49-F238E27FC236}">
                  <a16:creationId xmlns:a16="http://schemas.microsoft.com/office/drawing/2014/main" xmlns="" id="{4320D53C-566D-47CE-AFC2-948D58E91E90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43">
              <a:extLst>
                <a:ext uri="{FF2B5EF4-FFF2-40B4-BE49-F238E27FC236}">
                  <a16:creationId xmlns:a16="http://schemas.microsoft.com/office/drawing/2014/main" xmlns="" id="{581D1EC4-8332-43D4-8FA9-FED0B8130EA4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44">
              <a:extLst>
                <a:ext uri="{FF2B5EF4-FFF2-40B4-BE49-F238E27FC236}">
                  <a16:creationId xmlns:a16="http://schemas.microsoft.com/office/drawing/2014/main" xmlns="" id="{7F7A3021-AC94-4378-9EF3-F7F7652BCC55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11" name="Graphic 149">
            <a:extLst>
              <a:ext uri="{FF2B5EF4-FFF2-40B4-BE49-F238E27FC236}">
                <a16:creationId xmlns:a16="http://schemas.microsoft.com/office/drawing/2014/main" xmlns="" id="{C8FEB1EA-94CD-44BB-9380-9A56DEFD2B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43060" y="5463713"/>
            <a:ext cx="1833365" cy="1145318"/>
          </a:xfrm>
          <a:prstGeom prst="rect">
            <a:avLst/>
          </a:prstGeom>
        </p:spPr>
      </p:pic>
      <p:pic>
        <p:nvPicPr>
          <p:cNvPr id="115" name="Graphic 157">
            <a:extLst>
              <a:ext uri="{FF2B5EF4-FFF2-40B4-BE49-F238E27FC236}">
                <a16:creationId xmlns:a16="http://schemas.microsoft.com/office/drawing/2014/main" xmlns="" id="{91C03452-DE87-41E8-8D3C-117CDB3F39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01402" y="4449322"/>
            <a:ext cx="818202" cy="511137"/>
          </a:xfrm>
          <a:prstGeom prst="rect">
            <a:avLst/>
          </a:prstGeom>
        </p:spPr>
      </p:pic>
      <p:pic>
        <p:nvPicPr>
          <p:cNvPr id="117" name="Graphic 114">
            <a:extLst>
              <a:ext uri="{FF2B5EF4-FFF2-40B4-BE49-F238E27FC236}">
                <a16:creationId xmlns:a16="http://schemas.microsoft.com/office/drawing/2014/main" xmlns="" id="{FA0A2C88-3828-4FE0-8CDF-2A4922A5D4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01802" y="-59990"/>
            <a:ext cx="1234819" cy="1407977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2192C764-FC8D-4D93-9B5E-50FFDFE422CA}"/>
              </a:ext>
            </a:extLst>
          </p:cNvPr>
          <p:cNvGrpSpPr/>
          <p:nvPr/>
        </p:nvGrpSpPr>
        <p:grpSpPr>
          <a:xfrm>
            <a:off x="1777599" y="279401"/>
            <a:ext cx="4917962" cy="1682969"/>
            <a:chOff x="3781153" y="3185945"/>
            <a:chExt cx="6557283" cy="1682969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89F3E686-2596-462A-A1A5-EAA5BFE22AC7}"/>
                </a:ext>
              </a:extLst>
            </p:cNvPr>
            <p:cNvSpPr/>
            <p:nvPr/>
          </p:nvSpPr>
          <p:spPr>
            <a:xfrm>
              <a:off x="3789317" y="3185945"/>
              <a:ext cx="6549119" cy="1619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1500" b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UTM Duepuntozero" panose="02040603050506020204" pitchFamily="18" charset="0"/>
                </a:rPr>
                <a:t>KẾT LUẬN</a:t>
              </a:r>
              <a:endParaRPr lang="th-TH" sz="115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UTM Duepuntozero" panose="02040603050506020204" pitchFamily="18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360E9AE5-B9F2-4B88-B54E-6D287E98BB13}"/>
                </a:ext>
              </a:extLst>
            </p:cNvPr>
            <p:cNvSpPr/>
            <p:nvPr/>
          </p:nvSpPr>
          <p:spPr>
            <a:xfrm>
              <a:off x="3781153" y="3249589"/>
              <a:ext cx="6549119" cy="1619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1500" b="1" dirty="0">
                  <a:solidFill>
                    <a:schemeClr val="tx1"/>
                  </a:solidFill>
                  <a:latin typeface="UTM Duepuntozero" panose="02040603050506020204" pitchFamily="18" charset="0"/>
                </a:rPr>
                <a:t>KẾT LUẬN</a:t>
              </a:r>
              <a:endParaRPr lang="th-TH" sz="11500" b="1" dirty="0">
                <a:solidFill>
                  <a:schemeClr val="tx1"/>
                </a:solidFill>
                <a:latin typeface="UTM Duepuntozer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673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-0.39193 0.086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96" y="432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146" y="337770"/>
            <a:ext cx="1864989" cy="2232696"/>
          </a:xfrm>
          <a:prstGeom prst="rect">
            <a:avLst/>
          </a:prstGeom>
        </p:spPr>
      </p:pic>
      <p:sp>
        <p:nvSpPr>
          <p:cNvPr id="10" name="文本框 34">
            <a:extLst>
              <a:ext uri="{FF2B5EF4-FFF2-40B4-BE49-F238E27FC236}">
                <a16:creationId xmlns:a16="http://schemas.microsoft.com/office/drawing/2014/main" xmlns="" id="{2B8075FB-CC11-41C6-892F-DBCE6CA63AB1}"/>
              </a:ext>
            </a:extLst>
          </p:cNvPr>
          <p:cNvSpPr txBox="1"/>
          <p:nvPr/>
        </p:nvSpPr>
        <p:spPr>
          <a:xfrm>
            <a:off x="485889" y="2907024"/>
            <a:ext cx="819531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vi-VN" sz="5400" b="1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CÁCH PHÒNG TRÁNH NHỮNG RỦI RO, NGUY HIỂM KHI SỬ DỤNG NGUỒN NHIỆT.</a:t>
            </a:r>
            <a:endParaRPr lang="en-US" sz="5400" b="1" kern="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7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3946" y="5285529"/>
            <a:ext cx="9784807" cy="207057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080000"/>
          </a:xfrm>
          <a:prstGeom prst="rect">
            <a:avLst/>
          </a:prstGeom>
        </p:spPr>
      </p:pic>
      <p:pic>
        <p:nvPicPr>
          <p:cNvPr id="8" name="图片占位符 8">
            <a:extLst>
              <a:ext uri="{FF2B5EF4-FFF2-40B4-BE49-F238E27FC236}">
                <a16:creationId xmlns:a16="http://schemas.microsoft.com/office/drawing/2014/main" xmlns="" id="{7025B3B1-E4BE-47EE-A5CA-134FC410B2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2" b="3502"/>
          <a:stretch/>
        </p:blipFill>
        <p:spPr>
          <a:xfrm>
            <a:off x="5044637" y="950998"/>
            <a:ext cx="3958529" cy="575468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BAF636F-D6F7-4360-BA9C-F48CBCB1AB1E}"/>
              </a:ext>
            </a:extLst>
          </p:cNvPr>
          <p:cNvGrpSpPr/>
          <p:nvPr/>
        </p:nvGrpSpPr>
        <p:grpSpPr>
          <a:xfrm>
            <a:off x="167445" y="964661"/>
            <a:ext cx="5770939" cy="2668446"/>
            <a:chOff x="4578474" y="3423388"/>
            <a:chExt cx="7694585" cy="3895860"/>
          </a:xfrm>
        </p:grpSpPr>
        <p:pic>
          <p:nvPicPr>
            <p:cNvPr id="10" name="Picture 9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xmlns="" id="{9A3F9B7A-F65A-43C2-BBD6-7BA4F71E0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29" b="34815"/>
            <a:stretch/>
          </p:blipFill>
          <p:spPr>
            <a:xfrm>
              <a:off x="4578474" y="3423388"/>
              <a:ext cx="7694585" cy="38958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919974D-A3D5-444F-AA43-5195C1DE3C86}"/>
                </a:ext>
              </a:extLst>
            </p:cNvPr>
            <p:cNvSpPr txBox="1"/>
            <p:nvPr/>
          </p:nvSpPr>
          <p:spPr>
            <a:xfrm>
              <a:off x="5815337" y="4304330"/>
              <a:ext cx="5220860" cy="2830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solidFill>
                    <a:srgbClr val="121212"/>
                  </a:solidFill>
                  <a:latin typeface="#9Slide03 AmpleSoft Bold" panose="02000000000000000000" pitchFamily="2" charset="0"/>
                </a:rPr>
                <a:t>Bạn còn biết nguồn nhiệt nào khác?</a:t>
              </a:r>
              <a:endParaRPr lang="en-US" sz="4000" b="1" dirty="0">
                <a:solidFill>
                  <a:srgbClr val="121212"/>
                </a:solidFill>
                <a:latin typeface="#9Slide03 AmpleSoft Bold" panose="02000000000000000000" pitchFamily="2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BAF636F-D6F7-4360-BA9C-F48CBCB1AB1E}"/>
              </a:ext>
            </a:extLst>
          </p:cNvPr>
          <p:cNvGrpSpPr/>
          <p:nvPr/>
        </p:nvGrpSpPr>
        <p:grpSpPr>
          <a:xfrm>
            <a:off x="73556" y="3263545"/>
            <a:ext cx="5770939" cy="2668446"/>
            <a:chOff x="4578474" y="3423388"/>
            <a:chExt cx="7694585" cy="3895860"/>
          </a:xfrm>
        </p:grpSpPr>
        <p:pic>
          <p:nvPicPr>
            <p:cNvPr id="13" name="Picture 12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xmlns="" id="{9A3F9B7A-F65A-43C2-BBD6-7BA4F71E04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629" b="34815"/>
            <a:stretch/>
          </p:blipFill>
          <p:spPr>
            <a:xfrm>
              <a:off x="4578474" y="3423388"/>
              <a:ext cx="7694585" cy="3895860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C919974D-A3D5-444F-AA43-5195C1DE3C86}"/>
                </a:ext>
              </a:extLst>
            </p:cNvPr>
            <p:cNvSpPr txBox="1"/>
            <p:nvPr/>
          </p:nvSpPr>
          <p:spPr>
            <a:xfrm>
              <a:off x="5815337" y="4304330"/>
              <a:ext cx="5220860" cy="28308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4000" b="1" dirty="0">
                  <a:solidFill>
                    <a:srgbClr val="121212"/>
                  </a:solidFill>
                  <a:latin typeface="#9Slide03 AmpleSoft Bold" panose="02000000000000000000" pitchFamily="2" charset="0"/>
                </a:rPr>
                <a:t>Nhà bạn sử dụng nguồn nhiệt nào?</a:t>
              </a:r>
              <a:endParaRPr lang="en-US" sz="4000" b="1" dirty="0">
                <a:solidFill>
                  <a:srgbClr val="121212"/>
                </a:solidFill>
                <a:latin typeface="#9Slide03 AmpleSoft Bold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0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3946" y="5285529"/>
            <a:ext cx="9784807" cy="2070572"/>
          </a:xfrm>
          <a:prstGeom prst="rect">
            <a:avLst/>
          </a:prstGeom>
        </p:spPr>
      </p:pic>
      <p:pic>
        <p:nvPicPr>
          <p:cNvPr id="15" name="Picture 9" descr="IMG_20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328" y="2214469"/>
            <a:ext cx="3194462" cy="27908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IMG_204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6390" y="2214470"/>
            <a:ext cx="3143250" cy="27908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矩形 9">
            <a:extLst>
              <a:ext uri="{FF2B5EF4-FFF2-40B4-BE49-F238E27FC236}">
                <a16:creationId xmlns:a16="http://schemas.microsoft.com/office/drawing/2014/main" xmlns="" id="{D069813F-20BE-43D8-8B20-09A263CD9E45}"/>
              </a:ext>
            </a:extLst>
          </p:cNvPr>
          <p:cNvSpPr/>
          <p:nvPr/>
        </p:nvSpPr>
        <p:spPr>
          <a:xfrm>
            <a:off x="1403539" y="884526"/>
            <a:ext cx="65895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914377">
              <a:lnSpc>
                <a:spcPct val="150000"/>
              </a:lnSpc>
            </a:pPr>
            <a:r>
              <a:rPr lang="vi-VN" altLang="zh-CN" sz="4800" b="1" dirty="0">
                <a:solidFill>
                  <a:schemeClr val="accent2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微软雅黑" panose="020B0503020204020204" pitchFamily="34" charset="-122"/>
              </a:rPr>
              <a:t>ĐIỀU GÌ SẼ XẢY RA?</a:t>
            </a:r>
            <a:endParaRPr lang="en-US" altLang="zh-CN" sz="4800" b="1" dirty="0">
              <a:solidFill>
                <a:schemeClr val="accent2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33547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3946" y="5285529"/>
            <a:ext cx="9784807" cy="2070572"/>
          </a:xfrm>
          <a:prstGeom prst="rect">
            <a:avLst/>
          </a:prstGeom>
        </p:spPr>
      </p:pic>
      <p:grpSp>
        <p:nvGrpSpPr>
          <p:cNvPr id="8" name="Google Shape;4516;p67"/>
          <p:cNvGrpSpPr/>
          <p:nvPr/>
        </p:nvGrpSpPr>
        <p:grpSpPr>
          <a:xfrm rot="-611625">
            <a:off x="1086752" y="2242306"/>
            <a:ext cx="2133787" cy="3629196"/>
            <a:chOff x="5111475" y="3562250"/>
            <a:chExt cx="901700" cy="1150225"/>
          </a:xfrm>
        </p:grpSpPr>
        <p:sp>
          <p:nvSpPr>
            <p:cNvPr id="9" name="Google Shape;4517;p67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extrusionOk="0">
                  <a:moveTo>
                    <a:pt x="11574" y="1"/>
                  </a:moveTo>
                  <a:lnTo>
                    <a:pt x="10998" y="625"/>
                  </a:lnTo>
                  <a:lnTo>
                    <a:pt x="10422" y="1153"/>
                  </a:lnTo>
                  <a:lnTo>
                    <a:pt x="9846" y="1634"/>
                  </a:lnTo>
                  <a:lnTo>
                    <a:pt x="9317" y="2066"/>
                  </a:lnTo>
                  <a:lnTo>
                    <a:pt x="8789" y="2402"/>
                  </a:lnTo>
                  <a:lnTo>
                    <a:pt x="8309" y="2738"/>
                  </a:lnTo>
                  <a:lnTo>
                    <a:pt x="7828" y="2978"/>
                  </a:lnTo>
                  <a:lnTo>
                    <a:pt x="7348" y="3170"/>
                  </a:lnTo>
                  <a:lnTo>
                    <a:pt x="6916" y="3314"/>
                  </a:lnTo>
                  <a:lnTo>
                    <a:pt x="6484" y="3459"/>
                  </a:lnTo>
                  <a:lnTo>
                    <a:pt x="6052" y="3507"/>
                  </a:lnTo>
                  <a:lnTo>
                    <a:pt x="5667" y="3555"/>
                  </a:lnTo>
                  <a:lnTo>
                    <a:pt x="4947" y="3555"/>
                  </a:lnTo>
                  <a:lnTo>
                    <a:pt x="4275" y="3411"/>
                  </a:lnTo>
                  <a:lnTo>
                    <a:pt x="3698" y="3170"/>
                  </a:lnTo>
                  <a:lnTo>
                    <a:pt x="3218" y="2930"/>
                  </a:lnTo>
                  <a:lnTo>
                    <a:pt x="2786" y="2642"/>
                  </a:lnTo>
                  <a:lnTo>
                    <a:pt x="2450" y="2306"/>
                  </a:lnTo>
                  <a:lnTo>
                    <a:pt x="2162" y="2066"/>
                  </a:lnTo>
                  <a:lnTo>
                    <a:pt x="1969" y="1826"/>
                  </a:lnTo>
                  <a:lnTo>
                    <a:pt x="1825" y="1586"/>
                  </a:lnTo>
                  <a:lnTo>
                    <a:pt x="0" y="6868"/>
                  </a:lnTo>
                  <a:lnTo>
                    <a:pt x="1633" y="4563"/>
                  </a:lnTo>
                  <a:lnTo>
                    <a:pt x="1681" y="4659"/>
                  </a:lnTo>
                  <a:lnTo>
                    <a:pt x="1921" y="4899"/>
                  </a:lnTo>
                  <a:lnTo>
                    <a:pt x="2306" y="5235"/>
                  </a:lnTo>
                  <a:lnTo>
                    <a:pt x="2882" y="5620"/>
                  </a:lnTo>
                  <a:lnTo>
                    <a:pt x="3266" y="5812"/>
                  </a:lnTo>
                  <a:lnTo>
                    <a:pt x="3698" y="6004"/>
                  </a:lnTo>
                  <a:lnTo>
                    <a:pt x="4179" y="6148"/>
                  </a:lnTo>
                  <a:lnTo>
                    <a:pt x="4755" y="6292"/>
                  </a:lnTo>
                  <a:lnTo>
                    <a:pt x="5379" y="6436"/>
                  </a:lnTo>
                  <a:lnTo>
                    <a:pt x="6100" y="6532"/>
                  </a:lnTo>
                  <a:lnTo>
                    <a:pt x="6868" y="6580"/>
                  </a:lnTo>
                  <a:lnTo>
                    <a:pt x="7732" y="6580"/>
                  </a:lnTo>
                  <a:lnTo>
                    <a:pt x="8165" y="6532"/>
                  </a:lnTo>
                  <a:lnTo>
                    <a:pt x="8597" y="6484"/>
                  </a:lnTo>
                  <a:lnTo>
                    <a:pt x="9077" y="6388"/>
                  </a:lnTo>
                  <a:lnTo>
                    <a:pt x="9509" y="6244"/>
                  </a:lnTo>
                  <a:lnTo>
                    <a:pt x="10374" y="5908"/>
                  </a:lnTo>
                  <a:lnTo>
                    <a:pt x="11238" y="5476"/>
                  </a:lnTo>
                  <a:lnTo>
                    <a:pt x="12055" y="4995"/>
                  </a:lnTo>
                  <a:lnTo>
                    <a:pt x="12871" y="4467"/>
                  </a:lnTo>
                  <a:lnTo>
                    <a:pt x="13592" y="3891"/>
                  </a:lnTo>
                  <a:lnTo>
                    <a:pt x="14312" y="3314"/>
                  </a:lnTo>
                  <a:lnTo>
                    <a:pt x="14936" y="2690"/>
                  </a:lnTo>
                  <a:lnTo>
                    <a:pt x="15561" y="2162"/>
                  </a:lnTo>
                  <a:lnTo>
                    <a:pt x="16473" y="1153"/>
                  </a:lnTo>
                  <a:lnTo>
                    <a:pt x="17097" y="433"/>
                  </a:lnTo>
                  <a:lnTo>
                    <a:pt x="17289" y="145"/>
                  </a:lnTo>
                  <a:lnTo>
                    <a:pt x="11574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4518;p67"/>
            <p:cNvSpPr/>
            <p:nvPr/>
          </p:nvSpPr>
          <p:spPr>
            <a:xfrm>
              <a:off x="5113875" y="4345050"/>
              <a:ext cx="432250" cy="171725"/>
            </a:xfrm>
            <a:custGeom>
              <a:avLst/>
              <a:gdLst/>
              <a:ahLst/>
              <a:cxnLst/>
              <a:rect l="l" t="t" r="r" b="b"/>
              <a:pathLst>
                <a:path w="17290" h="6869" fill="none" extrusionOk="0">
                  <a:moveTo>
                    <a:pt x="17289" y="145"/>
                  </a:moveTo>
                  <a:lnTo>
                    <a:pt x="17289" y="145"/>
                  </a:lnTo>
                  <a:lnTo>
                    <a:pt x="17097" y="433"/>
                  </a:lnTo>
                  <a:lnTo>
                    <a:pt x="16473" y="1153"/>
                  </a:lnTo>
                  <a:lnTo>
                    <a:pt x="15561" y="2162"/>
                  </a:lnTo>
                  <a:lnTo>
                    <a:pt x="14936" y="2690"/>
                  </a:lnTo>
                  <a:lnTo>
                    <a:pt x="14312" y="3314"/>
                  </a:lnTo>
                  <a:lnTo>
                    <a:pt x="13592" y="3891"/>
                  </a:lnTo>
                  <a:lnTo>
                    <a:pt x="12871" y="4467"/>
                  </a:lnTo>
                  <a:lnTo>
                    <a:pt x="12055" y="4995"/>
                  </a:lnTo>
                  <a:lnTo>
                    <a:pt x="11238" y="5476"/>
                  </a:lnTo>
                  <a:lnTo>
                    <a:pt x="10374" y="5908"/>
                  </a:lnTo>
                  <a:lnTo>
                    <a:pt x="9509" y="6244"/>
                  </a:lnTo>
                  <a:lnTo>
                    <a:pt x="9077" y="6388"/>
                  </a:lnTo>
                  <a:lnTo>
                    <a:pt x="8597" y="6484"/>
                  </a:lnTo>
                  <a:lnTo>
                    <a:pt x="8165" y="6532"/>
                  </a:lnTo>
                  <a:lnTo>
                    <a:pt x="7732" y="6580"/>
                  </a:lnTo>
                  <a:lnTo>
                    <a:pt x="7732" y="6580"/>
                  </a:lnTo>
                  <a:lnTo>
                    <a:pt x="6868" y="6580"/>
                  </a:lnTo>
                  <a:lnTo>
                    <a:pt x="6100" y="6532"/>
                  </a:lnTo>
                  <a:lnTo>
                    <a:pt x="5379" y="6436"/>
                  </a:lnTo>
                  <a:lnTo>
                    <a:pt x="4755" y="6292"/>
                  </a:lnTo>
                  <a:lnTo>
                    <a:pt x="4179" y="6148"/>
                  </a:lnTo>
                  <a:lnTo>
                    <a:pt x="3698" y="6004"/>
                  </a:lnTo>
                  <a:lnTo>
                    <a:pt x="3266" y="5812"/>
                  </a:lnTo>
                  <a:lnTo>
                    <a:pt x="2882" y="5620"/>
                  </a:lnTo>
                  <a:lnTo>
                    <a:pt x="2306" y="5235"/>
                  </a:lnTo>
                  <a:lnTo>
                    <a:pt x="1921" y="4899"/>
                  </a:lnTo>
                  <a:lnTo>
                    <a:pt x="1681" y="4659"/>
                  </a:lnTo>
                  <a:lnTo>
                    <a:pt x="1633" y="4563"/>
                  </a:lnTo>
                  <a:lnTo>
                    <a:pt x="0" y="6868"/>
                  </a:lnTo>
                  <a:lnTo>
                    <a:pt x="1825" y="1586"/>
                  </a:lnTo>
                  <a:lnTo>
                    <a:pt x="1825" y="1586"/>
                  </a:lnTo>
                  <a:lnTo>
                    <a:pt x="1969" y="1826"/>
                  </a:lnTo>
                  <a:lnTo>
                    <a:pt x="2162" y="2066"/>
                  </a:lnTo>
                  <a:lnTo>
                    <a:pt x="2450" y="2306"/>
                  </a:lnTo>
                  <a:lnTo>
                    <a:pt x="2786" y="2642"/>
                  </a:lnTo>
                  <a:lnTo>
                    <a:pt x="3218" y="2930"/>
                  </a:lnTo>
                  <a:lnTo>
                    <a:pt x="3698" y="3170"/>
                  </a:lnTo>
                  <a:lnTo>
                    <a:pt x="4275" y="3411"/>
                  </a:lnTo>
                  <a:lnTo>
                    <a:pt x="4947" y="3555"/>
                  </a:lnTo>
                  <a:lnTo>
                    <a:pt x="5283" y="3555"/>
                  </a:lnTo>
                  <a:lnTo>
                    <a:pt x="5667" y="3555"/>
                  </a:lnTo>
                  <a:lnTo>
                    <a:pt x="6052" y="3507"/>
                  </a:lnTo>
                  <a:lnTo>
                    <a:pt x="6484" y="3459"/>
                  </a:lnTo>
                  <a:lnTo>
                    <a:pt x="6916" y="3314"/>
                  </a:lnTo>
                  <a:lnTo>
                    <a:pt x="7348" y="3170"/>
                  </a:lnTo>
                  <a:lnTo>
                    <a:pt x="7828" y="2978"/>
                  </a:lnTo>
                  <a:lnTo>
                    <a:pt x="8309" y="2738"/>
                  </a:lnTo>
                  <a:lnTo>
                    <a:pt x="8789" y="2402"/>
                  </a:lnTo>
                  <a:lnTo>
                    <a:pt x="9317" y="2066"/>
                  </a:lnTo>
                  <a:lnTo>
                    <a:pt x="9846" y="1634"/>
                  </a:lnTo>
                  <a:lnTo>
                    <a:pt x="10422" y="1153"/>
                  </a:lnTo>
                  <a:lnTo>
                    <a:pt x="10998" y="625"/>
                  </a:lnTo>
                  <a:lnTo>
                    <a:pt x="11574" y="1"/>
                  </a:lnTo>
                  <a:lnTo>
                    <a:pt x="17289" y="14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4519;p67"/>
            <p:cNvSpPr/>
            <p:nvPr/>
          </p:nvSpPr>
          <p:spPr>
            <a:xfrm>
              <a:off x="5271150" y="4427900"/>
              <a:ext cx="61250" cy="80475"/>
            </a:xfrm>
            <a:custGeom>
              <a:avLst/>
              <a:gdLst/>
              <a:ahLst/>
              <a:cxnLst/>
              <a:rect l="l" t="t" r="r" b="b"/>
              <a:pathLst>
                <a:path w="2450" h="3219" extrusionOk="0">
                  <a:moveTo>
                    <a:pt x="1441" y="3218"/>
                  </a:move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489" y="3218"/>
                  </a:move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37" y="3218"/>
                  </a:move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586" y="3218"/>
                  </a:move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close/>
                  <a:moveTo>
                    <a:pt x="1634" y="3218"/>
                  </a:moveTo>
                  <a:lnTo>
                    <a:pt x="1634" y="3218"/>
                  </a:lnTo>
                  <a:lnTo>
                    <a:pt x="1634" y="3218"/>
                  </a:lnTo>
                  <a:close/>
                  <a:moveTo>
                    <a:pt x="2018" y="3218"/>
                  </a:move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close/>
                  <a:moveTo>
                    <a:pt x="2066" y="3170"/>
                  </a:moveTo>
                  <a:lnTo>
                    <a:pt x="2066" y="3170"/>
                  </a:lnTo>
                  <a:lnTo>
                    <a:pt x="2066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162" y="3170"/>
                  </a:move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10" y="3170"/>
                  </a:move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258" y="3170"/>
                  </a:move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06" y="3170"/>
                  </a:move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close/>
                  <a:moveTo>
                    <a:pt x="2354" y="3170"/>
                  </a:move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354" y="3122"/>
                  </a:move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02" y="3122"/>
                  </a:move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close/>
                  <a:moveTo>
                    <a:pt x="2450" y="3122"/>
                  </a:move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close/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4520;p67"/>
            <p:cNvSpPr/>
            <p:nvPr/>
          </p:nvSpPr>
          <p:spPr>
            <a:xfrm>
              <a:off x="53071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4521;p67"/>
            <p:cNvSpPr/>
            <p:nvPr/>
          </p:nvSpPr>
          <p:spPr>
            <a:xfrm>
              <a:off x="5307175" y="4508350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0"/>
                  </a:moveTo>
                  <a:lnTo>
                    <a:pt x="4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8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4522;p67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523;p67"/>
            <p:cNvSpPr/>
            <p:nvPr/>
          </p:nvSpPr>
          <p:spPr>
            <a:xfrm>
              <a:off x="53083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524;p67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525;p67"/>
            <p:cNvSpPr/>
            <p:nvPr/>
          </p:nvSpPr>
          <p:spPr>
            <a:xfrm>
              <a:off x="5309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526;p67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527;p67"/>
            <p:cNvSpPr/>
            <p:nvPr/>
          </p:nvSpPr>
          <p:spPr>
            <a:xfrm>
              <a:off x="53107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528;p67"/>
            <p:cNvSpPr/>
            <p:nvPr/>
          </p:nvSpPr>
          <p:spPr>
            <a:xfrm>
              <a:off x="53119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529;p67"/>
            <p:cNvSpPr/>
            <p:nvPr/>
          </p:nvSpPr>
          <p:spPr>
            <a:xfrm>
              <a:off x="5321575" y="4508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530;p67"/>
            <p:cNvSpPr/>
            <p:nvPr/>
          </p:nvSpPr>
          <p:spPr>
            <a:xfrm>
              <a:off x="5322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4531;p67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532;p67"/>
            <p:cNvSpPr/>
            <p:nvPr/>
          </p:nvSpPr>
          <p:spPr>
            <a:xfrm>
              <a:off x="53251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533;p67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534;p67"/>
            <p:cNvSpPr/>
            <p:nvPr/>
          </p:nvSpPr>
          <p:spPr>
            <a:xfrm>
              <a:off x="53263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535;p67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536;p67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537;p67"/>
            <p:cNvSpPr/>
            <p:nvPr/>
          </p:nvSpPr>
          <p:spPr>
            <a:xfrm>
              <a:off x="53275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538;p67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539;p67"/>
            <p:cNvSpPr/>
            <p:nvPr/>
          </p:nvSpPr>
          <p:spPr>
            <a:xfrm>
              <a:off x="53287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4540;p67"/>
            <p:cNvSpPr/>
            <p:nvPr/>
          </p:nvSpPr>
          <p:spPr>
            <a:xfrm>
              <a:off x="5329975" y="45071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541;p67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542;p67"/>
            <p:cNvSpPr/>
            <p:nvPr/>
          </p:nvSpPr>
          <p:spPr>
            <a:xfrm>
              <a:off x="53299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543;p67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544;p67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545;p67"/>
            <p:cNvSpPr/>
            <p:nvPr/>
          </p:nvSpPr>
          <p:spPr>
            <a:xfrm>
              <a:off x="53311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546;p67"/>
            <p:cNvSpPr/>
            <p:nvPr/>
          </p:nvSpPr>
          <p:spPr>
            <a:xfrm>
              <a:off x="5332375" y="4505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547;p67"/>
            <p:cNvSpPr/>
            <p:nvPr/>
          </p:nvSpPr>
          <p:spPr>
            <a:xfrm>
              <a:off x="5271150" y="4427900"/>
              <a:ext cx="18050" cy="3625"/>
            </a:xfrm>
            <a:custGeom>
              <a:avLst/>
              <a:gdLst/>
              <a:ahLst/>
              <a:cxnLst/>
              <a:rect l="l" t="t" r="r" b="b"/>
              <a:pathLst>
                <a:path w="722" h="145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721" y="0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548;p67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extrusionOk="0">
                  <a:moveTo>
                    <a:pt x="721" y="0"/>
                  </a:move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450" y="3122"/>
                  </a:lnTo>
                  <a:lnTo>
                    <a:pt x="72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49;p67"/>
            <p:cNvSpPr/>
            <p:nvPr/>
          </p:nvSpPr>
          <p:spPr>
            <a:xfrm>
              <a:off x="5271150" y="4427900"/>
              <a:ext cx="61250" cy="81675"/>
            </a:xfrm>
            <a:custGeom>
              <a:avLst/>
              <a:gdLst/>
              <a:ahLst/>
              <a:cxnLst/>
              <a:rect l="l" t="t" r="r" b="b"/>
              <a:pathLst>
                <a:path w="2450" h="3267" fill="none" extrusionOk="0">
                  <a:moveTo>
                    <a:pt x="721" y="0"/>
                  </a:moveTo>
                  <a:lnTo>
                    <a:pt x="721" y="0"/>
                  </a:lnTo>
                  <a:lnTo>
                    <a:pt x="1" y="145"/>
                  </a:lnTo>
                  <a:lnTo>
                    <a:pt x="1" y="145"/>
                  </a:lnTo>
                  <a:lnTo>
                    <a:pt x="673" y="1729"/>
                  </a:lnTo>
                  <a:lnTo>
                    <a:pt x="1009" y="2498"/>
                  </a:lnTo>
                  <a:lnTo>
                    <a:pt x="1345" y="3266"/>
                  </a:lnTo>
                  <a:lnTo>
                    <a:pt x="1345" y="3266"/>
                  </a:lnTo>
                  <a:lnTo>
                    <a:pt x="1441" y="3266"/>
                  </a:lnTo>
                  <a:lnTo>
                    <a:pt x="1441" y="3266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41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489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37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586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1634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18" y="3218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066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162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10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258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06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70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354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02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2450" y="3122"/>
                  </a:lnTo>
                  <a:lnTo>
                    <a:pt x="7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550;p67"/>
            <p:cNvSpPr/>
            <p:nvPr/>
          </p:nvSpPr>
          <p:spPr>
            <a:xfrm>
              <a:off x="5111475" y="4382275"/>
              <a:ext cx="69650" cy="138100"/>
            </a:xfrm>
            <a:custGeom>
              <a:avLst/>
              <a:gdLst/>
              <a:ahLst/>
              <a:cxnLst/>
              <a:rect l="l" t="t" r="r" b="b"/>
              <a:pathLst>
                <a:path w="2786" h="5524" extrusionOk="0">
                  <a:moveTo>
                    <a:pt x="1633" y="0"/>
                  </a:moveTo>
                  <a:lnTo>
                    <a:pt x="769" y="2786"/>
                  </a:lnTo>
                  <a:lnTo>
                    <a:pt x="192" y="4659"/>
                  </a:lnTo>
                  <a:lnTo>
                    <a:pt x="0" y="5283"/>
                  </a:lnTo>
                  <a:lnTo>
                    <a:pt x="0" y="5523"/>
                  </a:lnTo>
                  <a:lnTo>
                    <a:pt x="96" y="5475"/>
                  </a:lnTo>
                  <a:lnTo>
                    <a:pt x="288" y="5283"/>
                  </a:lnTo>
                  <a:lnTo>
                    <a:pt x="817" y="4755"/>
                  </a:lnTo>
                  <a:lnTo>
                    <a:pt x="1393" y="4083"/>
                  </a:lnTo>
                  <a:lnTo>
                    <a:pt x="1585" y="3794"/>
                  </a:lnTo>
                  <a:lnTo>
                    <a:pt x="1681" y="3602"/>
                  </a:lnTo>
                  <a:lnTo>
                    <a:pt x="1777" y="3939"/>
                  </a:lnTo>
                  <a:lnTo>
                    <a:pt x="1873" y="4179"/>
                  </a:lnTo>
                  <a:lnTo>
                    <a:pt x="1969" y="4227"/>
                  </a:lnTo>
                  <a:lnTo>
                    <a:pt x="2065" y="4227"/>
                  </a:lnTo>
                  <a:lnTo>
                    <a:pt x="2306" y="4083"/>
                  </a:lnTo>
                  <a:lnTo>
                    <a:pt x="2594" y="3843"/>
                  </a:lnTo>
                  <a:lnTo>
                    <a:pt x="2690" y="3698"/>
                  </a:lnTo>
                  <a:lnTo>
                    <a:pt x="2786" y="3506"/>
                  </a:lnTo>
                  <a:lnTo>
                    <a:pt x="2786" y="3362"/>
                  </a:lnTo>
                  <a:lnTo>
                    <a:pt x="2786" y="3170"/>
                  </a:lnTo>
                  <a:lnTo>
                    <a:pt x="2690" y="3026"/>
                  </a:lnTo>
                  <a:lnTo>
                    <a:pt x="2594" y="2930"/>
                  </a:lnTo>
                  <a:lnTo>
                    <a:pt x="2354" y="2738"/>
                  </a:lnTo>
                  <a:lnTo>
                    <a:pt x="2113" y="2642"/>
                  </a:lnTo>
                  <a:lnTo>
                    <a:pt x="2017" y="2642"/>
                  </a:lnTo>
                  <a:lnTo>
                    <a:pt x="2450" y="1633"/>
                  </a:lnTo>
                  <a:lnTo>
                    <a:pt x="2690" y="961"/>
                  </a:lnTo>
                  <a:lnTo>
                    <a:pt x="2786" y="721"/>
                  </a:lnTo>
                  <a:lnTo>
                    <a:pt x="2786" y="577"/>
                  </a:lnTo>
                  <a:lnTo>
                    <a:pt x="2594" y="433"/>
                  </a:lnTo>
                  <a:lnTo>
                    <a:pt x="2209" y="241"/>
                  </a:lnTo>
                  <a:lnTo>
                    <a:pt x="1825" y="49"/>
                  </a:lnTo>
                  <a:lnTo>
                    <a:pt x="168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551;p67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extrusionOk="0">
                  <a:moveTo>
                    <a:pt x="11382" y="0"/>
                  </a:moveTo>
                  <a:lnTo>
                    <a:pt x="6772" y="3410"/>
                  </a:lnTo>
                  <a:lnTo>
                    <a:pt x="6820" y="4226"/>
                  </a:lnTo>
                  <a:lnTo>
                    <a:pt x="6820" y="4995"/>
                  </a:lnTo>
                  <a:lnTo>
                    <a:pt x="6724" y="5715"/>
                  </a:lnTo>
                  <a:lnTo>
                    <a:pt x="6676" y="6339"/>
                  </a:lnTo>
                  <a:lnTo>
                    <a:pt x="6531" y="6964"/>
                  </a:lnTo>
                  <a:lnTo>
                    <a:pt x="6387" y="7492"/>
                  </a:lnTo>
                  <a:lnTo>
                    <a:pt x="6195" y="7972"/>
                  </a:lnTo>
                  <a:lnTo>
                    <a:pt x="5955" y="8404"/>
                  </a:lnTo>
                  <a:lnTo>
                    <a:pt x="5715" y="8837"/>
                  </a:lnTo>
                  <a:lnTo>
                    <a:pt x="5475" y="9173"/>
                  </a:lnTo>
                  <a:lnTo>
                    <a:pt x="5187" y="9461"/>
                  </a:lnTo>
                  <a:lnTo>
                    <a:pt x="4899" y="9749"/>
                  </a:lnTo>
                  <a:lnTo>
                    <a:pt x="4610" y="9989"/>
                  </a:lnTo>
                  <a:lnTo>
                    <a:pt x="4274" y="10181"/>
                  </a:lnTo>
                  <a:lnTo>
                    <a:pt x="3938" y="10325"/>
                  </a:lnTo>
                  <a:lnTo>
                    <a:pt x="3602" y="10469"/>
                  </a:lnTo>
                  <a:lnTo>
                    <a:pt x="2978" y="10662"/>
                  </a:lnTo>
                  <a:lnTo>
                    <a:pt x="2305" y="10758"/>
                  </a:lnTo>
                  <a:lnTo>
                    <a:pt x="1729" y="10806"/>
                  </a:lnTo>
                  <a:lnTo>
                    <a:pt x="1153" y="10806"/>
                  </a:lnTo>
                  <a:lnTo>
                    <a:pt x="720" y="10758"/>
                  </a:lnTo>
                  <a:lnTo>
                    <a:pt x="336" y="10710"/>
                  </a:lnTo>
                  <a:lnTo>
                    <a:pt x="0" y="10614"/>
                  </a:lnTo>
                  <a:lnTo>
                    <a:pt x="1825" y="15896"/>
                  </a:lnTo>
                  <a:lnTo>
                    <a:pt x="1825" y="15896"/>
                  </a:lnTo>
                  <a:lnTo>
                    <a:pt x="1681" y="13783"/>
                  </a:lnTo>
                  <a:lnTo>
                    <a:pt x="2161" y="13783"/>
                  </a:lnTo>
                  <a:lnTo>
                    <a:pt x="2786" y="13735"/>
                  </a:lnTo>
                  <a:lnTo>
                    <a:pt x="3506" y="13639"/>
                  </a:lnTo>
                  <a:lnTo>
                    <a:pt x="4418" y="13447"/>
                  </a:lnTo>
                  <a:lnTo>
                    <a:pt x="5427" y="13111"/>
                  </a:lnTo>
                  <a:lnTo>
                    <a:pt x="6003" y="12871"/>
                  </a:lnTo>
                  <a:lnTo>
                    <a:pt x="6531" y="12631"/>
                  </a:lnTo>
                  <a:lnTo>
                    <a:pt x="7108" y="12342"/>
                  </a:lnTo>
                  <a:lnTo>
                    <a:pt x="7684" y="12006"/>
                  </a:lnTo>
                  <a:lnTo>
                    <a:pt x="8020" y="11718"/>
                  </a:lnTo>
                  <a:lnTo>
                    <a:pt x="8356" y="11430"/>
                  </a:lnTo>
                  <a:lnTo>
                    <a:pt x="8693" y="11094"/>
                  </a:lnTo>
                  <a:lnTo>
                    <a:pt x="8981" y="10710"/>
                  </a:lnTo>
                  <a:lnTo>
                    <a:pt x="9221" y="10325"/>
                  </a:lnTo>
                  <a:lnTo>
                    <a:pt x="9509" y="9893"/>
                  </a:lnTo>
                  <a:lnTo>
                    <a:pt x="9941" y="8981"/>
                  </a:lnTo>
                  <a:lnTo>
                    <a:pt x="10325" y="8020"/>
                  </a:lnTo>
                  <a:lnTo>
                    <a:pt x="10614" y="7012"/>
                  </a:lnTo>
                  <a:lnTo>
                    <a:pt x="10854" y="6003"/>
                  </a:lnTo>
                  <a:lnTo>
                    <a:pt x="11046" y="4995"/>
                  </a:lnTo>
                  <a:lnTo>
                    <a:pt x="11190" y="4034"/>
                  </a:lnTo>
                  <a:lnTo>
                    <a:pt x="11286" y="3074"/>
                  </a:lnTo>
                  <a:lnTo>
                    <a:pt x="11382" y="1489"/>
                  </a:lnTo>
                  <a:lnTo>
                    <a:pt x="11382" y="384"/>
                  </a:lnTo>
                  <a:lnTo>
                    <a:pt x="11382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552;p67"/>
            <p:cNvSpPr/>
            <p:nvPr/>
          </p:nvSpPr>
          <p:spPr>
            <a:xfrm>
              <a:off x="5336000" y="4311450"/>
              <a:ext cx="284575" cy="397425"/>
            </a:xfrm>
            <a:custGeom>
              <a:avLst/>
              <a:gdLst/>
              <a:ahLst/>
              <a:cxnLst/>
              <a:rect l="l" t="t" r="r" b="b"/>
              <a:pathLst>
                <a:path w="11383" h="15897" fill="none" extrusionOk="0">
                  <a:moveTo>
                    <a:pt x="11382" y="0"/>
                  </a:moveTo>
                  <a:lnTo>
                    <a:pt x="11382" y="0"/>
                  </a:lnTo>
                  <a:lnTo>
                    <a:pt x="11382" y="384"/>
                  </a:lnTo>
                  <a:lnTo>
                    <a:pt x="11382" y="1489"/>
                  </a:lnTo>
                  <a:lnTo>
                    <a:pt x="11286" y="3074"/>
                  </a:lnTo>
                  <a:lnTo>
                    <a:pt x="11190" y="4034"/>
                  </a:lnTo>
                  <a:lnTo>
                    <a:pt x="11046" y="4995"/>
                  </a:lnTo>
                  <a:lnTo>
                    <a:pt x="10854" y="6003"/>
                  </a:lnTo>
                  <a:lnTo>
                    <a:pt x="10614" y="7012"/>
                  </a:lnTo>
                  <a:lnTo>
                    <a:pt x="10325" y="8020"/>
                  </a:lnTo>
                  <a:lnTo>
                    <a:pt x="9941" y="8981"/>
                  </a:lnTo>
                  <a:lnTo>
                    <a:pt x="9509" y="9893"/>
                  </a:lnTo>
                  <a:lnTo>
                    <a:pt x="9221" y="10325"/>
                  </a:lnTo>
                  <a:lnTo>
                    <a:pt x="8981" y="10710"/>
                  </a:lnTo>
                  <a:lnTo>
                    <a:pt x="8693" y="11094"/>
                  </a:lnTo>
                  <a:lnTo>
                    <a:pt x="8356" y="11430"/>
                  </a:lnTo>
                  <a:lnTo>
                    <a:pt x="8020" y="11718"/>
                  </a:lnTo>
                  <a:lnTo>
                    <a:pt x="7684" y="12006"/>
                  </a:lnTo>
                  <a:lnTo>
                    <a:pt x="7684" y="12006"/>
                  </a:lnTo>
                  <a:lnTo>
                    <a:pt x="7108" y="12342"/>
                  </a:lnTo>
                  <a:lnTo>
                    <a:pt x="6531" y="12631"/>
                  </a:lnTo>
                  <a:lnTo>
                    <a:pt x="6003" y="12871"/>
                  </a:lnTo>
                  <a:lnTo>
                    <a:pt x="5427" y="13111"/>
                  </a:lnTo>
                  <a:lnTo>
                    <a:pt x="4418" y="13447"/>
                  </a:lnTo>
                  <a:lnTo>
                    <a:pt x="3506" y="13639"/>
                  </a:lnTo>
                  <a:lnTo>
                    <a:pt x="2786" y="13735"/>
                  </a:lnTo>
                  <a:lnTo>
                    <a:pt x="2161" y="13783"/>
                  </a:lnTo>
                  <a:lnTo>
                    <a:pt x="1681" y="13783"/>
                  </a:lnTo>
                  <a:lnTo>
                    <a:pt x="1825" y="15896"/>
                  </a:lnTo>
                  <a:lnTo>
                    <a:pt x="0" y="10614"/>
                  </a:lnTo>
                  <a:lnTo>
                    <a:pt x="0" y="10614"/>
                  </a:lnTo>
                  <a:lnTo>
                    <a:pt x="336" y="10710"/>
                  </a:lnTo>
                  <a:lnTo>
                    <a:pt x="720" y="10758"/>
                  </a:lnTo>
                  <a:lnTo>
                    <a:pt x="1153" y="10806"/>
                  </a:lnTo>
                  <a:lnTo>
                    <a:pt x="1729" y="10806"/>
                  </a:lnTo>
                  <a:lnTo>
                    <a:pt x="2305" y="10758"/>
                  </a:lnTo>
                  <a:lnTo>
                    <a:pt x="2978" y="10662"/>
                  </a:lnTo>
                  <a:lnTo>
                    <a:pt x="3602" y="10469"/>
                  </a:lnTo>
                  <a:lnTo>
                    <a:pt x="3938" y="10325"/>
                  </a:lnTo>
                  <a:lnTo>
                    <a:pt x="4274" y="10181"/>
                  </a:lnTo>
                  <a:lnTo>
                    <a:pt x="4610" y="9989"/>
                  </a:lnTo>
                  <a:lnTo>
                    <a:pt x="4899" y="9749"/>
                  </a:lnTo>
                  <a:lnTo>
                    <a:pt x="5187" y="9461"/>
                  </a:lnTo>
                  <a:lnTo>
                    <a:pt x="5475" y="9173"/>
                  </a:lnTo>
                  <a:lnTo>
                    <a:pt x="5715" y="8837"/>
                  </a:lnTo>
                  <a:lnTo>
                    <a:pt x="5955" y="8404"/>
                  </a:lnTo>
                  <a:lnTo>
                    <a:pt x="6195" y="7972"/>
                  </a:lnTo>
                  <a:lnTo>
                    <a:pt x="6387" y="7492"/>
                  </a:lnTo>
                  <a:lnTo>
                    <a:pt x="6531" y="6964"/>
                  </a:lnTo>
                  <a:lnTo>
                    <a:pt x="6676" y="6339"/>
                  </a:lnTo>
                  <a:lnTo>
                    <a:pt x="6724" y="5715"/>
                  </a:lnTo>
                  <a:lnTo>
                    <a:pt x="6820" y="4995"/>
                  </a:lnTo>
                  <a:lnTo>
                    <a:pt x="6820" y="4226"/>
                  </a:lnTo>
                  <a:lnTo>
                    <a:pt x="6772" y="3410"/>
                  </a:lnTo>
                  <a:lnTo>
                    <a:pt x="11382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553;p67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4554;p67"/>
            <p:cNvSpPr/>
            <p:nvPr/>
          </p:nvSpPr>
          <p:spPr>
            <a:xfrm>
              <a:off x="5465650" y="4529950"/>
              <a:ext cx="14450" cy="19225"/>
            </a:xfrm>
            <a:custGeom>
              <a:avLst/>
              <a:gdLst/>
              <a:ahLst/>
              <a:cxnLst/>
              <a:rect l="l" t="t" r="r" b="b"/>
              <a:pathLst>
                <a:path w="578" h="769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289" y="433"/>
                  </a:lnTo>
                  <a:lnTo>
                    <a:pt x="577" y="1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555;p67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extrusionOk="0">
                  <a:moveTo>
                    <a:pt x="577" y="1"/>
                  </a:moveTo>
                  <a:lnTo>
                    <a:pt x="289" y="433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556;p67"/>
            <p:cNvSpPr/>
            <p:nvPr/>
          </p:nvSpPr>
          <p:spPr>
            <a:xfrm>
              <a:off x="5465650" y="4529950"/>
              <a:ext cx="108100" cy="54050"/>
            </a:xfrm>
            <a:custGeom>
              <a:avLst/>
              <a:gdLst/>
              <a:ahLst/>
              <a:cxnLst/>
              <a:rect l="l" t="t" r="r" b="b"/>
              <a:pathLst>
                <a:path w="4324" h="2162" fill="none" extrusionOk="0">
                  <a:moveTo>
                    <a:pt x="577" y="1"/>
                  </a:moveTo>
                  <a:lnTo>
                    <a:pt x="577" y="1"/>
                  </a:lnTo>
                  <a:lnTo>
                    <a:pt x="289" y="433"/>
                  </a:lnTo>
                  <a:lnTo>
                    <a:pt x="1" y="769"/>
                  </a:lnTo>
                  <a:lnTo>
                    <a:pt x="1" y="769"/>
                  </a:lnTo>
                  <a:lnTo>
                    <a:pt x="1826" y="1489"/>
                  </a:lnTo>
                  <a:lnTo>
                    <a:pt x="3651" y="2162"/>
                  </a:lnTo>
                  <a:lnTo>
                    <a:pt x="3651" y="2162"/>
                  </a:lnTo>
                  <a:lnTo>
                    <a:pt x="3987" y="1633"/>
                  </a:lnTo>
                  <a:lnTo>
                    <a:pt x="4323" y="1105"/>
                  </a:lnTo>
                  <a:lnTo>
                    <a:pt x="57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557;p67"/>
            <p:cNvSpPr/>
            <p:nvPr/>
          </p:nvSpPr>
          <p:spPr>
            <a:xfrm>
              <a:off x="5331175" y="4571975"/>
              <a:ext cx="78075" cy="140500"/>
            </a:xfrm>
            <a:custGeom>
              <a:avLst/>
              <a:gdLst/>
              <a:ahLst/>
              <a:cxnLst/>
              <a:rect l="l" t="t" r="r" b="b"/>
              <a:pathLst>
                <a:path w="3123" h="5620" extrusionOk="0">
                  <a:moveTo>
                    <a:pt x="1009" y="0"/>
                  </a:moveTo>
                  <a:lnTo>
                    <a:pt x="577" y="48"/>
                  </a:lnTo>
                  <a:lnTo>
                    <a:pt x="193" y="145"/>
                  </a:lnTo>
                  <a:lnTo>
                    <a:pt x="49" y="193"/>
                  </a:lnTo>
                  <a:lnTo>
                    <a:pt x="1" y="241"/>
                  </a:lnTo>
                  <a:lnTo>
                    <a:pt x="1009" y="2978"/>
                  </a:lnTo>
                  <a:lnTo>
                    <a:pt x="1682" y="4803"/>
                  </a:lnTo>
                  <a:lnTo>
                    <a:pt x="1970" y="5379"/>
                  </a:lnTo>
                  <a:lnTo>
                    <a:pt x="2066" y="5619"/>
                  </a:lnTo>
                  <a:lnTo>
                    <a:pt x="2114" y="5475"/>
                  </a:lnTo>
                  <a:lnTo>
                    <a:pt x="2162" y="5235"/>
                  </a:lnTo>
                  <a:lnTo>
                    <a:pt x="2258" y="4467"/>
                  </a:lnTo>
                  <a:lnTo>
                    <a:pt x="2306" y="3602"/>
                  </a:lnTo>
                  <a:lnTo>
                    <a:pt x="2258" y="3266"/>
                  </a:lnTo>
                  <a:lnTo>
                    <a:pt x="2210" y="3074"/>
                  </a:lnTo>
                  <a:lnTo>
                    <a:pt x="2498" y="3266"/>
                  </a:lnTo>
                  <a:lnTo>
                    <a:pt x="2738" y="3362"/>
                  </a:lnTo>
                  <a:lnTo>
                    <a:pt x="2834" y="3362"/>
                  </a:lnTo>
                  <a:lnTo>
                    <a:pt x="2930" y="3314"/>
                  </a:lnTo>
                  <a:lnTo>
                    <a:pt x="3027" y="3074"/>
                  </a:lnTo>
                  <a:lnTo>
                    <a:pt x="3123" y="2690"/>
                  </a:lnTo>
                  <a:lnTo>
                    <a:pt x="3075" y="2498"/>
                  </a:lnTo>
                  <a:lnTo>
                    <a:pt x="3075" y="2306"/>
                  </a:lnTo>
                  <a:lnTo>
                    <a:pt x="2979" y="2162"/>
                  </a:lnTo>
                  <a:lnTo>
                    <a:pt x="2834" y="2066"/>
                  </a:lnTo>
                  <a:lnTo>
                    <a:pt x="2690" y="1970"/>
                  </a:lnTo>
                  <a:lnTo>
                    <a:pt x="2258" y="1970"/>
                  </a:lnTo>
                  <a:lnTo>
                    <a:pt x="2018" y="2018"/>
                  </a:lnTo>
                  <a:lnTo>
                    <a:pt x="1922" y="2066"/>
                  </a:lnTo>
                  <a:lnTo>
                    <a:pt x="1634" y="1057"/>
                  </a:lnTo>
                  <a:lnTo>
                    <a:pt x="1442" y="337"/>
                  </a:lnTo>
                  <a:lnTo>
                    <a:pt x="1346" y="97"/>
                  </a:lnTo>
                  <a:lnTo>
                    <a:pt x="1250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558;p67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extrusionOk="0">
                  <a:moveTo>
                    <a:pt x="4899" y="1"/>
                  </a:moveTo>
                  <a:lnTo>
                    <a:pt x="2210" y="1730"/>
                  </a:lnTo>
                  <a:lnTo>
                    <a:pt x="1" y="2690"/>
                  </a:lnTo>
                  <a:lnTo>
                    <a:pt x="2258" y="6868"/>
                  </a:lnTo>
                  <a:lnTo>
                    <a:pt x="3123" y="6532"/>
                  </a:lnTo>
                  <a:lnTo>
                    <a:pt x="4035" y="6100"/>
                  </a:lnTo>
                  <a:lnTo>
                    <a:pt x="4996" y="5620"/>
                  </a:lnTo>
                  <a:lnTo>
                    <a:pt x="5860" y="5091"/>
                  </a:lnTo>
                  <a:lnTo>
                    <a:pt x="7253" y="4227"/>
                  </a:lnTo>
                  <a:lnTo>
                    <a:pt x="7781" y="3843"/>
                  </a:lnTo>
                  <a:lnTo>
                    <a:pt x="8357" y="3651"/>
                  </a:lnTo>
                  <a:lnTo>
                    <a:pt x="8357" y="3651"/>
                  </a:lnTo>
                  <a:lnTo>
                    <a:pt x="7397" y="7253"/>
                  </a:lnTo>
                  <a:lnTo>
                    <a:pt x="12439" y="8693"/>
                  </a:lnTo>
                  <a:lnTo>
                    <a:pt x="12632" y="8261"/>
                  </a:lnTo>
                  <a:lnTo>
                    <a:pt x="12824" y="7781"/>
                  </a:lnTo>
                  <a:lnTo>
                    <a:pt x="13112" y="6772"/>
                  </a:lnTo>
                  <a:lnTo>
                    <a:pt x="13304" y="5716"/>
                  </a:lnTo>
                  <a:lnTo>
                    <a:pt x="13448" y="4707"/>
                  </a:lnTo>
                  <a:lnTo>
                    <a:pt x="13544" y="3795"/>
                  </a:lnTo>
                  <a:lnTo>
                    <a:pt x="13640" y="3074"/>
                  </a:lnTo>
                  <a:lnTo>
                    <a:pt x="13640" y="2402"/>
                  </a:lnTo>
                  <a:lnTo>
                    <a:pt x="4899" y="1"/>
                  </a:lnTo>
                  <a:close/>
                </a:path>
              </a:pathLst>
            </a:custGeom>
            <a:solidFill>
              <a:srgbClr val="4D6D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559;p67"/>
            <p:cNvSpPr/>
            <p:nvPr/>
          </p:nvSpPr>
          <p:spPr>
            <a:xfrm>
              <a:off x="5280750" y="4345050"/>
              <a:ext cx="341025" cy="217350"/>
            </a:xfrm>
            <a:custGeom>
              <a:avLst/>
              <a:gdLst/>
              <a:ahLst/>
              <a:cxnLst/>
              <a:rect l="l" t="t" r="r" b="b"/>
              <a:pathLst>
                <a:path w="13641" h="8694" fill="none" extrusionOk="0">
                  <a:moveTo>
                    <a:pt x="13640" y="2402"/>
                  </a:moveTo>
                  <a:lnTo>
                    <a:pt x="13640" y="2402"/>
                  </a:lnTo>
                  <a:lnTo>
                    <a:pt x="13640" y="3074"/>
                  </a:lnTo>
                  <a:lnTo>
                    <a:pt x="13544" y="3795"/>
                  </a:lnTo>
                  <a:lnTo>
                    <a:pt x="13448" y="4707"/>
                  </a:lnTo>
                  <a:lnTo>
                    <a:pt x="13304" y="5716"/>
                  </a:lnTo>
                  <a:lnTo>
                    <a:pt x="13112" y="6772"/>
                  </a:lnTo>
                  <a:lnTo>
                    <a:pt x="12824" y="7781"/>
                  </a:lnTo>
                  <a:lnTo>
                    <a:pt x="12632" y="8261"/>
                  </a:lnTo>
                  <a:lnTo>
                    <a:pt x="12439" y="8693"/>
                  </a:lnTo>
                  <a:lnTo>
                    <a:pt x="7397" y="7253"/>
                  </a:lnTo>
                  <a:lnTo>
                    <a:pt x="8357" y="3651"/>
                  </a:lnTo>
                  <a:lnTo>
                    <a:pt x="7781" y="3843"/>
                  </a:lnTo>
                  <a:lnTo>
                    <a:pt x="7781" y="3843"/>
                  </a:lnTo>
                  <a:lnTo>
                    <a:pt x="7253" y="4227"/>
                  </a:lnTo>
                  <a:lnTo>
                    <a:pt x="5860" y="5091"/>
                  </a:lnTo>
                  <a:lnTo>
                    <a:pt x="4996" y="5620"/>
                  </a:lnTo>
                  <a:lnTo>
                    <a:pt x="4035" y="6100"/>
                  </a:lnTo>
                  <a:lnTo>
                    <a:pt x="3123" y="6532"/>
                  </a:lnTo>
                  <a:lnTo>
                    <a:pt x="2258" y="6868"/>
                  </a:lnTo>
                  <a:lnTo>
                    <a:pt x="1" y="2690"/>
                  </a:lnTo>
                  <a:lnTo>
                    <a:pt x="2210" y="1730"/>
                  </a:lnTo>
                  <a:lnTo>
                    <a:pt x="4899" y="1"/>
                  </a:lnTo>
                  <a:lnTo>
                    <a:pt x="13640" y="240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560;p67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extrusionOk="0">
                  <a:moveTo>
                    <a:pt x="12919" y="1"/>
                  </a:moveTo>
                  <a:lnTo>
                    <a:pt x="11286" y="1394"/>
                  </a:lnTo>
                  <a:lnTo>
                    <a:pt x="9797" y="2546"/>
                  </a:lnTo>
                  <a:lnTo>
                    <a:pt x="8501" y="3507"/>
                  </a:lnTo>
                  <a:lnTo>
                    <a:pt x="7300" y="4227"/>
                  </a:lnTo>
                  <a:lnTo>
                    <a:pt x="6244" y="4803"/>
                  </a:lnTo>
                  <a:lnTo>
                    <a:pt x="5283" y="5236"/>
                  </a:lnTo>
                  <a:lnTo>
                    <a:pt x="4467" y="5524"/>
                  </a:lnTo>
                  <a:lnTo>
                    <a:pt x="3794" y="5716"/>
                  </a:lnTo>
                  <a:lnTo>
                    <a:pt x="3170" y="5764"/>
                  </a:lnTo>
                  <a:lnTo>
                    <a:pt x="2690" y="5764"/>
                  </a:lnTo>
                  <a:lnTo>
                    <a:pt x="2306" y="5716"/>
                  </a:lnTo>
                  <a:lnTo>
                    <a:pt x="2017" y="5620"/>
                  </a:lnTo>
                  <a:lnTo>
                    <a:pt x="1777" y="5524"/>
                  </a:lnTo>
                  <a:lnTo>
                    <a:pt x="1633" y="5428"/>
                  </a:lnTo>
                  <a:lnTo>
                    <a:pt x="1489" y="5332"/>
                  </a:lnTo>
                  <a:lnTo>
                    <a:pt x="0" y="8741"/>
                  </a:lnTo>
                  <a:lnTo>
                    <a:pt x="817" y="8934"/>
                  </a:lnTo>
                  <a:lnTo>
                    <a:pt x="1633" y="9078"/>
                  </a:lnTo>
                  <a:lnTo>
                    <a:pt x="2450" y="9174"/>
                  </a:lnTo>
                  <a:lnTo>
                    <a:pt x="3218" y="9174"/>
                  </a:lnTo>
                  <a:lnTo>
                    <a:pt x="3986" y="9126"/>
                  </a:lnTo>
                  <a:lnTo>
                    <a:pt x="4707" y="9030"/>
                  </a:lnTo>
                  <a:lnTo>
                    <a:pt x="5427" y="8885"/>
                  </a:lnTo>
                  <a:lnTo>
                    <a:pt x="6100" y="8693"/>
                  </a:lnTo>
                  <a:lnTo>
                    <a:pt x="6724" y="8501"/>
                  </a:lnTo>
                  <a:lnTo>
                    <a:pt x="7348" y="8213"/>
                  </a:lnTo>
                  <a:lnTo>
                    <a:pt x="7973" y="7925"/>
                  </a:lnTo>
                  <a:lnTo>
                    <a:pt x="8549" y="7589"/>
                  </a:lnTo>
                  <a:lnTo>
                    <a:pt x="9125" y="7253"/>
                  </a:lnTo>
                  <a:lnTo>
                    <a:pt x="9653" y="6868"/>
                  </a:lnTo>
                  <a:lnTo>
                    <a:pt x="10614" y="6100"/>
                  </a:lnTo>
                  <a:lnTo>
                    <a:pt x="11478" y="5284"/>
                  </a:lnTo>
                  <a:lnTo>
                    <a:pt x="12247" y="4467"/>
                  </a:lnTo>
                  <a:lnTo>
                    <a:pt x="12919" y="3699"/>
                  </a:lnTo>
                  <a:lnTo>
                    <a:pt x="13447" y="2978"/>
                  </a:lnTo>
                  <a:lnTo>
                    <a:pt x="13880" y="2402"/>
                  </a:lnTo>
                  <a:lnTo>
                    <a:pt x="14168" y="1922"/>
                  </a:lnTo>
                  <a:lnTo>
                    <a:pt x="14456" y="1490"/>
                  </a:lnTo>
                  <a:lnTo>
                    <a:pt x="12919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561;p67"/>
            <p:cNvSpPr/>
            <p:nvPr/>
          </p:nvSpPr>
          <p:spPr>
            <a:xfrm>
              <a:off x="5588125" y="4017275"/>
              <a:ext cx="361400" cy="229350"/>
            </a:xfrm>
            <a:custGeom>
              <a:avLst/>
              <a:gdLst/>
              <a:ahLst/>
              <a:cxnLst/>
              <a:rect l="l" t="t" r="r" b="b"/>
              <a:pathLst>
                <a:path w="14456" h="9174" fill="none" extrusionOk="0">
                  <a:moveTo>
                    <a:pt x="1489" y="5332"/>
                  </a:moveTo>
                  <a:lnTo>
                    <a:pt x="1489" y="5332"/>
                  </a:lnTo>
                  <a:lnTo>
                    <a:pt x="1633" y="5428"/>
                  </a:lnTo>
                  <a:lnTo>
                    <a:pt x="1777" y="5524"/>
                  </a:lnTo>
                  <a:lnTo>
                    <a:pt x="2017" y="5620"/>
                  </a:lnTo>
                  <a:lnTo>
                    <a:pt x="2306" y="5716"/>
                  </a:lnTo>
                  <a:lnTo>
                    <a:pt x="2690" y="5764"/>
                  </a:lnTo>
                  <a:lnTo>
                    <a:pt x="3170" y="5764"/>
                  </a:lnTo>
                  <a:lnTo>
                    <a:pt x="3794" y="5716"/>
                  </a:lnTo>
                  <a:lnTo>
                    <a:pt x="4467" y="5524"/>
                  </a:lnTo>
                  <a:lnTo>
                    <a:pt x="5283" y="5236"/>
                  </a:lnTo>
                  <a:lnTo>
                    <a:pt x="6244" y="4803"/>
                  </a:lnTo>
                  <a:lnTo>
                    <a:pt x="7300" y="4227"/>
                  </a:lnTo>
                  <a:lnTo>
                    <a:pt x="8501" y="3507"/>
                  </a:lnTo>
                  <a:lnTo>
                    <a:pt x="9797" y="2546"/>
                  </a:lnTo>
                  <a:lnTo>
                    <a:pt x="11286" y="1394"/>
                  </a:lnTo>
                  <a:lnTo>
                    <a:pt x="12919" y="1"/>
                  </a:lnTo>
                  <a:lnTo>
                    <a:pt x="14456" y="1490"/>
                  </a:lnTo>
                  <a:lnTo>
                    <a:pt x="14456" y="1490"/>
                  </a:lnTo>
                  <a:lnTo>
                    <a:pt x="14168" y="1922"/>
                  </a:lnTo>
                  <a:lnTo>
                    <a:pt x="13880" y="2402"/>
                  </a:lnTo>
                  <a:lnTo>
                    <a:pt x="13447" y="2978"/>
                  </a:lnTo>
                  <a:lnTo>
                    <a:pt x="12919" y="3699"/>
                  </a:lnTo>
                  <a:lnTo>
                    <a:pt x="12247" y="4467"/>
                  </a:lnTo>
                  <a:lnTo>
                    <a:pt x="11478" y="5284"/>
                  </a:lnTo>
                  <a:lnTo>
                    <a:pt x="10614" y="6100"/>
                  </a:lnTo>
                  <a:lnTo>
                    <a:pt x="9653" y="6868"/>
                  </a:lnTo>
                  <a:lnTo>
                    <a:pt x="9125" y="7253"/>
                  </a:lnTo>
                  <a:lnTo>
                    <a:pt x="8549" y="7589"/>
                  </a:lnTo>
                  <a:lnTo>
                    <a:pt x="7973" y="7925"/>
                  </a:lnTo>
                  <a:lnTo>
                    <a:pt x="7348" y="8213"/>
                  </a:lnTo>
                  <a:lnTo>
                    <a:pt x="6724" y="8501"/>
                  </a:lnTo>
                  <a:lnTo>
                    <a:pt x="6100" y="8693"/>
                  </a:lnTo>
                  <a:lnTo>
                    <a:pt x="5427" y="8885"/>
                  </a:lnTo>
                  <a:lnTo>
                    <a:pt x="4707" y="9030"/>
                  </a:lnTo>
                  <a:lnTo>
                    <a:pt x="3986" y="9126"/>
                  </a:lnTo>
                  <a:lnTo>
                    <a:pt x="3218" y="9174"/>
                  </a:lnTo>
                  <a:lnTo>
                    <a:pt x="2450" y="9174"/>
                  </a:lnTo>
                  <a:lnTo>
                    <a:pt x="1633" y="9078"/>
                  </a:lnTo>
                  <a:lnTo>
                    <a:pt x="817" y="8934"/>
                  </a:lnTo>
                  <a:lnTo>
                    <a:pt x="0" y="8741"/>
                  </a:lnTo>
                  <a:lnTo>
                    <a:pt x="1489" y="533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562;p67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DBB5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563;p67"/>
            <p:cNvSpPr/>
            <p:nvPr/>
          </p:nvSpPr>
          <p:spPr>
            <a:xfrm>
              <a:off x="5711775" y="4143350"/>
              <a:ext cx="20450" cy="8425"/>
            </a:xfrm>
            <a:custGeom>
              <a:avLst/>
              <a:gdLst/>
              <a:ahLst/>
              <a:cxnLst/>
              <a:rect l="l" t="t" r="r" b="b"/>
              <a:pathLst>
                <a:path w="818" h="337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1" y="337"/>
                  </a:lnTo>
                  <a:lnTo>
                    <a:pt x="817" y="0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564;p67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extrusionOk="0">
                  <a:moveTo>
                    <a:pt x="817" y="0"/>
                  </a:moveTo>
                  <a:lnTo>
                    <a:pt x="1" y="337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565;p67"/>
            <p:cNvSpPr/>
            <p:nvPr/>
          </p:nvSpPr>
          <p:spPr>
            <a:xfrm>
              <a:off x="5711775" y="4143350"/>
              <a:ext cx="20450" cy="97275"/>
            </a:xfrm>
            <a:custGeom>
              <a:avLst/>
              <a:gdLst/>
              <a:ahLst/>
              <a:cxnLst/>
              <a:rect l="l" t="t" r="r" b="b"/>
              <a:pathLst>
                <a:path w="818" h="3891" fill="none" extrusionOk="0">
                  <a:moveTo>
                    <a:pt x="817" y="0"/>
                  </a:moveTo>
                  <a:lnTo>
                    <a:pt x="817" y="0"/>
                  </a:lnTo>
                  <a:lnTo>
                    <a:pt x="1" y="337"/>
                  </a:lnTo>
                  <a:lnTo>
                    <a:pt x="193" y="3891"/>
                  </a:lnTo>
                  <a:lnTo>
                    <a:pt x="193" y="3891"/>
                  </a:lnTo>
                  <a:lnTo>
                    <a:pt x="721" y="3794"/>
                  </a:lnTo>
                  <a:lnTo>
                    <a:pt x="81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566;p67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extrusionOk="0">
                  <a:moveTo>
                    <a:pt x="5043" y="0"/>
                  </a:moveTo>
                  <a:lnTo>
                    <a:pt x="4130" y="96"/>
                  </a:lnTo>
                  <a:lnTo>
                    <a:pt x="3266" y="96"/>
                  </a:lnTo>
                  <a:lnTo>
                    <a:pt x="1681" y="145"/>
                  </a:lnTo>
                  <a:lnTo>
                    <a:pt x="529" y="96"/>
                  </a:lnTo>
                  <a:lnTo>
                    <a:pt x="0" y="48"/>
                  </a:lnTo>
                  <a:lnTo>
                    <a:pt x="673" y="2402"/>
                  </a:lnTo>
                  <a:lnTo>
                    <a:pt x="1105" y="4035"/>
                  </a:lnTo>
                  <a:lnTo>
                    <a:pt x="1297" y="4611"/>
                  </a:lnTo>
                  <a:lnTo>
                    <a:pt x="1393" y="4851"/>
                  </a:lnTo>
                  <a:lnTo>
                    <a:pt x="1633" y="4947"/>
                  </a:lnTo>
                  <a:lnTo>
                    <a:pt x="2113" y="4995"/>
                  </a:lnTo>
                  <a:lnTo>
                    <a:pt x="3410" y="5139"/>
                  </a:lnTo>
                  <a:lnTo>
                    <a:pt x="5331" y="5331"/>
                  </a:lnTo>
                  <a:lnTo>
                    <a:pt x="5043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567;p67"/>
            <p:cNvSpPr/>
            <p:nvPr/>
          </p:nvSpPr>
          <p:spPr>
            <a:xfrm>
              <a:off x="5585725" y="4140950"/>
              <a:ext cx="133300" cy="133300"/>
            </a:xfrm>
            <a:custGeom>
              <a:avLst/>
              <a:gdLst/>
              <a:ahLst/>
              <a:cxnLst/>
              <a:rect l="l" t="t" r="r" b="b"/>
              <a:pathLst>
                <a:path w="5332" h="5332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529" y="96"/>
                  </a:lnTo>
                  <a:lnTo>
                    <a:pt x="1681" y="145"/>
                  </a:lnTo>
                  <a:lnTo>
                    <a:pt x="3266" y="96"/>
                  </a:lnTo>
                  <a:lnTo>
                    <a:pt x="4130" y="96"/>
                  </a:lnTo>
                  <a:lnTo>
                    <a:pt x="5043" y="0"/>
                  </a:lnTo>
                  <a:lnTo>
                    <a:pt x="5331" y="5331"/>
                  </a:lnTo>
                  <a:lnTo>
                    <a:pt x="5331" y="5331"/>
                  </a:lnTo>
                  <a:lnTo>
                    <a:pt x="3410" y="5139"/>
                  </a:lnTo>
                  <a:lnTo>
                    <a:pt x="2113" y="4995"/>
                  </a:lnTo>
                  <a:lnTo>
                    <a:pt x="1633" y="4947"/>
                  </a:lnTo>
                  <a:lnTo>
                    <a:pt x="1393" y="4851"/>
                  </a:lnTo>
                  <a:lnTo>
                    <a:pt x="1393" y="4851"/>
                  </a:lnTo>
                  <a:lnTo>
                    <a:pt x="1297" y="4611"/>
                  </a:lnTo>
                  <a:lnTo>
                    <a:pt x="1105" y="4035"/>
                  </a:lnTo>
                  <a:lnTo>
                    <a:pt x="673" y="2402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568;p67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569;p67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0" y="48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865" y="5235"/>
                  </a:lnTo>
                  <a:lnTo>
                    <a:pt x="865" y="0"/>
                  </a:lnTo>
                  <a:lnTo>
                    <a:pt x="865" y="0"/>
                  </a:lnTo>
                  <a:lnTo>
                    <a:pt x="0" y="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570;p67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571;p67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97" y="49"/>
                  </a:move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lnTo>
                    <a:pt x="769" y="0"/>
                  </a:lnTo>
                  <a:lnTo>
                    <a:pt x="97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572;p67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extrusionOk="0">
                  <a:moveTo>
                    <a:pt x="241" y="0"/>
                  </a:moveTo>
                  <a:lnTo>
                    <a:pt x="1" y="48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573;p67"/>
            <p:cNvSpPr/>
            <p:nvPr/>
          </p:nvSpPr>
          <p:spPr>
            <a:xfrm>
              <a:off x="5705775" y="4140950"/>
              <a:ext cx="13250" cy="133300"/>
            </a:xfrm>
            <a:custGeom>
              <a:avLst/>
              <a:gdLst/>
              <a:ahLst/>
              <a:cxnLst/>
              <a:rect l="l" t="t" r="r" b="b"/>
              <a:pathLst>
                <a:path w="530" h="5332" fill="none" extrusionOk="0">
                  <a:moveTo>
                    <a:pt x="241" y="0"/>
                  </a:moveTo>
                  <a:lnTo>
                    <a:pt x="241" y="0"/>
                  </a:lnTo>
                  <a:lnTo>
                    <a:pt x="1" y="48"/>
                  </a:lnTo>
                  <a:lnTo>
                    <a:pt x="1" y="5283"/>
                  </a:lnTo>
                  <a:lnTo>
                    <a:pt x="1" y="5283"/>
                  </a:lnTo>
                  <a:lnTo>
                    <a:pt x="529" y="5331"/>
                  </a:lnTo>
                  <a:lnTo>
                    <a:pt x="433" y="3987"/>
                  </a:lnTo>
                  <a:lnTo>
                    <a:pt x="241" y="433"/>
                  </a:lnTo>
                  <a:lnTo>
                    <a:pt x="241" y="433"/>
                  </a:lnTo>
                  <a:lnTo>
                    <a:pt x="24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574;p67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extrusionOk="0">
                  <a:moveTo>
                    <a:pt x="0" y="49"/>
                  </a:move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249" y="4967"/>
                  </a:lnTo>
                  <a:lnTo>
                    <a:pt x="1249" y="4967"/>
                  </a:lnTo>
                  <a:lnTo>
                    <a:pt x="1345" y="49"/>
                  </a:lnTo>
                  <a:close/>
                  <a:moveTo>
                    <a:pt x="1249" y="4967"/>
                  </a:moveTo>
                  <a:lnTo>
                    <a:pt x="1249" y="4995"/>
                  </a:lnTo>
                  <a:lnTo>
                    <a:pt x="2209" y="5091"/>
                  </a:lnTo>
                  <a:lnTo>
                    <a:pt x="2208" y="5065"/>
                  </a:lnTo>
                  <a:lnTo>
                    <a:pt x="2208" y="5065"/>
                  </a:lnTo>
                  <a:lnTo>
                    <a:pt x="1249" y="4967"/>
                  </a:lnTo>
                  <a:close/>
                  <a:moveTo>
                    <a:pt x="2017" y="0"/>
                  </a:moveTo>
                  <a:lnTo>
                    <a:pt x="2208" y="5065"/>
                  </a:lnTo>
                  <a:lnTo>
                    <a:pt x="2208" y="5065"/>
                  </a:lnTo>
                  <a:lnTo>
                    <a:pt x="2833" y="5129"/>
                  </a:lnTo>
                  <a:lnTo>
                    <a:pt x="2833" y="5129"/>
                  </a:lnTo>
                  <a:lnTo>
                    <a:pt x="2401" y="0"/>
                  </a:lnTo>
                  <a:close/>
                  <a:moveTo>
                    <a:pt x="2833" y="5129"/>
                  </a:moveTo>
                  <a:lnTo>
                    <a:pt x="2834" y="5139"/>
                  </a:lnTo>
                  <a:lnTo>
                    <a:pt x="2930" y="5139"/>
                  </a:lnTo>
                  <a:lnTo>
                    <a:pt x="2833" y="5129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575;p67"/>
            <p:cNvSpPr/>
            <p:nvPr/>
          </p:nvSpPr>
          <p:spPr>
            <a:xfrm>
              <a:off x="5699775" y="4271825"/>
              <a:ext cx="3625" cy="1225"/>
            </a:xfrm>
            <a:custGeom>
              <a:avLst/>
              <a:gdLst/>
              <a:ahLst/>
              <a:cxnLst/>
              <a:rect l="l" t="t" r="r" b="b"/>
              <a:pathLst>
                <a:path w="145" h="49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576;p67"/>
            <p:cNvSpPr/>
            <p:nvPr/>
          </p:nvSpPr>
          <p:spPr>
            <a:xfrm>
              <a:off x="5624150" y="4143350"/>
              <a:ext cx="73250" cy="128500"/>
            </a:xfrm>
            <a:custGeom>
              <a:avLst/>
              <a:gdLst/>
              <a:ahLst/>
              <a:cxnLst/>
              <a:rect l="l" t="t" r="r" b="b"/>
              <a:pathLst>
                <a:path w="2930" h="5140" fill="none" extrusionOk="0">
                  <a:moveTo>
                    <a:pt x="2401" y="0"/>
                  </a:moveTo>
                  <a:lnTo>
                    <a:pt x="2401" y="0"/>
                  </a:lnTo>
                  <a:lnTo>
                    <a:pt x="2017" y="0"/>
                  </a:lnTo>
                  <a:lnTo>
                    <a:pt x="2209" y="5091"/>
                  </a:lnTo>
                  <a:lnTo>
                    <a:pt x="2209" y="5091"/>
                  </a:lnTo>
                  <a:lnTo>
                    <a:pt x="1249" y="4995"/>
                  </a:lnTo>
                  <a:lnTo>
                    <a:pt x="1345" y="49"/>
                  </a:lnTo>
                  <a:lnTo>
                    <a:pt x="1345" y="49"/>
                  </a:lnTo>
                  <a:lnTo>
                    <a:pt x="720" y="49"/>
                  </a:lnTo>
                  <a:lnTo>
                    <a:pt x="720" y="49"/>
                  </a:lnTo>
                  <a:lnTo>
                    <a:pt x="0" y="49"/>
                  </a:lnTo>
                  <a:lnTo>
                    <a:pt x="0" y="49"/>
                  </a:lnTo>
                  <a:lnTo>
                    <a:pt x="144" y="193"/>
                  </a:lnTo>
                  <a:lnTo>
                    <a:pt x="288" y="385"/>
                  </a:lnTo>
                  <a:lnTo>
                    <a:pt x="528" y="817"/>
                  </a:lnTo>
                  <a:lnTo>
                    <a:pt x="720" y="1393"/>
                  </a:lnTo>
                  <a:lnTo>
                    <a:pt x="865" y="2018"/>
                  </a:lnTo>
                  <a:lnTo>
                    <a:pt x="961" y="2690"/>
                  </a:lnTo>
                  <a:lnTo>
                    <a:pt x="1057" y="3410"/>
                  </a:lnTo>
                  <a:lnTo>
                    <a:pt x="1057" y="4179"/>
                  </a:lnTo>
                  <a:lnTo>
                    <a:pt x="1057" y="4947"/>
                  </a:lnTo>
                  <a:lnTo>
                    <a:pt x="1057" y="4947"/>
                  </a:lnTo>
                  <a:lnTo>
                    <a:pt x="2930" y="5139"/>
                  </a:lnTo>
                  <a:lnTo>
                    <a:pt x="2930" y="5139"/>
                  </a:lnTo>
                  <a:lnTo>
                    <a:pt x="2834" y="5139"/>
                  </a:lnTo>
                  <a:lnTo>
                    <a:pt x="2834" y="5139"/>
                  </a:lnTo>
                  <a:lnTo>
                    <a:pt x="240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577;p67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extrusionOk="0">
                  <a:moveTo>
                    <a:pt x="865" y="0"/>
                  </a:moveTo>
                  <a:lnTo>
                    <a:pt x="0" y="48"/>
                  </a:lnTo>
                  <a:lnTo>
                    <a:pt x="433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578;p67"/>
            <p:cNvSpPr/>
            <p:nvPr/>
          </p:nvSpPr>
          <p:spPr>
            <a:xfrm>
              <a:off x="5684175" y="4142150"/>
              <a:ext cx="21625" cy="130900"/>
            </a:xfrm>
            <a:custGeom>
              <a:avLst/>
              <a:gdLst/>
              <a:ahLst/>
              <a:cxnLst/>
              <a:rect l="l" t="t" r="r" b="b"/>
              <a:pathLst>
                <a:path w="865" h="5236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433" y="5187"/>
                  </a:lnTo>
                  <a:lnTo>
                    <a:pt x="433" y="5187"/>
                  </a:lnTo>
                  <a:lnTo>
                    <a:pt x="529" y="5187"/>
                  </a:lnTo>
                  <a:lnTo>
                    <a:pt x="529" y="5187"/>
                  </a:lnTo>
                  <a:lnTo>
                    <a:pt x="625" y="5187"/>
                  </a:lnTo>
                  <a:lnTo>
                    <a:pt x="625" y="5187"/>
                  </a:lnTo>
                  <a:lnTo>
                    <a:pt x="769" y="5235"/>
                  </a:lnTo>
                  <a:lnTo>
                    <a:pt x="769" y="5235"/>
                  </a:lnTo>
                  <a:lnTo>
                    <a:pt x="865" y="5235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579;p67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extrusionOk="0">
                  <a:moveTo>
                    <a:pt x="769" y="0"/>
                  </a:moveTo>
                  <a:lnTo>
                    <a:pt x="97" y="49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95BF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580;p67"/>
            <p:cNvSpPr/>
            <p:nvPr/>
          </p:nvSpPr>
          <p:spPr>
            <a:xfrm>
              <a:off x="5655350" y="4143350"/>
              <a:ext cx="24050" cy="127300"/>
            </a:xfrm>
            <a:custGeom>
              <a:avLst/>
              <a:gdLst/>
              <a:ahLst/>
              <a:cxnLst/>
              <a:rect l="l" t="t" r="r" b="b"/>
              <a:pathLst>
                <a:path w="962" h="5092" fill="none" extrusionOk="0">
                  <a:moveTo>
                    <a:pt x="769" y="0"/>
                  </a:moveTo>
                  <a:lnTo>
                    <a:pt x="769" y="0"/>
                  </a:lnTo>
                  <a:lnTo>
                    <a:pt x="97" y="49"/>
                  </a:lnTo>
                  <a:lnTo>
                    <a:pt x="97" y="49"/>
                  </a:lnTo>
                  <a:lnTo>
                    <a:pt x="1" y="4995"/>
                  </a:lnTo>
                  <a:lnTo>
                    <a:pt x="1" y="4995"/>
                  </a:lnTo>
                  <a:lnTo>
                    <a:pt x="961" y="5091"/>
                  </a:lnTo>
                  <a:lnTo>
                    <a:pt x="76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581;p67"/>
            <p:cNvSpPr/>
            <p:nvPr/>
          </p:nvSpPr>
          <p:spPr>
            <a:xfrm>
              <a:off x="5887075" y="3939250"/>
              <a:ext cx="126100" cy="134500"/>
            </a:xfrm>
            <a:custGeom>
              <a:avLst/>
              <a:gdLst/>
              <a:ahLst/>
              <a:cxnLst/>
              <a:rect l="l" t="t" r="r" b="b"/>
              <a:pathLst>
                <a:path w="5044" h="5380" extrusionOk="0">
                  <a:moveTo>
                    <a:pt x="2930" y="0"/>
                  </a:moveTo>
                  <a:lnTo>
                    <a:pt x="2786" y="96"/>
                  </a:lnTo>
                  <a:lnTo>
                    <a:pt x="2546" y="336"/>
                  </a:lnTo>
                  <a:lnTo>
                    <a:pt x="2354" y="625"/>
                  </a:lnTo>
                  <a:lnTo>
                    <a:pt x="1874" y="1249"/>
                  </a:lnTo>
                  <a:lnTo>
                    <a:pt x="1489" y="1825"/>
                  </a:lnTo>
                  <a:lnTo>
                    <a:pt x="1105" y="1873"/>
                  </a:lnTo>
                  <a:lnTo>
                    <a:pt x="1057" y="1537"/>
                  </a:lnTo>
                  <a:lnTo>
                    <a:pt x="1057" y="1201"/>
                  </a:lnTo>
                  <a:lnTo>
                    <a:pt x="1009" y="1057"/>
                  </a:lnTo>
                  <a:lnTo>
                    <a:pt x="961" y="913"/>
                  </a:lnTo>
                  <a:lnTo>
                    <a:pt x="865" y="817"/>
                  </a:lnTo>
                  <a:lnTo>
                    <a:pt x="769" y="769"/>
                  </a:lnTo>
                  <a:lnTo>
                    <a:pt x="673" y="769"/>
                  </a:lnTo>
                  <a:lnTo>
                    <a:pt x="577" y="817"/>
                  </a:lnTo>
                  <a:lnTo>
                    <a:pt x="481" y="961"/>
                  </a:lnTo>
                  <a:lnTo>
                    <a:pt x="385" y="1201"/>
                  </a:lnTo>
                  <a:lnTo>
                    <a:pt x="289" y="1489"/>
                  </a:lnTo>
                  <a:lnTo>
                    <a:pt x="193" y="2113"/>
                  </a:lnTo>
                  <a:lnTo>
                    <a:pt x="193" y="2642"/>
                  </a:lnTo>
                  <a:lnTo>
                    <a:pt x="49" y="2882"/>
                  </a:lnTo>
                  <a:lnTo>
                    <a:pt x="1" y="3122"/>
                  </a:lnTo>
                  <a:lnTo>
                    <a:pt x="1" y="3410"/>
                  </a:lnTo>
                  <a:lnTo>
                    <a:pt x="1" y="3650"/>
                  </a:lnTo>
                  <a:lnTo>
                    <a:pt x="97" y="3938"/>
                  </a:lnTo>
                  <a:lnTo>
                    <a:pt x="193" y="4178"/>
                  </a:lnTo>
                  <a:lnTo>
                    <a:pt x="385" y="4370"/>
                  </a:lnTo>
                  <a:lnTo>
                    <a:pt x="577" y="4563"/>
                  </a:lnTo>
                  <a:lnTo>
                    <a:pt x="1153" y="5043"/>
                  </a:lnTo>
                  <a:lnTo>
                    <a:pt x="1441" y="5235"/>
                  </a:lnTo>
                  <a:lnTo>
                    <a:pt x="1730" y="5331"/>
                  </a:lnTo>
                  <a:lnTo>
                    <a:pt x="2018" y="5379"/>
                  </a:lnTo>
                  <a:lnTo>
                    <a:pt x="2306" y="5379"/>
                  </a:lnTo>
                  <a:lnTo>
                    <a:pt x="2594" y="5331"/>
                  </a:lnTo>
                  <a:lnTo>
                    <a:pt x="2882" y="5235"/>
                  </a:lnTo>
                  <a:lnTo>
                    <a:pt x="3122" y="5043"/>
                  </a:lnTo>
                  <a:lnTo>
                    <a:pt x="3362" y="4803"/>
                  </a:lnTo>
                  <a:lnTo>
                    <a:pt x="3506" y="4611"/>
                  </a:lnTo>
                  <a:lnTo>
                    <a:pt x="3603" y="4419"/>
                  </a:lnTo>
                  <a:lnTo>
                    <a:pt x="3651" y="4178"/>
                  </a:lnTo>
                  <a:lnTo>
                    <a:pt x="3699" y="3938"/>
                  </a:lnTo>
                  <a:lnTo>
                    <a:pt x="4131" y="3698"/>
                  </a:lnTo>
                  <a:lnTo>
                    <a:pt x="4611" y="3458"/>
                  </a:lnTo>
                  <a:lnTo>
                    <a:pt x="4947" y="3218"/>
                  </a:lnTo>
                  <a:lnTo>
                    <a:pt x="4995" y="3074"/>
                  </a:lnTo>
                  <a:lnTo>
                    <a:pt x="5043" y="2978"/>
                  </a:lnTo>
                  <a:lnTo>
                    <a:pt x="4995" y="2930"/>
                  </a:lnTo>
                  <a:lnTo>
                    <a:pt x="4947" y="2930"/>
                  </a:lnTo>
                  <a:lnTo>
                    <a:pt x="4803" y="2882"/>
                  </a:lnTo>
                  <a:lnTo>
                    <a:pt x="4563" y="2882"/>
                  </a:lnTo>
                  <a:lnTo>
                    <a:pt x="4323" y="2930"/>
                  </a:lnTo>
                  <a:lnTo>
                    <a:pt x="3843" y="3074"/>
                  </a:lnTo>
                  <a:lnTo>
                    <a:pt x="3554" y="3170"/>
                  </a:lnTo>
                  <a:lnTo>
                    <a:pt x="3554" y="3170"/>
                  </a:lnTo>
                  <a:lnTo>
                    <a:pt x="3843" y="2930"/>
                  </a:lnTo>
                  <a:lnTo>
                    <a:pt x="4275" y="2546"/>
                  </a:lnTo>
                  <a:lnTo>
                    <a:pt x="4515" y="2305"/>
                  </a:lnTo>
                  <a:lnTo>
                    <a:pt x="4707" y="2113"/>
                  </a:lnTo>
                  <a:lnTo>
                    <a:pt x="4803" y="1921"/>
                  </a:lnTo>
                  <a:lnTo>
                    <a:pt x="4851" y="1729"/>
                  </a:lnTo>
                  <a:lnTo>
                    <a:pt x="4803" y="1681"/>
                  </a:lnTo>
                  <a:lnTo>
                    <a:pt x="4755" y="1681"/>
                  </a:lnTo>
                  <a:lnTo>
                    <a:pt x="4515" y="1729"/>
                  </a:lnTo>
                  <a:lnTo>
                    <a:pt x="4275" y="1873"/>
                  </a:lnTo>
                  <a:lnTo>
                    <a:pt x="3939" y="2065"/>
                  </a:lnTo>
                  <a:lnTo>
                    <a:pt x="3362" y="2449"/>
                  </a:lnTo>
                  <a:lnTo>
                    <a:pt x="3122" y="2642"/>
                  </a:lnTo>
                  <a:lnTo>
                    <a:pt x="3314" y="2401"/>
                  </a:lnTo>
                  <a:lnTo>
                    <a:pt x="3747" y="1825"/>
                  </a:lnTo>
                  <a:lnTo>
                    <a:pt x="3939" y="1489"/>
                  </a:lnTo>
                  <a:lnTo>
                    <a:pt x="4131" y="1153"/>
                  </a:lnTo>
                  <a:lnTo>
                    <a:pt x="4227" y="865"/>
                  </a:lnTo>
                  <a:lnTo>
                    <a:pt x="4227" y="769"/>
                  </a:lnTo>
                  <a:lnTo>
                    <a:pt x="4227" y="673"/>
                  </a:lnTo>
                  <a:lnTo>
                    <a:pt x="4179" y="625"/>
                  </a:lnTo>
                  <a:lnTo>
                    <a:pt x="4083" y="577"/>
                  </a:lnTo>
                  <a:lnTo>
                    <a:pt x="3891" y="673"/>
                  </a:lnTo>
                  <a:lnTo>
                    <a:pt x="3603" y="817"/>
                  </a:lnTo>
                  <a:lnTo>
                    <a:pt x="3266" y="1057"/>
                  </a:lnTo>
                  <a:lnTo>
                    <a:pt x="2690" y="1633"/>
                  </a:lnTo>
                  <a:lnTo>
                    <a:pt x="2306" y="2017"/>
                  </a:lnTo>
                  <a:lnTo>
                    <a:pt x="2258" y="1969"/>
                  </a:lnTo>
                  <a:lnTo>
                    <a:pt x="2498" y="1633"/>
                  </a:lnTo>
                  <a:lnTo>
                    <a:pt x="2786" y="1057"/>
                  </a:lnTo>
                  <a:lnTo>
                    <a:pt x="3026" y="480"/>
                  </a:lnTo>
                  <a:lnTo>
                    <a:pt x="3074" y="240"/>
                  </a:lnTo>
                  <a:lnTo>
                    <a:pt x="3026" y="48"/>
                  </a:lnTo>
                  <a:lnTo>
                    <a:pt x="2978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582;p67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extrusionOk="0">
                  <a:moveTo>
                    <a:pt x="5092" y="0"/>
                  </a:moveTo>
                  <a:lnTo>
                    <a:pt x="4419" y="144"/>
                  </a:lnTo>
                  <a:lnTo>
                    <a:pt x="3939" y="288"/>
                  </a:lnTo>
                  <a:lnTo>
                    <a:pt x="3699" y="384"/>
                  </a:lnTo>
                  <a:lnTo>
                    <a:pt x="3459" y="576"/>
                  </a:lnTo>
                  <a:lnTo>
                    <a:pt x="3219" y="768"/>
                  </a:lnTo>
                  <a:lnTo>
                    <a:pt x="2979" y="1009"/>
                  </a:lnTo>
                  <a:lnTo>
                    <a:pt x="2594" y="1585"/>
                  </a:lnTo>
                  <a:lnTo>
                    <a:pt x="2210" y="2209"/>
                  </a:lnTo>
                  <a:lnTo>
                    <a:pt x="1826" y="2978"/>
                  </a:lnTo>
                  <a:lnTo>
                    <a:pt x="1538" y="3746"/>
                  </a:lnTo>
                  <a:lnTo>
                    <a:pt x="1250" y="4562"/>
                  </a:lnTo>
                  <a:lnTo>
                    <a:pt x="961" y="5379"/>
                  </a:lnTo>
                  <a:lnTo>
                    <a:pt x="529" y="6964"/>
                  </a:lnTo>
                  <a:lnTo>
                    <a:pt x="241" y="8308"/>
                  </a:lnTo>
                  <a:lnTo>
                    <a:pt x="1" y="9653"/>
                  </a:lnTo>
                  <a:lnTo>
                    <a:pt x="625" y="9941"/>
                  </a:lnTo>
                  <a:lnTo>
                    <a:pt x="1250" y="10181"/>
                  </a:lnTo>
                  <a:lnTo>
                    <a:pt x="1922" y="10421"/>
                  </a:lnTo>
                  <a:lnTo>
                    <a:pt x="2546" y="10662"/>
                  </a:lnTo>
                  <a:lnTo>
                    <a:pt x="3219" y="10806"/>
                  </a:lnTo>
                  <a:lnTo>
                    <a:pt x="3939" y="10998"/>
                  </a:lnTo>
                  <a:lnTo>
                    <a:pt x="5284" y="11190"/>
                  </a:lnTo>
                  <a:lnTo>
                    <a:pt x="6628" y="11334"/>
                  </a:lnTo>
                  <a:lnTo>
                    <a:pt x="7973" y="11382"/>
                  </a:lnTo>
                  <a:lnTo>
                    <a:pt x="9222" y="11382"/>
                  </a:lnTo>
                  <a:lnTo>
                    <a:pt x="10374" y="11334"/>
                  </a:lnTo>
                  <a:lnTo>
                    <a:pt x="10567" y="9941"/>
                  </a:lnTo>
                  <a:lnTo>
                    <a:pt x="10711" y="8452"/>
                  </a:lnTo>
                  <a:lnTo>
                    <a:pt x="10855" y="6772"/>
                  </a:lnTo>
                  <a:lnTo>
                    <a:pt x="10855" y="5859"/>
                  </a:lnTo>
                  <a:lnTo>
                    <a:pt x="10855" y="4947"/>
                  </a:lnTo>
                  <a:lnTo>
                    <a:pt x="10807" y="4082"/>
                  </a:lnTo>
                  <a:lnTo>
                    <a:pt x="10711" y="3266"/>
                  </a:lnTo>
                  <a:lnTo>
                    <a:pt x="10567" y="2497"/>
                  </a:lnTo>
                  <a:lnTo>
                    <a:pt x="10374" y="1825"/>
                  </a:lnTo>
                  <a:lnTo>
                    <a:pt x="10230" y="1537"/>
                  </a:lnTo>
                  <a:lnTo>
                    <a:pt x="10086" y="1297"/>
                  </a:lnTo>
                  <a:lnTo>
                    <a:pt x="9942" y="1105"/>
                  </a:lnTo>
                  <a:lnTo>
                    <a:pt x="9750" y="912"/>
                  </a:lnTo>
                  <a:lnTo>
                    <a:pt x="9462" y="720"/>
                  </a:lnTo>
                  <a:lnTo>
                    <a:pt x="9174" y="528"/>
                  </a:lnTo>
                  <a:lnTo>
                    <a:pt x="8790" y="384"/>
                  </a:lnTo>
                  <a:lnTo>
                    <a:pt x="8405" y="288"/>
                  </a:lnTo>
                  <a:lnTo>
                    <a:pt x="7589" y="96"/>
                  </a:lnTo>
                  <a:lnTo>
                    <a:pt x="6724" y="0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583;p67"/>
            <p:cNvSpPr/>
            <p:nvPr/>
          </p:nvSpPr>
          <p:spPr>
            <a:xfrm>
              <a:off x="5379200" y="4120550"/>
              <a:ext cx="271375" cy="284550"/>
            </a:xfrm>
            <a:custGeom>
              <a:avLst/>
              <a:gdLst/>
              <a:ahLst/>
              <a:cxnLst/>
              <a:rect l="l" t="t" r="r" b="b"/>
              <a:pathLst>
                <a:path w="10855" h="11382" fill="none" extrusionOk="0">
                  <a:moveTo>
                    <a:pt x="10374" y="11334"/>
                  </a:moveTo>
                  <a:lnTo>
                    <a:pt x="10374" y="11334"/>
                  </a:lnTo>
                  <a:lnTo>
                    <a:pt x="9222" y="11382"/>
                  </a:lnTo>
                  <a:lnTo>
                    <a:pt x="7973" y="11382"/>
                  </a:lnTo>
                  <a:lnTo>
                    <a:pt x="6628" y="11334"/>
                  </a:lnTo>
                  <a:lnTo>
                    <a:pt x="5284" y="11190"/>
                  </a:lnTo>
                  <a:lnTo>
                    <a:pt x="3939" y="10998"/>
                  </a:lnTo>
                  <a:lnTo>
                    <a:pt x="3219" y="10806"/>
                  </a:lnTo>
                  <a:lnTo>
                    <a:pt x="2546" y="10662"/>
                  </a:lnTo>
                  <a:lnTo>
                    <a:pt x="1922" y="10421"/>
                  </a:lnTo>
                  <a:lnTo>
                    <a:pt x="1250" y="10181"/>
                  </a:lnTo>
                  <a:lnTo>
                    <a:pt x="625" y="9941"/>
                  </a:lnTo>
                  <a:lnTo>
                    <a:pt x="1" y="9653"/>
                  </a:lnTo>
                  <a:lnTo>
                    <a:pt x="1" y="9653"/>
                  </a:lnTo>
                  <a:lnTo>
                    <a:pt x="241" y="8308"/>
                  </a:lnTo>
                  <a:lnTo>
                    <a:pt x="529" y="6964"/>
                  </a:lnTo>
                  <a:lnTo>
                    <a:pt x="961" y="5379"/>
                  </a:lnTo>
                  <a:lnTo>
                    <a:pt x="1250" y="4562"/>
                  </a:lnTo>
                  <a:lnTo>
                    <a:pt x="1538" y="3746"/>
                  </a:lnTo>
                  <a:lnTo>
                    <a:pt x="1826" y="2978"/>
                  </a:lnTo>
                  <a:lnTo>
                    <a:pt x="2210" y="2209"/>
                  </a:lnTo>
                  <a:lnTo>
                    <a:pt x="2594" y="1585"/>
                  </a:lnTo>
                  <a:lnTo>
                    <a:pt x="2979" y="1009"/>
                  </a:lnTo>
                  <a:lnTo>
                    <a:pt x="3219" y="768"/>
                  </a:lnTo>
                  <a:lnTo>
                    <a:pt x="3459" y="576"/>
                  </a:lnTo>
                  <a:lnTo>
                    <a:pt x="3699" y="384"/>
                  </a:lnTo>
                  <a:lnTo>
                    <a:pt x="3939" y="288"/>
                  </a:lnTo>
                  <a:lnTo>
                    <a:pt x="3939" y="288"/>
                  </a:lnTo>
                  <a:lnTo>
                    <a:pt x="4419" y="144"/>
                  </a:lnTo>
                  <a:lnTo>
                    <a:pt x="5092" y="0"/>
                  </a:lnTo>
                  <a:lnTo>
                    <a:pt x="5860" y="0"/>
                  </a:lnTo>
                  <a:lnTo>
                    <a:pt x="6724" y="0"/>
                  </a:lnTo>
                  <a:lnTo>
                    <a:pt x="7589" y="96"/>
                  </a:lnTo>
                  <a:lnTo>
                    <a:pt x="8405" y="288"/>
                  </a:lnTo>
                  <a:lnTo>
                    <a:pt x="8790" y="384"/>
                  </a:lnTo>
                  <a:lnTo>
                    <a:pt x="9174" y="528"/>
                  </a:lnTo>
                  <a:lnTo>
                    <a:pt x="9462" y="720"/>
                  </a:lnTo>
                  <a:lnTo>
                    <a:pt x="9750" y="912"/>
                  </a:lnTo>
                  <a:lnTo>
                    <a:pt x="9750" y="912"/>
                  </a:lnTo>
                  <a:lnTo>
                    <a:pt x="9942" y="1105"/>
                  </a:lnTo>
                  <a:lnTo>
                    <a:pt x="10086" y="1297"/>
                  </a:lnTo>
                  <a:lnTo>
                    <a:pt x="10230" y="1537"/>
                  </a:lnTo>
                  <a:lnTo>
                    <a:pt x="10374" y="1825"/>
                  </a:lnTo>
                  <a:lnTo>
                    <a:pt x="10567" y="2497"/>
                  </a:lnTo>
                  <a:lnTo>
                    <a:pt x="10711" y="3266"/>
                  </a:lnTo>
                  <a:lnTo>
                    <a:pt x="10807" y="4082"/>
                  </a:lnTo>
                  <a:lnTo>
                    <a:pt x="10855" y="4947"/>
                  </a:lnTo>
                  <a:lnTo>
                    <a:pt x="10855" y="5859"/>
                  </a:lnTo>
                  <a:lnTo>
                    <a:pt x="10855" y="6772"/>
                  </a:lnTo>
                  <a:lnTo>
                    <a:pt x="10711" y="8452"/>
                  </a:lnTo>
                  <a:lnTo>
                    <a:pt x="10567" y="9941"/>
                  </a:lnTo>
                  <a:lnTo>
                    <a:pt x="10374" y="113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584;p67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extrusionOk="0">
                  <a:moveTo>
                    <a:pt x="577" y="0"/>
                  </a:move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585;p67"/>
            <p:cNvSpPr/>
            <p:nvPr/>
          </p:nvSpPr>
          <p:spPr>
            <a:xfrm>
              <a:off x="5495675" y="4120550"/>
              <a:ext cx="112875" cy="56450"/>
            </a:xfrm>
            <a:custGeom>
              <a:avLst/>
              <a:gdLst/>
              <a:ahLst/>
              <a:cxnLst/>
              <a:rect l="l" t="t" r="r" b="b"/>
              <a:pathLst>
                <a:path w="4515" h="2258" fill="none" extrusionOk="0">
                  <a:moveTo>
                    <a:pt x="4515" y="576"/>
                  </a:moveTo>
                  <a:lnTo>
                    <a:pt x="4515" y="528"/>
                  </a:lnTo>
                  <a:lnTo>
                    <a:pt x="4515" y="528"/>
                  </a:lnTo>
                  <a:lnTo>
                    <a:pt x="3986" y="336"/>
                  </a:lnTo>
                  <a:lnTo>
                    <a:pt x="3458" y="192"/>
                  </a:lnTo>
                  <a:lnTo>
                    <a:pt x="2882" y="96"/>
                  </a:lnTo>
                  <a:lnTo>
                    <a:pt x="2306" y="0"/>
                  </a:lnTo>
                  <a:lnTo>
                    <a:pt x="1681" y="0"/>
                  </a:lnTo>
                  <a:lnTo>
                    <a:pt x="1105" y="0"/>
                  </a:lnTo>
                  <a:lnTo>
                    <a:pt x="577" y="0"/>
                  </a:lnTo>
                  <a:lnTo>
                    <a:pt x="96" y="48"/>
                  </a:lnTo>
                  <a:lnTo>
                    <a:pt x="96" y="48"/>
                  </a:lnTo>
                  <a:lnTo>
                    <a:pt x="48" y="288"/>
                  </a:lnTo>
                  <a:lnTo>
                    <a:pt x="0" y="480"/>
                  </a:lnTo>
                  <a:lnTo>
                    <a:pt x="0" y="480"/>
                  </a:lnTo>
                  <a:lnTo>
                    <a:pt x="48" y="816"/>
                  </a:lnTo>
                  <a:lnTo>
                    <a:pt x="193" y="1153"/>
                  </a:lnTo>
                  <a:lnTo>
                    <a:pt x="385" y="1489"/>
                  </a:lnTo>
                  <a:lnTo>
                    <a:pt x="625" y="1729"/>
                  </a:lnTo>
                  <a:lnTo>
                    <a:pt x="961" y="1969"/>
                  </a:lnTo>
                  <a:lnTo>
                    <a:pt x="1345" y="2113"/>
                  </a:lnTo>
                  <a:lnTo>
                    <a:pt x="1777" y="2257"/>
                  </a:lnTo>
                  <a:lnTo>
                    <a:pt x="2210" y="2257"/>
                  </a:lnTo>
                  <a:lnTo>
                    <a:pt x="2210" y="2257"/>
                  </a:lnTo>
                  <a:lnTo>
                    <a:pt x="2690" y="2257"/>
                  </a:lnTo>
                  <a:lnTo>
                    <a:pt x="3122" y="2161"/>
                  </a:lnTo>
                  <a:lnTo>
                    <a:pt x="3506" y="2017"/>
                  </a:lnTo>
                  <a:lnTo>
                    <a:pt x="3842" y="1777"/>
                  </a:lnTo>
                  <a:lnTo>
                    <a:pt x="4083" y="1537"/>
                  </a:lnTo>
                  <a:lnTo>
                    <a:pt x="4323" y="1249"/>
                  </a:lnTo>
                  <a:lnTo>
                    <a:pt x="4467" y="912"/>
                  </a:lnTo>
                  <a:lnTo>
                    <a:pt x="4515" y="57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586;p67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  <a:close/>
                  <a:moveTo>
                    <a:pt x="48" y="1"/>
                  </a:move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lnTo>
                    <a:pt x="48" y="1"/>
                  </a:lnTo>
                  <a:close/>
                </a:path>
              </a:pathLst>
            </a:custGeom>
            <a:solidFill>
              <a:srgbClr val="FAF9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587;p67"/>
            <p:cNvSpPr/>
            <p:nvPr/>
          </p:nvSpPr>
          <p:spPr>
            <a:xfrm>
              <a:off x="5637350" y="4403875"/>
              <a:ext cx="1225" cy="25"/>
            </a:xfrm>
            <a:custGeom>
              <a:avLst/>
              <a:gdLst/>
              <a:ahLst/>
              <a:cxnLst/>
              <a:rect l="l" t="t" r="r" b="b"/>
              <a:pathLst>
                <a:path w="49" h="1" fill="none" extrusionOk="0">
                  <a:moveTo>
                    <a:pt x="48" y="1"/>
                  </a:moveTo>
                  <a:lnTo>
                    <a:pt x="48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4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588;p67"/>
            <p:cNvSpPr/>
            <p:nvPr/>
          </p:nvSpPr>
          <p:spPr>
            <a:xfrm>
              <a:off x="5638550" y="44038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589;p67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extrusionOk="0">
                  <a:moveTo>
                    <a:pt x="913" y="0"/>
                  </a:moveTo>
                  <a:lnTo>
                    <a:pt x="97" y="336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FAF8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590;p67"/>
            <p:cNvSpPr/>
            <p:nvPr/>
          </p:nvSpPr>
          <p:spPr>
            <a:xfrm>
              <a:off x="5426025" y="4178175"/>
              <a:ext cx="214950" cy="226925"/>
            </a:xfrm>
            <a:custGeom>
              <a:avLst/>
              <a:gdLst/>
              <a:ahLst/>
              <a:cxnLst/>
              <a:rect l="l" t="t" r="r" b="b"/>
              <a:pathLst>
                <a:path w="8598" h="9077" fill="none" extrusionOk="0">
                  <a:moveTo>
                    <a:pt x="913" y="0"/>
                  </a:moveTo>
                  <a:lnTo>
                    <a:pt x="97" y="336"/>
                  </a:lnTo>
                  <a:lnTo>
                    <a:pt x="97" y="336"/>
                  </a:lnTo>
                  <a:lnTo>
                    <a:pt x="1" y="625"/>
                  </a:lnTo>
                  <a:lnTo>
                    <a:pt x="1" y="625"/>
                  </a:lnTo>
                  <a:lnTo>
                    <a:pt x="49" y="1297"/>
                  </a:lnTo>
                  <a:lnTo>
                    <a:pt x="145" y="1777"/>
                  </a:lnTo>
                  <a:lnTo>
                    <a:pt x="289" y="2305"/>
                  </a:lnTo>
                  <a:lnTo>
                    <a:pt x="433" y="2930"/>
                  </a:lnTo>
                  <a:lnTo>
                    <a:pt x="673" y="3554"/>
                  </a:lnTo>
                  <a:lnTo>
                    <a:pt x="961" y="4226"/>
                  </a:lnTo>
                  <a:lnTo>
                    <a:pt x="1346" y="4899"/>
                  </a:lnTo>
                  <a:lnTo>
                    <a:pt x="1778" y="5571"/>
                  </a:lnTo>
                  <a:lnTo>
                    <a:pt x="2306" y="6243"/>
                  </a:lnTo>
                  <a:lnTo>
                    <a:pt x="2930" y="6868"/>
                  </a:lnTo>
                  <a:lnTo>
                    <a:pt x="3699" y="7444"/>
                  </a:lnTo>
                  <a:lnTo>
                    <a:pt x="4083" y="7732"/>
                  </a:lnTo>
                  <a:lnTo>
                    <a:pt x="4515" y="7972"/>
                  </a:lnTo>
                  <a:lnTo>
                    <a:pt x="4996" y="8213"/>
                  </a:lnTo>
                  <a:lnTo>
                    <a:pt x="5524" y="8405"/>
                  </a:lnTo>
                  <a:lnTo>
                    <a:pt x="6052" y="8597"/>
                  </a:lnTo>
                  <a:lnTo>
                    <a:pt x="6580" y="8789"/>
                  </a:lnTo>
                  <a:lnTo>
                    <a:pt x="7205" y="8933"/>
                  </a:lnTo>
                  <a:lnTo>
                    <a:pt x="7829" y="9077"/>
                  </a:lnTo>
                  <a:lnTo>
                    <a:pt x="7829" y="9077"/>
                  </a:lnTo>
                  <a:lnTo>
                    <a:pt x="8453" y="9029"/>
                  </a:lnTo>
                  <a:lnTo>
                    <a:pt x="8453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01" y="9029"/>
                  </a:lnTo>
                  <a:lnTo>
                    <a:pt x="8597" y="8309"/>
                  </a:lnTo>
                  <a:lnTo>
                    <a:pt x="8597" y="8309"/>
                  </a:lnTo>
                  <a:lnTo>
                    <a:pt x="7541" y="7972"/>
                  </a:lnTo>
                  <a:lnTo>
                    <a:pt x="6436" y="7540"/>
                  </a:lnTo>
                  <a:lnTo>
                    <a:pt x="5908" y="7300"/>
                  </a:lnTo>
                  <a:lnTo>
                    <a:pt x="5380" y="7012"/>
                  </a:lnTo>
                  <a:lnTo>
                    <a:pt x="4851" y="6676"/>
                  </a:lnTo>
                  <a:lnTo>
                    <a:pt x="4371" y="6292"/>
                  </a:lnTo>
                  <a:lnTo>
                    <a:pt x="3891" y="5907"/>
                  </a:lnTo>
                  <a:lnTo>
                    <a:pt x="3411" y="5475"/>
                  </a:lnTo>
                  <a:lnTo>
                    <a:pt x="2979" y="4995"/>
                  </a:lnTo>
                  <a:lnTo>
                    <a:pt x="2546" y="4515"/>
                  </a:lnTo>
                  <a:lnTo>
                    <a:pt x="2114" y="3938"/>
                  </a:lnTo>
                  <a:lnTo>
                    <a:pt x="1730" y="3362"/>
                  </a:lnTo>
                  <a:lnTo>
                    <a:pt x="1394" y="2738"/>
                  </a:lnTo>
                  <a:lnTo>
                    <a:pt x="1057" y="2017"/>
                  </a:lnTo>
                  <a:lnTo>
                    <a:pt x="3171" y="1441"/>
                  </a:lnTo>
                  <a:lnTo>
                    <a:pt x="91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591;p67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extrusionOk="0">
                  <a:moveTo>
                    <a:pt x="817" y="0"/>
                  </a:moveTo>
                  <a:lnTo>
                    <a:pt x="145" y="96"/>
                  </a:lnTo>
                  <a:lnTo>
                    <a:pt x="49" y="288"/>
                  </a:lnTo>
                  <a:lnTo>
                    <a:pt x="1" y="528"/>
                  </a:lnTo>
                  <a:lnTo>
                    <a:pt x="49" y="769"/>
                  </a:lnTo>
                  <a:lnTo>
                    <a:pt x="145" y="1009"/>
                  </a:lnTo>
                  <a:lnTo>
                    <a:pt x="241" y="1201"/>
                  </a:lnTo>
                  <a:lnTo>
                    <a:pt x="433" y="1345"/>
                  </a:lnTo>
                  <a:lnTo>
                    <a:pt x="673" y="1489"/>
                  </a:lnTo>
                  <a:lnTo>
                    <a:pt x="961" y="1633"/>
                  </a:lnTo>
                  <a:lnTo>
                    <a:pt x="1249" y="1681"/>
                  </a:lnTo>
                  <a:lnTo>
                    <a:pt x="1586" y="1729"/>
                  </a:lnTo>
                  <a:lnTo>
                    <a:pt x="1874" y="1681"/>
                  </a:lnTo>
                  <a:lnTo>
                    <a:pt x="2162" y="1633"/>
                  </a:lnTo>
                  <a:lnTo>
                    <a:pt x="2450" y="1537"/>
                  </a:lnTo>
                  <a:lnTo>
                    <a:pt x="2690" y="1393"/>
                  </a:lnTo>
                  <a:lnTo>
                    <a:pt x="2882" y="1249"/>
                  </a:lnTo>
                  <a:lnTo>
                    <a:pt x="3026" y="1057"/>
                  </a:lnTo>
                  <a:lnTo>
                    <a:pt x="3122" y="817"/>
                  </a:lnTo>
                  <a:lnTo>
                    <a:pt x="3170" y="576"/>
                  </a:lnTo>
                  <a:lnTo>
                    <a:pt x="3170" y="384"/>
                  </a:lnTo>
                  <a:lnTo>
                    <a:pt x="3122" y="240"/>
                  </a:lnTo>
                  <a:lnTo>
                    <a:pt x="2354" y="96"/>
                  </a:lnTo>
                  <a:lnTo>
                    <a:pt x="1586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592;p67"/>
            <p:cNvSpPr/>
            <p:nvPr/>
          </p:nvSpPr>
          <p:spPr>
            <a:xfrm>
              <a:off x="5511275" y="4127750"/>
              <a:ext cx="79275" cy="43250"/>
            </a:xfrm>
            <a:custGeom>
              <a:avLst/>
              <a:gdLst/>
              <a:ahLst/>
              <a:cxnLst/>
              <a:rect l="l" t="t" r="r" b="b"/>
              <a:pathLst>
                <a:path w="3171" h="1730" fill="none" extrusionOk="0">
                  <a:moveTo>
                    <a:pt x="1" y="528"/>
                  </a:moveTo>
                  <a:lnTo>
                    <a:pt x="1" y="528"/>
                  </a:lnTo>
                  <a:lnTo>
                    <a:pt x="49" y="288"/>
                  </a:lnTo>
                  <a:lnTo>
                    <a:pt x="145" y="96"/>
                  </a:lnTo>
                  <a:lnTo>
                    <a:pt x="145" y="96"/>
                  </a:lnTo>
                  <a:lnTo>
                    <a:pt x="817" y="0"/>
                  </a:lnTo>
                  <a:lnTo>
                    <a:pt x="1586" y="0"/>
                  </a:lnTo>
                  <a:lnTo>
                    <a:pt x="2354" y="96"/>
                  </a:lnTo>
                  <a:lnTo>
                    <a:pt x="3122" y="240"/>
                  </a:lnTo>
                  <a:lnTo>
                    <a:pt x="3122" y="240"/>
                  </a:lnTo>
                  <a:lnTo>
                    <a:pt x="3170" y="384"/>
                  </a:lnTo>
                  <a:lnTo>
                    <a:pt x="3170" y="576"/>
                  </a:lnTo>
                  <a:lnTo>
                    <a:pt x="3170" y="576"/>
                  </a:lnTo>
                  <a:lnTo>
                    <a:pt x="3122" y="817"/>
                  </a:lnTo>
                  <a:lnTo>
                    <a:pt x="3026" y="1057"/>
                  </a:lnTo>
                  <a:lnTo>
                    <a:pt x="2882" y="1249"/>
                  </a:lnTo>
                  <a:lnTo>
                    <a:pt x="2690" y="1393"/>
                  </a:lnTo>
                  <a:lnTo>
                    <a:pt x="2450" y="1537"/>
                  </a:lnTo>
                  <a:lnTo>
                    <a:pt x="2162" y="1633"/>
                  </a:lnTo>
                  <a:lnTo>
                    <a:pt x="1874" y="1681"/>
                  </a:lnTo>
                  <a:lnTo>
                    <a:pt x="1586" y="1729"/>
                  </a:lnTo>
                  <a:lnTo>
                    <a:pt x="1586" y="1729"/>
                  </a:lnTo>
                  <a:lnTo>
                    <a:pt x="1249" y="1681"/>
                  </a:lnTo>
                  <a:lnTo>
                    <a:pt x="961" y="1633"/>
                  </a:lnTo>
                  <a:lnTo>
                    <a:pt x="673" y="1489"/>
                  </a:lnTo>
                  <a:lnTo>
                    <a:pt x="433" y="1345"/>
                  </a:lnTo>
                  <a:lnTo>
                    <a:pt x="241" y="1201"/>
                  </a:lnTo>
                  <a:lnTo>
                    <a:pt x="145" y="1009"/>
                  </a:lnTo>
                  <a:lnTo>
                    <a:pt x="49" y="769"/>
                  </a:lnTo>
                  <a:lnTo>
                    <a:pt x="1" y="52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593;p67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extrusionOk="0">
                  <a:moveTo>
                    <a:pt x="336" y="1"/>
                  </a:moveTo>
                  <a:lnTo>
                    <a:pt x="0" y="1489"/>
                  </a:lnTo>
                  <a:lnTo>
                    <a:pt x="1441" y="1585"/>
                  </a:lnTo>
                  <a:lnTo>
                    <a:pt x="1633" y="193"/>
                  </a:lnTo>
                  <a:lnTo>
                    <a:pt x="33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594;p67"/>
            <p:cNvSpPr/>
            <p:nvPr/>
          </p:nvSpPr>
          <p:spPr>
            <a:xfrm>
              <a:off x="5532900" y="4103725"/>
              <a:ext cx="40850" cy="39650"/>
            </a:xfrm>
            <a:custGeom>
              <a:avLst/>
              <a:gdLst/>
              <a:ahLst/>
              <a:cxnLst/>
              <a:rect l="l" t="t" r="r" b="b"/>
              <a:pathLst>
                <a:path w="1634" h="1586" fill="none" extrusionOk="0">
                  <a:moveTo>
                    <a:pt x="1633" y="193"/>
                  </a:moveTo>
                  <a:lnTo>
                    <a:pt x="1441" y="1585"/>
                  </a:lnTo>
                  <a:lnTo>
                    <a:pt x="0" y="1489"/>
                  </a:lnTo>
                  <a:lnTo>
                    <a:pt x="336" y="1"/>
                  </a:lnTo>
                  <a:lnTo>
                    <a:pt x="1633" y="1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595;p67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596;p67"/>
            <p:cNvSpPr/>
            <p:nvPr/>
          </p:nvSpPr>
          <p:spPr>
            <a:xfrm>
              <a:off x="5532900" y="4125350"/>
              <a:ext cx="38425" cy="18025"/>
            </a:xfrm>
            <a:custGeom>
              <a:avLst/>
              <a:gdLst/>
              <a:ahLst/>
              <a:cxnLst/>
              <a:rect l="l" t="t" r="r" b="b"/>
              <a:pathLst>
                <a:path w="1537" h="721" fill="none" extrusionOk="0">
                  <a:moveTo>
                    <a:pt x="144" y="0"/>
                  </a:moveTo>
                  <a:lnTo>
                    <a:pt x="0" y="624"/>
                  </a:lnTo>
                  <a:lnTo>
                    <a:pt x="1441" y="720"/>
                  </a:lnTo>
                  <a:lnTo>
                    <a:pt x="1537" y="96"/>
                  </a:lnTo>
                  <a:lnTo>
                    <a:pt x="1537" y="96"/>
                  </a:lnTo>
                  <a:lnTo>
                    <a:pt x="1105" y="96"/>
                  </a:lnTo>
                  <a:lnTo>
                    <a:pt x="1105" y="96"/>
                  </a:lnTo>
                  <a:lnTo>
                    <a:pt x="625" y="48"/>
                  </a:lnTo>
                  <a:lnTo>
                    <a:pt x="14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597;p67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extrusionOk="0">
                  <a:moveTo>
                    <a:pt x="2305" y="1"/>
                  </a:moveTo>
                  <a:lnTo>
                    <a:pt x="2065" y="49"/>
                  </a:lnTo>
                  <a:lnTo>
                    <a:pt x="1777" y="145"/>
                  </a:lnTo>
                  <a:lnTo>
                    <a:pt x="1345" y="337"/>
                  </a:lnTo>
                  <a:lnTo>
                    <a:pt x="913" y="625"/>
                  </a:lnTo>
                  <a:lnTo>
                    <a:pt x="577" y="1009"/>
                  </a:lnTo>
                  <a:lnTo>
                    <a:pt x="288" y="1441"/>
                  </a:lnTo>
                  <a:lnTo>
                    <a:pt x="96" y="1922"/>
                  </a:lnTo>
                  <a:lnTo>
                    <a:pt x="0" y="2498"/>
                  </a:lnTo>
                  <a:lnTo>
                    <a:pt x="0" y="3026"/>
                  </a:lnTo>
                  <a:lnTo>
                    <a:pt x="96" y="3602"/>
                  </a:lnTo>
                  <a:lnTo>
                    <a:pt x="288" y="4131"/>
                  </a:lnTo>
                  <a:lnTo>
                    <a:pt x="577" y="4563"/>
                  </a:lnTo>
                  <a:lnTo>
                    <a:pt x="913" y="4947"/>
                  </a:lnTo>
                  <a:lnTo>
                    <a:pt x="1345" y="5235"/>
                  </a:lnTo>
                  <a:lnTo>
                    <a:pt x="1777" y="5475"/>
                  </a:lnTo>
                  <a:lnTo>
                    <a:pt x="2305" y="5571"/>
                  </a:lnTo>
                  <a:lnTo>
                    <a:pt x="2546" y="5619"/>
                  </a:lnTo>
                  <a:lnTo>
                    <a:pt x="2786" y="5619"/>
                  </a:lnTo>
                  <a:lnTo>
                    <a:pt x="3074" y="5571"/>
                  </a:lnTo>
                  <a:lnTo>
                    <a:pt x="3314" y="5475"/>
                  </a:lnTo>
                  <a:lnTo>
                    <a:pt x="3794" y="5283"/>
                  </a:lnTo>
                  <a:lnTo>
                    <a:pt x="4178" y="4995"/>
                  </a:lnTo>
                  <a:lnTo>
                    <a:pt x="4563" y="4611"/>
                  </a:lnTo>
                  <a:lnTo>
                    <a:pt x="4803" y="4179"/>
                  </a:lnTo>
                  <a:lnTo>
                    <a:pt x="4995" y="3698"/>
                  </a:lnTo>
                  <a:lnTo>
                    <a:pt x="5091" y="3170"/>
                  </a:lnTo>
                  <a:lnTo>
                    <a:pt x="5091" y="2594"/>
                  </a:lnTo>
                  <a:lnTo>
                    <a:pt x="4995" y="2018"/>
                  </a:lnTo>
                  <a:lnTo>
                    <a:pt x="4803" y="1489"/>
                  </a:lnTo>
                  <a:lnTo>
                    <a:pt x="4515" y="1057"/>
                  </a:lnTo>
                  <a:lnTo>
                    <a:pt x="4178" y="673"/>
                  </a:lnTo>
                  <a:lnTo>
                    <a:pt x="3794" y="385"/>
                  </a:lnTo>
                  <a:lnTo>
                    <a:pt x="3314" y="145"/>
                  </a:lnTo>
                  <a:lnTo>
                    <a:pt x="2834" y="49"/>
                  </a:lnTo>
                  <a:lnTo>
                    <a:pt x="254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598;p67"/>
            <p:cNvSpPr/>
            <p:nvPr/>
          </p:nvSpPr>
          <p:spPr>
            <a:xfrm>
              <a:off x="5725000" y="3860000"/>
              <a:ext cx="127275" cy="140500"/>
            </a:xfrm>
            <a:custGeom>
              <a:avLst/>
              <a:gdLst/>
              <a:ahLst/>
              <a:cxnLst/>
              <a:rect l="l" t="t" r="r" b="b"/>
              <a:pathLst>
                <a:path w="5091" h="5620" fill="none" extrusionOk="0">
                  <a:moveTo>
                    <a:pt x="5091" y="2594"/>
                  </a:moveTo>
                  <a:lnTo>
                    <a:pt x="5091" y="2594"/>
                  </a:lnTo>
                  <a:lnTo>
                    <a:pt x="5091" y="3170"/>
                  </a:lnTo>
                  <a:lnTo>
                    <a:pt x="4995" y="3698"/>
                  </a:lnTo>
                  <a:lnTo>
                    <a:pt x="4803" y="4179"/>
                  </a:lnTo>
                  <a:lnTo>
                    <a:pt x="4563" y="4611"/>
                  </a:lnTo>
                  <a:lnTo>
                    <a:pt x="4178" y="4995"/>
                  </a:lnTo>
                  <a:lnTo>
                    <a:pt x="3794" y="5283"/>
                  </a:lnTo>
                  <a:lnTo>
                    <a:pt x="3314" y="5475"/>
                  </a:lnTo>
                  <a:lnTo>
                    <a:pt x="3074" y="5571"/>
                  </a:lnTo>
                  <a:lnTo>
                    <a:pt x="2786" y="5619"/>
                  </a:lnTo>
                  <a:lnTo>
                    <a:pt x="2786" y="5619"/>
                  </a:lnTo>
                  <a:lnTo>
                    <a:pt x="2546" y="5619"/>
                  </a:lnTo>
                  <a:lnTo>
                    <a:pt x="2305" y="5571"/>
                  </a:lnTo>
                  <a:lnTo>
                    <a:pt x="1777" y="5475"/>
                  </a:lnTo>
                  <a:lnTo>
                    <a:pt x="1345" y="5235"/>
                  </a:lnTo>
                  <a:lnTo>
                    <a:pt x="913" y="4947"/>
                  </a:lnTo>
                  <a:lnTo>
                    <a:pt x="577" y="4563"/>
                  </a:lnTo>
                  <a:lnTo>
                    <a:pt x="288" y="4131"/>
                  </a:lnTo>
                  <a:lnTo>
                    <a:pt x="96" y="3602"/>
                  </a:lnTo>
                  <a:lnTo>
                    <a:pt x="0" y="3026"/>
                  </a:lnTo>
                  <a:lnTo>
                    <a:pt x="0" y="3026"/>
                  </a:lnTo>
                  <a:lnTo>
                    <a:pt x="0" y="2498"/>
                  </a:lnTo>
                  <a:lnTo>
                    <a:pt x="96" y="1922"/>
                  </a:lnTo>
                  <a:lnTo>
                    <a:pt x="288" y="1441"/>
                  </a:lnTo>
                  <a:lnTo>
                    <a:pt x="577" y="1009"/>
                  </a:lnTo>
                  <a:lnTo>
                    <a:pt x="913" y="625"/>
                  </a:lnTo>
                  <a:lnTo>
                    <a:pt x="1345" y="337"/>
                  </a:lnTo>
                  <a:lnTo>
                    <a:pt x="1777" y="145"/>
                  </a:lnTo>
                  <a:lnTo>
                    <a:pt x="2065" y="49"/>
                  </a:lnTo>
                  <a:lnTo>
                    <a:pt x="2305" y="1"/>
                  </a:lnTo>
                  <a:lnTo>
                    <a:pt x="2305" y="1"/>
                  </a:lnTo>
                  <a:lnTo>
                    <a:pt x="2546" y="1"/>
                  </a:lnTo>
                  <a:lnTo>
                    <a:pt x="2834" y="49"/>
                  </a:lnTo>
                  <a:lnTo>
                    <a:pt x="3314" y="145"/>
                  </a:lnTo>
                  <a:lnTo>
                    <a:pt x="3794" y="385"/>
                  </a:lnTo>
                  <a:lnTo>
                    <a:pt x="4178" y="673"/>
                  </a:lnTo>
                  <a:lnTo>
                    <a:pt x="4515" y="1057"/>
                  </a:lnTo>
                  <a:lnTo>
                    <a:pt x="4803" y="1489"/>
                  </a:lnTo>
                  <a:lnTo>
                    <a:pt x="4995" y="2018"/>
                  </a:lnTo>
                  <a:lnTo>
                    <a:pt x="5091" y="25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599;p67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extrusionOk="0">
                  <a:moveTo>
                    <a:pt x="1" y="0"/>
                  </a:moveTo>
                  <a:lnTo>
                    <a:pt x="97" y="672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600;p67"/>
            <p:cNvSpPr/>
            <p:nvPr/>
          </p:nvSpPr>
          <p:spPr>
            <a:xfrm>
              <a:off x="5800625" y="3888825"/>
              <a:ext cx="36050" cy="81650"/>
            </a:xfrm>
            <a:custGeom>
              <a:avLst/>
              <a:gdLst/>
              <a:ahLst/>
              <a:cxnLst/>
              <a:rect l="l" t="t" r="r" b="b"/>
              <a:pathLst>
                <a:path w="1442" h="326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97" y="672"/>
                  </a:lnTo>
                  <a:lnTo>
                    <a:pt x="193" y="1825"/>
                  </a:lnTo>
                  <a:lnTo>
                    <a:pt x="193" y="1825"/>
                  </a:lnTo>
                  <a:lnTo>
                    <a:pt x="241" y="2545"/>
                  </a:lnTo>
                  <a:lnTo>
                    <a:pt x="193" y="3266"/>
                  </a:lnTo>
                  <a:lnTo>
                    <a:pt x="193" y="3266"/>
                  </a:lnTo>
                  <a:lnTo>
                    <a:pt x="481" y="3170"/>
                  </a:lnTo>
                  <a:lnTo>
                    <a:pt x="721" y="3074"/>
                  </a:lnTo>
                  <a:lnTo>
                    <a:pt x="961" y="2882"/>
                  </a:lnTo>
                  <a:lnTo>
                    <a:pt x="1153" y="2642"/>
                  </a:lnTo>
                  <a:lnTo>
                    <a:pt x="1297" y="2401"/>
                  </a:lnTo>
                  <a:lnTo>
                    <a:pt x="1394" y="2113"/>
                  </a:lnTo>
                  <a:lnTo>
                    <a:pt x="1442" y="1825"/>
                  </a:lnTo>
                  <a:lnTo>
                    <a:pt x="1442" y="1489"/>
                  </a:lnTo>
                  <a:lnTo>
                    <a:pt x="1442" y="1489"/>
                  </a:lnTo>
                  <a:lnTo>
                    <a:pt x="1394" y="1249"/>
                  </a:lnTo>
                  <a:lnTo>
                    <a:pt x="1346" y="1009"/>
                  </a:lnTo>
                  <a:lnTo>
                    <a:pt x="1249" y="769"/>
                  </a:lnTo>
                  <a:lnTo>
                    <a:pt x="1105" y="576"/>
                  </a:lnTo>
                  <a:lnTo>
                    <a:pt x="913" y="384"/>
                  </a:lnTo>
                  <a:lnTo>
                    <a:pt x="769" y="240"/>
                  </a:lnTo>
                  <a:lnTo>
                    <a:pt x="577" y="144"/>
                  </a:lnTo>
                  <a:lnTo>
                    <a:pt x="337" y="48"/>
                  </a:lnTo>
                  <a:lnTo>
                    <a:pt x="337" y="48"/>
                  </a:lnTo>
                  <a:lnTo>
                    <a:pt x="193" y="961"/>
                  </a:lnTo>
                  <a:lnTo>
                    <a:pt x="193" y="961"/>
                  </a:lnTo>
                  <a:lnTo>
                    <a:pt x="145" y="672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601;p67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extrusionOk="0">
                  <a:moveTo>
                    <a:pt x="9845" y="1"/>
                  </a:moveTo>
                  <a:lnTo>
                    <a:pt x="9125" y="49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602;p67"/>
            <p:cNvSpPr/>
            <p:nvPr/>
          </p:nvSpPr>
          <p:spPr>
            <a:xfrm>
              <a:off x="5388825" y="3732725"/>
              <a:ext cx="417825" cy="395050"/>
            </a:xfrm>
            <a:custGeom>
              <a:avLst/>
              <a:gdLst/>
              <a:ahLst/>
              <a:cxnLst/>
              <a:rect l="l" t="t" r="r" b="b"/>
              <a:pathLst>
                <a:path w="16713" h="15802" fill="none" extrusionOk="0">
                  <a:moveTo>
                    <a:pt x="9125" y="49"/>
                  </a:moveTo>
                  <a:lnTo>
                    <a:pt x="5571" y="577"/>
                  </a:lnTo>
                  <a:lnTo>
                    <a:pt x="5571" y="577"/>
                  </a:lnTo>
                  <a:lnTo>
                    <a:pt x="4755" y="625"/>
                  </a:lnTo>
                  <a:lnTo>
                    <a:pt x="3986" y="769"/>
                  </a:lnTo>
                  <a:lnTo>
                    <a:pt x="3314" y="961"/>
                  </a:lnTo>
                  <a:lnTo>
                    <a:pt x="2690" y="1250"/>
                  </a:lnTo>
                  <a:lnTo>
                    <a:pt x="2161" y="1634"/>
                  </a:lnTo>
                  <a:lnTo>
                    <a:pt x="1681" y="2066"/>
                  </a:lnTo>
                  <a:lnTo>
                    <a:pt x="1297" y="2546"/>
                  </a:lnTo>
                  <a:lnTo>
                    <a:pt x="961" y="3074"/>
                  </a:lnTo>
                  <a:lnTo>
                    <a:pt x="673" y="3651"/>
                  </a:lnTo>
                  <a:lnTo>
                    <a:pt x="432" y="4275"/>
                  </a:lnTo>
                  <a:lnTo>
                    <a:pt x="240" y="4947"/>
                  </a:lnTo>
                  <a:lnTo>
                    <a:pt x="96" y="5620"/>
                  </a:lnTo>
                  <a:lnTo>
                    <a:pt x="0" y="6292"/>
                  </a:lnTo>
                  <a:lnTo>
                    <a:pt x="0" y="7013"/>
                  </a:lnTo>
                  <a:lnTo>
                    <a:pt x="0" y="7733"/>
                  </a:lnTo>
                  <a:lnTo>
                    <a:pt x="48" y="8453"/>
                  </a:lnTo>
                  <a:lnTo>
                    <a:pt x="144" y="9558"/>
                  </a:lnTo>
                  <a:lnTo>
                    <a:pt x="144" y="9558"/>
                  </a:lnTo>
                  <a:lnTo>
                    <a:pt x="48" y="9942"/>
                  </a:lnTo>
                  <a:lnTo>
                    <a:pt x="0" y="10278"/>
                  </a:lnTo>
                  <a:lnTo>
                    <a:pt x="0" y="10662"/>
                  </a:lnTo>
                  <a:lnTo>
                    <a:pt x="48" y="10999"/>
                  </a:lnTo>
                  <a:lnTo>
                    <a:pt x="144" y="11623"/>
                  </a:lnTo>
                  <a:lnTo>
                    <a:pt x="384" y="12247"/>
                  </a:lnTo>
                  <a:lnTo>
                    <a:pt x="673" y="12824"/>
                  </a:lnTo>
                  <a:lnTo>
                    <a:pt x="1105" y="13352"/>
                  </a:lnTo>
                  <a:lnTo>
                    <a:pt x="1585" y="13832"/>
                  </a:lnTo>
                  <a:lnTo>
                    <a:pt x="2113" y="14264"/>
                  </a:lnTo>
                  <a:lnTo>
                    <a:pt x="2690" y="14649"/>
                  </a:lnTo>
                  <a:lnTo>
                    <a:pt x="3314" y="14985"/>
                  </a:lnTo>
                  <a:lnTo>
                    <a:pt x="3986" y="15273"/>
                  </a:lnTo>
                  <a:lnTo>
                    <a:pt x="4707" y="15513"/>
                  </a:lnTo>
                  <a:lnTo>
                    <a:pt x="5379" y="15657"/>
                  </a:lnTo>
                  <a:lnTo>
                    <a:pt x="6147" y="15753"/>
                  </a:lnTo>
                  <a:lnTo>
                    <a:pt x="6868" y="15801"/>
                  </a:lnTo>
                  <a:lnTo>
                    <a:pt x="7540" y="15753"/>
                  </a:lnTo>
                  <a:lnTo>
                    <a:pt x="10470" y="15513"/>
                  </a:lnTo>
                  <a:lnTo>
                    <a:pt x="10470" y="15513"/>
                  </a:lnTo>
                  <a:lnTo>
                    <a:pt x="11190" y="15417"/>
                  </a:lnTo>
                  <a:lnTo>
                    <a:pt x="11862" y="15225"/>
                  </a:lnTo>
                  <a:lnTo>
                    <a:pt x="12487" y="14985"/>
                  </a:lnTo>
                  <a:lnTo>
                    <a:pt x="13111" y="14697"/>
                  </a:lnTo>
                  <a:lnTo>
                    <a:pt x="13639" y="14360"/>
                  </a:lnTo>
                  <a:lnTo>
                    <a:pt x="14216" y="13976"/>
                  </a:lnTo>
                  <a:lnTo>
                    <a:pt x="14696" y="13544"/>
                  </a:lnTo>
                  <a:lnTo>
                    <a:pt x="15128" y="13064"/>
                  </a:lnTo>
                  <a:lnTo>
                    <a:pt x="15512" y="12535"/>
                  </a:lnTo>
                  <a:lnTo>
                    <a:pt x="15848" y="11959"/>
                  </a:lnTo>
                  <a:lnTo>
                    <a:pt x="16137" y="11383"/>
                  </a:lnTo>
                  <a:lnTo>
                    <a:pt x="16377" y="10759"/>
                  </a:lnTo>
                  <a:lnTo>
                    <a:pt x="16569" y="10134"/>
                  </a:lnTo>
                  <a:lnTo>
                    <a:pt x="16665" y="9462"/>
                  </a:lnTo>
                  <a:lnTo>
                    <a:pt x="16713" y="8741"/>
                  </a:lnTo>
                  <a:lnTo>
                    <a:pt x="16665" y="8069"/>
                  </a:lnTo>
                  <a:lnTo>
                    <a:pt x="16569" y="6916"/>
                  </a:lnTo>
                  <a:lnTo>
                    <a:pt x="16569" y="6916"/>
                  </a:lnTo>
                  <a:lnTo>
                    <a:pt x="16473" y="6244"/>
                  </a:lnTo>
                  <a:lnTo>
                    <a:pt x="16329" y="5524"/>
                  </a:lnTo>
                  <a:lnTo>
                    <a:pt x="16089" y="4851"/>
                  </a:lnTo>
                  <a:lnTo>
                    <a:pt x="15800" y="4227"/>
                  </a:lnTo>
                  <a:lnTo>
                    <a:pt x="15464" y="3603"/>
                  </a:lnTo>
                  <a:lnTo>
                    <a:pt x="15080" y="3026"/>
                  </a:lnTo>
                  <a:lnTo>
                    <a:pt x="14648" y="2450"/>
                  </a:lnTo>
                  <a:lnTo>
                    <a:pt x="14168" y="1922"/>
                  </a:lnTo>
                  <a:lnTo>
                    <a:pt x="13639" y="1490"/>
                  </a:lnTo>
                  <a:lnTo>
                    <a:pt x="13063" y="1057"/>
                  </a:lnTo>
                  <a:lnTo>
                    <a:pt x="12487" y="721"/>
                  </a:lnTo>
                  <a:lnTo>
                    <a:pt x="11862" y="433"/>
                  </a:lnTo>
                  <a:lnTo>
                    <a:pt x="11190" y="241"/>
                  </a:lnTo>
                  <a:lnTo>
                    <a:pt x="10518" y="97"/>
                  </a:lnTo>
                  <a:lnTo>
                    <a:pt x="9845" y="1"/>
                  </a:lnTo>
                  <a:lnTo>
                    <a:pt x="9125" y="4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603;p67"/>
            <p:cNvSpPr/>
            <p:nvPr/>
          </p:nvSpPr>
          <p:spPr>
            <a:xfrm>
              <a:off x="5550900" y="3957250"/>
              <a:ext cx="92475" cy="56450"/>
            </a:xfrm>
            <a:custGeom>
              <a:avLst/>
              <a:gdLst/>
              <a:ahLst/>
              <a:cxnLst/>
              <a:rect l="l" t="t" r="r" b="b"/>
              <a:pathLst>
                <a:path w="3699" h="2258" extrusionOk="0">
                  <a:moveTo>
                    <a:pt x="625" y="1"/>
                  </a:moveTo>
                  <a:lnTo>
                    <a:pt x="433" y="49"/>
                  </a:lnTo>
                  <a:lnTo>
                    <a:pt x="337" y="145"/>
                  </a:lnTo>
                  <a:lnTo>
                    <a:pt x="241" y="241"/>
                  </a:lnTo>
                  <a:lnTo>
                    <a:pt x="49" y="529"/>
                  </a:lnTo>
                  <a:lnTo>
                    <a:pt x="1" y="865"/>
                  </a:lnTo>
                  <a:lnTo>
                    <a:pt x="1" y="1057"/>
                  </a:lnTo>
                  <a:lnTo>
                    <a:pt x="49" y="1249"/>
                  </a:lnTo>
                  <a:lnTo>
                    <a:pt x="145" y="1441"/>
                  </a:lnTo>
                  <a:lnTo>
                    <a:pt x="241" y="1633"/>
                  </a:lnTo>
                  <a:lnTo>
                    <a:pt x="433" y="1778"/>
                  </a:lnTo>
                  <a:lnTo>
                    <a:pt x="625" y="1970"/>
                  </a:lnTo>
                  <a:lnTo>
                    <a:pt x="865" y="2066"/>
                  </a:lnTo>
                  <a:lnTo>
                    <a:pt x="1201" y="2162"/>
                  </a:lnTo>
                  <a:lnTo>
                    <a:pt x="1537" y="2258"/>
                  </a:lnTo>
                  <a:lnTo>
                    <a:pt x="2306" y="2258"/>
                  </a:lnTo>
                  <a:lnTo>
                    <a:pt x="2546" y="2210"/>
                  </a:lnTo>
                  <a:lnTo>
                    <a:pt x="2786" y="2114"/>
                  </a:lnTo>
                  <a:lnTo>
                    <a:pt x="3026" y="2018"/>
                  </a:lnTo>
                  <a:lnTo>
                    <a:pt x="3218" y="1874"/>
                  </a:lnTo>
                  <a:lnTo>
                    <a:pt x="3362" y="1729"/>
                  </a:lnTo>
                  <a:lnTo>
                    <a:pt x="3458" y="1585"/>
                  </a:lnTo>
                  <a:lnTo>
                    <a:pt x="3554" y="1393"/>
                  </a:lnTo>
                  <a:lnTo>
                    <a:pt x="3699" y="1057"/>
                  </a:lnTo>
                  <a:lnTo>
                    <a:pt x="3650" y="769"/>
                  </a:lnTo>
                  <a:lnTo>
                    <a:pt x="3650" y="625"/>
                  </a:lnTo>
                  <a:lnTo>
                    <a:pt x="3554" y="481"/>
                  </a:lnTo>
                  <a:lnTo>
                    <a:pt x="3458" y="385"/>
                  </a:lnTo>
                  <a:lnTo>
                    <a:pt x="3362" y="337"/>
                  </a:lnTo>
                  <a:lnTo>
                    <a:pt x="3074" y="241"/>
                  </a:lnTo>
                  <a:lnTo>
                    <a:pt x="2882" y="193"/>
                  </a:lnTo>
                  <a:lnTo>
                    <a:pt x="2786" y="241"/>
                  </a:lnTo>
                  <a:lnTo>
                    <a:pt x="2690" y="289"/>
                  </a:lnTo>
                  <a:lnTo>
                    <a:pt x="2402" y="433"/>
                  </a:lnTo>
                  <a:lnTo>
                    <a:pt x="2162" y="481"/>
                  </a:lnTo>
                  <a:lnTo>
                    <a:pt x="1826" y="529"/>
                  </a:lnTo>
                  <a:lnTo>
                    <a:pt x="1633" y="529"/>
                  </a:lnTo>
                  <a:lnTo>
                    <a:pt x="1441" y="433"/>
                  </a:lnTo>
                  <a:lnTo>
                    <a:pt x="1105" y="193"/>
                  </a:lnTo>
                  <a:lnTo>
                    <a:pt x="961" y="97"/>
                  </a:lnTo>
                  <a:lnTo>
                    <a:pt x="8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604;p67"/>
            <p:cNvSpPr/>
            <p:nvPr/>
          </p:nvSpPr>
          <p:spPr>
            <a:xfrm>
              <a:off x="5465650" y="3866000"/>
              <a:ext cx="86475" cy="108075"/>
            </a:xfrm>
            <a:custGeom>
              <a:avLst/>
              <a:gdLst/>
              <a:ahLst/>
              <a:cxnLst/>
              <a:rect l="l" t="t" r="r" b="b"/>
              <a:pathLst>
                <a:path w="3459" h="4323" extrusionOk="0">
                  <a:moveTo>
                    <a:pt x="1394" y="1"/>
                  </a:moveTo>
                  <a:lnTo>
                    <a:pt x="1105" y="97"/>
                  </a:lnTo>
                  <a:lnTo>
                    <a:pt x="817" y="289"/>
                  </a:lnTo>
                  <a:lnTo>
                    <a:pt x="529" y="481"/>
                  </a:lnTo>
                  <a:lnTo>
                    <a:pt x="337" y="721"/>
                  </a:lnTo>
                  <a:lnTo>
                    <a:pt x="145" y="1009"/>
                  </a:lnTo>
                  <a:lnTo>
                    <a:pt x="49" y="1345"/>
                  </a:lnTo>
                  <a:lnTo>
                    <a:pt x="1" y="1682"/>
                  </a:lnTo>
                  <a:lnTo>
                    <a:pt x="1" y="2594"/>
                  </a:lnTo>
                  <a:lnTo>
                    <a:pt x="49" y="2930"/>
                  </a:lnTo>
                  <a:lnTo>
                    <a:pt x="145" y="3266"/>
                  </a:lnTo>
                  <a:lnTo>
                    <a:pt x="289" y="3555"/>
                  </a:lnTo>
                  <a:lnTo>
                    <a:pt x="481" y="3843"/>
                  </a:lnTo>
                  <a:lnTo>
                    <a:pt x="769" y="4035"/>
                  </a:lnTo>
                  <a:lnTo>
                    <a:pt x="1057" y="4179"/>
                  </a:lnTo>
                  <a:lnTo>
                    <a:pt x="1345" y="4323"/>
                  </a:lnTo>
                  <a:lnTo>
                    <a:pt x="2066" y="4323"/>
                  </a:lnTo>
                  <a:lnTo>
                    <a:pt x="2402" y="4227"/>
                  </a:lnTo>
                  <a:lnTo>
                    <a:pt x="2690" y="4035"/>
                  </a:lnTo>
                  <a:lnTo>
                    <a:pt x="2930" y="3843"/>
                  </a:lnTo>
                  <a:lnTo>
                    <a:pt x="3170" y="3603"/>
                  </a:lnTo>
                  <a:lnTo>
                    <a:pt x="3315" y="3314"/>
                  </a:lnTo>
                  <a:lnTo>
                    <a:pt x="3411" y="2978"/>
                  </a:lnTo>
                  <a:lnTo>
                    <a:pt x="3459" y="2642"/>
                  </a:lnTo>
                  <a:lnTo>
                    <a:pt x="3459" y="1730"/>
                  </a:lnTo>
                  <a:lnTo>
                    <a:pt x="3411" y="1393"/>
                  </a:lnTo>
                  <a:lnTo>
                    <a:pt x="3315" y="1057"/>
                  </a:lnTo>
                  <a:lnTo>
                    <a:pt x="3170" y="769"/>
                  </a:lnTo>
                  <a:lnTo>
                    <a:pt x="2978" y="529"/>
                  </a:lnTo>
                  <a:lnTo>
                    <a:pt x="2738" y="289"/>
                  </a:lnTo>
                  <a:lnTo>
                    <a:pt x="2450" y="145"/>
                  </a:lnTo>
                  <a:lnTo>
                    <a:pt x="2114" y="49"/>
                  </a:lnTo>
                  <a:lnTo>
                    <a:pt x="1778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605;p67"/>
            <p:cNvSpPr/>
            <p:nvPr/>
          </p:nvSpPr>
          <p:spPr>
            <a:xfrm>
              <a:off x="5488475" y="3874400"/>
              <a:ext cx="63650" cy="93675"/>
            </a:xfrm>
            <a:custGeom>
              <a:avLst/>
              <a:gdLst/>
              <a:ahLst/>
              <a:cxnLst/>
              <a:rect l="l" t="t" r="r" b="b"/>
              <a:pathLst>
                <a:path w="2546" h="3747" extrusionOk="0">
                  <a:moveTo>
                    <a:pt x="1537" y="1"/>
                  </a:moveTo>
                  <a:lnTo>
                    <a:pt x="1249" y="49"/>
                  </a:lnTo>
                  <a:lnTo>
                    <a:pt x="961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88" y="817"/>
                  </a:lnTo>
                  <a:lnTo>
                    <a:pt x="144" y="1153"/>
                  </a:lnTo>
                  <a:lnTo>
                    <a:pt x="48" y="1490"/>
                  </a:lnTo>
                  <a:lnTo>
                    <a:pt x="0" y="1874"/>
                  </a:lnTo>
                  <a:lnTo>
                    <a:pt x="48" y="2258"/>
                  </a:lnTo>
                  <a:lnTo>
                    <a:pt x="144" y="2594"/>
                  </a:lnTo>
                  <a:lnTo>
                    <a:pt x="240" y="2930"/>
                  </a:lnTo>
                  <a:lnTo>
                    <a:pt x="432" y="3219"/>
                  </a:lnTo>
                  <a:lnTo>
                    <a:pt x="673" y="3411"/>
                  </a:lnTo>
                  <a:lnTo>
                    <a:pt x="913" y="3603"/>
                  </a:lnTo>
                  <a:lnTo>
                    <a:pt x="1201" y="3699"/>
                  </a:lnTo>
                  <a:lnTo>
                    <a:pt x="1489" y="3747"/>
                  </a:lnTo>
                  <a:lnTo>
                    <a:pt x="1729" y="3747"/>
                  </a:lnTo>
                  <a:lnTo>
                    <a:pt x="2065" y="3459"/>
                  </a:lnTo>
                  <a:lnTo>
                    <a:pt x="2305" y="3122"/>
                  </a:lnTo>
                  <a:lnTo>
                    <a:pt x="2498" y="2738"/>
                  </a:lnTo>
                  <a:lnTo>
                    <a:pt x="2546" y="2546"/>
                  </a:lnTo>
                  <a:lnTo>
                    <a:pt x="2546" y="2306"/>
                  </a:lnTo>
                  <a:lnTo>
                    <a:pt x="2546" y="1394"/>
                  </a:lnTo>
                  <a:lnTo>
                    <a:pt x="2498" y="1009"/>
                  </a:lnTo>
                  <a:lnTo>
                    <a:pt x="2402" y="673"/>
                  </a:lnTo>
                  <a:lnTo>
                    <a:pt x="2209" y="337"/>
                  </a:lnTo>
                  <a:lnTo>
                    <a:pt x="1969" y="97"/>
                  </a:lnTo>
                  <a:lnTo>
                    <a:pt x="1777" y="49"/>
                  </a:lnTo>
                  <a:lnTo>
                    <a:pt x="1537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606;p67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extrusionOk="0">
                  <a:moveTo>
                    <a:pt x="1681" y="1"/>
                  </a:moveTo>
                  <a:lnTo>
                    <a:pt x="1297" y="49"/>
                  </a:lnTo>
                  <a:lnTo>
                    <a:pt x="1009" y="145"/>
                  </a:lnTo>
                  <a:lnTo>
                    <a:pt x="721" y="337"/>
                  </a:lnTo>
                  <a:lnTo>
                    <a:pt x="481" y="529"/>
                  </a:lnTo>
                  <a:lnTo>
                    <a:pt x="240" y="817"/>
                  </a:lnTo>
                  <a:lnTo>
                    <a:pt x="96" y="1105"/>
                  </a:lnTo>
                  <a:lnTo>
                    <a:pt x="48" y="1441"/>
                  </a:lnTo>
                  <a:lnTo>
                    <a:pt x="0" y="1777"/>
                  </a:lnTo>
                  <a:lnTo>
                    <a:pt x="48" y="2690"/>
                  </a:lnTo>
                  <a:lnTo>
                    <a:pt x="96" y="3026"/>
                  </a:lnTo>
                  <a:lnTo>
                    <a:pt x="192" y="3362"/>
                  </a:lnTo>
                  <a:lnTo>
                    <a:pt x="336" y="3650"/>
                  </a:lnTo>
                  <a:lnTo>
                    <a:pt x="577" y="3891"/>
                  </a:lnTo>
                  <a:lnTo>
                    <a:pt x="817" y="4083"/>
                  </a:lnTo>
                  <a:lnTo>
                    <a:pt x="1153" y="4227"/>
                  </a:lnTo>
                  <a:lnTo>
                    <a:pt x="1441" y="4323"/>
                  </a:lnTo>
                  <a:lnTo>
                    <a:pt x="1825" y="4371"/>
                  </a:lnTo>
                  <a:lnTo>
                    <a:pt x="2161" y="4323"/>
                  </a:lnTo>
                  <a:lnTo>
                    <a:pt x="2450" y="4179"/>
                  </a:lnTo>
                  <a:lnTo>
                    <a:pt x="2738" y="4035"/>
                  </a:lnTo>
                  <a:lnTo>
                    <a:pt x="3026" y="3795"/>
                  </a:lnTo>
                  <a:lnTo>
                    <a:pt x="3218" y="3554"/>
                  </a:lnTo>
                  <a:lnTo>
                    <a:pt x="3362" y="3266"/>
                  </a:lnTo>
                  <a:lnTo>
                    <a:pt x="3458" y="2930"/>
                  </a:lnTo>
                  <a:lnTo>
                    <a:pt x="3458" y="2594"/>
                  </a:lnTo>
                  <a:lnTo>
                    <a:pt x="3458" y="1681"/>
                  </a:lnTo>
                  <a:lnTo>
                    <a:pt x="3410" y="1297"/>
                  </a:lnTo>
                  <a:lnTo>
                    <a:pt x="3266" y="1009"/>
                  </a:lnTo>
                  <a:lnTo>
                    <a:pt x="3122" y="721"/>
                  </a:lnTo>
                  <a:lnTo>
                    <a:pt x="2882" y="481"/>
                  </a:lnTo>
                  <a:lnTo>
                    <a:pt x="2642" y="241"/>
                  </a:lnTo>
                  <a:lnTo>
                    <a:pt x="2353" y="97"/>
                  </a:lnTo>
                  <a:lnTo>
                    <a:pt x="2017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607;p67"/>
            <p:cNvSpPr/>
            <p:nvPr/>
          </p:nvSpPr>
          <p:spPr>
            <a:xfrm>
              <a:off x="5631350" y="3861200"/>
              <a:ext cx="86475" cy="109275"/>
            </a:xfrm>
            <a:custGeom>
              <a:avLst/>
              <a:gdLst/>
              <a:ahLst/>
              <a:cxnLst/>
              <a:rect l="l" t="t" r="r" b="b"/>
              <a:pathLst>
                <a:path w="3459" h="4371" fill="none" extrusionOk="0">
                  <a:moveTo>
                    <a:pt x="1825" y="4371"/>
                  </a:moveTo>
                  <a:lnTo>
                    <a:pt x="1825" y="4371"/>
                  </a:lnTo>
                  <a:lnTo>
                    <a:pt x="1825" y="4371"/>
                  </a:lnTo>
                  <a:lnTo>
                    <a:pt x="1441" y="4323"/>
                  </a:lnTo>
                  <a:lnTo>
                    <a:pt x="1153" y="4227"/>
                  </a:lnTo>
                  <a:lnTo>
                    <a:pt x="817" y="4083"/>
                  </a:lnTo>
                  <a:lnTo>
                    <a:pt x="577" y="3891"/>
                  </a:lnTo>
                  <a:lnTo>
                    <a:pt x="336" y="3650"/>
                  </a:lnTo>
                  <a:lnTo>
                    <a:pt x="192" y="3362"/>
                  </a:lnTo>
                  <a:lnTo>
                    <a:pt x="96" y="3026"/>
                  </a:lnTo>
                  <a:lnTo>
                    <a:pt x="48" y="2690"/>
                  </a:lnTo>
                  <a:lnTo>
                    <a:pt x="0" y="1777"/>
                  </a:lnTo>
                  <a:lnTo>
                    <a:pt x="0" y="1777"/>
                  </a:lnTo>
                  <a:lnTo>
                    <a:pt x="48" y="1441"/>
                  </a:lnTo>
                  <a:lnTo>
                    <a:pt x="96" y="1105"/>
                  </a:lnTo>
                  <a:lnTo>
                    <a:pt x="240" y="817"/>
                  </a:lnTo>
                  <a:lnTo>
                    <a:pt x="481" y="529"/>
                  </a:lnTo>
                  <a:lnTo>
                    <a:pt x="721" y="337"/>
                  </a:lnTo>
                  <a:lnTo>
                    <a:pt x="1009" y="145"/>
                  </a:lnTo>
                  <a:lnTo>
                    <a:pt x="1297" y="49"/>
                  </a:lnTo>
                  <a:lnTo>
                    <a:pt x="1681" y="1"/>
                  </a:lnTo>
                  <a:lnTo>
                    <a:pt x="1681" y="1"/>
                  </a:lnTo>
                  <a:lnTo>
                    <a:pt x="2017" y="1"/>
                  </a:lnTo>
                  <a:lnTo>
                    <a:pt x="2353" y="97"/>
                  </a:lnTo>
                  <a:lnTo>
                    <a:pt x="2642" y="241"/>
                  </a:lnTo>
                  <a:lnTo>
                    <a:pt x="2882" y="481"/>
                  </a:lnTo>
                  <a:lnTo>
                    <a:pt x="3122" y="721"/>
                  </a:lnTo>
                  <a:lnTo>
                    <a:pt x="3266" y="1009"/>
                  </a:lnTo>
                  <a:lnTo>
                    <a:pt x="3410" y="1297"/>
                  </a:lnTo>
                  <a:lnTo>
                    <a:pt x="3458" y="1681"/>
                  </a:lnTo>
                  <a:lnTo>
                    <a:pt x="3458" y="2594"/>
                  </a:lnTo>
                  <a:lnTo>
                    <a:pt x="3458" y="2594"/>
                  </a:lnTo>
                  <a:lnTo>
                    <a:pt x="3458" y="2930"/>
                  </a:lnTo>
                  <a:lnTo>
                    <a:pt x="3362" y="3266"/>
                  </a:lnTo>
                  <a:lnTo>
                    <a:pt x="3218" y="3554"/>
                  </a:lnTo>
                  <a:lnTo>
                    <a:pt x="3026" y="3795"/>
                  </a:lnTo>
                  <a:lnTo>
                    <a:pt x="2738" y="4035"/>
                  </a:lnTo>
                  <a:lnTo>
                    <a:pt x="2450" y="4179"/>
                  </a:lnTo>
                  <a:lnTo>
                    <a:pt x="2161" y="4323"/>
                  </a:lnTo>
                  <a:lnTo>
                    <a:pt x="1825" y="437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608;p67"/>
            <p:cNvSpPr/>
            <p:nvPr/>
          </p:nvSpPr>
          <p:spPr>
            <a:xfrm>
              <a:off x="5654150" y="3869600"/>
              <a:ext cx="63675" cy="93675"/>
            </a:xfrm>
            <a:custGeom>
              <a:avLst/>
              <a:gdLst/>
              <a:ahLst/>
              <a:cxnLst/>
              <a:rect l="l" t="t" r="r" b="b"/>
              <a:pathLst>
                <a:path w="2547" h="3747" extrusionOk="0">
                  <a:moveTo>
                    <a:pt x="1490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337"/>
                  </a:lnTo>
                  <a:lnTo>
                    <a:pt x="433" y="577"/>
                  </a:lnTo>
                  <a:lnTo>
                    <a:pt x="241" y="865"/>
                  </a:lnTo>
                  <a:lnTo>
                    <a:pt x="97" y="1201"/>
                  </a:lnTo>
                  <a:lnTo>
                    <a:pt x="49" y="1538"/>
                  </a:lnTo>
                  <a:lnTo>
                    <a:pt x="1" y="1922"/>
                  </a:lnTo>
                  <a:lnTo>
                    <a:pt x="49" y="2306"/>
                  </a:lnTo>
                  <a:lnTo>
                    <a:pt x="145" y="2642"/>
                  </a:lnTo>
                  <a:lnTo>
                    <a:pt x="289" y="2930"/>
                  </a:lnTo>
                  <a:lnTo>
                    <a:pt x="481" y="3218"/>
                  </a:lnTo>
                  <a:lnTo>
                    <a:pt x="721" y="3459"/>
                  </a:lnTo>
                  <a:lnTo>
                    <a:pt x="1009" y="3603"/>
                  </a:lnTo>
                  <a:lnTo>
                    <a:pt x="1297" y="3699"/>
                  </a:lnTo>
                  <a:lnTo>
                    <a:pt x="1586" y="3747"/>
                  </a:lnTo>
                  <a:lnTo>
                    <a:pt x="1826" y="3699"/>
                  </a:lnTo>
                  <a:lnTo>
                    <a:pt x="2114" y="3411"/>
                  </a:lnTo>
                  <a:lnTo>
                    <a:pt x="2354" y="3074"/>
                  </a:lnTo>
                  <a:lnTo>
                    <a:pt x="2498" y="2690"/>
                  </a:lnTo>
                  <a:lnTo>
                    <a:pt x="2546" y="2450"/>
                  </a:lnTo>
                  <a:lnTo>
                    <a:pt x="2546" y="2258"/>
                  </a:lnTo>
                  <a:lnTo>
                    <a:pt x="2546" y="1345"/>
                  </a:lnTo>
                  <a:lnTo>
                    <a:pt x="2498" y="961"/>
                  </a:lnTo>
                  <a:lnTo>
                    <a:pt x="2354" y="625"/>
                  </a:lnTo>
                  <a:lnTo>
                    <a:pt x="2162" y="289"/>
                  </a:lnTo>
                  <a:lnTo>
                    <a:pt x="1922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609;p67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extrusionOk="0">
                  <a:moveTo>
                    <a:pt x="2306" y="0"/>
                  </a:moveTo>
                  <a:lnTo>
                    <a:pt x="2066" y="48"/>
                  </a:lnTo>
                  <a:lnTo>
                    <a:pt x="1826" y="144"/>
                  </a:lnTo>
                  <a:lnTo>
                    <a:pt x="1345" y="336"/>
                  </a:lnTo>
                  <a:lnTo>
                    <a:pt x="913" y="624"/>
                  </a:lnTo>
                  <a:lnTo>
                    <a:pt x="577" y="1009"/>
                  </a:lnTo>
                  <a:lnTo>
                    <a:pt x="289" y="1441"/>
                  </a:lnTo>
                  <a:lnTo>
                    <a:pt x="97" y="1921"/>
                  </a:lnTo>
                  <a:lnTo>
                    <a:pt x="1" y="2497"/>
                  </a:lnTo>
                  <a:lnTo>
                    <a:pt x="1" y="3026"/>
                  </a:lnTo>
                  <a:lnTo>
                    <a:pt x="97" y="3602"/>
                  </a:lnTo>
                  <a:lnTo>
                    <a:pt x="337" y="4130"/>
                  </a:lnTo>
                  <a:lnTo>
                    <a:pt x="577" y="4562"/>
                  </a:lnTo>
                  <a:lnTo>
                    <a:pt x="961" y="4947"/>
                  </a:lnTo>
                  <a:lnTo>
                    <a:pt x="1345" y="5235"/>
                  </a:lnTo>
                  <a:lnTo>
                    <a:pt x="1826" y="5475"/>
                  </a:lnTo>
                  <a:lnTo>
                    <a:pt x="2306" y="5571"/>
                  </a:lnTo>
                  <a:lnTo>
                    <a:pt x="2546" y="5619"/>
                  </a:lnTo>
                  <a:lnTo>
                    <a:pt x="2834" y="5619"/>
                  </a:lnTo>
                  <a:lnTo>
                    <a:pt x="3074" y="5571"/>
                  </a:lnTo>
                  <a:lnTo>
                    <a:pt x="3314" y="5523"/>
                  </a:lnTo>
                  <a:lnTo>
                    <a:pt x="3795" y="5283"/>
                  </a:lnTo>
                  <a:lnTo>
                    <a:pt x="4227" y="4995"/>
                  </a:lnTo>
                  <a:lnTo>
                    <a:pt x="4563" y="4610"/>
                  </a:lnTo>
                  <a:lnTo>
                    <a:pt x="4851" y="4178"/>
                  </a:lnTo>
                  <a:lnTo>
                    <a:pt x="5043" y="3698"/>
                  </a:lnTo>
                  <a:lnTo>
                    <a:pt x="5139" y="3170"/>
                  </a:lnTo>
                  <a:lnTo>
                    <a:pt x="5139" y="2593"/>
                  </a:lnTo>
                  <a:lnTo>
                    <a:pt x="5043" y="2017"/>
                  </a:lnTo>
                  <a:lnTo>
                    <a:pt x="4851" y="1537"/>
                  </a:lnTo>
                  <a:lnTo>
                    <a:pt x="4563" y="1057"/>
                  </a:lnTo>
                  <a:lnTo>
                    <a:pt x="4227" y="672"/>
                  </a:lnTo>
                  <a:lnTo>
                    <a:pt x="3795" y="384"/>
                  </a:lnTo>
                  <a:lnTo>
                    <a:pt x="3314" y="144"/>
                  </a:lnTo>
                  <a:lnTo>
                    <a:pt x="2834" y="48"/>
                  </a:lnTo>
                  <a:lnTo>
                    <a:pt x="2594" y="0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610;p67"/>
            <p:cNvSpPr/>
            <p:nvPr/>
          </p:nvSpPr>
          <p:spPr>
            <a:xfrm>
              <a:off x="5320375" y="3882825"/>
              <a:ext cx="128500" cy="140475"/>
            </a:xfrm>
            <a:custGeom>
              <a:avLst/>
              <a:gdLst/>
              <a:ahLst/>
              <a:cxnLst/>
              <a:rect l="l" t="t" r="r" b="b"/>
              <a:pathLst>
                <a:path w="5140" h="5619" fill="none" extrusionOk="0">
                  <a:moveTo>
                    <a:pt x="5139" y="2593"/>
                  </a:moveTo>
                  <a:lnTo>
                    <a:pt x="5139" y="2593"/>
                  </a:lnTo>
                  <a:lnTo>
                    <a:pt x="5139" y="3170"/>
                  </a:lnTo>
                  <a:lnTo>
                    <a:pt x="5043" y="3698"/>
                  </a:lnTo>
                  <a:lnTo>
                    <a:pt x="4851" y="4178"/>
                  </a:lnTo>
                  <a:lnTo>
                    <a:pt x="4563" y="4610"/>
                  </a:lnTo>
                  <a:lnTo>
                    <a:pt x="4227" y="4995"/>
                  </a:lnTo>
                  <a:lnTo>
                    <a:pt x="3795" y="5283"/>
                  </a:lnTo>
                  <a:lnTo>
                    <a:pt x="3314" y="5523"/>
                  </a:lnTo>
                  <a:lnTo>
                    <a:pt x="3074" y="5571"/>
                  </a:lnTo>
                  <a:lnTo>
                    <a:pt x="2834" y="5619"/>
                  </a:lnTo>
                  <a:lnTo>
                    <a:pt x="2834" y="5619"/>
                  </a:lnTo>
                  <a:lnTo>
                    <a:pt x="2546" y="5619"/>
                  </a:lnTo>
                  <a:lnTo>
                    <a:pt x="2306" y="5571"/>
                  </a:lnTo>
                  <a:lnTo>
                    <a:pt x="1826" y="5475"/>
                  </a:lnTo>
                  <a:lnTo>
                    <a:pt x="1345" y="5235"/>
                  </a:lnTo>
                  <a:lnTo>
                    <a:pt x="961" y="4947"/>
                  </a:lnTo>
                  <a:lnTo>
                    <a:pt x="577" y="4562"/>
                  </a:lnTo>
                  <a:lnTo>
                    <a:pt x="337" y="4130"/>
                  </a:lnTo>
                  <a:lnTo>
                    <a:pt x="97" y="3602"/>
                  </a:lnTo>
                  <a:lnTo>
                    <a:pt x="1" y="3026"/>
                  </a:lnTo>
                  <a:lnTo>
                    <a:pt x="1" y="3026"/>
                  </a:lnTo>
                  <a:lnTo>
                    <a:pt x="1" y="2497"/>
                  </a:lnTo>
                  <a:lnTo>
                    <a:pt x="97" y="1921"/>
                  </a:lnTo>
                  <a:lnTo>
                    <a:pt x="289" y="1441"/>
                  </a:lnTo>
                  <a:lnTo>
                    <a:pt x="577" y="1009"/>
                  </a:lnTo>
                  <a:lnTo>
                    <a:pt x="913" y="624"/>
                  </a:lnTo>
                  <a:lnTo>
                    <a:pt x="1345" y="336"/>
                  </a:lnTo>
                  <a:lnTo>
                    <a:pt x="1826" y="144"/>
                  </a:lnTo>
                  <a:lnTo>
                    <a:pt x="2066" y="48"/>
                  </a:lnTo>
                  <a:lnTo>
                    <a:pt x="2306" y="0"/>
                  </a:lnTo>
                  <a:lnTo>
                    <a:pt x="2306" y="0"/>
                  </a:lnTo>
                  <a:lnTo>
                    <a:pt x="2594" y="0"/>
                  </a:lnTo>
                  <a:lnTo>
                    <a:pt x="2834" y="48"/>
                  </a:lnTo>
                  <a:lnTo>
                    <a:pt x="3314" y="144"/>
                  </a:lnTo>
                  <a:lnTo>
                    <a:pt x="3795" y="384"/>
                  </a:lnTo>
                  <a:lnTo>
                    <a:pt x="4227" y="672"/>
                  </a:lnTo>
                  <a:lnTo>
                    <a:pt x="4563" y="1057"/>
                  </a:lnTo>
                  <a:lnTo>
                    <a:pt x="4851" y="1537"/>
                  </a:lnTo>
                  <a:lnTo>
                    <a:pt x="5043" y="2017"/>
                  </a:lnTo>
                  <a:lnTo>
                    <a:pt x="5139" y="259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611;p67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extrusionOk="0">
                  <a:moveTo>
                    <a:pt x="1345" y="1"/>
                  </a:move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612;p67"/>
            <p:cNvSpPr/>
            <p:nvPr/>
          </p:nvSpPr>
          <p:spPr>
            <a:xfrm>
              <a:off x="5344400" y="3911625"/>
              <a:ext cx="74450" cy="82875"/>
            </a:xfrm>
            <a:custGeom>
              <a:avLst/>
              <a:gdLst/>
              <a:ahLst/>
              <a:cxnLst/>
              <a:rect l="l" t="t" r="r" b="b"/>
              <a:pathLst>
                <a:path w="2978" h="3315" fill="none" extrusionOk="0">
                  <a:moveTo>
                    <a:pt x="1489" y="1"/>
                  </a:moveTo>
                  <a:lnTo>
                    <a:pt x="1489" y="1"/>
                  </a:lnTo>
                  <a:lnTo>
                    <a:pt x="1345" y="1"/>
                  </a:lnTo>
                  <a:lnTo>
                    <a:pt x="1345" y="1"/>
                  </a:lnTo>
                  <a:lnTo>
                    <a:pt x="1057" y="49"/>
                  </a:lnTo>
                  <a:lnTo>
                    <a:pt x="769" y="193"/>
                  </a:lnTo>
                  <a:lnTo>
                    <a:pt x="529" y="385"/>
                  </a:lnTo>
                  <a:lnTo>
                    <a:pt x="336" y="577"/>
                  </a:lnTo>
                  <a:lnTo>
                    <a:pt x="144" y="865"/>
                  </a:lnTo>
                  <a:lnTo>
                    <a:pt x="48" y="1153"/>
                  </a:lnTo>
                  <a:lnTo>
                    <a:pt x="0" y="1441"/>
                  </a:lnTo>
                  <a:lnTo>
                    <a:pt x="0" y="1778"/>
                  </a:lnTo>
                  <a:lnTo>
                    <a:pt x="0" y="1778"/>
                  </a:lnTo>
                  <a:lnTo>
                    <a:pt x="48" y="2114"/>
                  </a:lnTo>
                  <a:lnTo>
                    <a:pt x="144" y="2402"/>
                  </a:lnTo>
                  <a:lnTo>
                    <a:pt x="288" y="2642"/>
                  </a:lnTo>
                  <a:lnTo>
                    <a:pt x="480" y="2882"/>
                  </a:lnTo>
                  <a:lnTo>
                    <a:pt x="721" y="3074"/>
                  </a:lnTo>
                  <a:lnTo>
                    <a:pt x="961" y="3170"/>
                  </a:lnTo>
                  <a:lnTo>
                    <a:pt x="1201" y="3266"/>
                  </a:lnTo>
                  <a:lnTo>
                    <a:pt x="1489" y="3314"/>
                  </a:lnTo>
                  <a:lnTo>
                    <a:pt x="1489" y="3314"/>
                  </a:lnTo>
                  <a:lnTo>
                    <a:pt x="1633" y="3314"/>
                  </a:lnTo>
                  <a:lnTo>
                    <a:pt x="1633" y="3314"/>
                  </a:lnTo>
                  <a:lnTo>
                    <a:pt x="1921" y="3218"/>
                  </a:lnTo>
                  <a:lnTo>
                    <a:pt x="2209" y="3122"/>
                  </a:lnTo>
                  <a:lnTo>
                    <a:pt x="2450" y="2930"/>
                  </a:lnTo>
                  <a:lnTo>
                    <a:pt x="2642" y="2738"/>
                  </a:lnTo>
                  <a:lnTo>
                    <a:pt x="2834" y="2450"/>
                  </a:lnTo>
                  <a:lnTo>
                    <a:pt x="2930" y="2162"/>
                  </a:lnTo>
                  <a:lnTo>
                    <a:pt x="2978" y="1874"/>
                  </a:lnTo>
                  <a:lnTo>
                    <a:pt x="2978" y="1537"/>
                  </a:lnTo>
                  <a:lnTo>
                    <a:pt x="2978" y="1537"/>
                  </a:lnTo>
                  <a:lnTo>
                    <a:pt x="2930" y="1201"/>
                  </a:lnTo>
                  <a:lnTo>
                    <a:pt x="2834" y="913"/>
                  </a:lnTo>
                  <a:lnTo>
                    <a:pt x="2690" y="673"/>
                  </a:lnTo>
                  <a:lnTo>
                    <a:pt x="2498" y="433"/>
                  </a:lnTo>
                  <a:lnTo>
                    <a:pt x="2257" y="241"/>
                  </a:lnTo>
                  <a:lnTo>
                    <a:pt x="2017" y="97"/>
                  </a:lnTo>
                  <a:lnTo>
                    <a:pt x="1777" y="49"/>
                  </a:lnTo>
                  <a:lnTo>
                    <a:pt x="14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613;p67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614;p67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615;p67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extrusionOk="0">
                  <a:moveTo>
                    <a:pt x="6195" y="0"/>
                  </a:move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616;p67"/>
            <p:cNvSpPr/>
            <p:nvPr/>
          </p:nvSpPr>
          <p:spPr>
            <a:xfrm>
              <a:off x="5289175" y="3562250"/>
              <a:ext cx="543900" cy="393825"/>
            </a:xfrm>
            <a:custGeom>
              <a:avLst/>
              <a:gdLst/>
              <a:ahLst/>
              <a:cxnLst/>
              <a:rect l="l" t="t" r="r" b="b"/>
              <a:pathLst>
                <a:path w="21756" h="15753" fill="none" extrusionOk="0">
                  <a:moveTo>
                    <a:pt x="21227" y="4947"/>
                  </a:moveTo>
                  <a:lnTo>
                    <a:pt x="21227" y="4947"/>
                  </a:lnTo>
                  <a:lnTo>
                    <a:pt x="20843" y="4707"/>
                  </a:lnTo>
                  <a:lnTo>
                    <a:pt x="20411" y="4467"/>
                  </a:lnTo>
                  <a:lnTo>
                    <a:pt x="19594" y="4082"/>
                  </a:lnTo>
                  <a:lnTo>
                    <a:pt x="18922" y="3842"/>
                  </a:lnTo>
                  <a:lnTo>
                    <a:pt x="18634" y="3746"/>
                  </a:lnTo>
                  <a:lnTo>
                    <a:pt x="18634" y="3746"/>
                  </a:lnTo>
                  <a:lnTo>
                    <a:pt x="18538" y="3410"/>
                  </a:lnTo>
                  <a:lnTo>
                    <a:pt x="18442" y="3074"/>
                  </a:lnTo>
                  <a:lnTo>
                    <a:pt x="18202" y="2642"/>
                  </a:lnTo>
                  <a:lnTo>
                    <a:pt x="17913" y="2113"/>
                  </a:lnTo>
                  <a:lnTo>
                    <a:pt x="17673" y="1873"/>
                  </a:lnTo>
                  <a:lnTo>
                    <a:pt x="17433" y="1633"/>
                  </a:lnTo>
                  <a:lnTo>
                    <a:pt x="17145" y="1393"/>
                  </a:lnTo>
                  <a:lnTo>
                    <a:pt x="16809" y="1153"/>
                  </a:lnTo>
                  <a:lnTo>
                    <a:pt x="16425" y="913"/>
                  </a:lnTo>
                  <a:lnTo>
                    <a:pt x="15992" y="721"/>
                  </a:lnTo>
                  <a:lnTo>
                    <a:pt x="15992" y="721"/>
                  </a:lnTo>
                  <a:lnTo>
                    <a:pt x="15608" y="625"/>
                  </a:lnTo>
                  <a:lnTo>
                    <a:pt x="14984" y="481"/>
                  </a:lnTo>
                  <a:lnTo>
                    <a:pt x="13399" y="288"/>
                  </a:lnTo>
                  <a:lnTo>
                    <a:pt x="11382" y="96"/>
                  </a:lnTo>
                  <a:lnTo>
                    <a:pt x="9173" y="0"/>
                  </a:lnTo>
                  <a:lnTo>
                    <a:pt x="7108" y="0"/>
                  </a:lnTo>
                  <a:lnTo>
                    <a:pt x="6195" y="0"/>
                  </a:lnTo>
                  <a:lnTo>
                    <a:pt x="5379" y="48"/>
                  </a:lnTo>
                  <a:lnTo>
                    <a:pt x="4659" y="144"/>
                  </a:lnTo>
                  <a:lnTo>
                    <a:pt x="4178" y="240"/>
                  </a:lnTo>
                  <a:lnTo>
                    <a:pt x="3986" y="336"/>
                  </a:lnTo>
                  <a:lnTo>
                    <a:pt x="3890" y="384"/>
                  </a:lnTo>
                  <a:lnTo>
                    <a:pt x="3794" y="481"/>
                  </a:lnTo>
                  <a:lnTo>
                    <a:pt x="3794" y="577"/>
                  </a:lnTo>
                  <a:lnTo>
                    <a:pt x="3794" y="577"/>
                  </a:lnTo>
                  <a:lnTo>
                    <a:pt x="3938" y="913"/>
                  </a:lnTo>
                  <a:lnTo>
                    <a:pt x="4082" y="1201"/>
                  </a:lnTo>
                  <a:lnTo>
                    <a:pt x="4226" y="1441"/>
                  </a:lnTo>
                  <a:lnTo>
                    <a:pt x="4418" y="1633"/>
                  </a:lnTo>
                  <a:lnTo>
                    <a:pt x="4659" y="1873"/>
                  </a:lnTo>
                  <a:lnTo>
                    <a:pt x="4803" y="1969"/>
                  </a:lnTo>
                  <a:lnTo>
                    <a:pt x="4803" y="1969"/>
                  </a:lnTo>
                  <a:lnTo>
                    <a:pt x="4322" y="1825"/>
                  </a:lnTo>
                  <a:lnTo>
                    <a:pt x="3314" y="1633"/>
                  </a:lnTo>
                  <a:lnTo>
                    <a:pt x="2786" y="1537"/>
                  </a:lnTo>
                  <a:lnTo>
                    <a:pt x="2353" y="1537"/>
                  </a:lnTo>
                  <a:lnTo>
                    <a:pt x="2209" y="1585"/>
                  </a:lnTo>
                  <a:lnTo>
                    <a:pt x="2065" y="1633"/>
                  </a:lnTo>
                  <a:lnTo>
                    <a:pt x="2017" y="1729"/>
                  </a:lnTo>
                  <a:lnTo>
                    <a:pt x="2065" y="1825"/>
                  </a:lnTo>
                  <a:lnTo>
                    <a:pt x="2065" y="1825"/>
                  </a:lnTo>
                  <a:lnTo>
                    <a:pt x="2353" y="2402"/>
                  </a:lnTo>
                  <a:lnTo>
                    <a:pt x="2689" y="2882"/>
                  </a:lnTo>
                  <a:lnTo>
                    <a:pt x="3122" y="3362"/>
                  </a:lnTo>
                  <a:lnTo>
                    <a:pt x="3122" y="3362"/>
                  </a:lnTo>
                  <a:lnTo>
                    <a:pt x="2689" y="3506"/>
                  </a:lnTo>
                  <a:lnTo>
                    <a:pt x="1873" y="3890"/>
                  </a:lnTo>
                  <a:lnTo>
                    <a:pt x="1441" y="4130"/>
                  </a:lnTo>
                  <a:lnTo>
                    <a:pt x="1105" y="4371"/>
                  </a:lnTo>
                  <a:lnTo>
                    <a:pt x="961" y="4515"/>
                  </a:lnTo>
                  <a:lnTo>
                    <a:pt x="913" y="4611"/>
                  </a:lnTo>
                  <a:lnTo>
                    <a:pt x="865" y="4707"/>
                  </a:lnTo>
                  <a:lnTo>
                    <a:pt x="913" y="4803"/>
                  </a:lnTo>
                  <a:lnTo>
                    <a:pt x="913" y="4803"/>
                  </a:lnTo>
                  <a:lnTo>
                    <a:pt x="1009" y="4947"/>
                  </a:lnTo>
                  <a:lnTo>
                    <a:pt x="1201" y="5091"/>
                  </a:lnTo>
                  <a:lnTo>
                    <a:pt x="1633" y="5331"/>
                  </a:lnTo>
                  <a:lnTo>
                    <a:pt x="1633" y="5331"/>
                  </a:lnTo>
                  <a:lnTo>
                    <a:pt x="1297" y="5715"/>
                  </a:lnTo>
                  <a:lnTo>
                    <a:pt x="1057" y="6148"/>
                  </a:lnTo>
                  <a:lnTo>
                    <a:pt x="816" y="6532"/>
                  </a:lnTo>
                  <a:lnTo>
                    <a:pt x="624" y="6964"/>
                  </a:lnTo>
                  <a:lnTo>
                    <a:pt x="432" y="7396"/>
                  </a:lnTo>
                  <a:lnTo>
                    <a:pt x="288" y="7828"/>
                  </a:lnTo>
                  <a:lnTo>
                    <a:pt x="96" y="8693"/>
                  </a:lnTo>
                  <a:lnTo>
                    <a:pt x="0" y="9605"/>
                  </a:lnTo>
                  <a:lnTo>
                    <a:pt x="0" y="10422"/>
                  </a:lnTo>
                  <a:lnTo>
                    <a:pt x="48" y="11238"/>
                  </a:lnTo>
                  <a:lnTo>
                    <a:pt x="144" y="12055"/>
                  </a:lnTo>
                  <a:lnTo>
                    <a:pt x="288" y="12775"/>
                  </a:lnTo>
                  <a:lnTo>
                    <a:pt x="432" y="13447"/>
                  </a:lnTo>
                  <a:lnTo>
                    <a:pt x="816" y="14552"/>
                  </a:lnTo>
                  <a:lnTo>
                    <a:pt x="1105" y="15320"/>
                  </a:lnTo>
                  <a:lnTo>
                    <a:pt x="1249" y="15560"/>
                  </a:lnTo>
                  <a:lnTo>
                    <a:pt x="1249" y="15560"/>
                  </a:lnTo>
                  <a:lnTo>
                    <a:pt x="1249" y="15176"/>
                  </a:lnTo>
                  <a:lnTo>
                    <a:pt x="1345" y="14888"/>
                  </a:lnTo>
                  <a:lnTo>
                    <a:pt x="1441" y="14600"/>
                  </a:lnTo>
                  <a:lnTo>
                    <a:pt x="1585" y="14360"/>
                  </a:lnTo>
                  <a:lnTo>
                    <a:pt x="1825" y="14120"/>
                  </a:lnTo>
                  <a:lnTo>
                    <a:pt x="1969" y="14024"/>
                  </a:lnTo>
                  <a:lnTo>
                    <a:pt x="1969" y="14024"/>
                  </a:lnTo>
                  <a:lnTo>
                    <a:pt x="2545" y="13784"/>
                  </a:lnTo>
                  <a:lnTo>
                    <a:pt x="3074" y="13687"/>
                  </a:lnTo>
                  <a:lnTo>
                    <a:pt x="3506" y="13687"/>
                  </a:lnTo>
                  <a:lnTo>
                    <a:pt x="3890" y="13784"/>
                  </a:lnTo>
                  <a:lnTo>
                    <a:pt x="4226" y="13976"/>
                  </a:lnTo>
                  <a:lnTo>
                    <a:pt x="4514" y="14168"/>
                  </a:lnTo>
                  <a:lnTo>
                    <a:pt x="4755" y="14456"/>
                  </a:lnTo>
                  <a:lnTo>
                    <a:pt x="4995" y="14696"/>
                  </a:lnTo>
                  <a:lnTo>
                    <a:pt x="4995" y="14696"/>
                  </a:lnTo>
                  <a:lnTo>
                    <a:pt x="5235" y="15080"/>
                  </a:lnTo>
                  <a:lnTo>
                    <a:pt x="5379" y="15416"/>
                  </a:lnTo>
                  <a:lnTo>
                    <a:pt x="5523" y="15657"/>
                  </a:lnTo>
                  <a:lnTo>
                    <a:pt x="5619" y="15705"/>
                  </a:lnTo>
                  <a:lnTo>
                    <a:pt x="5667" y="15753"/>
                  </a:lnTo>
                  <a:lnTo>
                    <a:pt x="5667" y="15753"/>
                  </a:lnTo>
                  <a:lnTo>
                    <a:pt x="5715" y="15705"/>
                  </a:lnTo>
                  <a:lnTo>
                    <a:pt x="5763" y="15608"/>
                  </a:lnTo>
                  <a:lnTo>
                    <a:pt x="5763" y="15224"/>
                  </a:lnTo>
                  <a:lnTo>
                    <a:pt x="5667" y="14696"/>
                  </a:lnTo>
                  <a:lnTo>
                    <a:pt x="5571" y="14120"/>
                  </a:lnTo>
                  <a:lnTo>
                    <a:pt x="5283" y="13063"/>
                  </a:lnTo>
                  <a:lnTo>
                    <a:pt x="5139" y="12535"/>
                  </a:lnTo>
                  <a:lnTo>
                    <a:pt x="5139" y="12535"/>
                  </a:lnTo>
                  <a:lnTo>
                    <a:pt x="5187" y="12295"/>
                  </a:lnTo>
                  <a:lnTo>
                    <a:pt x="5379" y="11670"/>
                  </a:lnTo>
                  <a:lnTo>
                    <a:pt x="5523" y="11238"/>
                  </a:lnTo>
                  <a:lnTo>
                    <a:pt x="5715" y="10806"/>
                  </a:lnTo>
                  <a:lnTo>
                    <a:pt x="6003" y="10278"/>
                  </a:lnTo>
                  <a:lnTo>
                    <a:pt x="6291" y="9749"/>
                  </a:lnTo>
                  <a:lnTo>
                    <a:pt x="6291" y="9749"/>
                  </a:lnTo>
                  <a:lnTo>
                    <a:pt x="6243" y="10614"/>
                  </a:lnTo>
                  <a:lnTo>
                    <a:pt x="6291" y="10854"/>
                  </a:lnTo>
                  <a:lnTo>
                    <a:pt x="6291" y="10950"/>
                  </a:lnTo>
                  <a:lnTo>
                    <a:pt x="6339" y="10950"/>
                  </a:lnTo>
                  <a:lnTo>
                    <a:pt x="6339" y="10950"/>
                  </a:lnTo>
                  <a:lnTo>
                    <a:pt x="6628" y="10806"/>
                  </a:lnTo>
                  <a:lnTo>
                    <a:pt x="7156" y="10470"/>
                  </a:lnTo>
                  <a:lnTo>
                    <a:pt x="8693" y="9317"/>
                  </a:lnTo>
                  <a:lnTo>
                    <a:pt x="10229" y="8020"/>
                  </a:lnTo>
                  <a:lnTo>
                    <a:pt x="10806" y="7492"/>
                  </a:lnTo>
                  <a:lnTo>
                    <a:pt x="11094" y="7108"/>
                  </a:lnTo>
                  <a:lnTo>
                    <a:pt x="11094" y="7108"/>
                  </a:lnTo>
                  <a:lnTo>
                    <a:pt x="10710" y="7732"/>
                  </a:lnTo>
                  <a:lnTo>
                    <a:pt x="9749" y="9077"/>
                  </a:lnTo>
                  <a:lnTo>
                    <a:pt x="9317" y="9749"/>
                  </a:lnTo>
                  <a:lnTo>
                    <a:pt x="8933" y="10374"/>
                  </a:lnTo>
                  <a:lnTo>
                    <a:pt x="8693" y="10854"/>
                  </a:lnTo>
                  <a:lnTo>
                    <a:pt x="8693" y="10950"/>
                  </a:lnTo>
                  <a:lnTo>
                    <a:pt x="8693" y="11046"/>
                  </a:lnTo>
                  <a:lnTo>
                    <a:pt x="8693" y="11046"/>
                  </a:lnTo>
                  <a:lnTo>
                    <a:pt x="9413" y="11046"/>
                  </a:lnTo>
                  <a:lnTo>
                    <a:pt x="10662" y="10950"/>
                  </a:lnTo>
                  <a:lnTo>
                    <a:pt x="11334" y="10854"/>
                  </a:lnTo>
                  <a:lnTo>
                    <a:pt x="11958" y="10710"/>
                  </a:lnTo>
                  <a:lnTo>
                    <a:pt x="12535" y="10518"/>
                  </a:lnTo>
                  <a:lnTo>
                    <a:pt x="12727" y="10422"/>
                  </a:lnTo>
                  <a:lnTo>
                    <a:pt x="12919" y="10278"/>
                  </a:lnTo>
                  <a:lnTo>
                    <a:pt x="12919" y="10278"/>
                  </a:lnTo>
                  <a:lnTo>
                    <a:pt x="13207" y="9990"/>
                  </a:lnTo>
                  <a:lnTo>
                    <a:pt x="13495" y="9605"/>
                  </a:lnTo>
                  <a:lnTo>
                    <a:pt x="14023" y="8741"/>
                  </a:lnTo>
                  <a:lnTo>
                    <a:pt x="14408" y="8020"/>
                  </a:lnTo>
                  <a:lnTo>
                    <a:pt x="14552" y="7732"/>
                  </a:lnTo>
                  <a:lnTo>
                    <a:pt x="14552" y="7732"/>
                  </a:lnTo>
                  <a:lnTo>
                    <a:pt x="14456" y="8165"/>
                  </a:lnTo>
                  <a:lnTo>
                    <a:pt x="14119" y="9221"/>
                  </a:lnTo>
                  <a:lnTo>
                    <a:pt x="13927" y="9797"/>
                  </a:lnTo>
                  <a:lnTo>
                    <a:pt x="13687" y="10326"/>
                  </a:lnTo>
                  <a:lnTo>
                    <a:pt x="13447" y="10758"/>
                  </a:lnTo>
                  <a:lnTo>
                    <a:pt x="13303" y="10902"/>
                  </a:lnTo>
                  <a:lnTo>
                    <a:pt x="13159" y="11046"/>
                  </a:lnTo>
                  <a:lnTo>
                    <a:pt x="13159" y="11046"/>
                  </a:lnTo>
                  <a:lnTo>
                    <a:pt x="13543" y="10902"/>
                  </a:lnTo>
                  <a:lnTo>
                    <a:pt x="14504" y="10566"/>
                  </a:lnTo>
                  <a:lnTo>
                    <a:pt x="15032" y="10374"/>
                  </a:lnTo>
                  <a:lnTo>
                    <a:pt x="15512" y="10134"/>
                  </a:lnTo>
                  <a:lnTo>
                    <a:pt x="15944" y="9845"/>
                  </a:lnTo>
                  <a:lnTo>
                    <a:pt x="16233" y="9605"/>
                  </a:lnTo>
                  <a:lnTo>
                    <a:pt x="16233" y="9605"/>
                  </a:lnTo>
                  <a:lnTo>
                    <a:pt x="16377" y="9317"/>
                  </a:lnTo>
                  <a:lnTo>
                    <a:pt x="16569" y="8981"/>
                  </a:lnTo>
                  <a:lnTo>
                    <a:pt x="16905" y="8069"/>
                  </a:lnTo>
                  <a:lnTo>
                    <a:pt x="16905" y="8069"/>
                  </a:lnTo>
                  <a:lnTo>
                    <a:pt x="17529" y="8405"/>
                  </a:lnTo>
                  <a:lnTo>
                    <a:pt x="18058" y="8789"/>
                  </a:lnTo>
                  <a:lnTo>
                    <a:pt x="18490" y="9221"/>
                  </a:lnTo>
                  <a:lnTo>
                    <a:pt x="18922" y="9653"/>
                  </a:lnTo>
                  <a:lnTo>
                    <a:pt x="19258" y="10134"/>
                  </a:lnTo>
                  <a:lnTo>
                    <a:pt x="19594" y="10662"/>
                  </a:lnTo>
                  <a:lnTo>
                    <a:pt x="19834" y="11142"/>
                  </a:lnTo>
                  <a:lnTo>
                    <a:pt x="20027" y="11622"/>
                  </a:lnTo>
                  <a:lnTo>
                    <a:pt x="20363" y="12535"/>
                  </a:lnTo>
                  <a:lnTo>
                    <a:pt x="20507" y="13303"/>
                  </a:lnTo>
                  <a:lnTo>
                    <a:pt x="20651" y="14024"/>
                  </a:lnTo>
                  <a:lnTo>
                    <a:pt x="20651" y="14024"/>
                  </a:lnTo>
                  <a:lnTo>
                    <a:pt x="20795" y="13159"/>
                  </a:lnTo>
                  <a:lnTo>
                    <a:pt x="20891" y="12295"/>
                  </a:lnTo>
                  <a:lnTo>
                    <a:pt x="20939" y="11430"/>
                  </a:lnTo>
                  <a:lnTo>
                    <a:pt x="20939" y="10566"/>
                  </a:lnTo>
                  <a:lnTo>
                    <a:pt x="20939" y="10566"/>
                  </a:lnTo>
                  <a:lnTo>
                    <a:pt x="20891" y="9845"/>
                  </a:lnTo>
                  <a:lnTo>
                    <a:pt x="20843" y="9173"/>
                  </a:lnTo>
                  <a:lnTo>
                    <a:pt x="20747" y="8501"/>
                  </a:lnTo>
                  <a:lnTo>
                    <a:pt x="20603" y="7876"/>
                  </a:lnTo>
                  <a:lnTo>
                    <a:pt x="20603" y="7876"/>
                  </a:lnTo>
                  <a:lnTo>
                    <a:pt x="20891" y="8069"/>
                  </a:lnTo>
                  <a:lnTo>
                    <a:pt x="21083" y="8213"/>
                  </a:lnTo>
                  <a:lnTo>
                    <a:pt x="21275" y="8213"/>
                  </a:lnTo>
                  <a:lnTo>
                    <a:pt x="21323" y="8213"/>
                  </a:lnTo>
                  <a:lnTo>
                    <a:pt x="21371" y="8165"/>
                  </a:lnTo>
                  <a:lnTo>
                    <a:pt x="21371" y="8165"/>
                  </a:lnTo>
                  <a:lnTo>
                    <a:pt x="21563" y="7540"/>
                  </a:lnTo>
                  <a:lnTo>
                    <a:pt x="21659" y="7108"/>
                  </a:lnTo>
                  <a:lnTo>
                    <a:pt x="21707" y="6628"/>
                  </a:lnTo>
                  <a:lnTo>
                    <a:pt x="21755" y="6148"/>
                  </a:lnTo>
                  <a:lnTo>
                    <a:pt x="21707" y="5667"/>
                  </a:lnTo>
                  <a:lnTo>
                    <a:pt x="21611" y="5427"/>
                  </a:lnTo>
                  <a:lnTo>
                    <a:pt x="21515" y="5235"/>
                  </a:lnTo>
                  <a:lnTo>
                    <a:pt x="21419" y="5091"/>
                  </a:lnTo>
                  <a:lnTo>
                    <a:pt x="21227" y="4947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4617;p67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extrusionOk="0">
                  <a:moveTo>
                    <a:pt x="193" y="0"/>
                  </a:move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4618;p67"/>
            <p:cNvSpPr/>
            <p:nvPr/>
          </p:nvSpPr>
          <p:spPr>
            <a:xfrm>
              <a:off x="5662550" y="3600675"/>
              <a:ext cx="70875" cy="55250"/>
            </a:xfrm>
            <a:custGeom>
              <a:avLst/>
              <a:gdLst/>
              <a:ahLst/>
              <a:cxnLst/>
              <a:rect l="l" t="t" r="r" b="b"/>
              <a:pathLst>
                <a:path w="2835" h="2210" fill="none" extrusionOk="0">
                  <a:moveTo>
                    <a:pt x="337" y="0"/>
                  </a:moveTo>
                  <a:lnTo>
                    <a:pt x="337" y="0"/>
                  </a:lnTo>
                  <a:lnTo>
                    <a:pt x="193" y="0"/>
                  </a:lnTo>
                  <a:lnTo>
                    <a:pt x="97" y="48"/>
                  </a:lnTo>
                  <a:lnTo>
                    <a:pt x="97" y="48"/>
                  </a:lnTo>
                  <a:lnTo>
                    <a:pt x="49" y="144"/>
                  </a:lnTo>
                  <a:lnTo>
                    <a:pt x="1" y="288"/>
                  </a:lnTo>
                  <a:lnTo>
                    <a:pt x="49" y="384"/>
                  </a:lnTo>
                  <a:lnTo>
                    <a:pt x="97" y="576"/>
                  </a:lnTo>
                  <a:lnTo>
                    <a:pt x="289" y="913"/>
                  </a:lnTo>
                  <a:lnTo>
                    <a:pt x="625" y="1297"/>
                  </a:lnTo>
                  <a:lnTo>
                    <a:pt x="1009" y="1633"/>
                  </a:lnTo>
                  <a:lnTo>
                    <a:pt x="1442" y="1921"/>
                  </a:lnTo>
                  <a:lnTo>
                    <a:pt x="1922" y="2113"/>
                  </a:lnTo>
                  <a:lnTo>
                    <a:pt x="2114" y="2161"/>
                  </a:lnTo>
                  <a:lnTo>
                    <a:pt x="2306" y="2209"/>
                  </a:lnTo>
                  <a:lnTo>
                    <a:pt x="2306" y="2209"/>
                  </a:lnTo>
                  <a:lnTo>
                    <a:pt x="2498" y="2161"/>
                  </a:lnTo>
                  <a:lnTo>
                    <a:pt x="2642" y="2113"/>
                  </a:lnTo>
                  <a:lnTo>
                    <a:pt x="2642" y="2113"/>
                  </a:lnTo>
                  <a:lnTo>
                    <a:pt x="2786" y="2017"/>
                  </a:lnTo>
                  <a:lnTo>
                    <a:pt x="2834" y="1921"/>
                  </a:lnTo>
                  <a:lnTo>
                    <a:pt x="2834" y="1777"/>
                  </a:lnTo>
                  <a:lnTo>
                    <a:pt x="2786" y="1633"/>
                  </a:lnTo>
                  <a:lnTo>
                    <a:pt x="2690" y="1441"/>
                  </a:lnTo>
                  <a:lnTo>
                    <a:pt x="2546" y="1297"/>
                  </a:lnTo>
                  <a:lnTo>
                    <a:pt x="2162" y="913"/>
                  </a:lnTo>
                  <a:lnTo>
                    <a:pt x="1682" y="576"/>
                  </a:lnTo>
                  <a:lnTo>
                    <a:pt x="1202" y="288"/>
                  </a:lnTo>
                  <a:lnTo>
                    <a:pt x="721" y="48"/>
                  </a:lnTo>
                  <a:lnTo>
                    <a:pt x="529" y="0"/>
                  </a:lnTo>
                  <a:lnTo>
                    <a:pt x="337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4619;p67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extrusionOk="0">
                  <a:moveTo>
                    <a:pt x="241" y="0"/>
                  </a:move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4620;p67"/>
            <p:cNvSpPr/>
            <p:nvPr/>
          </p:nvSpPr>
          <p:spPr>
            <a:xfrm>
              <a:off x="5649350" y="3648700"/>
              <a:ext cx="43250" cy="33625"/>
            </a:xfrm>
            <a:custGeom>
              <a:avLst/>
              <a:gdLst/>
              <a:ahLst/>
              <a:cxnLst/>
              <a:rect l="l" t="t" r="r" b="b"/>
              <a:pathLst>
                <a:path w="1730" h="1345" fill="none" extrusionOk="0">
                  <a:moveTo>
                    <a:pt x="385" y="0"/>
                  </a:moveTo>
                  <a:lnTo>
                    <a:pt x="385" y="0"/>
                  </a:lnTo>
                  <a:lnTo>
                    <a:pt x="241" y="0"/>
                  </a:lnTo>
                  <a:lnTo>
                    <a:pt x="145" y="48"/>
                  </a:lnTo>
                  <a:lnTo>
                    <a:pt x="145" y="48"/>
                  </a:lnTo>
                  <a:lnTo>
                    <a:pt x="49" y="144"/>
                  </a:lnTo>
                  <a:lnTo>
                    <a:pt x="1" y="192"/>
                  </a:lnTo>
                  <a:lnTo>
                    <a:pt x="1" y="384"/>
                  </a:lnTo>
                  <a:lnTo>
                    <a:pt x="97" y="624"/>
                  </a:lnTo>
                  <a:lnTo>
                    <a:pt x="241" y="817"/>
                  </a:lnTo>
                  <a:lnTo>
                    <a:pt x="481" y="1057"/>
                  </a:lnTo>
                  <a:lnTo>
                    <a:pt x="721" y="1201"/>
                  </a:lnTo>
                  <a:lnTo>
                    <a:pt x="1009" y="1297"/>
                  </a:lnTo>
                  <a:lnTo>
                    <a:pt x="1297" y="1345"/>
                  </a:lnTo>
                  <a:lnTo>
                    <a:pt x="1297" y="1345"/>
                  </a:lnTo>
                  <a:lnTo>
                    <a:pt x="1489" y="1345"/>
                  </a:lnTo>
                  <a:lnTo>
                    <a:pt x="1489" y="1345"/>
                  </a:lnTo>
                  <a:lnTo>
                    <a:pt x="1585" y="1297"/>
                  </a:lnTo>
                  <a:lnTo>
                    <a:pt x="1682" y="1201"/>
                  </a:lnTo>
                  <a:lnTo>
                    <a:pt x="1730" y="1153"/>
                  </a:lnTo>
                  <a:lnTo>
                    <a:pt x="1730" y="1057"/>
                  </a:lnTo>
                  <a:lnTo>
                    <a:pt x="1633" y="817"/>
                  </a:lnTo>
                  <a:lnTo>
                    <a:pt x="1441" y="576"/>
                  </a:lnTo>
                  <a:lnTo>
                    <a:pt x="1201" y="384"/>
                  </a:lnTo>
                  <a:lnTo>
                    <a:pt x="913" y="144"/>
                  </a:lnTo>
                  <a:lnTo>
                    <a:pt x="625" y="48"/>
                  </a:lnTo>
                  <a:lnTo>
                    <a:pt x="38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4621;p67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extrusionOk="0">
                  <a:moveTo>
                    <a:pt x="1153" y="1"/>
                  </a:move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4622;p67"/>
            <p:cNvSpPr/>
            <p:nvPr/>
          </p:nvSpPr>
          <p:spPr>
            <a:xfrm>
              <a:off x="5342000" y="3689500"/>
              <a:ext cx="38425" cy="50475"/>
            </a:xfrm>
            <a:custGeom>
              <a:avLst/>
              <a:gdLst/>
              <a:ahLst/>
              <a:cxnLst/>
              <a:rect l="l" t="t" r="r" b="b"/>
              <a:pathLst>
                <a:path w="1537" h="2019" fill="none" extrusionOk="0">
                  <a:moveTo>
                    <a:pt x="1249" y="1"/>
                  </a:moveTo>
                  <a:lnTo>
                    <a:pt x="1249" y="1"/>
                  </a:lnTo>
                  <a:lnTo>
                    <a:pt x="1153" y="1"/>
                  </a:lnTo>
                  <a:lnTo>
                    <a:pt x="1153" y="1"/>
                  </a:lnTo>
                  <a:lnTo>
                    <a:pt x="1009" y="49"/>
                  </a:lnTo>
                  <a:lnTo>
                    <a:pt x="865" y="97"/>
                  </a:lnTo>
                  <a:lnTo>
                    <a:pt x="576" y="337"/>
                  </a:lnTo>
                  <a:lnTo>
                    <a:pt x="288" y="625"/>
                  </a:lnTo>
                  <a:lnTo>
                    <a:pt x="96" y="961"/>
                  </a:lnTo>
                  <a:lnTo>
                    <a:pt x="0" y="1298"/>
                  </a:lnTo>
                  <a:lnTo>
                    <a:pt x="0" y="1442"/>
                  </a:lnTo>
                  <a:lnTo>
                    <a:pt x="0" y="1586"/>
                  </a:lnTo>
                  <a:lnTo>
                    <a:pt x="48" y="1730"/>
                  </a:lnTo>
                  <a:lnTo>
                    <a:pt x="96" y="1874"/>
                  </a:lnTo>
                  <a:lnTo>
                    <a:pt x="192" y="1970"/>
                  </a:lnTo>
                  <a:lnTo>
                    <a:pt x="384" y="2018"/>
                  </a:lnTo>
                  <a:lnTo>
                    <a:pt x="384" y="2018"/>
                  </a:lnTo>
                  <a:lnTo>
                    <a:pt x="480" y="2018"/>
                  </a:lnTo>
                  <a:lnTo>
                    <a:pt x="480" y="2018"/>
                  </a:lnTo>
                  <a:lnTo>
                    <a:pt x="673" y="2018"/>
                  </a:lnTo>
                  <a:lnTo>
                    <a:pt x="817" y="1922"/>
                  </a:lnTo>
                  <a:lnTo>
                    <a:pt x="913" y="1826"/>
                  </a:lnTo>
                  <a:lnTo>
                    <a:pt x="1057" y="1730"/>
                  </a:lnTo>
                  <a:lnTo>
                    <a:pt x="1297" y="1394"/>
                  </a:lnTo>
                  <a:lnTo>
                    <a:pt x="1441" y="1009"/>
                  </a:lnTo>
                  <a:lnTo>
                    <a:pt x="1441" y="1009"/>
                  </a:lnTo>
                  <a:lnTo>
                    <a:pt x="1537" y="625"/>
                  </a:lnTo>
                  <a:lnTo>
                    <a:pt x="1537" y="289"/>
                  </a:lnTo>
                  <a:lnTo>
                    <a:pt x="1489" y="145"/>
                  </a:lnTo>
                  <a:lnTo>
                    <a:pt x="1441" y="49"/>
                  </a:lnTo>
                  <a:lnTo>
                    <a:pt x="1345" y="1"/>
                  </a:lnTo>
                  <a:lnTo>
                    <a:pt x="124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4623;p67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extrusionOk="0">
                  <a:moveTo>
                    <a:pt x="816" y="0"/>
                  </a:move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close/>
                </a:path>
              </a:pathLst>
            </a:custGeom>
            <a:solidFill>
              <a:srgbClr val="422D2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4624;p67"/>
            <p:cNvSpPr/>
            <p:nvPr/>
          </p:nvSpPr>
          <p:spPr>
            <a:xfrm>
              <a:off x="5384025" y="3711125"/>
              <a:ext cx="26425" cy="36050"/>
            </a:xfrm>
            <a:custGeom>
              <a:avLst/>
              <a:gdLst/>
              <a:ahLst/>
              <a:cxnLst/>
              <a:rect l="l" t="t" r="r" b="b"/>
              <a:pathLst>
                <a:path w="1057" h="1442" fill="none" extrusionOk="0">
                  <a:moveTo>
                    <a:pt x="865" y="0"/>
                  </a:moveTo>
                  <a:lnTo>
                    <a:pt x="865" y="0"/>
                  </a:lnTo>
                  <a:lnTo>
                    <a:pt x="816" y="0"/>
                  </a:lnTo>
                  <a:lnTo>
                    <a:pt x="816" y="0"/>
                  </a:lnTo>
                  <a:lnTo>
                    <a:pt x="576" y="96"/>
                  </a:lnTo>
                  <a:lnTo>
                    <a:pt x="384" y="241"/>
                  </a:lnTo>
                  <a:lnTo>
                    <a:pt x="192" y="433"/>
                  </a:lnTo>
                  <a:lnTo>
                    <a:pt x="48" y="673"/>
                  </a:lnTo>
                  <a:lnTo>
                    <a:pt x="0" y="913"/>
                  </a:lnTo>
                  <a:lnTo>
                    <a:pt x="0" y="1153"/>
                  </a:lnTo>
                  <a:lnTo>
                    <a:pt x="48" y="1297"/>
                  </a:lnTo>
                  <a:lnTo>
                    <a:pt x="144" y="1393"/>
                  </a:lnTo>
                  <a:lnTo>
                    <a:pt x="240" y="1441"/>
                  </a:lnTo>
                  <a:lnTo>
                    <a:pt x="240" y="1441"/>
                  </a:lnTo>
                  <a:lnTo>
                    <a:pt x="336" y="1441"/>
                  </a:lnTo>
                  <a:lnTo>
                    <a:pt x="336" y="1441"/>
                  </a:lnTo>
                  <a:lnTo>
                    <a:pt x="432" y="1441"/>
                  </a:lnTo>
                  <a:lnTo>
                    <a:pt x="528" y="1393"/>
                  </a:lnTo>
                  <a:lnTo>
                    <a:pt x="720" y="1201"/>
                  </a:lnTo>
                  <a:lnTo>
                    <a:pt x="865" y="1009"/>
                  </a:lnTo>
                  <a:lnTo>
                    <a:pt x="1009" y="721"/>
                  </a:lnTo>
                  <a:lnTo>
                    <a:pt x="1009" y="721"/>
                  </a:lnTo>
                  <a:lnTo>
                    <a:pt x="1057" y="481"/>
                  </a:lnTo>
                  <a:lnTo>
                    <a:pt x="1057" y="241"/>
                  </a:lnTo>
                  <a:lnTo>
                    <a:pt x="1009" y="48"/>
                  </a:lnTo>
                  <a:lnTo>
                    <a:pt x="913" y="0"/>
                  </a:lnTo>
                  <a:lnTo>
                    <a:pt x="865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4625;p67"/>
            <p:cNvSpPr/>
            <p:nvPr/>
          </p:nvSpPr>
          <p:spPr>
            <a:xfrm>
              <a:off x="5329975" y="3947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4626;p67"/>
            <p:cNvSpPr/>
            <p:nvPr/>
          </p:nvSpPr>
          <p:spPr>
            <a:xfrm>
              <a:off x="5322775" y="3938050"/>
              <a:ext cx="25" cy="1225"/>
            </a:xfrm>
            <a:custGeom>
              <a:avLst/>
              <a:gdLst/>
              <a:ahLst/>
              <a:cxnLst/>
              <a:rect l="l" t="t" r="r" b="b"/>
              <a:pathLst>
                <a:path w="1" h="49" extrusionOk="0">
                  <a:moveTo>
                    <a:pt x="1" y="48"/>
                  </a:moveTo>
                  <a:lnTo>
                    <a:pt x="1" y="0"/>
                  </a:lnTo>
                  <a:lnTo>
                    <a:pt x="1" y="48"/>
                  </a:lnTo>
                  <a:close/>
                </a:path>
              </a:pathLst>
            </a:custGeom>
            <a:solidFill>
              <a:srgbClr val="210A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4627;p67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0"/>
                  </a:move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4628;p67"/>
            <p:cNvSpPr/>
            <p:nvPr/>
          </p:nvSpPr>
          <p:spPr>
            <a:xfrm>
              <a:off x="5441650" y="3988475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0"/>
                  </a:moveTo>
                  <a:lnTo>
                    <a:pt x="1633" y="0"/>
                  </a:lnTo>
                  <a:lnTo>
                    <a:pt x="1441" y="0"/>
                  </a:lnTo>
                  <a:lnTo>
                    <a:pt x="1441" y="0"/>
                  </a:lnTo>
                  <a:lnTo>
                    <a:pt x="1105" y="48"/>
                  </a:lnTo>
                  <a:lnTo>
                    <a:pt x="817" y="144"/>
                  </a:lnTo>
                  <a:lnTo>
                    <a:pt x="577" y="288"/>
                  </a:lnTo>
                  <a:lnTo>
                    <a:pt x="384" y="432"/>
                  </a:lnTo>
                  <a:lnTo>
                    <a:pt x="192" y="625"/>
                  </a:lnTo>
                  <a:lnTo>
                    <a:pt x="96" y="865"/>
                  </a:lnTo>
                  <a:lnTo>
                    <a:pt x="0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7"/>
                  </a:lnTo>
                  <a:lnTo>
                    <a:pt x="144" y="1729"/>
                  </a:lnTo>
                  <a:lnTo>
                    <a:pt x="288" y="1921"/>
                  </a:lnTo>
                  <a:lnTo>
                    <a:pt x="481" y="2065"/>
                  </a:lnTo>
                  <a:lnTo>
                    <a:pt x="673" y="2209"/>
                  </a:lnTo>
                  <a:lnTo>
                    <a:pt x="913" y="2257"/>
                  </a:lnTo>
                  <a:lnTo>
                    <a:pt x="1153" y="2353"/>
                  </a:lnTo>
                  <a:lnTo>
                    <a:pt x="1441" y="2353"/>
                  </a:lnTo>
                  <a:lnTo>
                    <a:pt x="1441" y="2353"/>
                  </a:lnTo>
                  <a:lnTo>
                    <a:pt x="1633" y="2353"/>
                  </a:lnTo>
                  <a:lnTo>
                    <a:pt x="1633" y="2353"/>
                  </a:lnTo>
                  <a:lnTo>
                    <a:pt x="1969" y="2305"/>
                  </a:lnTo>
                  <a:lnTo>
                    <a:pt x="2209" y="2209"/>
                  </a:lnTo>
                  <a:lnTo>
                    <a:pt x="2498" y="2065"/>
                  </a:lnTo>
                  <a:lnTo>
                    <a:pt x="2690" y="1921"/>
                  </a:lnTo>
                  <a:lnTo>
                    <a:pt x="2882" y="1729"/>
                  </a:lnTo>
                  <a:lnTo>
                    <a:pt x="2978" y="1489"/>
                  </a:lnTo>
                  <a:lnTo>
                    <a:pt x="3074" y="1297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786" y="432"/>
                  </a:lnTo>
                  <a:lnTo>
                    <a:pt x="2594" y="288"/>
                  </a:lnTo>
                  <a:lnTo>
                    <a:pt x="2402" y="192"/>
                  </a:lnTo>
                  <a:lnTo>
                    <a:pt x="2161" y="96"/>
                  </a:lnTo>
                  <a:lnTo>
                    <a:pt x="1873" y="0"/>
                  </a:lnTo>
                  <a:lnTo>
                    <a:pt x="16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4629;p67"/>
            <p:cNvSpPr/>
            <p:nvPr/>
          </p:nvSpPr>
          <p:spPr>
            <a:xfrm>
              <a:off x="5648150" y="3825175"/>
              <a:ext cx="72075" cy="37250"/>
            </a:xfrm>
            <a:custGeom>
              <a:avLst/>
              <a:gdLst/>
              <a:ahLst/>
              <a:cxnLst/>
              <a:rect l="l" t="t" r="r" b="b"/>
              <a:pathLst>
                <a:path w="2883" h="1490" extrusionOk="0">
                  <a:moveTo>
                    <a:pt x="1249" y="1"/>
                  </a:moveTo>
                  <a:lnTo>
                    <a:pt x="1057" y="49"/>
                  </a:lnTo>
                  <a:lnTo>
                    <a:pt x="817" y="97"/>
                  </a:lnTo>
                  <a:lnTo>
                    <a:pt x="577" y="193"/>
                  </a:lnTo>
                  <a:lnTo>
                    <a:pt x="385" y="337"/>
                  </a:lnTo>
                  <a:lnTo>
                    <a:pt x="193" y="481"/>
                  </a:lnTo>
                  <a:lnTo>
                    <a:pt x="49" y="721"/>
                  </a:lnTo>
                  <a:lnTo>
                    <a:pt x="1" y="769"/>
                  </a:lnTo>
                  <a:lnTo>
                    <a:pt x="49" y="817"/>
                  </a:lnTo>
                  <a:lnTo>
                    <a:pt x="145" y="865"/>
                  </a:lnTo>
                  <a:lnTo>
                    <a:pt x="241" y="817"/>
                  </a:lnTo>
                  <a:lnTo>
                    <a:pt x="385" y="625"/>
                  </a:lnTo>
                  <a:lnTo>
                    <a:pt x="529" y="481"/>
                  </a:lnTo>
                  <a:lnTo>
                    <a:pt x="721" y="385"/>
                  </a:lnTo>
                  <a:lnTo>
                    <a:pt x="913" y="289"/>
                  </a:lnTo>
                  <a:lnTo>
                    <a:pt x="1105" y="241"/>
                  </a:lnTo>
                  <a:lnTo>
                    <a:pt x="1297" y="241"/>
                  </a:lnTo>
                  <a:lnTo>
                    <a:pt x="1633" y="337"/>
                  </a:lnTo>
                  <a:lnTo>
                    <a:pt x="2018" y="481"/>
                  </a:lnTo>
                  <a:lnTo>
                    <a:pt x="2306" y="721"/>
                  </a:lnTo>
                  <a:lnTo>
                    <a:pt x="2546" y="1057"/>
                  </a:lnTo>
                  <a:lnTo>
                    <a:pt x="2690" y="1442"/>
                  </a:lnTo>
                  <a:lnTo>
                    <a:pt x="2738" y="1490"/>
                  </a:lnTo>
                  <a:lnTo>
                    <a:pt x="2834" y="1490"/>
                  </a:lnTo>
                  <a:lnTo>
                    <a:pt x="2882" y="1442"/>
                  </a:lnTo>
                  <a:lnTo>
                    <a:pt x="2882" y="1346"/>
                  </a:lnTo>
                  <a:lnTo>
                    <a:pt x="2834" y="1153"/>
                  </a:lnTo>
                  <a:lnTo>
                    <a:pt x="2738" y="913"/>
                  </a:lnTo>
                  <a:lnTo>
                    <a:pt x="2594" y="721"/>
                  </a:lnTo>
                  <a:lnTo>
                    <a:pt x="2450" y="529"/>
                  </a:lnTo>
                  <a:lnTo>
                    <a:pt x="2306" y="385"/>
                  </a:lnTo>
                  <a:lnTo>
                    <a:pt x="2114" y="241"/>
                  </a:lnTo>
                  <a:lnTo>
                    <a:pt x="1922" y="145"/>
                  </a:lnTo>
                  <a:lnTo>
                    <a:pt x="1681" y="49"/>
                  </a:lnTo>
                  <a:lnTo>
                    <a:pt x="1489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4630;p67"/>
            <p:cNvSpPr/>
            <p:nvPr/>
          </p:nvSpPr>
          <p:spPr>
            <a:xfrm>
              <a:off x="5466850" y="3820375"/>
              <a:ext cx="72075" cy="31250"/>
            </a:xfrm>
            <a:custGeom>
              <a:avLst/>
              <a:gdLst/>
              <a:ahLst/>
              <a:cxnLst/>
              <a:rect l="l" t="t" r="r" b="b"/>
              <a:pathLst>
                <a:path w="2883" h="1250" extrusionOk="0">
                  <a:moveTo>
                    <a:pt x="1249" y="1"/>
                  </a:moveTo>
                  <a:lnTo>
                    <a:pt x="817" y="193"/>
                  </a:lnTo>
                  <a:lnTo>
                    <a:pt x="481" y="433"/>
                  </a:lnTo>
                  <a:lnTo>
                    <a:pt x="337" y="577"/>
                  </a:lnTo>
                  <a:lnTo>
                    <a:pt x="193" y="721"/>
                  </a:lnTo>
                  <a:lnTo>
                    <a:pt x="97" y="913"/>
                  </a:lnTo>
                  <a:lnTo>
                    <a:pt x="1" y="1153"/>
                  </a:lnTo>
                  <a:lnTo>
                    <a:pt x="1" y="1201"/>
                  </a:lnTo>
                  <a:lnTo>
                    <a:pt x="49" y="1249"/>
                  </a:lnTo>
                  <a:lnTo>
                    <a:pt x="145" y="1249"/>
                  </a:lnTo>
                  <a:lnTo>
                    <a:pt x="193" y="1201"/>
                  </a:lnTo>
                  <a:lnTo>
                    <a:pt x="241" y="1009"/>
                  </a:lnTo>
                  <a:lnTo>
                    <a:pt x="337" y="865"/>
                  </a:lnTo>
                  <a:lnTo>
                    <a:pt x="625" y="625"/>
                  </a:lnTo>
                  <a:lnTo>
                    <a:pt x="961" y="433"/>
                  </a:lnTo>
                  <a:lnTo>
                    <a:pt x="1297" y="289"/>
                  </a:lnTo>
                  <a:lnTo>
                    <a:pt x="1634" y="241"/>
                  </a:lnTo>
                  <a:lnTo>
                    <a:pt x="2018" y="241"/>
                  </a:lnTo>
                  <a:lnTo>
                    <a:pt x="2210" y="289"/>
                  </a:lnTo>
                  <a:lnTo>
                    <a:pt x="2402" y="385"/>
                  </a:lnTo>
                  <a:lnTo>
                    <a:pt x="2546" y="529"/>
                  </a:lnTo>
                  <a:lnTo>
                    <a:pt x="2690" y="673"/>
                  </a:lnTo>
                  <a:lnTo>
                    <a:pt x="2738" y="721"/>
                  </a:lnTo>
                  <a:lnTo>
                    <a:pt x="2834" y="721"/>
                  </a:lnTo>
                  <a:lnTo>
                    <a:pt x="2882" y="673"/>
                  </a:lnTo>
                  <a:lnTo>
                    <a:pt x="2882" y="577"/>
                  </a:lnTo>
                  <a:lnTo>
                    <a:pt x="2738" y="385"/>
                  </a:lnTo>
                  <a:lnTo>
                    <a:pt x="2546" y="241"/>
                  </a:lnTo>
                  <a:lnTo>
                    <a:pt x="2354" y="145"/>
                  </a:lnTo>
                  <a:lnTo>
                    <a:pt x="2114" y="49"/>
                  </a:lnTo>
                  <a:lnTo>
                    <a:pt x="1682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4631;p67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extrusionOk="0">
                  <a:moveTo>
                    <a:pt x="1441" y="1"/>
                  </a:move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4632;p67"/>
            <p:cNvSpPr/>
            <p:nvPr/>
          </p:nvSpPr>
          <p:spPr>
            <a:xfrm>
              <a:off x="5679375" y="3966850"/>
              <a:ext cx="76850" cy="58850"/>
            </a:xfrm>
            <a:custGeom>
              <a:avLst/>
              <a:gdLst/>
              <a:ahLst/>
              <a:cxnLst/>
              <a:rect l="l" t="t" r="r" b="b"/>
              <a:pathLst>
                <a:path w="3074" h="2354" fill="none" extrusionOk="0">
                  <a:moveTo>
                    <a:pt x="1633" y="1"/>
                  </a:moveTo>
                  <a:lnTo>
                    <a:pt x="1633" y="1"/>
                  </a:lnTo>
                  <a:lnTo>
                    <a:pt x="1441" y="1"/>
                  </a:lnTo>
                  <a:lnTo>
                    <a:pt x="1441" y="1"/>
                  </a:lnTo>
                  <a:lnTo>
                    <a:pt x="1153" y="49"/>
                  </a:lnTo>
                  <a:lnTo>
                    <a:pt x="865" y="145"/>
                  </a:lnTo>
                  <a:lnTo>
                    <a:pt x="625" y="289"/>
                  </a:lnTo>
                  <a:lnTo>
                    <a:pt x="384" y="433"/>
                  </a:lnTo>
                  <a:lnTo>
                    <a:pt x="240" y="625"/>
                  </a:lnTo>
                  <a:lnTo>
                    <a:pt x="96" y="865"/>
                  </a:lnTo>
                  <a:lnTo>
                    <a:pt x="48" y="1057"/>
                  </a:lnTo>
                  <a:lnTo>
                    <a:pt x="0" y="1297"/>
                  </a:lnTo>
                  <a:lnTo>
                    <a:pt x="0" y="1297"/>
                  </a:lnTo>
                  <a:lnTo>
                    <a:pt x="48" y="1538"/>
                  </a:lnTo>
                  <a:lnTo>
                    <a:pt x="144" y="1730"/>
                  </a:lnTo>
                  <a:lnTo>
                    <a:pt x="288" y="1922"/>
                  </a:lnTo>
                  <a:lnTo>
                    <a:pt x="481" y="2066"/>
                  </a:lnTo>
                  <a:lnTo>
                    <a:pt x="673" y="2162"/>
                  </a:lnTo>
                  <a:lnTo>
                    <a:pt x="913" y="2258"/>
                  </a:lnTo>
                  <a:lnTo>
                    <a:pt x="1201" y="2306"/>
                  </a:lnTo>
                  <a:lnTo>
                    <a:pt x="1489" y="2354"/>
                  </a:lnTo>
                  <a:lnTo>
                    <a:pt x="1489" y="2354"/>
                  </a:lnTo>
                  <a:lnTo>
                    <a:pt x="1681" y="2354"/>
                  </a:lnTo>
                  <a:lnTo>
                    <a:pt x="1681" y="2354"/>
                  </a:lnTo>
                  <a:lnTo>
                    <a:pt x="1969" y="2306"/>
                  </a:lnTo>
                  <a:lnTo>
                    <a:pt x="2257" y="2210"/>
                  </a:lnTo>
                  <a:lnTo>
                    <a:pt x="2498" y="2066"/>
                  </a:lnTo>
                  <a:lnTo>
                    <a:pt x="2738" y="1922"/>
                  </a:lnTo>
                  <a:lnTo>
                    <a:pt x="2882" y="1730"/>
                  </a:lnTo>
                  <a:lnTo>
                    <a:pt x="3026" y="1490"/>
                  </a:lnTo>
                  <a:lnTo>
                    <a:pt x="3074" y="1249"/>
                  </a:lnTo>
                  <a:lnTo>
                    <a:pt x="3074" y="1057"/>
                  </a:lnTo>
                  <a:lnTo>
                    <a:pt x="3074" y="1057"/>
                  </a:lnTo>
                  <a:lnTo>
                    <a:pt x="3026" y="817"/>
                  </a:lnTo>
                  <a:lnTo>
                    <a:pt x="2930" y="625"/>
                  </a:lnTo>
                  <a:lnTo>
                    <a:pt x="2834" y="433"/>
                  </a:lnTo>
                  <a:lnTo>
                    <a:pt x="2642" y="289"/>
                  </a:lnTo>
                  <a:lnTo>
                    <a:pt x="2402" y="145"/>
                  </a:lnTo>
                  <a:lnTo>
                    <a:pt x="2161" y="97"/>
                  </a:lnTo>
                  <a:lnTo>
                    <a:pt x="1921" y="1"/>
                  </a:lnTo>
                  <a:lnTo>
                    <a:pt x="163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4633;p67"/>
            <p:cNvSpPr/>
            <p:nvPr/>
          </p:nvSpPr>
          <p:spPr>
            <a:xfrm>
              <a:off x="5591725" y="3923625"/>
              <a:ext cx="19225" cy="20450"/>
            </a:xfrm>
            <a:custGeom>
              <a:avLst/>
              <a:gdLst/>
              <a:ahLst/>
              <a:cxnLst/>
              <a:rect l="l" t="t" r="r" b="b"/>
              <a:pathLst>
                <a:path w="769" h="818" extrusionOk="0">
                  <a:moveTo>
                    <a:pt x="48" y="1"/>
                  </a:moveTo>
                  <a:lnTo>
                    <a:pt x="0" y="49"/>
                  </a:lnTo>
                  <a:lnTo>
                    <a:pt x="0" y="145"/>
                  </a:lnTo>
                  <a:lnTo>
                    <a:pt x="144" y="577"/>
                  </a:lnTo>
                  <a:lnTo>
                    <a:pt x="241" y="625"/>
                  </a:lnTo>
                  <a:lnTo>
                    <a:pt x="337" y="577"/>
                  </a:lnTo>
                  <a:lnTo>
                    <a:pt x="481" y="385"/>
                  </a:lnTo>
                  <a:lnTo>
                    <a:pt x="577" y="241"/>
                  </a:lnTo>
                  <a:lnTo>
                    <a:pt x="577" y="289"/>
                  </a:lnTo>
                  <a:lnTo>
                    <a:pt x="577" y="433"/>
                  </a:lnTo>
                  <a:lnTo>
                    <a:pt x="577" y="577"/>
                  </a:lnTo>
                  <a:lnTo>
                    <a:pt x="529" y="673"/>
                  </a:lnTo>
                  <a:lnTo>
                    <a:pt x="577" y="769"/>
                  </a:lnTo>
                  <a:lnTo>
                    <a:pt x="625" y="817"/>
                  </a:lnTo>
                  <a:lnTo>
                    <a:pt x="721" y="769"/>
                  </a:lnTo>
                  <a:lnTo>
                    <a:pt x="721" y="673"/>
                  </a:lnTo>
                  <a:lnTo>
                    <a:pt x="721" y="577"/>
                  </a:lnTo>
                  <a:lnTo>
                    <a:pt x="769" y="433"/>
                  </a:lnTo>
                  <a:lnTo>
                    <a:pt x="721" y="97"/>
                  </a:lnTo>
                  <a:lnTo>
                    <a:pt x="721" y="49"/>
                  </a:lnTo>
                  <a:lnTo>
                    <a:pt x="625" y="49"/>
                  </a:lnTo>
                  <a:lnTo>
                    <a:pt x="529" y="145"/>
                  </a:lnTo>
                  <a:lnTo>
                    <a:pt x="385" y="241"/>
                  </a:lnTo>
                  <a:lnTo>
                    <a:pt x="281" y="370"/>
                  </a:lnTo>
                  <a:lnTo>
                    <a:pt x="144" y="97"/>
                  </a:lnTo>
                  <a:lnTo>
                    <a:pt x="96" y="1"/>
                  </a:lnTo>
                  <a:close/>
                </a:path>
              </a:pathLst>
            </a:custGeom>
            <a:solidFill>
              <a:srgbClr val="4D2A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4634;p67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extrusionOk="0">
                  <a:moveTo>
                    <a:pt x="3602" y="1"/>
                  </a:moveTo>
                  <a:lnTo>
                    <a:pt x="0" y="1009"/>
                  </a:lnTo>
                  <a:lnTo>
                    <a:pt x="385" y="1826"/>
                  </a:lnTo>
                  <a:lnTo>
                    <a:pt x="817" y="2546"/>
                  </a:lnTo>
                  <a:lnTo>
                    <a:pt x="1249" y="3170"/>
                  </a:lnTo>
                  <a:lnTo>
                    <a:pt x="1729" y="3795"/>
                  </a:lnTo>
                  <a:lnTo>
                    <a:pt x="2210" y="4371"/>
                  </a:lnTo>
                  <a:lnTo>
                    <a:pt x="2786" y="4851"/>
                  </a:lnTo>
                  <a:lnTo>
                    <a:pt x="3314" y="5284"/>
                  </a:lnTo>
                  <a:lnTo>
                    <a:pt x="3891" y="5716"/>
                  </a:lnTo>
                  <a:lnTo>
                    <a:pt x="4467" y="6052"/>
                  </a:lnTo>
                  <a:lnTo>
                    <a:pt x="5091" y="6388"/>
                  </a:lnTo>
                  <a:lnTo>
                    <a:pt x="5715" y="6676"/>
                  </a:lnTo>
                  <a:lnTo>
                    <a:pt x="6340" y="6916"/>
                  </a:lnTo>
                  <a:lnTo>
                    <a:pt x="6964" y="7108"/>
                  </a:lnTo>
                  <a:lnTo>
                    <a:pt x="7588" y="7301"/>
                  </a:lnTo>
                  <a:lnTo>
                    <a:pt x="8789" y="7589"/>
                  </a:lnTo>
                  <a:lnTo>
                    <a:pt x="9990" y="7733"/>
                  </a:lnTo>
                  <a:lnTo>
                    <a:pt x="11094" y="7829"/>
                  </a:lnTo>
                  <a:lnTo>
                    <a:pt x="12103" y="7829"/>
                  </a:lnTo>
                  <a:lnTo>
                    <a:pt x="13015" y="7781"/>
                  </a:lnTo>
                  <a:lnTo>
                    <a:pt x="13736" y="7733"/>
                  </a:lnTo>
                  <a:lnTo>
                    <a:pt x="14312" y="7685"/>
                  </a:lnTo>
                  <a:lnTo>
                    <a:pt x="14792" y="7589"/>
                  </a:lnTo>
                  <a:lnTo>
                    <a:pt x="14984" y="5476"/>
                  </a:lnTo>
                  <a:lnTo>
                    <a:pt x="12871" y="5091"/>
                  </a:lnTo>
                  <a:lnTo>
                    <a:pt x="11046" y="4707"/>
                  </a:lnTo>
                  <a:lnTo>
                    <a:pt x="9461" y="4275"/>
                  </a:lnTo>
                  <a:lnTo>
                    <a:pt x="8117" y="3795"/>
                  </a:lnTo>
                  <a:lnTo>
                    <a:pt x="7012" y="3363"/>
                  </a:lnTo>
                  <a:lnTo>
                    <a:pt x="6100" y="2882"/>
                  </a:lnTo>
                  <a:lnTo>
                    <a:pt x="5331" y="2450"/>
                  </a:lnTo>
                  <a:lnTo>
                    <a:pt x="4755" y="2018"/>
                  </a:lnTo>
                  <a:lnTo>
                    <a:pt x="4323" y="1634"/>
                  </a:lnTo>
                  <a:lnTo>
                    <a:pt x="4035" y="1249"/>
                  </a:lnTo>
                  <a:lnTo>
                    <a:pt x="3843" y="913"/>
                  </a:lnTo>
                  <a:lnTo>
                    <a:pt x="3698" y="577"/>
                  </a:lnTo>
                  <a:lnTo>
                    <a:pt x="3650" y="337"/>
                  </a:lnTo>
                  <a:lnTo>
                    <a:pt x="3602" y="193"/>
                  </a:lnTo>
                  <a:lnTo>
                    <a:pt x="3602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4635;p67"/>
            <p:cNvSpPr/>
            <p:nvPr/>
          </p:nvSpPr>
          <p:spPr>
            <a:xfrm>
              <a:off x="5452450" y="4203375"/>
              <a:ext cx="374625" cy="195725"/>
            </a:xfrm>
            <a:custGeom>
              <a:avLst/>
              <a:gdLst/>
              <a:ahLst/>
              <a:cxnLst/>
              <a:rect l="l" t="t" r="r" b="b"/>
              <a:pathLst>
                <a:path w="14985" h="7829" fill="none" extrusionOk="0">
                  <a:moveTo>
                    <a:pt x="3602" y="1"/>
                  </a:moveTo>
                  <a:lnTo>
                    <a:pt x="3602" y="1"/>
                  </a:lnTo>
                  <a:lnTo>
                    <a:pt x="3602" y="193"/>
                  </a:lnTo>
                  <a:lnTo>
                    <a:pt x="3650" y="337"/>
                  </a:lnTo>
                  <a:lnTo>
                    <a:pt x="3698" y="577"/>
                  </a:lnTo>
                  <a:lnTo>
                    <a:pt x="3843" y="913"/>
                  </a:lnTo>
                  <a:lnTo>
                    <a:pt x="4035" y="1249"/>
                  </a:lnTo>
                  <a:lnTo>
                    <a:pt x="4323" y="1634"/>
                  </a:lnTo>
                  <a:lnTo>
                    <a:pt x="4755" y="2018"/>
                  </a:lnTo>
                  <a:lnTo>
                    <a:pt x="5331" y="2450"/>
                  </a:lnTo>
                  <a:lnTo>
                    <a:pt x="6100" y="2882"/>
                  </a:lnTo>
                  <a:lnTo>
                    <a:pt x="7012" y="3363"/>
                  </a:lnTo>
                  <a:lnTo>
                    <a:pt x="8117" y="3795"/>
                  </a:lnTo>
                  <a:lnTo>
                    <a:pt x="9461" y="4275"/>
                  </a:lnTo>
                  <a:lnTo>
                    <a:pt x="11046" y="4707"/>
                  </a:lnTo>
                  <a:lnTo>
                    <a:pt x="12871" y="5091"/>
                  </a:lnTo>
                  <a:lnTo>
                    <a:pt x="14984" y="5476"/>
                  </a:lnTo>
                  <a:lnTo>
                    <a:pt x="14792" y="7589"/>
                  </a:lnTo>
                  <a:lnTo>
                    <a:pt x="14792" y="7589"/>
                  </a:lnTo>
                  <a:lnTo>
                    <a:pt x="14312" y="7685"/>
                  </a:lnTo>
                  <a:lnTo>
                    <a:pt x="13736" y="7733"/>
                  </a:lnTo>
                  <a:lnTo>
                    <a:pt x="13015" y="7781"/>
                  </a:lnTo>
                  <a:lnTo>
                    <a:pt x="12103" y="7829"/>
                  </a:lnTo>
                  <a:lnTo>
                    <a:pt x="11094" y="7829"/>
                  </a:lnTo>
                  <a:lnTo>
                    <a:pt x="9990" y="7733"/>
                  </a:lnTo>
                  <a:lnTo>
                    <a:pt x="8789" y="7589"/>
                  </a:lnTo>
                  <a:lnTo>
                    <a:pt x="7588" y="7301"/>
                  </a:lnTo>
                  <a:lnTo>
                    <a:pt x="6964" y="7108"/>
                  </a:lnTo>
                  <a:lnTo>
                    <a:pt x="6340" y="6916"/>
                  </a:lnTo>
                  <a:lnTo>
                    <a:pt x="5715" y="6676"/>
                  </a:lnTo>
                  <a:lnTo>
                    <a:pt x="5091" y="6388"/>
                  </a:lnTo>
                  <a:lnTo>
                    <a:pt x="4467" y="6052"/>
                  </a:lnTo>
                  <a:lnTo>
                    <a:pt x="3891" y="5716"/>
                  </a:lnTo>
                  <a:lnTo>
                    <a:pt x="3314" y="5284"/>
                  </a:lnTo>
                  <a:lnTo>
                    <a:pt x="2786" y="4851"/>
                  </a:lnTo>
                  <a:lnTo>
                    <a:pt x="2210" y="4371"/>
                  </a:lnTo>
                  <a:lnTo>
                    <a:pt x="1729" y="3795"/>
                  </a:lnTo>
                  <a:lnTo>
                    <a:pt x="1249" y="3170"/>
                  </a:lnTo>
                  <a:lnTo>
                    <a:pt x="817" y="2546"/>
                  </a:lnTo>
                  <a:lnTo>
                    <a:pt x="385" y="1826"/>
                  </a:lnTo>
                  <a:lnTo>
                    <a:pt x="0" y="1009"/>
                  </a:lnTo>
                  <a:lnTo>
                    <a:pt x="3602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4636;p67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BB4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4637;p67"/>
            <p:cNvSpPr/>
            <p:nvPr/>
          </p:nvSpPr>
          <p:spPr>
            <a:xfrm>
              <a:off x="5546100" y="4221400"/>
              <a:ext cx="42050" cy="44450"/>
            </a:xfrm>
            <a:custGeom>
              <a:avLst/>
              <a:gdLst/>
              <a:ahLst/>
              <a:cxnLst/>
              <a:rect l="l" t="t" r="r" b="b"/>
              <a:pathLst>
                <a:path w="1682" h="177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93" y="384"/>
                  </a:lnTo>
                  <a:lnTo>
                    <a:pt x="529" y="817"/>
                  </a:lnTo>
                  <a:lnTo>
                    <a:pt x="1009" y="129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681" y="1777"/>
                  </a:lnTo>
                  <a:lnTo>
                    <a:pt x="1009" y="1297"/>
                  </a:lnTo>
                  <a:lnTo>
                    <a:pt x="529" y="817"/>
                  </a:lnTo>
                  <a:lnTo>
                    <a:pt x="193" y="38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4638;p67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extrusionOk="0">
                  <a:moveTo>
                    <a:pt x="3026" y="0"/>
                  </a:move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  <a:close/>
                </a:path>
              </a:pathLst>
            </a:custGeom>
            <a:solidFill>
              <a:srgbClr val="BF5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4639;p67"/>
            <p:cNvSpPr/>
            <p:nvPr/>
          </p:nvSpPr>
          <p:spPr>
            <a:xfrm>
              <a:off x="5470450" y="4221400"/>
              <a:ext cx="117700" cy="105675"/>
            </a:xfrm>
            <a:custGeom>
              <a:avLst/>
              <a:gdLst/>
              <a:ahLst/>
              <a:cxnLst/>
              <a:rect l="l" t="t" r="r" b="b"/>
              <a:pathLst>
                <a:path w="4708" h="4227" fill="none" extrusionOk="0">
                  <a:moveTo>
                    <a:pt x="3026" y="0"/>
                  </a:moveTo>
                  <a:lnTo>
                    <a:pt x="1" y="1681"/>
                  </a:lnTo>
                  <a:lnTo>
                    <a:pt x="1" y="1681"/>
                  </a:lnTo>
                  <a:lnTo>
                    <a:pt x="1" y="1681"/>
                  </a:lnTo>
                  <a:lnTo>
                    <a:pt x="481" y="2449"/>
                  </a:lnTo>
                  <a:lnTo>
                    <a:pt x="1009" y="3122"/>
                  </a:lnTo>
                  <a:lnTo>
                    <a:pt x="1586" y="3698"/>
                  </a:lnTo>
                  <a:lnTo>
                    <a:pt x="2162" y="4226"/>
                  </a:lnTo>
                  <a:lnTo>
                    <a:pt x="4707" y="1777"/>
                  </a:lnTo>
                  <a:lnTo>
                    <a:pt x="4707" y="1777"/>
                  </a:lnTo>
                  <a:lnTo>
                    <a:pt x="4035" y="1297"/>
                  </a:lnTo>
                  <a:lnTo>
                    <a:pt x="3555" y="817"/>
                  </a:lnTo>
                  <a:lnTo>
                    <a:pt x="3219" y="384"/>
                  </a:lnTo>
                  <a:lnTo>
                    <a:pt x="302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4640;p67"/>
            <p:cNvSpPr/>
            <p:nvPr/>
          </p:nvSpPr>
          <p:spPr>
            <a:xfrm>
              <a:off x="5792225" y="4297025"/>
              <a:ext cx="133300" cy="121300"/>
            </a:xfrm>
            <a:custGeom>
              <a:avLst/>
              <a:gdLst/>
              <a:ahLst/>
              <a:cxnLst/>
              <a:rect l="l" t="t" r="r" b="b"/>
              <a:pathLst>
                <a:path w="5332" h="4852" extrusionOk="0">
                  <a:moveTo>
                    <a:pt x="2738" y="1"/>
                  </a:moveTo>
                  <a:lnTo>
                    <a:pt x="2498" y="49"/>
                  </a:lnTo>
                  <a:lnTo>
                    <a:pt x="2210" y="193"/>
                  </a:lnTo>
                  <a:lnTo>
                    <a:pt x="1682" y="529"/>
                  </a:lnTo>
                  <a:lnTo>
                    <a:pt x="1249" y="817"/>
                  </a:lnTo>
                  <a:lnTo>
                    <a:pt x="1009" y="913"/>
                  </a:lnTo>
                  <a:lnTo>
                    <a:pt x="769" y="1009"/>
                  </a:lnTo>
                  <a:lnTo>
                    <a:pt x="529" y="1153"/>
                  </a:lnTo>
                  <a:lnTo>
                    <a:pt x="385" y="1345"/>
                  </a:lnTo>
                  <a:lnTo>
                    <a:pt x="193" y="1586"/>
                  </a:lnTo>
                  <a:lnTo>
                    <a:pt x="97" y="1826"/>
                  </a:lnTo>
                  <a:lnTo>
                    <a:pt x="49" y="2066"/>
                  </a:lnTo>
                  <a:lnTo>
                    <a:pt x="1" y="2354"/>
                  </a:lnTo>
                  <a:lnTo>
                    <a:pt x="1" y="3122"/>
                  </a:lnTo>
                  <a:lnTo>
                    <a:pt x="49" y="3410"/>
                  </a:lnTo>
                  <a:lnTo>
                    <a:pt x="145" y="3699"/>
                  </a:lnTo>
                  <a:lnTo>
                    <a:pt x="289" y="3987"/>
                  </a:lnTo>
                  <a:lnTo>
                    <a:pt x="481" y="4227"/>
                  </a:lnTo>
                  <a:lnTo>
                    <a:pt x="721" y="4419"/>
                  </a:lnTo>
                  <a:lnTo>
                    <a:pt x="961" y="4515"/>
                  </a:lnTo>
                  <a:lnTo>
                    <a:pt x="1249" y="4611"/>
                  </a:lnTo>
                  <a:lnTo>
                    <a:pt x="1585" y="4659"/>
                  </a:lnTo>
                  <a:lnTo>
                    <a:pt x="1826" y="4659"/>
                  </a:lnTo>
                  <a:lnTo>
                    <a:pt x="2066" y="4563"/>
                  </a:lnTo>
                  <a:lnTo>
                    <a:pt x="2258" y="4515"/>
                  </a:lnTo>
                  <a:lnTo>
                    <a:pt x="2450" y="4371"/>
                  </a:lnTo>
                  <a:lnTo>
                    <a:pt x="2930" y="4563"/>
                  </a:lnTo>
                  <a:lnTo>
                    <a:pt x="3410" y="4755"/>
                  </a:lnTo>
                  <a:lnTo>
                    <a:pt x="3843" y="4851"/>
                  </a:lnTo>
                  <a:lnTo>
                    <a:pt x="3987" y="4851"/>
                  </a:lnTo>
                  <a:lnTo>
                    <a:pt x="4035" y="4803"/>
                  </a:lnTo>
                  <a:lnTo>
                    <a:pt x="4083" y="4755"/>
                  </a:lnTo>
                  <a:lnTo>
                    <a:pt x="4083" y="4707"/>
                  </a:lnTo>
                  <a:lnTo>
                    <a:pt x="3987" y="4563"/>
                  </a:lnTo>
                  <a:lnTo>
                    <a:pt x="3843" y="4371"/>
                  </a:lnTo>
                  <a:lnTo>
                    <a:pt x="3651" y="4227"/>
                  </a:lnTo>
                  <a:lnTo>
                    <a:pt x="3266" y="3939"/>
                  </a:lnTo>
                  <a:lnTo>
                    <a:pt x="2978" y="3747"/>
                  </a:lnTo>
                  <a:lnTo>
                    <a:pt x="3362" y="3843"/>
                  </a:lnTo>
                  <a:lnTo>
                    <a:pt x="3939" y="3939"/>
                  </a:lnTo>
                  <a:lnTo>
                    <a:pt x="4227" y="3987"/>
                  </a:lnTo>
                  <a:lnTo>
                    <a:pt x="4515" y="3987"/>
                  </a:lnTo>
                  <a:lnTo>
                    <a:pt x="4755" y="3939"/>
                  </a:lnTo>
                  <a:lnTo>
                    <a:pt x="4899" y="3843"/>
                  </a:lnTo>
                  <a:lnTo>
                    <a:pt x="4899" y="3795"/>
                  </a:lnTo>
                  <a:lnTo>
                    <a:pt x="4899" y="3747"/>
                  </a:lnTo>
                  <a:lnTo>
                    <a:pt x="4707" y="3603"/>
                  </a:lnTo>
                  <a:lnTo>
                    <a:pt x="4419" y="3459"/>
                  </a:lnTo>
                  <a:lnTo>
                    <a:pt x="4083" y="3362"/>
                  </a:lnTo>
                  <a:lnTo>
                    <a:pt x="3410" y="3170"/>
                  </a:lnTo>
                  <a:lnTo>
                    <a:pt x="3122" y="3074"/>
                  </a:lnTo>
                  <a:lnTo>
                    <a:pt x="4131" y="3074"/>
                  </a:lnTo>
                  <a:lnTo>
                    <a:pt x="4563" y="3026"/>
                  </a:lnTo>
                  <a:lnTo>
                    <a:pt x="4899" y="2930"/>
                  </a:lnTo>
                  <a:lnTo>
                    <a:pt x="5187" y="2834"/>
                  </a:lnTo>
                  <a:lnTo>
                    <a:pt x="5283" y="2786"/>
                  </a:lnTo>
                  <a:lnTo>
                    <a:pt x="5331" y="2690"/>
                  </a:lnTo>
                  <a:lnTo>
                    <a:pt x="5331" y="2642"/>
                  </a:lnTo>
                  <a:lnTo>
                    <a:pt x="5331" y="2546"/>
                  </a:lnTo>
                  <a:lnTo>
                    <a:pt x="5139" y="2450"/>
                  </a:lnTo>
                  <a:lnTo>
                    <a:pt x="4803" y="2306"/>
                  </a:lnTo>
                  <a:lnTo>
                    <a:pt x="4419" y="2210"/>
                  </a:lnTo>
                  <a:lnTo>
                    <a:pt x="3603" y="2114"/>
                  </a:lnTo>
                  <a:lnTo>
                    <a:pt x="3074" y="2066"/>
                  </a:lnTo>
                  <a:lnTo>
                    <a:pt x="3074" y="2018"/>
                  </a:lnTo>
                  <a:lnTo>
                    <a:pt x="3506" y="1970"/>
                  </a:lnTo>
                  <a:lnTo>
                    <a:pt x="4131" y="1826"/>
                  </a:lnTo>
                  <a:lnTo>
                    <a:pt x="4707" y="1634"/>
                  </a:lnTo>
                  <a:lnTo>
                    <a:pt x="4947" y="1489"/>
                  </a:lnTo>
                  <a:lnTo>
                    <a:pt x="5091" y="1393"/>
                  </a:lnTo>
                  <a:lnTo>
                    <a:pt x="5091" y="1345"/>
                  </a:lnTo>
                  <a:lnTo>
                    <a:pt x="5043" y="1297"/>
                  </a:lnTo>
                  <a:lnTo>
                    <a:pt x="4851" y="1201"/>
                  </a:lnTo>
                  <a:lnTo>
                    <a:pt x="4179" y="1201"/>
                  </a:lnTo>
                  <a:lnTo>
                    <a:pt x="3362" y="1249"/>
                  </a:lnTo>
                  <a:lnTo>
                    <a:pt x="2738" y="1297"/>
                  </a:lnTo>
                  <a:lnTo>
                    <a:pt x="2402" y="1057"/>
                  </a:lnTo>
                  <a:lnTo>
                    <a:pt x="2690" y="817"/>
                  </a:lnTo>
                  <a:lnTo>
                    <a:pt x="2930" y="577"/>
                  </a:lnTo>
                  <a:lnTo>
                    <a:pt x="3026" y="433"/>
                  </a:lnTo>
                  <a:lnTo>
                    <a:pt x="3074" y="337"/>
                  </a:lnTo>
                  <a:lnTo>
                    <a:pt x="3074" y="193"/>
                  </a:lnTo>
                  <a:lnTo>
                    <a:pt x="3074" y="97"/>
                  </a:lnTo>
                  <a:lnTo>
                    <a:pt x="3026" y="1"/>
                  </a:lnTo>
                  <a:close/>
                </a:path>
              </a:pathLst>
            </a:custGeom>
            <a:solidFill>
              <a:srgbClr val="D3641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4641;p67"/>
            <p:cNvSpPr/>
            <p:nvPr/>
          </p:nvSpPr>
          <p:spPr>
            <a:xfrm>
              <a:off x="5429650" y="4152950"/>
              <a:ext cx="153700" cy="176525"/>
            </a:xfrm>
            <a:custGeom>
              <a:avLst/>
              <a:gdLst/>
              <a:ahLst/>
              <a:cxnLst/>
              <a:rect l="l" t="t" r="r" b="b"/>
              <a:pathLst>
                <a:path w="6148" h="7061" extrusionOk="0">
                  <a:moveTo>
                    <a:pt x="1489" y="1"/>
                  </a:moveTo>
                  <a:lnTo>
                    <a:pt x="1153" y="97"/>
                  </a:lnTo>
                  <a:lnTo>
                    <a:pt x="864" y="241"/>
                  </a:lnTo>
                  <a:lnTo>
                    <a:pt x="528" y="433"/>
                  </a:lnTo>
                  <a:lnTo>
                    <a:pt x="336" y="577"/>
                  </a:lnTo>
                  <a:lnTo>
                    <a:pt x="240" y="721"/>
                  </a:lnTo>
                  <a:lnTo>
                    <a:pt x="144" y="865"/>
                  </a:lnTo>
                  <a:lnTo>
                    <a:pt x="48" y="1057"/>
                  </a:lnTo>
                  <a:lnTo>
                    <a:pt x="0" y="1489"/>
                  </a:lnTo>
                  <a:lnTo>
                    <a:pt x="48" y="1970"/>
                  </a:lnTo>
                  <a:lnTo>
                    <a:pt x="144" y="2498"/>
                  </a:lnTo>
                  <a:lnTo>
                    <a:pt x="336" y="3074"/>
                  </a:lnTo>
                  <a:lnTo>
                    <a:pt x="576" y="3651"/>
                  </a:lnTo>
                  <a:lnTo>
                    <a:pt x="816" y="4179"/>
                  </a:lnTo>
                  <a:lnTo>
                    <a:pt x="1393" y="5283"/>
                  </a:lnTo>
                  <a:lnTo>
                    <a:pt x="1969" y="6196"/>
                  </a:lnTo>
                  <a:lnTo>
                    <a:pt x="2545" y="7060"/>
                  </a:lnTo>
                  <a:lnTo>
                    <a:pt x="6147" y="3362"/>
                  </a:lnTo>
                  <a:lnTo>
                    <a:pt x="5235" y="2354"/>
                  </a:lnTo>
                  <a:lnTo>
                    <a:pt x="4370" y="1489"/>
                  </a:lnTo>
                  <a:lnTo>
                    <a:pt x="3650" y="817"/>
                  </a:lnTo>
                  <a:lnTo>
                    <a:pt x="3314" y="577"/>
                  </a:lnTo>
                  <a:lnTo>
                    <a:pt x="2978" y="337"/>
                  </a:lnTo>
                  <a:lnTo>
                    <a:pt x="2689" y="193"/>
                  </a:lnTo>
                  <a:lnTo>
                    <a:pt x="2401" y="49"/>
                  </a:lnTo>
                  <a:lnTo>
                    <a:pt x="2065" y="1"/>
                  </a:lnTo>
                  <a:close/>
                </a:path>
              </a:pathLst>
            </a:custGeom>
            <a:solidFill>
              <a:srgbClr val="FFFDF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4642;p67"/>
            <p:cNvSpPr/>
            <p:nvPr/>
          </p:nvSpPr>
          <p:spPr>
            <a:xfrm>
              <a:off x="5456050" y="4196175"/>
              <a:ext cx="100875" cy="93675"/>
            </a:xfrm>
            <a:custGeom>
              <a:avLst/>
              <a:gdLst/>
              <a:ahLst/>
              <a:cxnLst/>
              <a:rect l="l" t="t" r="r" b="b"/>
              <a:pathLst>
                <a:path w="4035" h="3747" extrusionOk="0">
                  <a:moveTo>
                    <a:pt x="3554" y="1"/>
                  </a:moveTo>
                  <a:lnTo>
                    <a:pt x="1" y="2930"/>
                  </a:lnTo>
                  <a:lnTo>
                    <a:pt x="481" y="3747"/>
                  </a:lnTo>
                  <a:lnTo>
                    <a:pt x="4035" y="481"/>
                  </a:lnTo>
                  <a:lnTo>
                    <a:pt x="3554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4643;p67"/>
            <p:cNvSpPr/>
            <p:nvPr/>
          </p:nvSpPr>
          <p:spPr>
            <a:xfrm>
              <a:off x="5475250" y="4215375"/>
              <a:ext cx="103300" cy="98500"/>
            </a:xfrm>
            <a:custGeom>
              <a:avLst/>
              <a:gdLst/>
              <a:ahLst/>
              <a:cxnLst/>
              <a:rect l="l" t="t" r="r" b="b"/>
              <a:pathLst>
                <a:path w="4132" h="3940" extrusionOk="0">
                  <a:moveTo>
                    <a:pt x="3507" y="1"/>
                  </a:moveTo>
                  <a:lnTo>
                    <a:pt x="1" y="3507"/>
                  </a:lnTo>
                  <a:lnTo>
                    <a:pt x="289" y="3939"/>
                  </a:lnTo>
                  <a:lnTo>
                    <a:pt x="4131" y="625"/>
                  </a:lnTo>
                  <a:lnTo>
                    <a:pt x="3507" y="1"/>
                  </a:lnTo>
                  <a:close/>
                </a:path>
              </a:pathLst>
            </a:custGeom>
            <a:solidFill>
              <a:srgbClr val="82B7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0" name="Google Shape;2201;p34"/>
          <p:cNvGrpSpPr/>
          <p:nvPr/>
        </p:nvGrpSpPr>
        <p:grpSpPr>
          <a:xfrm rot="10800000">
            <a:off x="2979355" y="218877"/>
            <a:ext cx="4979207" cy="4662302"/>
            <a:chOff x="6012925" y="2964625"/>
            <a:chExt cx="1368950" cy="1009975"/>
          </a:xfrm>
        </p:grpSpPr>
        <p:sp>
          <p:nvSpPr>
            <p:cNvPr id="141" name="Google Shape;2202;p34"/>
            <p:cNvSpPr/>
            <p:nvPr/>
          </p:nvSpPr>
          <p:spPr>
            <a:xfrm>
              <a:off x="6057275" y="3010525"/>
              <a:ext cx="1324600" cy="885925"/>
            </a:xfrm>
            <a:custGeom>
              <a:avLst/>
              <a:gdLst/>
              <a:ahLst/>
              <a:cxnLst/>
              <a:rect l="l" t="t" r="r" b="b"/>
              <a:pathLst>
                <a:path w="52984" h="35437" extrusionOk="0">
                  <a:moveTo>
                    <a:pt x="38866" y="0"/>
                  </a:moveTo>
                  <a:lnTo>
                    <a:pt x="38261" y="20"/>
                  </a:lnTo>
                  <a:lnTo>
                    <a:pt x="37656" y="81"/>
                  </a:lnTo>
                  <a:lnTo>
                    <a:pt x="37071" y="182"/>
                  </a:lnTo>
                  <a:lnTo>
                    <a:pt x="36466" y="323"/>
                  </a:lnTo>
                  <a:lnTo>
                    <a:pt x="35861" y="525"/>
                  </a:lnTo>
                  <a:lnTo>
                    <a:pt x="35276" y="767"/>
                  </a:lnTo>
                  <a:lnTo>
                    <a:pt x="34691" y="1089"/>
                  </a:lnTo>
                  <a:lnTo>
                    <a:pt x="34146" y="1412"/>
                  </a:lnTo>
                  <a:lnTo>
                    <a:pt x="33602" y="1694"/>
                  </a:lnTo>
                  <a:lnTo>
                    <a:pt x="33057" y="1936"/>
                  </a:lnTo>
                  <a:lnTo>
                    <a:pt x="32553" y="2158"/>
                  </a:lnTo>
                  <a:lnTo>
                    <a:pt x="32029" y="2360"/>
                  </a:lnTo>
                  <a:lnTo>
                    <a:pt x="31525" y="2541"/>
                  </a:lnTo>
                  <a:lnTo>
                    <a:pt x="31040" y="2683"/>
                  </a:lnTo>
                  <a:lnTo>
                    <a:pt x="30536" y="2804"/>
                  </a:lnTo>
                  <a:lnTo>
                    <a:pt x="30052" y="2904"/>
                  </a:lnTo>
                  <a:lnTo>
                    <a:pt x="29568" y="2985"/>
                  </a:lnTo>
                  <a:lnTo>
                    <a:pt x="29084" y="3046"/>
                  </a:lnTo>
                  <a:lnTo>
                    <a:pt x="28600" y="3086"/>
                  </a:lnTo>
                  <a:lnTo>
                    <a:pt x="28116" y="3126"/>
                  </a:lnTo>
                  <a:lnTo>
                    <a:pt x="27148" y="3126"/>
                  </a:lnTo>
                  <a:lnTo>
                    <a:pt x="26644" y="3106"/>
                  </a:lnTo>
                  <a:lnTo>
                    <a:pt x="26139" y="3066"/>
                  </a:lnTo>
                  <a:lnTo>
                    <a:pt x="25091" y="2945"/>
                  </a:lnTo>
                  <a:lnTo>
                    <a:pt x="24022" y="2804"/>
                  </a:lnTo>
                  <a:lnTo>
                    <a:pt x="22872" y="2622"/>
                  </a:lnTo>
                  <a:lnTo>
                    <a:pt x="20371" y="2199"/>
                  </a:lnTo>
                  <a:lnTo>
                    <a:pt x="19000" y="1957"/>
                  </a:lnTo>
                  <a:lnTo>
                    <a:pt x="17507" y="1735"/>
                  </a:lnTo>
                  <a:lnTo>
                    <a:pt x="16741" y="1654"/>
                  </a:lnTo>
                  <a:lnTo>
                    <a:pt x="15974" y="1594"/>
                  </a:lnTo>
                  <a:lnTo>
                    <a:pt x="15208" y="1594"/>
                  </a:lnTo>
                  <a:lnTo>
                    <a:pt x="14442" y="1634"/>
                  </a:lnTo>
                  <a:lnTo>
                    <a:pt x="13675" y="1694"/>
                  </a:lnTo>
                  <a:lnTo>
                    <a:pt x="12929" y="1815"/>
                  </a:lnTo>
                  <a:lnTo>
                    <a:pt x="12183" y="1957"/>
                  </a:lnTo>
                  <a:lnTo>
                    <a:pt x="11437" y="2158"/>
                  </a:lnTo>
                  <a:lnTo>
                    <a:pt x="10710" y="2380"/>
                  </a:lnTo>
                  <a:lnTo>
                    <a:pt x="10005" y="2642"/>
                  </a:lnTo>
                  <a:lnTo>
                    <a:pt x="9299" y="2945"/>
                  </a:lnTo>
                  <a:lnTo>
                    <a:pt x="8613" y="3288"/>
                  </a:lnTo>
                  <a:lnTo>
                    <a:pt x="7947" y="3651"/>
                  </a:lnTo>
                  <a:lnTo>
                    <a:pt x="7302" y="4054"/>
                  </a:lnTo>
                  <a:lnTo>
                    <a:pt x="6657" y="4498"/>
                  </a:lnTo>
                  <a:lnTo>
                    <a:pt x="6051" y="4962"/>
                  </a:lnTo>
                  <a:lnTo>
                    <a:pt x="5446" y="5466"/>
                  </a:lnTo>
                  <a:lnTo>
                    <a:pt x="4882" y="6010"/>
                  </a:lnTo>
                  <a:lnTo>
                    <a:pt x="4337" y="6575"/>
                  </a:lnTo>
                  <a:lnTo>
                    <a:pt x="3813" y="7180"/>
                  </a:lnTo>
                  <a:lnTo>
                    <a:pt x="3329" y="7805"/>
                  </a:lnTo>
                  <a:lnTo>
                    <a:pt x="2865" y="8471"/>
                  </a:lnTo>
                  <a:lnTo>
                    <a:pt x="2441" y="9157"/>
                  </a:lnTo>
                  <a:lnTo>
                    <a:pt x="2038" y="9883"/>
                  </a:lnTo>
                  <a:lnTo>
                    <a:pt x="1675" y="10629"/>
                  </a:lnTo>
                  <a:lnTo>
                    <a:pt x="1332" y="11416"/>
                  </a:lnTo>
                  <a:lnTo>
                    <a:pt x="1050" y="12202"/>
                  </a:lnTo>
                  <a:lnTo>
                    <a:pt x="787" y="13049"/>
                  </a:lnTo>
                  <a:lnTo>
                    <a:pt x="566" y="13896"/>
                  </a:lnTo>
                  <a:lnTo>
                    <a:pt x="384" y="14784"/>
                  </a:lnTo>
                  <a:lnTo>
                    <a:pt x="243" y="15691"/>
                  </a:lnTo>
                  <a:lnTo>
                    <a:pt x="142" y="16619"/>
                  </a:lnTo>
                  <a:lnTo>
                    <a:pt x="82" y="17547"/>
                  </a:lnTo>
                  <a:lnTo>
                    <a:pt x="41" y="18434"/>
                  </a:lnTo>
                  <a:lnTo>
                    <a:pt x="21" y="19302"/>
                  </a:lnTo>
                  <a:lnTo>
                    <a:pt x="1" y="20129"/>
                  </a:lnTo>
                  <a:lnTo>
                    <a:pt x="21" y="20915"/>
                  </a:lnTo>
                  <a:lnTo>
                    <a:pt x="61" y="21682"/>
                  </a:lnTo>
                  <a:lnTo>
                    <a:pt x="122" y="22408"/>
                  </a:lnTo>
                  <a:lnTo>
                    <a:pt x="203" y="23113"/>
                  </a:lnTo>
                  <a:lnTo>
                    <a:pt x="324" y="23799"/>
                  </a:lnTo>
                  <a:lnTo>
                    <a:pt x="465" y="24465"/>
                  </a:lnTo>
                  <a:lnTo>
                    <a:pt x="646" y="25090"/>
                  </a:lnTo>
                  <a:lnTo>
                    <a:pt x="848" y="25675"/>
                  </a:lnTo>
                  <a:lnTo>
                    <a:pt x="1070" y="26260"/>
                  </a:lnTo>
                  <a:lnTo>
                    <a:pt x="1332" y="26804"/>
                  </a:lnTo>
                  <a:lnTo>
                    <a:pt x="1635" y="27349"/>
                  </a:lnTo>
                  <a:lnTo>
                    <a:pt x="1977" y="27853"/>
                  </a:lnTo>
                  <a:lnTo>
                    <a:pt x="2340" y="28337"/>
                  </a:lnTo>
                  <a:lnTo>
                    <a:pt x="2744" y="28801"/>
                  </a:lnTo>
                  <a:lnTo>
                    <a:pt x="3208" y="29265"/>
                  </a:lnTo>
                  <a:lnTo>
                    <a:pt x="3692" y="29688"/>
                  </a:lnTo>
                  <a:lnTo>
                    <a:pt x="4216" y="30092"/>
                  </a:lnTo>
                  <a:lnTo>
                    <a:pt x="4781" y="30495"/>
                  </a:lnTo>
                  <a:lnTo>
                    <a:pt x="5406" y="30878"/>
                  </a:lnTo>
                  <a:lnTo>
                    <a:pt x="6072" y="31241"/>
                  </a:lnTo>
                  <a:lnTo>
                    <a:pt x="6757" y="31584"/>
                  </a:lnTo>
                  <a:lnTo>
                    <a:pt x="7524" y="31927"/>
                  </a:lnTo>
                  <a:lnTo>
                    <a:pt x="8331" y="32250"/>
                  </a:lnTo>
                  <a:lnTo>
                    <a:pt x="9178" y="32552"/>
                  </a:lnTo>
                  <a:lnTo>
                    <a:pt x="10085" y="32855"/>
                  </a:lnTo>
                  <a:lnTo>
                    <a:pt x="11033" y="33157"/>
                  </a:lnTo>
                  <a:lnTo>
                    <a:pt x="12042" y="33440"/>
                  </a:lnTo>
                  <a:lnTo>
                    <a:pt x="13111" y="33702"/>
                  </a:lnTo>
                  <a:lnTo>
                    <a:pt x="14200" y="33964"/>
                  </a:lnTo>
                  <a:lnTo>
                    <a:pt x="15309" y="34206"/>
                  </a:lnTo>
                  <a:lnTo>
                    <a:pt x="16438" y="34408"/>
                  </a:lnTo>
                  <a:lnTo>
                    <a:pt x="17568" y="34610"/>
                  </a:lnTo>
                  <a:lnTo>
                    <a:pt x="18697" y="34771"/>
                  </a:lnTo>
                  <a:lnTo>
                    <a:pt x="19847" y="34932"/>
                  </a:lnTo>
                  <a:lnTo>
                    <a:pt x="21017" y="35053"/>
                  </a:lnTo>
                  <a:lnTo>
                    <a:pt x="22166" y="35174"/>
                  </a:lnTo>
                  <a:lnTo>
                    <a:pt x="23316" y="35255"/>
                  </a:lnTo>
                  <a:lnTo>
                    <a:pt x="24486" y="35336"/>
                  </a:lnTo>
                  <a:lnTo>
                    <a:pt x="25635" y="35396"/>
                  </a:lnTo>
                  <a:lnTo>
                    <a:pt x="26785" y="35416"/>
                  </a:lnTo>
                  <a:lnTo>
                    <a:pt x="27935" y="35437"/>
                  </a:lnTo>
                  <a:lnTo>
                    <a:pt x="29064" y="35437"/>
                  </a:lnTo>
                  <a:lnTo>
                    <a:pt x="30193" y="35416"/>
                  </a:lnTo>
                  <a:lnTo>
                    <a:pt x="31323" y="35376"/>
                  </a:lnTo>
                  <a:lnTo>
                    <a:pt x="32432" y="35316"/>
                  </a:lnTo>
                  <a:lnTo>
                    <a:pt x="33521" y="35255"/>
                  </a:lnTo>
                  <a:lnTo>
                    <a:pt x="34610" y="35154"/>
                  </a:lnTo>
                  <a:lnTo>
                    <a:pt x="35659" y="35053"/>
                  </a:lnTo>
                  <a:lnTo>
                    <a:pt x="36708" y="34932"/>
                  </a:lnTo>
                  <a:lnTo>
                    <a:pt x="37716" y="34811"/>
                  </a:lnTo>
                  <a:lnTo>
                    <a:pt x="38725" y="34650"/>
                  </a:lnTo>
                  <a:lnTo>
                    <a:pt x="39693" y="34489"/>
                  </a:lnTo>
                  <a:lnTo>
                    <a:pt x="40641" y="34307"/>
                  </a:lnTo>
                  <a:lnTo>
                    <a:pt x="41569" y="34105"/>
                  </a:lnTo>
                  <a:lnTo>
                    <a:pt x="42456" y="33904"/>
                  </a:lnTo>
                  <a:lnTo>
                    <a:pt x="43303" y="33682"/>
                  </a:lnTo>
                  <a:lnTo>
                    <a:pt x="44130" y="33460"/>
                  </a:lnTo>
                  <a:lnTo>
                    <a:pt x="44917" y="33198"/>
                  </a:lnTo>
                  <a:lnTo>
                    <a:pt x="45683" y="32936"/>
                  </a:lnTo>
                  <a:lnTo>
                    <a:pt x="46389" y="32673"/>
                  </a:lnTo>
                  <a:lnTo>
                    <a:pt x="46732" y="32532"/>
                  </a:lnTo>
                  <a:lnTo>
                    <a:pt x="47075" y="32371"/>
                  </a:lnTo>
                  <a:lnTo>
                    <a:pt x="47397" y="32210"/>
                  </a:lnTo>
                  <a:lnTo>
                    <a:pt x="47700" y="32048"/>
                  </a:lnTo>
                  <a:lnTo>
                    <a:pt x="48002" y="31867"/>
                  </a:lnTo>
                  <a:lnTo>
                    <a:pt x="48305" y="31685"/>
                  </a:lnTo>
                  <a:lnTo>
                    <a:pt x="48849" y="31282"/>
                  </a:lnTo>
                  <a:lnTo>
                    <a:pt x="49374" y="30858"/>
                  </a:lnTo>
                  <a:lnTo>
                    <a:pt x="49858" y="30415"/>
                  </a:lnTo>
                  <a:lnTo>
                    <a:pt x="50281" y="29930"/>
                  </a:lnTo>
                  <a:lnTo>
                    <a:pt x="50705" y="29406"/>
                  </a:lnTo>
                  <a:lnTo>
                    <a:pt x="51068" y="28882"/>
                  </a:lnTo>
                  <a:lnTo>
                    <a:pt x="51391" y="28317"/>
                  </a:lnTo>
                  <a:lnTo>
                    <a:pt x="51693" y="27732"/>
                  </a:lnTo>
                  <a:lnTo>
                    <a:pt x="51976" y="27107"/>
                  </a:lnTo>
                  <a:lnTo>
                    <a:pt x="52197" y="26482"/>
                  </a:lnTo>
                  <a:lnTo>
                    <a:pt x="52399" y="25836"/>
                  </a:lnTo>
                  <a:lnTo>
                    <a:pt x="52581" y="25171"/>
                  </a:lnTo>
                  <a:lnTo>
                    <a:pt x="52722" y="24485"/>
                  </a:lnTo>
                  <a:lnTo>
                    <a:pt x="52823" y="23779"/>
                  </a:lnTo>
                  <a:lnTo>
                    <a:pt x="52903" y="23053"/>
                  </a:lnTo>
                  <a:lnTo>
                    <a:pt x="52964" y="22327"/>
                  </a:lnTo>
                  <a:lnTo>
                    <a:pt x="52984" y="21581"/>
                  </a:lnTo>
                  <a:lnTo>
                    <a:pt x="52984" y="20814"/>
                  </a:lnTo>
                  <a:lnTo>
                    <a:pt x="52964" y="20048"/>
                  </a:lnTo>
                  <a:lnTo>
                    <a:pt x="52903" y="19261"/>
                  </a:lnTo>
                  <a:lnTo>
                    <a:pt x="52823" y="18475"/>
                  </a:lnTo>
                  <a:lnTo>
                    <a:pt x="52722" y="17688"/>
                  </a:lnTo>
                  <a:lnTo>
                    <a:pt x="52601" y="16881"/>
                  </a:lnTo>
                  <a:lnTo>
                    <a:pt x="52460" y="16075"/>
                  </a:lnTo>
                  <a:lnTo>
                    <a:pt x="52278" y="15268"/>
                  </a:lnTo>
                  <a:lnTo>
                    <a:pt x="52097" y="14461"/>
                  </a:lnTo>
                  <a:lnTo>
                    <a:pt x="51895" y="13634"/>
                  </a:lnTo>
                  <a:lnTo>
                    <a:pt x="51653" y="12827"/>
                  </a:lnTo>
                  <a:lnTo>
                    <a:pt x="51411" y="12001"/>
                  </a:lnTo>
                  <a:lnTo>
                    <a:pt x="51149" y="11214"/>
                  </a:lnTo>
                  <a:lnTo>
                    <a:pt x="50846" y="10427"/>
                  </a:lnTo>
                  <a:lnTo>
                    <a:pt x="50523" y="9661"/>
                  </a:lnTo>
                  <a:lnTo>
                    <a:pt x="50181" y="8915"/>
                  </a:lnTo>
                  <a:lnTo>
                    <a:pt x="49818" y="8209"/>
                  </a:lnTo>
                  <a:lnTo>
                    <a:pt x="49434" y="7503"/>
                  </a:lnTo>
                  <a:lnTo>
                    <a:pt x="49031" y="6837"/>
                  </a:lnTo>
                  <a:lnTo>
                    <a:pt x="48607" y="6192"/>
                  </a:lnTo>
                  <a:lnTo>
                    <a:pt x="48184" y="5567"/>
                  </a:lnTo>
                  <a:lnTo>
                    <a:pt x="47720" y="4982"/>
                  </a:lnTo>
                  <a:lnTo>
                    <a:pt x="47256" y="4417"/>
                  </a:lnTo>
                  <a:lnTo>
                    <a:pt x="46752" y="3893"/>
                  </a:lnTo>
                  <a:lnTo>
                    <a:pt x="46268" y="3389"/>
                  </a:lnTo>
                  <a:lnTo>
                    <a:pt x="45743" y="2925"/>
                  </a:lnTo>
                  <a:lnTo>
                    <a:pt x="45219" y="2481"/>
                  </a:lnTo>
                  <a:lnTo>
                    <a:pt x="44675" y="2078"/>
                  </a:lnTo>
                  <a:lnTo>
                    <a:pt x="44130" y="1694"/>
                  </a:lnTo>
                  <a:lnTo>
                    <a:pt x="43565" y="1351"/>
                  </a:lnTo>
                  <a:lnTo>
                    <a:pt x="43001" y="1049"/>
                  </a:lnTo>
                  <a:lnTo>
                    <a:pt x="42436" y="787"/>
                  </a:lnTo>
                  <a:lnTo>
                    <a:pt x="41851" y="565"/>
                  </a:lnTo>
                  <a:lnTo>
                    <a:pt x="41266" y="363"/>
                  </a:lnTo>
                  <a:lnTo>
                    <a:pt x="40661" y="222"/>
                  </a:lnTo>
                  <a:lnTo>
                    <a:pt x="40076" y="101"/>
                  </a:lnTo>
                  <a:lnTo>
                    <a:pt x="39471" y="41"/>
                  </a:lnTo>
                  <a:lnTo>
                    <a:pt x="3886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2203;p34"/>
            <p:cNvSpPr/>
            <p:nvPr/>
          </p:nvSpPr>
          <p:spPr>
            <a:xfrm>
              <a:off x="7165050" y="2964625"/>
              <a:ext cx="189600" cy="218350"/>
            </a:xfrm>
            <a:custGeom>
              <a:avLst/>
              <a:gdLst/>
              <a:ahLst/>
              <a:cxnLst/>
              <a:rect l="l" t="t" r="r" b="b"/>
              <a:pathLst>
                <a:path w="7584" h="8734" extrusionOk="0">
                  <a:moveTo>
                    <a:pt x="545" y="1"/>
                  </a:moveTo>
                  <a:lnTo>
                    <a:pt x="424" y="41"/>
                  </a:lnTo>
                  <a:lnTo>
                    <a:pt x="323" y="102"/>
                  </a:lnTo>
                  <a:lnTo>
                    <a:pt x="243" y="182"/>
                  </a:lnTo>
                  <a:lnTo>
                    <a:pt x="162" y="283"/>
                  </a:lnTo>
                  <a:lnTo>
                    <a:pt x="101" y="384"/>
                  </a:lnTo>
                  <a:lnTo>
                    <a:pt x="41" y="505"/>
                  </a:lnTo>
                  <a:lnTo>
                    <a:pt x="21" y="626"/>
                  </a:lnTo>
                  <a:lnTo>
                    <a:pt x="0" y="787"/>
                  </a:lnTo>
                  <a:lnTo>
                    <a:pt x="41" y="969"/>
                  </a:lnTo>
                  <a:lnTo>
                    <a:pt x="121" y="1150"/>
                  </a:lnTo>
                  <a:lnTo>
                    <a:pt x="222" y="1372"/>
                  </a:lnTo>
                  <a:lnTo>
                    <a:pt x="404" y="1635"/>
                  </a:lnTo>
                  <a:lnTo>
                    <a:pt x="626" y="1917"/>
                  </a:lnTo>
                  <a:lnTo>
                    <a:pt x="908" y="2219"/>
                  </a:lnTo>
                  <a:lnTo>
                    <a:pt x="1251" y="2582"/>
                  </a:lnTo>
                  <a:lnTo>
                    <a:pt x="1695" y="2966"/>
                  </a:lnTo>
                  <a:lnTo>
                    <a:pt x="2199" y="3389"/>
                  </a:lnTo>
                  <a:lnTo>
                    <a:pt x="2784" y="3853"/>
                  </a:lnTo>
                  <a:lnTo>
                    <a:pt x="3207" y="4236"/>
                  </a:lnTo>
                  <a:lnTo>
                    <a:pt x="3631" y="4660"/>
                  </a:lnTo>
                  <a:lnTo>
                    <a:pt x="4034" y="5104"/>
                  </a:lnTo>
                  <a:lnTo>
                    <a:pt x="4438" y="5567"/>
                  </a:lnTo>
                  <a:lnTo>
                    <a:pt x="5184" y="6475"/>
                  </a:lnTo>
                  <a:lnTo>
                    <a:pt x="5849" y="7322"/>
                  </a:lnTo>
                  <a:lnTo>
                    <a:pt x="6434" y="8028"/>
                  </a:lnTo>
                  <a:lnTo>
                    <a:pt x="6676" y="8310"/>
                  </a:lnTo>
                  <a:lnTo>
                    <a:pt x="6918" y="8532"/>
                  </a:lnTo>
                  <a:lnTo>
                    <a:pt x="7120" y="8673"/>
                  </a:lnTo>
                  <a:lnTo>
                    <a:pt x="7201" y="8714"/>
                  </a:lnTo>
                  <a:lnTo>
                    <a:pt x="7281" y="8734"/>
                  </a:lnTo>
                  <a:lnTo>
                    <a:pt x="7362" y="8734"/>
                  </a:lnTo>
                  <a:lnTo>
                    <a:pt x="7423" y="8714"/>
                  </a:lnTo>
                  <a:lnTo>
                    <a:pt x="7483" y="8653"/>
                  </a:lnTo>
                  <a:lnTo>
                    <a:pt x="7523" y="8573"/>
                  </a:lnTo>
                  <a:lnTo>
                    <a:pt x="7564" y="8472"/>
                  </a:lnTo>
                  <a:lnTo>
                    <a:pt x="7584" y="8351"/>
                  </a:lnTo>
                  <a:lnTo>
                    <a:pt x="7584" y="8230"/>
                  </a:lnTo>
                  <a:lnTo>
                    <a:pt x="7564" y="8088"/>
                  </a:lnTo>
                  <a:lnTo>
                    <a:pt x="7483" y="7766"/>
                  </a:lnTo>
                  <a:lnTo>
                    <a:pt x="7342" y="7403"/>
                  </a:lnTo>
                  <a:lnTo>
                    <a:pt x="7160" y="6999"/>
                  </a:lnTo>
                  <a:lnTo>
                    <a:pt x="6939" y="6576"/>
                  </a:lnTo>
                  <a:lnTo>
                    <a:pt x="6676" y="6132"/>
                  </a:lnTo>
                  <a:lnTo>
                    <a:pt x="6374" y="5668"/>
                  </a:lnTo>
                  <a:lnTo>
                    <a:pt x="6071" y="5184"/>
                  </a:lnTo>
                  <a:lnTo>
                    <a:pt x="5749" y="4700"/>
                  </a:lnTo>
                  <a:lnTo>
                    <a:pt x="5063" y="3772"/>
                  </a:lnTo>
                  <a:lnTo>
                    <a:pt x="4397" y="2925"/>
                  </a:lnTo>
                  <a:lnTo>
                    <a:pt x="3812" y="2199"/>
                  </a:lnTo>
                  <a:lnTo>
                    <a:pt x="3550" y="1897"/>
                  </a:lnTo>
                  <a:lnTo>
                    <a:pt x="3288" y="1594"/>
                  </a:lnTo>
                  <a:lnTo>
                    <a:pt x="3006" y="1332"/>
                  </a:lnTo>
                  <a:lnTo>
                    <a:pt x="2743" y="1090"/>
                  </a:lnTo>
                  <a:lnTo>
                    <a:pt x="2481" y="868"/>
                  </a:lnTo>
                  <a:lnTo>
                    <a:pt x="2219" y="687"/>
                  </a:lnTo>
                  <a:lnTo>
                    <a:pt x="1957" y="505"/>
                  </a:lnTo>
                  <a:lnTo>
                    <a:pt x="1715" y="364"/>
                  </a:lnTo>
                  <a:lnTo>
                    <a:pt x="1473" y="243"/>
                  </a:lnTo>
                  <a:lnTo>
                    <a:pt x="1271" y="142"/>
                  </a:lnTo>
                  <a:lnTo>
                    <a:pt x="1049" y="61"/>
                  </a:lnTo>
                  <a:lnTo>
                    <a:pt x="868" y="21"/>
                  </a:lnTo>
                  <a:lnTo>
                    <a:pt x="70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2204;p34"/>
            <p:cNvSpPr/>
            <p:nvPr/>
          </p:nvSpPr>
          <p:spPr>
            <a:xfrm>
              <a:off x="6116275" y="3023125"/>
              <a:ext cx="172475" cy="132125"/>
            </a:xfrm>
            <a:custGeom>
              <a:avLst/>
              <a:gdLst/>
              <a:ahLst/>
              <a:cxnLst/>
              <a:rect l="l" t="t" r="r" b="b"/>
              <a:pathLst>
                <a:path w="6899" h="5285" extrusionOk="0">
                  <a:moveTo>
                    <a:pt x="5386" y="0"/>
                  </a:moveTo>
                  <a:lnTo>
                    <a:pt x="5063" y="21"/>
                  </a:lnTo>
                  <a:lnTo>
                    <a:pt x="4720" y="81"/>
                  </a:lnTo>
                  <a:lnTo>
                    <a:pt x="4357" y="162"/>
                  </a:lnTo>
                  <a:lnTo>
                    <a:pt x="3974" y="283"/>
                  </a:lnTo>
                  <a:lnTo>
                    <a:pt x="3591" y="444"/>
                  </a:lnTo>
                  <a:lnTo>
                    <a:pt x="3207" y="626"/>
                  </a:lnTo>
                  <a:lnTo>
                    <a:pt x="2804" y="827"/>
                  </a:lnTo>
                  <a:lnTo>
                    <a:pt x="2401" y="1090"/>
                  </a:lnTo>
                  <a:lnTo>
                    <a:pt x="1997" y="1372"/>
                  </a:lnTo>
                  <a:lnTo>
                    <a:pt x="1796" y="1533"/>
                  </a:lnTo>
                  <a:lnTo>
                    <a:pt x="1614" y="1695"/>
                  </a:lnTo>
                  <a:lnTo>
                    <a:pt x="1271" y="2017"/>
                  </a:lnTo>
                  <a:lnTo>
                    <a:pt x="969" y="2380"/>
                  </a:lnTo>
                  <a:lnTo>
                    <a:pt x="707" y="2743"/>
                  </a:lnTo>
                  <a:lnTo>
                    <a:pt x="485" y="3106"/>
                  </a:lnTo>
                  <a:lnTo>
                    <a:pt x="323" y="3469"/>
                  </a:lnTo>
                  <a:lnTo>
                    <a:pt x="182" y="3812"/>
                  </a:lnTo>
                  <a:lnTo>
                    <a:pt x="81" y="4135"/>
                  </a:lnTo>
                  <a:lnTo>
                    <a:pt x="21" y="4438"/>
                  </a:lnTo>
                  <a:lnTo>
                    <a:pt x="1" y="4700"/>
                  </a:lnTo>
                  <a:lnTo>
                    <a:pt x="1" y="4922"/>
                  </a:lnTo>
                  <a:lnTo>
                    <a:pt x="61" y="5103"/>
                  </a:lnTo>
                  <a:lnTo>
                    <a:pt x="81" y="5164"/>
                  </a:lnTo>
                  <a:lnTo>
                    <a:pt x="122" y="5224"/>
                  </a:lnTo>
                  <a:lnTo>
                    <a:pt x="182" y="5264"/>
                  </a:lnTo>
                  <a:lnTo>
                    <a:pt x="243" y="5285"/>
                  </a:lnTo>
                  <a:lnTo>
                    <a:pt x="384" y="5285"/>
                  </a:lnTo>
                  <a:lnTo>
                    <a:pt x="485" y="5244"/>
                  </a:lnTo>
                  <a:lnTo>
                    <a:pt x="565" y="5184"/>
                  </a:lnTo>
                  <a:lnTo>
                    <a:pt x="767" y="5043"/>
                  </a:lnTo>
                  <a:lnTo>
                    <a:pt x="989" y="4861"/>
                  </a:lnTo>
                  <a:lnTo>
                    <a:pt x="1493" y="4377"/>
                  </a:lnTo>
                  <a:lnTo>
                    <a:pt x="2078" y="3792"/>
                  </a:lnTo>
                  <a:lnTo>
                    <a:pt x="2401" y="3469"/>
                  </a:lnTo>
                  <a:lnTo>
                    <a:pt x="2764" y="3127"/>
                  </a:lnTo>
                  <a:lnTo>
                    <a:pt x="3167" y="2804"/>
                  </a:lnTo>
                  <a:lnTo>
                    <a:pt x="3591" y="2461"/>
                  </a:lnTo>
                  <a:lnTo>
                    <a:pt x="4034" y="2118"/>
                  </a:lnTo>
                  <a:lnTo>
                    <a:pt x="4539" y="1795"/>
                  </a:lnTo>
                  <a:lnTo>
                    <a:pt x="5063" y="1493"/>
                  </a:lnTo>
                  <a:lnTo>
                    <a:pt x="5628" y="1190"/>
                  </a:lnTo>
                  <a:lnTo>
                    <a:pt x="6253" y="928"/>
                  </a:lnTo>
                  <a:lnTo>
                    <a:pt x="6898" y="686"/>
                  </a:lnTo>
                  <a:lnTo>
                    <a:pt x="6838" y="585"/>
                  </a:lnTo>
                  <a:lnTo>
                    <a:pt x="6777" y="505"/>
                  </a:lnTo>
                  <a:lnTo>
                    <a:pt x="6616" y="343"/>
                  </a:lnTo>
                  <a:lnTo>
                    <a:pt x="6434" y="202"/>
                  </a:lnTo>
                  <a:lnTo>
                    <a:pt x="6213" y="101"/>
                  </a:lnTo>
                  <a:lnTo>
                    <a:pt x="5971" y="41"/>
                  </a:lnTo>
                  <a:lnTo>
                    <a:pt x="568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2205;p34"/>
            <p:cNvSpPr/>
            <p:nvPr/>
          </p:nvSpPr>
          <p:spPr>
            <a:xfrm>
              <a:off x="6524700" y="3909025"/>
              <a:ext cx="511300" cy="65575"/>
            </a:xfrm>
            <a:custGeom>
              <a:avLst/>
              <a:gdLst/>
              <a:ahLst/>
              <a:cxnLst/>
              <a:rect l="l" t="t" r="r" b="b"/>
              <a:pathLst>
                <a:path w="20452" h="2623" extrusionOk="0">
                  <a:moveTo>
                    <a:pt x="19806" y="1"/>
                  </a:moveTo>
                  <a:lnTo>
                    <a:pt x="19342" y="41"/>
                  </a:lnTo>
                  <a:lnTo>
                    <a:pt x="18757" y="142"/>
                  </a:lnTo>
                  <a:lnTo>
                    <a:pt x="18051" y="283"/>
                  </a:lnTo>
                  <a:lnTo>
                    <a:pt x="17325" y="384"/>
                  </a:lnTo>
                  <a:lnTo>
                    <a:pt x="16539" y="505"/>
                  </a:lnTo>
                  <a:lnTo>
                    <a:pt x="15712" y="586"/>
                  </a:lnTo>
                  <a:lnTo>
                    <a:pt x="14824" y="666"/>
                  </a:lnTo>
                  <a:lnTo>
                    <a:pt x="13896" y="727"/>
                  </a:lnTo>
                  <a:lnTo>
                    <a:pt x="12928" y="787"/>
                  </a:lnTo>
                  <a:lnTo>
                    <a:pt x="11920" y="807"/>
                  </a:lnTo>
                  <a:lnTo>
                    <a:pt x="10851" y="828"/>
                  </a:lnTo>
                  <a:lnTo>
                    <a:pt x="9742" y="828"/>
                  </a:lnTo>
                  <a:lnTo>
                    <a:pt x="8592" y="807"/>
                  </a:lnTo>
                  <a:lnTo>
                    <a:pt x="7382" y="767"/>
                  </a:lnTo>
                  <a:lnTo>
                    <a:pt x="6152" y="707"/>
                  </a:lnTo>
                  <a:lnTo>
                    <a:pt x="4861" y="606"/>
                  </a:lnTo>
                  <a:lnTo>
                    <a:pt x="3530" y="505"/>
                  </a:lnTo>
                  <a:lnTo>
                    <a:pt x="2158" y="384"/>
                  </a:lnTo>
                  <a:lnTo>
                    <a:pt x="1614" y="344"/>
                  </a:lnTo>
                  <a:lnTo>
                    <a:pt x="1150" y="344"/>
                  </a:lnTo>
                  <a:lnTo>
                    <a:pt x="767" y="384"/>
                  </a:lnTo>
                  <a:lnTo>
                    <a:pt x="444" y="444"/>
                  </a:lnTo>
                  <a:lnTo>
                    <a:pt x="323" y="505"/>
                  </a:lnTo>
                  <a:lnTo>
                    <a:pt x="222" y="545"/>
                  </a:lnTo>
                  <a:lnTo>
                    <a:pt x="141" y="606"/>
                  </a:lnTo>
                  <a:lnTo>
                    <a:pt x="61" y="666"/>
                  </a:lnTo>
                  <a:lnTo>
                    <a:pt x="20" y="747"/>
                  </a:lnTo>
                  <a:lnTo>
                    <a:pt x="0" y="807"/>
                  </a:lnTo>
                  <a:lnTo>
                    <a:pt x="0" y="888"/>
                  </a:lnTo>
                  <a:lnTo>
                    <a:pt x="20" y="969"/>
                  </a:lnTo>
                  <a:lnTo>
                    <a:pt x="41" y="1050"/>
                  </a:lnTo>
                  <a:lnTo>
                    <a:pt x="101" y="1130"/>
                  </a:lnTo>
                  <a:lnTo>
                    <a:pt x="182" y="1211"/>
                  </a:lnTo>
                  <a:lnTo>
                    <a:pt x="283" y="1292"/>
                  </a:lnTo>
                  <a:lnTo>
                    <a:pt x="404" y="1372"/>
                  </a:lnTo>
                  <a:lnTo>
                    <a:pt x="545" y="1453"/>
                  </a:lnTo>
                  <a:lnTo>
                    <a:pt x="888" y="1614"/>
                  </a:lnTo>
                  <a:lnTo>
                    <a:pt x="1331" y="1776"/>
                  </a:lnTo>
                  <a:lnTo>
                    <a:pt x="1856" y="1897"/>
                  </a:lnTo>
                  <a:lnTo>
                    <a:pt x="2461" y="2018"/>
                  </a:lnTo>
                  <a:lnTo>
                    <a:pt x="3167" y="2098"/>
                  </a:lnTo>
                  <a:lnTo>
                    <a:pt x="4659" y="2260"/>
                  </a:lnTo>
                  <a:lnTo>
                    <a:pt x="6172" y="2401"/>
                  </a:lnTo>
                  <a:lnTo>
                    <a:pt x="7685" y="2522"/>
                  </a:lnTo>
                  <a:lnTo>
                    <a:pt x="9197" y="2603"/>
                  </a:lnTo>
                  <a:lnTo>
                    <a:pt x="9964" y="2623"/>
                  </a:lnTo>
                  <a:lnTo>
                    <a:pt x="11517" y="2623"/>
                  </a:lnTo>
                  <a:lnTo>
                    <a:pt x="12303" y="2582"/>
                  </a:lnTo>
                  <a:lnTo>
                    <a:pt x="13090" y="2542"/>
                  </a:lnTo>
                  <a:lnTo>
                    <a:pt x="13876" y="2481"/>
                  </a:lnTo>
                  <a:lnTo>
                    <a:pt x="14683" y="2381"/>
                  </a:lnTo>
                  <a:lnTo>
                    <a:pt x="15490" y="2280"/>
                  </a:lnTo>
                  <a:lnTo>
                    <a:pt x="16276" y="2139"/>
                  </a:lnTo>
                  <a:lnTo>
                    <a:pt x="17023" y="1957"/>
                  </a:lnTo>
                  <a:lnTo>
                    <a:pt x="17708" y="1776"/>
                  </a:lnTo>
                  <a:lnTo>
                    <a:pt x="18334" y="1554"/>
                  </a:lnTo>
                  <a:lnTo>
                    <a:pt x="18898" y="1332"/>
                  </a:lnTo>
                  <a:lnTo>
                    <a:pt x="19362" y="1110"/>
                  </a:lnTo>
                  <a:lnTo>
                    <a:pt x="19766" y="888"/>
                  </a:lnTo>
                  <a:lnTo>
                    <a:pt x="20088" y="686"/>
                  </a:lnTo>
                  <a:lnTo>
                    <a:pt x="20310" y="485"/>
                  </a:lnTo>
                  <a:lnTo>
                    <a:pt x="20371" y="404"/>
                  </a:lnTo>
                  <a:lnTo>
                    <a:pt x="20431" y="323"/>
                  </a:lnTo>
                  <a:lnTo>
                    <a:pt x="20451" y="243"/>
                  </a:lnTo>
                  <a:lnTo>
                    <a:pt x="20451" y="182"/>
                  </a:lnTo>
                  <a:lnTo>
                    <a:pt x="20411" y="122"/>
                  </a:lnTo>
                  <a:lnTo>
                    <a:pt x="20350" y="81"/>
                  </a:lnTo>
                  <a:lnTo>
                    <a:pt x="20270" y="41"/>
                  </a:lnTo>
                  <a:lnTo>
                    <a:pt x="20149" y="21"/>
                  </a:lnTo>
                  <a:lnTo>
                    <a:pt x="19987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2206;p34"/>
            <p:cNvSpPr/>
            <p:nvPr/>
          </p:nvSpPr>
          <p:spPr>
            <a:xfrm>
              <a:off x="6012925" y="3613050"/>
              <a:ext cx="210775" cy="250125"/>
            </a:xfrm>
            <a:custGeom>
              <a:avLst/>
              <a:gdLst/>
              <a:ahLst/>
              <a:cxnLst/>
              <a:rect l="l" t="t" r="r" b="b"/>
              <a:pathLst>
                <a:path w="8431" h="10005" extrusionOk="0">
                  <a:moveTo>
                    <a:pt x="101" y="1"/>
                  </a:moveTo>
                  <a:lnTo>
                    <a:pt x="61" y="485"/>
                  </a:lnTo>
                  <a:lnTo>
                    <a:pt x="20" y="949"/>
                  </a:lnTo>
                  <a:lnTo>
                    <a:pt x="0" y="1413"/>
                  </a:lnTo>
                  <a:lnTo>
                    <a:pt x="20" y="1876"/>
                  </a:lnTo>
                  <a:lnTo>
                    <a:pt x="40" y="2320"/>
                  </a:lnTo>
                  <a:lnTo>
                    <a:pt x="81" y="2744"/>
                  </a:lnTo>
                  <a:lnTo>
                    <a:pt x="141" y="3167"/>
                  </a:lnTo>
                  <a:lnTo>
                    <a:pt x="202" y="3591"/>
                  </a:lnTo>
                  <a:lnTo>
                    <a:pt x="303" y="3994"/>
                  </a:lnTo>
                  <a:lnTo>
                    <a:pt x="424" y="4377"/>
                  </a:lnTo>
                  <a:lnTo>
                    <a:pt x="565" y="4761"/>
                  </a:lnTo>
                  <a:lnTo>
                    <a:pt x="706" y="5144"/>
                  </a:lnTo>
                  <a:lnTo>
                    <a:pt x="887" y="5507"/>
                  </a:lnTo>
                  <a:lnTo>
                    <a:pt x="1089" y="5850"/>
                  </a:lnTo>
                  <a:lnTo>
                    <a:pt x="1311" y="6193"/>
                  </a:lnTo>
                  <a:lnTo>
                    <a:pt x="1553" y="6515"/>
                  </a:lnTo>
                  <a:lnTo>
                    <a:pt x="1795" y="6818"/>
                  </a:lnTo>
                  <a:lnTo>
                    <a:pt x="2077" y="7120"/>
                  </a:lnTo>
                  <a:lnTo>
                    <a:pt x="2380" y="7423"/>
                  </a:lnTo>
                  <a:lnTo>
                    <a:pt x="2723" y="7705"/>
                  </a:lnTo>
                  <a:lnTo>
                    <a:pt x="3066" y="7967"/>
                  </a:lnTo>
                  <a:lnTo>
                    <a:pt x="3429" y="8209"/>
                  </a:lnTo>
                  <a:lnTo>
                    <a:pt x="3832" y="8451"/>
                  </a:lnTo>
                  <a:lnTo>
                    <a:pt x="4235" y="8673"/>
                  </a:lnTo>
                  <a:lnTo>
                    <a:pt x="4679" y="8895"/>
                  </a:lnTo>
                  <a:lnTo>
                    <a:pt x="5143" y="9097"/>
                  </a:lnTo>
                  <a:lnTo>
                    <a:pt x="5627" y="9278"/>
                  </a:lnTo>
                  <a:lnTo>
                    <a:pt x="6131" y="9440"/>
                  </a:lnTo>
                  <a:lnTo>
                    <a:pt x="6676" y="9601"/>
                  </a:lnTo>
                  <a:lnTo>
                    <a:pt x="7241" y="9742"/>
                  </a:lnTo>
                  <a:lnTo>
                    <a:pt x="7825" y="9883"/>
                  </a:lnTo>
                  <a:lnTo>
                    <a:pt x="8431" y="10004"/>
                  </a:lnTo>
                  <a:lnTo>
                    <a:pt x="7785" y="9641"/>
                  </a:lnTo>
                  <a:lnTo>
                    <a:pt x="7180" y="9278"/>
                  </a:lnTo>
                  <a:lnTo>
                    <a:pt x="6595" y="8895"/>
                  </a:lnTo>
                  <a:lnTo>
                    <a:pt x="6051" y="8512"/>
                  </a:lnTo>
                  <a:lnTo>
                    <a:pt x="5526" y="8109"/>
                  </a:lnTo>
                  <a:lnTo>
                    <a:pt x="5042" y="7705"/>
                  </a:lnTo>
                  <a:lnTo>
                    <a:pt x="4598" y="7282"/>
                  </a:lnTo>
                  <a:lnTo>
                    <a:pt x="4155" y="6878"/>
                  </a:lnTo>
                  <a:lnTo>
                    <a:pt x="3751" y="6455"/>
                  </a:lnTo>
                  <a:lnTo>
                    <a:pt x="3388" y="6031"/>
                  </a:lnTo>
                  <a:lnTo>
                    <a:pt x="3025" y="5608"/>
                  </a:lnTo>
                  <a:lnTo>
                    <a:pt x="2703" y="5204"/>
                  </a:lnTo>
                  <a:lnTo>
                    <a:pt x="2400" y="4801"/>
                  </a:lnTo>
                  <a:lnTo>
                    <a:pt x="2118" y="4398"/>
                  </a:lnTo>
                  <a:lnTo>
                    <a:pt x="1856" y="3994"/>
                  </a:lnTo>
                  <a:lnTo>
                    <a:pt x="1634" y="3611"/>
                  </a:lnTo>
                  <a:lnTo>
                    <a:pt x="1210" y="2865"/>
                  </a:lnTo>
                  <a:lnTo>
                    <a:pt x="887" y="2179"/>
                  </a:lnTo>
                  <a:lnTo>
                    <a:pt x="605" y="1574"/>
                  </a:lnTo>
                  <a:lnTo>
                    <a:pt x="403" y="1029"/>
                  </a:lnTo>
                  <a:lnTo>
                    <a:pt x="262" y="606"/>
                  </a:lnTo>
                  <a:lnTo>
                    <a:pt x="161" y="263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6" name="Google Shape;4395;p66">
            <a:extLst>
              <a:ext uri="{FF2B5EF4-FFF2-40B4-BE49-F238E27FC236}">
                <a16:creationId xmlns:a16="http://schemas.microsoft.com/office/drawing/2014/main" xmlns="" id="{A154191E-968B-421D-A2C6-8F70267641C0}"/>
              </a:ext>
            </a:extLst>
          </p:cNvPr>
          <p:cNvSpPr txBox="1">
            <a:spLocks/>
          </p:cNvSpPr>
          <p:nvPr/>
        </p:nvSpPr>
        <p:spPr>
          <a:xfrm>
            <a:off x="3140237" y="1215922"/>
            <a:ext cx="4496132" cy="1152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UTM Futura Extra" panose="02040603050506020204" pitchFamily="18" charset="0"/>
                <a:ea typeface="Fredoka One"/>
                <a:cs typeface="Fredoka One"/>
                <a:sym typeface="Fredoka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0" i="0" u="none" strike="noStrike" cap="none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rPr lang="vi-VN" sz="3600" dirty="0">
                <a:solidFill>
                  <a:schemeClr val="bg1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VẬY CÓ NHỮNG CÁCH NÀO PHÒNG TRÁNH NHỮNG RỦI RO, NGUY HIỂM KHI SỬ DỤNG NGUỒN NHIỆT?</a:t>
            </a:r>
            <a:endParaRPr lang="en-US" sz="3600" dirty="0">
              <a:solidFill>
                <a:schemeClr val="bg1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662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3946" y="5285529"/>
            <a:ext cx="9784807" cy="2070572"/>
          </a:xfrm>
          <a:prstGeom prst="rect">
            <a:avLst/>
          </a:prstGeom>
        </p:spPr>
      </p:pic>
      <p:graphicFrame>
        <p:nvGraphicFramePr>
          <p:cNvPr id="147" name="Table 1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9516"/>
              </p:ext>
            </p:extLst>
          </p:nvPr>
        </p:nvGraphicFramePr>
        <p:xfrm>
          <a:off x="563335" y="767443"/>
          <a:ext cx="6858000" cy="54254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3996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58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297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Những</a:t>
                      </a:r>
                      <a:r>
                        <a:rPr lang="en-US" sz="2800" baseline="0"/>
                        <a:t> rủi ro, nguy hiểm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/>
                        <a:t>Cách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phòng</a:t>
                      </a:r>
                      <a:r>
                        <a:rPr lang="en-US" sz="2800" baseline="0" dirty="0"/>
                        <a:t> </a:t>
                      </a:r>
                      <a:r>
                        <a:rPr lang="en-US" sz="2800" baseline="0" dirty="0" err="1"/>
                        <a:t>tránh</a:t>
                      </a:r>
                      <a:endParaRPr lang="en-US" sz="2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0530"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48" name="Text Box 25"/>
          <p:cNvSpPr txBox="1">
            <a:spLocks noChangeArrowheads="1"/>
          </p:cNvSpPr>
          <p:nvPr/>
        </p:nvSpPr>
        <p:spPr bwMode="auto">
          <a:xfrm>
            <a:off x="620485" y="1510394"/>
            <a:ext cx="32575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/>
              <a:t>- Bị cảm nắng do đi làm việc hoặc chơi dưới nắng to.</a:t>
            </a:r>
          </a:p>
        </p:txBody>
      </p:sp>
      <p:sp>
        <p:nvSpPr>
          <p:cNvPr id="149" name="Text Box 26"/>
          <p:cNvSpPr txBox="1">
            <a:spLocks noChangeArrowheads="1"/>
          </p:cNvSpPr>
          <p:nvPr/>
        </p:nvSpPr>
        <p:spPr bwMode="auto">
          <a:xfrm>
            <a:off x="3992335" y="1509968"/>
            <a:ext cx="32575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/>
              <a:t>- Đội mũ, đeo kính khi ra đường. Không nên chơi ở chỗ quá nắng.</a:t>
            </a:r>
          </a:p>
        </p:txBody>
      </p:sp>
      <p:cxnSp>
        <p:nvCxnSpPr>
          <p:cNvPr id="150" name="Straight Connector 149"/>
          <p:cNvCxnSpPr/>
          <p:nvPr/>
        </p:nvCxnSpPr>
        <p:spPr>
          <a:xfrm flipV="1">
            <a:off x="563335" y="2894962"/>
            <a:ext cx="6858000" cy="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1" name="Text Box 30"/>
          <p:cNvSpPr txBox="1">
            <a:spLocks noChangeArrowheads="1"/>
          </p:cNvSpPr>
          <p:nvPr/>
        </p:nvSpPr>
        <p:spPr bwMode="auto">
          <a:xfrm>
            <a:off x="3992335" y="2910569"/>
            <a:ext cx="33147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/>
              <a:t>- Không nên chơi đùa gần: bàn là, bếp than, bếp điện, ... đang sử dụng.</a:t>
            </a:r>
          </a:p>
        </p:txBody>
      </p:sp>
      <p:sp>
        <p:nvSpPr>
          <p:cNvPr id="152" name="Text Box 32"/>
          <p:cNvSpPr txBox="1">
            <a:spLocks noChangeArrowheads="1"/>
          </p:cNvSpPr>
          <p:nvPr/>
        </p:nvSpPr>
        <p:spPr bwMode="auto">
          <a:xfrm>
            <a:off x="620485" y="2920094"/>
            <a:ext cx="32575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/>
              <a:t>- Bị bỏng do chơi đùa gần vật tỏa nhiệt : bàn là, bếp than, bếp củi...</a:t>
            </a:r>
          </a:p>
        </p:txBody>
      </p:sp>
      <p:cxnSp>
        <p:nvCxnSpPr>
          <p:cNvPr id="153" name="Straight Connector 152"/>
          <p:cNvCxnSpPr/>
          <p:nvPr/>
        </p:nvCxnSpPr>
        <p:spPr>
          <a:xfrm flipV="1">
            <a:off x="563335" y="4329367"/>
            <a:ext cx="6858000" cy="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4" name="Text Box 40"/>
          <p:cNvSpPr txBox="1">
            <a:spLocks noChangeArrowheads="1"/>
          </p:cNvSpPr>
          <p:nvPr/>
        </p:nvSpPr>
        <p:spPr bwMode="auto">
          <a:xfrm>
            <a:off x="4049485" y="4405994"/>
            <a:ext cx="32575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/>
              <a:t>- Dùng lót tay khi bê nồi, xoong, ấm ra khỏi nguồn nhiệt.</a:t>
            </a:r>
          </a:p>
        </p:txBody>
      </p:sp>
      <p:sp>
        <p:nvSpPr>
          <p:cNvPr id="155" name="Text Box 41"/>
          <p:cNvSpPr txBox="1">
            <a:spLocks noChangeArrowheads="1"/>
          </p:cNvSpPr>
          <p:nvPr/>
        </p:nvSpPr>
        <p:spPr bwMode="auto">
          <a:xfrm>
            <a:off x="620485" y="4405994"/>
            <a:ext cx="32575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Bị</a:t>
            </a:r>
            <a:r>
              <a:rPr lang="en-US" sz="2800" dirty="0"/>
              <a:t> </a:t>
            </a:r>
            <a:r>
              <a:rPr lang="en-US" sz="2800" dirty="0" err="1"/>
              <a:t>bỏng</a:t>
            </a:r>
            <a:r>
              <a:rPr lang="en-US" sz="2800" dirty="0"/>
              <a:t> do </a:t>
            </a:r>
            <a:r>
              <a:rPr lang="en-US" sz="2800" dirty="0" err="1"/>
              <a:t>bê</a:t>
            </a:r>
            <a:r>
              <a:rPr lang="en-US" sz="2800" dirty="0"/>
              <a:t> </a:t>
            </a:r>
            <a:r>
              <a:rPr lang="en-US" sz="2800" dirty="0" err="1"/>
              <a:t>nồi</a:t>
            </a:r>
            <a:r>
              <a:rPr lang="en-US" sz="2800" dirty="0"/>
              <a:t>, </a:t>
            </a:r>
            <a:r>
              <a:rPr lang="en-US" sz="2800" dirty="0" err="1"/>
              <a:t>xoong</a:t>
            </a:r>
            <a:r>
              <a:rPr lang="en-US" sz="2800" dirty="0"/>
              <a:t>, </a:t>
            </a:r>
            <a:r>
              <a:rPr lang="en-US" sz="2800" dirty="0" err="1"/>
              <a:t>ấm</a:t>
            </a:r>
            <a:r>
              <a:rPr lang="en-US" sz="2800" dirty="0"/>
              <a:t> </a:t>
            </a:r>
            <a:r>
              <a:rPr lang="en-US" sz="2800" dirty="0" err="1"/>
              <a:t>ra</a:t>
            </a:r>
            <a:r>
              <a:rPr lang="en-US" sz="2800" dirty="0"/>
              <a:t> </a:t>
            </a:r>
            <a:r>
              <a:rPr lang="en-US" sz="2800" dirty="0" err="1"/>
              <a:t>khỏi</a:t>
            </a:r>
            <a:r>
              <a:rPr lang="en-US" sz="2800" dirty="0"/>
              <a:t> </a:t>
            </a:r>
            <a:r>
              <a:rPr lang="en-US" sz="2800" dirty="0" err="1"/>
              <a:t>nguồn</a:t>
            </a:r>
            <a:r>
              <a:rPr lang="en-US" sz="2800" dirty="0"/>
              <a:t> </a:t>
            </a:r>
            <a:r>
              <a:rPr lang="en-US" sz="2800" dirty="0" err="1"/>
              <a:t>nhiệt</a:t>
            </a:r>
            <a:endParaRPr lang="en-US" sz="2800" dirty="0"/>
          </a:p>
        </p:txBody>
      </p:sp>
      <p:pic>
        <p:nvPicPr>
          <p:cNvPr id="156" name="图片占位符 8">
            <a:extLst>
              <a:ext uri="{FF2B5EF4-FFF2-40B4-BE49-F238E27FC236}">
                <a16:creationId xmlns:a16="http://schemas.microsoft.com/office/drawing/2014/main" xmlns="" id="{867331B9-77C9-4F72-9979-8F52A06759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9" r="5123"/>
          <a:stretch/>
        </p:blipFill>
        <p:spPr>
          <a:xfrm>
            <a:off x="7056994" y="1786878"/>
            <a:ext cx="2478167" cy="673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10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8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utoUpdateAnimBg="0"/>
      <p:bldP spid="149" grpId="0" autoUpdateAnimBg="0"/>
      <p:bldP spid="151" grpId="0" autoUpdateAnimBg="0"/>
      <p:bldP spid="152" grpId="0" autoUpdateAnimBg="0"/>
      <p:bldP spid="154" grpId="0" autoUpdateAnimBg="0"/>
      <p:bldP spid="155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7"/>
            <a:ext cx="9144000" cy="342053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1"/>
            <a:ext cx="9144000" cy="573405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57" y="726664"/>
            <a:ext cx="6446486" cy="429765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ED8BEF24-97BD-40CA-A7B2-9B690AA709F4}"/>
              </a:ext>
            </a:extLst>
          </p:cNvPr>
          <p:cNvSpPr txBox="1"/>
          <p:nvPr/>
        </p:nvSpPr>
        <p:spPr>
          <a:xfrm>
            <a:off x="3408633" y="972801"/>
            <a:ext cx="3286125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solidFill>
                    <a:schemeClr val="accent2">
                      <a:lumMod val="75000"/>
                    </a:schemeClr>
                  </a:solidFill>
                  <a:prstDash val="sysDash"/>
                </a:ln>
                <a:solidFill>
                  <a:srgbClr val="F7A27E"/>
                </a:solidFill>
                <a:effectLst/>
                <a:uLnTx/>
                <a:uFillTx/>
                <a:latin typeface="UTM Americana EB" panose="02040603050506020204" pitchFamily="18" charset="0"/>
                <a:ea typeface="字魂115号-刀刀体" panose="00000500000000000000" pitchFamily="2" charset="-122"/>
                <a:cs typeface="字魂105号-简雅黑" panose="00000500000000000000" pitchFamily="2" charset="-122"/>
              </a:rPr>
              <a:t>KHỞI</a:t>
            </a:r>
            <a:r>
              <a:rPr kumimoji="0" lang="en-US" altLang="zh-CN" sz="9600" b="1" i="0" u="none" strike="noStrike" kern="1200" cap="none" spc="0" normalizeH="0" noProof="0" dirty="0">
                <a:ln>
                  <a:solidFill>
                    <a:schemeClr val="accent2">
                      <a:lumMod val="75000"/>
                    </a:schemeClr>
                  </a:solidFill>
                  <a:prstDash val="sysDash"/>
                </a:ln>
                <a:solidFill>
                  <a:srgbClr val="F7A27E"/>
                </a:solidFill>
                <a:effectLst/>
                <a:uLnTx/>
                <a:uFillTx/>
                <a:latin typeface="UTM Americana EB" panose="02040603050506020204" pitchFamily="18" charset="0"/>
                <a:ea typeface="字魂115号-刀刀体" panose="00000500000000000000" pitchFamily="2" charset="-122"/>
                <a:cs typeface="字魂105号-简雅黑" panose="00000500000000000000" pitchFamily="2" charset="-122"/>
              </a:rPr>
              <a:t> ĐỘNG</a:t>
            </a:r>
            <a:endParaRPr kumimoji="0" lang="zh-CN" altLang="en-US" sz="9600" b="1" i="0" u="none" strike="noStrike" kern="1200" cap="none" spc="0" normalizeH="0" baseline="0" noProof="0" dirty="0">
              <a:ln>
                <a:solidFill>
                  <a:schemeClr val="accent2">
                    <a:lumMod val="75000"/>
                  </a:schemeClr>
                </a:solidFill>
                <a:prstDash val="sysDash"/>
              </a:ln>
              <a:solidFill>
                <a:srgbClr val="F7A27E"/>
              </a:solidFill>
              <a:effectLst/>
              <a:uLnTx/>
              <a:uFillTx/>
              <a:latin typeface="UTM Americana EB" panose="02040603050506020204" pitchFamily="18" charset="0"/>
              <a:ea typeface="字魂115号-刀刀体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ED8BEF24-97BD-40CA-A7B2-9B690AA709F4}"/>
              </a:ext>
            </a:extLst>
          </p:cNvPr>
          <p:cNvSpPr txBox="1"/>
          <p:nvPr/>
        </p:nvSpPr>
        <p:spPr>
          <a:xfrm>
            <a:off x="1888222" y="700501"/>
            <a:ext cx="14182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u="none" strike="noStrike" kern="1200" cap="none" spc="0" normalizeH="0" baseline="0" noProof="0" dirty="0">
                <a:ln>
                  <a:noFill/>
                </a:ln>
                <a:solidFill>
                  <a:srgbClr val="FF7847"/>
                </a:solidFill>
                <a:effectLst/>
                <a:uLnTx/>
                <a:uFillTx/>
                <a:latin typeface="UTM Cookies" panose="02040603050506020204" pitchFamily="18" charset="0"/>
                <a:ea typeface="字魂115号-刀刀体" panose="00000500000000000000" pitchFamily="2" charset="-122"/>
                <a:cs typeface="字魂105号-简雅黑" panose="00000500000000000000" pitchFamily="2" charset="-122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68447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3946" y="5285529"/>
            <a:ext cx="9784807" cy="2070572"/>
          </a:xfrm>
          <a:prstGeom prst="rect">
            <a:avLst/>
          </a:prstGeom>
        </p:spPr>
      </p:pic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4066448"/>
              </p:ext>
            </p:extLst>
          </p:nvPr>
        </p:nvGraphicFramePr>
        <p:xfrm>
          <a:off x="544967" y="489859"/>
          <a:ext cx="6858000" cy="542541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43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14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62970"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Những</a:t>
                      </a:r>
                      <a:r>
                        <a:rPr lang="en-US" sz="2800" baseline="0"/>
                        <a:t> rủi ro, nguy hiểm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Cách</a:t>
                      </a:r>
                      <a:r>
                        <a:rPr lang="en-US" sz="2800" baseline="0"/>
                        <a:t> phòng tránh</a:t>
                      </a:r>
                      <a:endParaRPr lang="en-US" sz="2800">
                        <a:solidFill>
                          <a:schemeClr val="tx1"/>
                        </a:solidFill>
                      </a:endParaRPr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053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cxnSp>
        <p:nvCxnSpPr>
          <p:cNvPr id="14" name="Straight Connector 13"/>
          <p:cNvCxnSpPr/>
          <p:nvPr/>
        </p:nvCxnSpPr>
        <p:spPr>
          <a:xfrm flipV="1">
            <a:off x="544967" y="2375809"/>
            <a:ext cx="6858000" cy="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44967" y="3518383"/>
            <a:ext cx="6858000" cy="42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Text Box 48"/>
          <p:cNvSpPr txBox="1">
            <a:spLocks noChangeArrowheads="1"/>
          </p:cNvSpPr>
          <p:nvPr/>
        </p:nvSpPr>
        <p:spPr bwMode="auto">
          <a:xfrm>
            <a:off x="602117" y="1449294"/>
            <a:ext cx="30289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Cháy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đồ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do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gần</a:t>
            </a:r>
            <a:r>
              <a:rPr lang="en-US" sz="2800" dirty="0"/>
              <a:t> </a:t>
            </a:r>
            <a:r>
              <a:rPr lang="en-US" sz="2800" dirty="0" err="1"/>
              <a:t>bếp</a:t>
            </a:r>
            <a:r>
              <a:rPr lang="en-US" sz="2800" dirty="0"/>
              <a:t> than, </a:t>
            </a:r>
            <a:r>
              <a:rPr lang="en-US" sz="2800" dirty="0" err="1"/>
              <a:t>bếp</a:t>
            </a:r>
            <a:r>
              <a:rPr lang="en-US" sz="2800" dirty="0"/>
              <a:t> </a:t>
            </a:r>
            <a:r>
              <a:rPr lang="en-US" sz="2800" dirty="0" err="1"/>
              <a:t>củi</a:t>
            </a:r>
            <a:r>
              <a:rPr lang="en-US" sz="2800" dirty="0"/>
              <a:t>.</a:t>
            </a:r>
          </a:p>
        </p:txBody>
      </p:sp>
      <p:sp>
        <p:nvSpPr>
          <p:cNvPr id="17" name="Text Box 49"/>
          <p:cNvSpPr txBox="1">
            <a:spLocks noChangeArrowheads="1"/>
          </p:cNvSpPr>
          <p:nvPr/>
        </p:nvSpPr>
        <p:spPr bwMode="auto">
          <a:xfrm>
            <a:off x="3745367" y="1407473"/>
            <a:ext cx="36004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r>
              <a:rPr lang="en-US" sz="2800" dirty="0"/>
              <a:t> </a:t>
            </a:r>
            <a:r>
              <a:rPr lang="en-US" sz="2800" dirty="0" err="1"/>
              <a:t>dễ</a:t>
            </a:r>
            <a:r>
              <a:rPr lang="en-US" sz="2800" dirty="0"/>
              <a:t> </a:t>
            </a:r>
            <a:r>
              <a:rPr lang="en-US" sz="2800" dirty="0" err="1"/>
              <a:t>cháy</a:t>
            </a:r>
            <a:r>
              <a:rPr lang="en-US" sz="2800" dirty="0"/>
              <a:t> </a:t>
            </a:r>
            <a:r>
              <a:rPr lang="en-US" sz="2800" dirty="0" err="1"/>
              <a:t>gần</a:t>
            </a:r>
            <a:r>
              <a:rPr lang="en-US" sz="2800" dirty="0"/>
              <a:t> </a:t>
            </a:r>
            <a:r>
              <a:rPr lang="en-US" sz="2800" dirty="0" err="1"/>
              <a:t>bếp</a:t>
            </a:r>
            <a:r>
              <a:rPr lang="en-US" sz="2800" dirty="0"/>
              <a:t> than, </a:t>
            </a:r>
            <a:r>
              <a:rPr lang="en-US" sz="2800" dirty="0" err="1"/>
              <a:t>bếp</a:t>
            </a:r>
            <a:r>
              <a:rPr lang="en-US" sz="2800" dirty="0"/>
              <a:t> </a:t>
            </a:r>
            <a:r>
              <a:rPr lang="en-US" sz="2800" dirty="0" err="1"/>
              <a:t>củi</a:t>
            </a:r>
            <a:r>
              <a:rPr lang="en-US" sz="2800" dirty="0"/>
              <a:t>.</a:t>
            </a:r>
          </a:p>
        </p:txBody>
      </p:sp>
      <p:sp>
        <p:nvSpPr>
          <p:cNvPr id="18" name="Text Box 56"/>
          <p:cNvSpPr txBox="1">
            <a:spLocks noChangeArrowheads="1"/>
          </p:cNvSpPr>
          <p:nvPr/>
        </p:nvSpPr>
        <p:spPr bwMode="auto">
          <a:xfrm>
            <a:off x="659267" y="2462076"/>
            <a:ext cx="30289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dirty="0"/>
              <a:t>- </a:t>
            </a:r>
            <a:r>
              <a:rPr lang="en-US" sz="2800" dirty="0" err="1"/>
              <a:t>Cháy</a:t>
            </a:r>
            <a:r>
              <a:rPr lang="en-US" sz="2800" dirty="0"/>
              <a:t> </a:t>
            </a:r>
            <a:r>
              <a:rPr lang="en-US" sz="2800" dirty="0" err="1"/>
              <a:t>nồi</a:t>
            </a:r>
            <a:r>
              <a:rPr lang="en-US" sz="2800" dirty="0"/>
              <a:t>, </a:t>
            </a:r>
            <a:r>
              <a:rPr lang="en-US" sz="2800" dirty="0" err="1"/>
              <a:t>xoong</a:t>
            </a:r>
            <a:r>
              <a:rPr lang="en-US" sz="2800" dirty="0"/>
              <a:t> </a:t>
            </a:r>
            <a:r>
              <a:rPr lang="en-US" sz="2800" dirty="0" err="1"/>
              <a:t>thức</a:t>
            </a:r>
            <a:r>
              <a:rPr lang="en-US" sz="2800" dirty="0"/>
              <a:t> </a:t>
            </a:r>
            <a:r>
              <a:rPr lang="en-US" sz="2800" dirty="0" err="1"/>
              <a:t>ăn</a:t>
            </a:r>
            <a:r>
              <a:rPr lang="en-US" sz="2800" dirty="0"/>
              <a:t> </a:t>
            </a:r>
            <a:r>
              <a:rPr lang="en-US" sz="2800" dirty="0" err="1"/>
              <a:t>khi</a:t>
            </a:r>
            <a:r>
              <a:rPr lang="en-US" sz="2800" dirty="0"/>
              <a:t> </a:t>
            </a:r>
            <a:r>
              <a:rPr lang="en-US" sz="2800" dirty="0" err="1"/>
              <a:t>để</a:t>
            </a:r>
            <a:r>
              <a:rPr lang="en-US" sz="2800" dirty="0"/>
              <a:t> </a:t>
            </a:r>
            <a:r>
              <a:rPr lang="en-US" sz="2800" dirty="0" err="1"/>
              <a:t>lửa</a:t>
            </a:r>
            <a:r>
              <a:rPr lang="en-US" sz="2800" dirty="0"/>
              <a:t> </a:t>
            </a:r>
            <a:r>
              <a:rPr lang="en-US" sz="2800" dirty="0" err="1"/>
              <a:t>quá</a:t>
            </a:r>
            <a:r>
              <a:rPr lang="en-US" sz="2800" dirty="0"/>
              <a:t> to...</a:t>
            </a:r>
          </a:p>
        </p:txBody>
      </p:sp>
      <p:sp>
        <p:nvSpPr>
          <p:cNvPr id="19" name="Text Box 57"/>
          <p:cNvSpPr txBox="1">
            <a:spLocks noChangeArrowheads="1"/>
          </p:cNvSpPr>
          <p:nvPr/>
        </p:nvSpPr>
        <p:spPr bwMode="auto">
          <a:xfrm>
            <a:off x="3745367" y="2375810"/>
            <a:ext cx="35433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sz="2800"/>
              <a:t>- Để lửa vừa phải khi đun nấu...</a:t>
            </a:r>
          </a:p>
        </p:txBody>
      </p:sp>
      <p:sp>
        <p:nvSpPr>
          <p:cNvPr id="20" name="Text Box 56"/>
          <p:cNvSpPr txBox="1">
            <a:spLocks noChangeArrowheads="1"/>
          </p:cNvSpPr>
          <p:nvPr/>
        </p:nvSpPr>
        <p:spPr bwMode="auto">
          <a:xfrm>
            <a:off x="579940" y="3564685"/>
            <a:ext cx="325755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/>
              <a:t>- Chập điện, bị điện giật</a:t>
            </a:r>
          </a:p>
        </p:txBody>
      </p:sp>
      <p:sp>
        <p:nvSpPr>
          <p:cNvPr id="22" name="Text Box 39"/>
          <p:cNvSpPr txBox="1">
            <a:spLocks noChangeArrowheads="1"/>
          </p:cNvSpPr>
          <p:nvPr/>
        </p:nvSpPr>
        <p:spPr bwMode="auto">
          <a:xfrm>
            <a:off x="3745367" y="3518810"/>
            <a:ext cx="3600450" cy="293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just" eaLnBrk="1" hangingPunct="1">
              <a:lnSpc>
                <a:spcPct val="110000"/>
              </a:lnSpc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</a:pPr>
            <a:r>
              <a:rPr lang="en-US" sz="2800">
                <a:latin typeface="Arial" pitchFamily="34" charset="0"/>
                <a:cs typeface="Arial" pitchFamily="34" charset="0"/>
              </a:rPr>
              <a:t>- Dùng các thiết bị điện xong phải rút phích cắm hoặc tắt công tắc, đường dây và các ổ cắm phải an toàn.</a:t>
            </a:r>
          </a:p>
        </p:txBody>
      </p:sp>
      <p:pic>
        <p:nvPicPr>
          <p:cNvPr id="23" name="图片占位符 8">
            <a:extLst>
              <a:ext uri="{FF2B5EF4-FFF2-40B4-BE49-F238E27FC236}">
                <a16:creationId xmlns:a16="http://schemas.microsoft.com/office/drawing/2014/main" xmlns="" id="{867331B9-77C9-4F72-9979-8F52A06759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79" r="5123"/>
          <a:stretch/>
        </p:blipFill>
        <p:spPr>
          <a:xfrm>
            <a:off x="7124350" y="1664413"/>
            <a:ext cx="2478167" cy="673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utoUpdateAnimBg="0"/>
      <p:bldP spid="17" grpId="0" autoUpdateAnimBg="0"/>
      <p:bldP spid="18" grpId="0" autoUpdateAnimBg="0"/>
      <p:bldP spid="19" grpId="0" autoUpdateAnimBg="0"/>
      <p:bldP spid="20" grpId="0" autoUpdateAnimBg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xmlns="" id="{E3B1D656-794A-418D-9755-22B621483E6F}"/>
              </a:ext>
            </a:extLst>
          </p:cNvPr>
          <p:cNvSpPr/>
          <p:nvPr/>
        </p:nvSpPr>
        <p:spPr>
          <a:xfrm>
            <a:off x="1347465" y="1236327"/>
            <a:ext cx="5895229" cy="2985714"/>
          </a:xfrm>
          <a:prstGeom prst="round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endParaRPr lang="en-US" sz="3200" dirty="0">
              <a:latin typeface="#9Slide03 AmpleSoft Bold" panose="02000000000000000000" pitchFamily="2" charset="0"/>
            </a:endParaRPr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xmlns="" id="{3DF382EE-DDF3-4149-96FC-31D9481F3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28265" y="2778241"/>
            <a:ext cx="9143836" cy="4230688"/>
          </a:xfrm>
          <a:prstGeom prst="rect">
            <a:avLst/>
          </a:prstGeom>
        </p:spPr>
      </p:pic>
      <p:grpSp>
        <p:nvGrpSpPr>
          <p:cNvPr id="41" name="Graphic 154">
            <a:extLst>
              <a:ext uri="{FF2B5EF4-FFF2-40B4-BE49-F238E27FC236}">
                <a16:creationId xmlns:a16="http://schemas.microsoft.com/office/drawing/2014/main" xmlns="" id="{B31CE3C3-DB7A-4E06-9AA2-EEAA04A23463}"/>
              </a:ext>
            </a:extLst>
          </p:cNvPr>
          <p:cNvGrpSpPr/>
          <p:nvPr/>
        </p:nvGrpSpPr>
        <p:grpSpPr>
          <a:xfrm>
            <a:off x="7415327" y="4984377"/>
            <a:ext cx="1300638" cy="1380521"/>
            <a:chOff x="9167261" y="3475651"/>
            <a:chExt cx="1734184" cy="1380521"/>
          </a:xfrm>
        </p:grpSpPr>
        <p:sp>
          <p:nvSpPr>
            <p:cNvPr id="42" name="Freeform: Shape 25">
              <a:extLst>
                <a:ext uri="{FF2B5EF4-FFF2-40B4-BE49-F238E27FC236}">
                  <a16:creationId xmlns:a16="http://schemas.microsoft.com/office/drawing/2014/main" xmlns="" id="{D114148C-A5A8-4F19-B1BF-84CAB99B8F32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26">
              <a:extLst>
                <a:ext uri="{FF2B5EF4-FFF2-40B4-BE49-F238E27FC236}">
                  <a16:creationId xmlns:a16="http://schemas.microsoft.com/office/drawing/2014/main" xmlns="" id="{3BB5F1D1-BA24-4966-B717-00F7B8CC12AA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27">
              <a:extLst>
                <a:ext uri="{FF2B5EF4-FFF2-40B4-BE49-F238E27FC236}">
                  <a16:creationId xmlns:a16="http://schemas.microsoft.com/office/drawing/2014/main" xmlns="" id="{5DD92B20-8CF7-46A2-8123-D8F7C497E832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28">
              <a:extLst>
                <a:ext uri="{FF2B5EF4-FFF2-40B4-BE49-F238E27FC236}">
                  <a16:creationId xmlns:a16="http://schemas.microsoft.com/office/drawing/2014/main" xmlns="" id="{C2D7D26D-28C3-4420-897F-5E2B52E2A043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29">
              <a:extLst>
                <a:ext uri="{FF2B5EF4-FFF2-40B4-BE49-F238E27FC236}">
                  <a16:creationId xmlns:a16="http://schemas.microsoft.com/office/drawing/2014/main" xmlns="" id="{B79C4CC5-857F-4A62-A271-DA00E21D8B6A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30">
              <a:extLst>
                <a:ext uri="{FF2B5EF4-FFF2-40B4-BE49-F238E27FC236}">
                  <a16:creationId xmlns:a16="http://schemas.microsoft.com/office/drawing/2014/main" xmlns="" id="{7763604D-D438-4F22-A870-60F25A3EB419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31">
              <a:extLst>
                <a:ext uri="{FF2B5EF4-FFF2-40B4-BE49-F238E27FC236}">
                  <a16:creationId xmlns:a16="http://schemas.microsoft.com/office/drawing/2014/main" xmlns="" id="{BE5ACC8D-6C3D-43C5-AC79-12763472D0A6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32">
              <a:extLst>
                <a:ext uri="{FF2B5EF4-FFF2-40B4-BE49-F238E27FC236}">
                  <a16:creationId xmlns:a16="http://schemas.microsoft.com/office/drawing/2014/main" xmlns="" id="{05140C40-D8B2-46BA-A7E1-1A4E69276E44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33">
              <a:extLst>
                <a:ext uri="{FF2B5EF4-FFF2-40B4-BE49-F238E27FC236}">
                  <a16:creationId xmlns:a16="http://schemas.microsoft.com/office/drawing/2014/main" xmlns="" id="{93535D8B-26B9-4458-A6DF-65D0A24BADC3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34">
              <a:extLst>
                <a:ext uri="{FF2B5EF4-FFF2-40B4-BE49-F238E27FC236}">
                  <a16:creationId xmlns:a16="http://schemas.microsoft.com/office/drawing/2014/main" xmlns="" id="{92AC001D-A9D4-4D05-A53A-35B8E00BB9B8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35">
              <a:extLst>
                <a:ext uri="{FF2B5EF4-FFF2-40B4-BE49-F238E27FC236}">
                  <a16:creationId xmlns:a16="http://schemas.microsoft.com/office/drawing/2014/main" xmlns="" id="{A58BBFED-785C-4EBE-8103-FEB169827FDB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36">
              <a:extLst>
                <a:ext uri="{FF2B5EF4-FFF2-40B4-BE49-F238E27FC236}">
                  <a16:creationId xmlns:a16="http://schemas.microsoft.com/office/drawing/2014/main" xmlns="" id="{91ACA511-DB4C-4713-8033-A333D30E9BE1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37">
              <a:extLst>
                <a:ext uri="{FF2B5EF4-FFF2-40B4-BE49-F238E27FC236}">
                  <a16:creationId xmlns:a16="http://schemas.microsoft.com/office/drawing/2014/main" xmlns="" id="{B0C8227A-E47C-46ED-8471-CE0F10A2059F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38">
              <a:extLst>
                <a:ext uri="{FF2B5EF4-FFF2-40B4-BE49-F238E27FC236}">
                  <a16:creationId xmlns:a16="http://schemas.microsoft.com/office/drawing/2014/main" xmlns="" id="{6F75D72A-33D7-4871-A4E2-407D1AC40573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39">
              <a:extLst>
                <a:ext uri="{FF2B5EF4-FFF2-40B4-BE49-F238E27FC236}">
                  <a16:creationId xmlns:a16="http://schemas.microsoft.com/office/drawing/2014/main" xmlns="" id="{6F2E9B10-B592-412F-A2FA-DB088DDF1FC0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40">
              <a:extLst>
                <a:ext uri="{FF2B5EF4-FFF2-40B4-BE49-F238E27FC236}">
                  <a16:creationId xmlns:a16="http://schemas.microsoft.com/office/drawing/2014/main" xmlns="" id="{D237A3CB-E172-4D05-A50B-BBD285B7DCF9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41">
              <a:extLst>
                <a:ext uri="{FF2B5EF4-FFF2-40B4-BE49-F238E27FC236}">
                  <a16:creationId xmlns:a16="http://schemas.microsoft.com/office/drawing/2014/main" xmlns="" id="{A86D0CF4-AF4B-41B0-9992-1B90AA7AD166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42">
              <a:extLst>
                <a:ext uri="{FF2B5EF4-FFF2-40B4-BE49-F238E27FC236}">
                  <a16:creationId xmlns:a16="http://schemas.microsoft.com/office/drawing/2014/main" xmlns="" id="{FF58084F-00A9-44A7-9890-06229A2AFF9A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43">
              <a:extLst>
                <a:ext uri="{FF2B5EF4-FFF2-40B4-BE49-F238E27FC236}">
                  <a16:creationId xmlns:a16="http://schemas.microsoft.com/office/drawing/2014/main" xmlns="" id="{5CEE918C-B7C5-42A4-96D7-A62E12F025A9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2" name="Graphic 243">
            <a:extLst>
              <a:ext uri="{FF2B5EF4-FFF2-40B4-BE49-F238E27FC236}">
                <a16:creationId xmlns:a16="http://schemas.microsoft.com/office/drawing/2014/main" xmlns="" id="{712B6FDC-51F0-4948-A2D5-2A4A6500FB1B}"/>
              </a:ext>
            </a:extLst>
          </p:cNvPr>
          <p:cNvGrpSpPr/>
          <p:nvPr/>
        </p:nvGrpSpPr>
        <p:grpSpPr>
          <a:xfrm>
            <a:off x="7517100" y="5553654"/>
            <a:ext cx="1223043" cy="1255170"/>
            <a:chOff x="7982733" y="5589867"/>
            <a:chExt cx="1630724" cy="1255170"/>
          </a:xfrm>
        </p:grpSpPr>
        <p:sp>
          <p:nvSpPr>
            <p:cNvPr id="63" name="Freeform: Shape 72">
              <a:extLst>
                <a:ext uri="{FF2B5EF4-FFF2-40B4-BE49-F238E27FC236}">
                  <a16:creationId xmlns:a16="http://schemas.microsoft.com/office/drawing/2014/main" xmlns="" id="{8853DEAE-92C0-48B2-B2E8-06F271769B70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73">
              <a:extLst>
                <a:ext uri="{FF2B5EF4-FFF2-40B4-BE49-F238E27FC236}">
                  <a16:creationId xmlns:a16="http://schemas.microsoft.com/office/drawing/2014/main" xmlns="" id="{CFDE5B4E-289A-468C-BCA5-3F4AF664EC54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74">
              <a:extLst>
                <a:ext uri="{FF2B5EF4-FFF2-40B4-BE49-F238E27FC236}">
                  <a16:creationId xmlns:a16="http://schemas.microsoft.com/office/drawing/2014/main" xmlns="" id="{40E2C9AC-4292-4374-9548-5C30600071D5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75">
              <a:extLst>
                <a:ext uri="{FF2B5EF4-FFF2-40B4-BE49-F238E27FC236}">
                  <a16:creationId xmlns:a16="http://schemas.microsoft.com/office/drawing/2014/main" xmlns="" id="{648EA499-0577-43DE-8CAC-5E8939B47749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76">
              <a:extLst>
                <a:ext uri="{FF2B5EF4-FFF2-40B4-BE49-F238E27FC236}">
                  <a16:creationId xmlns:a16="http://schemas.microsoft.com/office/drawing/2014/main" xmlns="" id="{883D7761-F95E-4171-B931-9777D7CDA1D9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8" name="Graphic 143">
            <a:extLst>
              <a:ext uri="{FF2B5EF4-FFF2-40B4-BE49-F238E27FC236}">
                <a16:creationId xmlns:a16="http://schemas.microsoft.com/office/drawing/2014/main" xmlns="" id="{8B97A4C2-3300-4A68-B6A1-27730643047E}"/>
              </a:ext>
            </a:extLst>
          </p:cNvPr>
          <p:cNvGrpSpPr/>
          <p:nvPr/>
        </p:nvGrpSpPr>
        <p:grpSpPr>
          <a:xfrm flipH="1">
            <a:off x="-460836" y="3386308"/>
            <a:ext cx="1407002" cy="3664187"/>
            <a:chOff x="10445531" y="3270549"/>
            <a:chExt cx="1876002" cy="3664187"/>
          </a:xfrm>
        </p:grpSpPr>
        <p:sp>
          <p:nvSpPr>
            <p:cNvPr id="69" name="Freeform: Shape 78">
              <a:extLst>
                <a:ext uri="{FF2B5EF4-FFF2-40B4-BE49-F238E27FC236}">
                  <a16:creationId xmlns:a16="http://schemas.microsoft.com/office/drawing/2014/main" xmlns="" id="{EA1968D9-6616-4DDD-99D7-AF9045A5B776}"/>
                </a:ext>
              </a:extLst>
            </p:cNvPr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>
                <a:gd name="connsiteX0" fmla="*/ 1562850 w 1876002"/>
                <a:gd name="connsiteY0" fmla="*/ 3650892 h 3650892"/>
                <a:gd name="connsiteX1" fmla="*/ 6436 w 1876002"/>
                <a:gd name="connsiteY1" fmla="*/ 1834145 h 3650892"/>
                <a:gd name="connsiteX2" fmla="*/ 47444 w 1876002"/>
                <a:gd name="connsiteY2" fmla="*/ 9941 h 3650892"/>
                <a:gd name="connsiteX3" fmla="*/ 49100 w 1876002"/>
                <a:gd name="connsiteY3" fmla="*/ 0 h 3650892"/>
                <a:gd name="connsiteX4" fmla="*/ 1624361 w 1876002"/>
                <a:gd name="connsiteY4" fmla="*/ 1400462 h 3650892"/>
                <a:gd name="connsiteX5" fmla="*/ 1674481 w 1876002"/>
                <a:gd name="connsiteY5" fmla="*/ 3352658 h 3650892"/>
                <a:gd name="connsiteX6" fmla="*/ 1562850 w 1876002"/>
                <a:gd name="connsiteY6" fmla="*/ 3650892 h 36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002" h="3650892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0" name="Freeform: Shape 79">
              <a:extLst>
                <a:ext uri="{FF2B5EF4-FFF2-40B4-BE49-F238E27FC236}">
                  <a16:creationId xmlns:a16="http://schemas.microsoft.com/office/drawing/2014/main" xmlns="" id="{9FEEFF98-DE6B-42BA-A6F6-4F95BCE8806F}"/>
                </a:ext>
              </a:extLst>
            </p:cNvPr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>
                <a:gd name="connsiteX0" fmla="*/ 1788 w 1371735"/>
                <a:gd name="connsiteY0" fmla="*/ 28876 h 3413054"/>
                <a:gd name="connsiteX1" fmla="*/ 431743 w 1371735"/>
                <a:gd name="connsiteY1" fmla="*/ 788961 h 3413054"/>
                <a:gd name="connsiteX2" fmla="*/ 772228 w 1371735"/>
                <a:gd name="connsiteY2" fmla="*/ 1701063 h 3413054"/>
                <a:gd name="connsiteX3" fmla="*/ 1052652 w 1371735"/>
                <a:gd name="connsiteY3" fmla="*/ 2576713 h 3413054"/>
                <a:gd name="connsiteX4" fmla="*/ 1337011 w 1371735"/>
                <a:gd name="connsiteY4" fmla="*/ 3404108 h 3413054"/>
                <a:gd name="connsiteX5" fmla="*/ 1369734 w 1371735"/>
                <a:gd name="connsiteY5" fmla="*/ 3385055 h 3413054"/>
                <a:gd name="connsiteX6" fmla="*/ 1361449 w 1371735"/>
                <a:gd name="connsiteY6" fmla="*/ 3373456 h 3413054"/>
                <a:gd name="connsiteX7" fmla="*/ 1328726 w 1371735"/>
                <a:gd name="connsiteY7" fmla="*/ 3392510 h 3413054"/>
                <a:gd name="connsiteX8" fmla="*/ 1337011 w 1371735"/>
                <a:gd name="connsiteY8" fmla="*/ 3404108 h 3413054"/>
                <a:gd name="connsiteX9" fmla="*/ 1369734 w 1371735"/>
                <a:gd name="connsiteY9" fmla="*/ 3385055 h 3413054"/>
                <a:gd name="connsiteX10" fmla="*/ 1073570 w 1371735"/>
                <a:gd name="connsiteY10" fmla="*/ 2513546 h 3413054"/>
                <a:gd name="connsiteX11" fmla="*/ 790247 w 1371735"/>
                <a:gd name="connsiteY11" fmla="*/ 1635617 h 3413054"/>
                <a:gd name="connsiteX12" fmla="*/ 464673 w 1371735"/>
                <a:gd name="connsiteY12" fmla="*/ 769907 h 3413054"/>
                <a:gd name="connsiteX13" fmla="*/ 34718 w 1371735"/>
                <a:gd name="connsiteY13" fmla="*/ 9822 h 3413054"/>
                <a:gd name="connsiteX14" fmla="*/ 1788 w 1371735"/>
                <a:gd name="connsiteY14" fmla="*/ 28876 h 3413054"/>
                <a:gd name="connsiteX15" fmla="*/ 1788 w 1371735"/>
                <a:gd name="connsiteY15" fmla="*/ 28876 h 34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735" h="3413054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80">
              <a:extLst>
                <a:ext uri="{FF2B5EF4-FFF2-40B4-BE49-F238E27FC236}">
                  <a16:creationId xmlns:a16="http://schemas.microsoft.com/office/drawing/2014/main" xmlns="" id="{B195D8F4-7CAF-4241-978B-C7D5B91CFDE8}"/>
                </a:ext>
              </a:extLst>
            </p:cNvPr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>
                <a:gd name="connsiteX0" fmla="*/ 8672 w 463768"/>
                <a:gd name="connsiteY0" fmla="*/ 198150 h 390574"/>
                <a:gd name="connsiteX1" fmla="*/ 410874 w 463768"/>
                <a:gd name="connsiteY1" fmla="*/ 389725 h 390574"/>
                <a:gd name="connsiteX2" fmla="*/ 434899 w 463768"/>
                <a:gd name="connsiteY2" fmla="*/ 371499 h 390574"/>
                <a:gd name="connsiteX3" fmla="*/ 463687 w 463768"/>
                <a:gd name="connsiteY3" fmla="*/ 18174 h 390574"/>
                <a:gd name="connsiteX4" fmla="*/ 425786 w 463768"/>
                <a:gd name="connsiteY4" fmla="*/ 18174 h 390574"/>
                <a:gd name="connsiteX5" fmla="*/ 396998 w 463768"/>
                <a:gd name="connsiteY5" fmla="*/ 371499 h 390574"/>
                <a:gd name="connsiteX6" fmla="*/ 421023 w 463768"/>
                <a:gd name="connsiteY6" fmla="*/ 353274 h 390574"/>
                <a:gd name="connsiteX7" fmla="*/ 27725 w 463768"/>
                <a:gd name="connsiteY7" fmla="*/ 165634 h 390574"/>
                <a:gd name="connsiteX8" fmla="*/ 8672 w 463768"/>
                <a:gd name="connsiteY8" fmla="*/ 198150 h 390574"/>
                <a:gd name="connsiteX9" fmla="*/ 8672 w 463768"/>
                <a:gd name="connsiteY9" fmla="*/ 198150 h 3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768" h="390574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81">
              <a:extLst>
                <a:ext uri="{FF2B5EF4-FFF2-40B4-BE49-F238E27FC236}">
                  <a16:creationId xmlns:a16="http://schemas.microsoft.com/office/drawing/2014/main" xmlns="" id="{82C07D56-0FED-499C-B5C6-A5F5ED65B5D8}"/>
                </a:ext>
              </a:extLst>
            </p:cNvPr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>
                <a:gd name="connsiteX0" fmla="*/ 8928 w 713804"/>
                <a:gd name="connsiteY0" fmla="*/ 166467 h 433172"/>
                <a:gd name="connsiteX1" fmla="*/ 608919 w 713804"/>
                <a:gd name="connsiteY1" fmla="*/ 431150 h 433172"/>
                <a:gd name="connsiteX2" fmla="*/ 636672 w 713804"/>
                <a:gd name="connsiteY2" fmla="*/ 419966 h 433172"/>
                <a:gd name="connsiteX3" fmla="*/ 713508 w 713804"/>
                <a:gd name="connsiteY3" fmla="*/ 23769 h 433172"/>
                <a:gd name="connsiteX4" fmla="*/ 677058 w 713804"/>
                <a:gd name="connsiteY4" fmla="*/ 13828 h 433172"/>
                <a:gd name="connsiteX5" fmla="*/ 600221 w 713804"/>
                <a:gd name="connsiteY5" fmla="*/ 410025 h 433172"/>
                <a:gd name="connsiteX6" fmla="*/ 627973 w 713804"/>
                <a:gd name="connsiteY6" fmla="*/ 398634 h 433172"/>
                <a:gd name="connsiteX7" fmla="*/ 28189 w 713804"/>
                <a:gd name="connsiteY7" fmla="*/ 133951 h 433172"/>
                <a:gd name="connsiteX8" fmla="*/ 8928 w 713804"/>
                <a:gd name="connsiteY8" fmla="*/ 166467 h 433172"/>
                <a:gd name="connsiteX9" fmla="*/ 8928 w 713804"/>
                <a:gd name="connsiteY9" fmla="*/ 166467 h 4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804" h="433172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82">
              <a:extLst>
                <a:ext uri="{FF2B5EF4-FFF2-40B4-BE49-F238E27FC236}">
                  <a16:creationId xmlns:a16="http://schemas.microsoft.com/office/drawing/2014/main" xmlns="" id="{20B87E71-58DD-4C8B-BD06-45BF40D8744F}"/>
                </a:ext>
              </a:extLst>
            </p:cNvPr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>
                <a:gd name="connsiteX0" fmla="*/ 13279 w 1008997"/>
                <a:gd name="connsiteY0" fmla="*/ 282817 h 611440"/>
                <a:gd name="connsiteX1" fmla="*/ 807123 w 1008997"/>
                <a:gd name="connsiteY1" fmla="*/ 610668 h 611440"/>
                <a:gd name="connsiteX2" fmla="*/ 830319 w 1008997"/>
                <a:gd name="connsiteY2" fmla="*/ 597413 h 611440"/>
                <a:gd name="connsiteX3" fmla="*/ 1008638 w 1008997"/>
                <a:gd name="connsiteY3" fmla="*/ 23725 h 611440"/>
                <a:gd name="connsiteX4" fmla="*/ 972187 w 1008997"/>
                <a:gd name="connsiteY4" fmla="*/ 13577 h 611440"/>
                <a:gd name="connsiteX5" fmla="*/ 793868 w 1008997"/>
                <a:gd name="connsiteY5" fmla="*/ 587265 h 611440"/>
                <a:gd name="connsiteX6" fmla="*/ 817064 w 1008997"/>
                <a:gd name="connsiteY6" fmla="*/ 574010 h 611440"/>
                <a:gd name="connsiteX7" fmla="*/ 23427 w 1008997"/>
                <a:gd name="connsiteY7" fmla="*/ 246366 h 611440"/>
                <a:gd name="connsiteX8" fmla="*/ 13279 w 1008997"/>
                <a:gd name="connsiteY8" fmla="*/ 282817 h 611440"/>
                <a:gd name="connsiteX9" fmla="*/ 13279 w 1008997"/>
                <a:gd name="connsiteY9" fmla="*/ 282817 h 6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997" h="61144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83">
              <a:extLst>
                <a:ext uri="{FF2B5EF4-FFF2-40B4-BE49-F238E27FC236}">
                  <a16:creationId xmlns:a16="http://schemas.microsoft.com/office/drawing/2014/main" xmlns="" id="{8663C600-602A-4576-8CEA-0CDD0D763A15}"/>
                </a:ext>
              </a:extLst>
            </p:cNvPr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>
                <a:gd name="connsiteX0" fmla="*/ 8975 w 1185080"/>
                <a:gd name="connsiteY0" fmla="*/ 292506 h 627779"/>
                <a:gd name="connsiteX1" fmla="*/ 438309 w 1185080"/>
                <a:gd name="connsiteY1" fmla="*/ 490294 h 627779"/>
                <a:gd name="connsiteX2" fmla="*/ 780243 w 1185080"/>
                <a:gd name="connsiteY2" fmla="*/ 626778 h 627779"/>
                <a:gd name="connsiteX3" fmla="*/ 968297 w 1185080"/>
                <a:gd name="connsiteY3" fmla="*/ 462334 h 627779"/>
                <a:gd name="connsiteX4" fmla="*/ 1182860 w 1185080"/>
                <a:gd name="connsiteY4" fmla="*/ 28651 h 627779"/>
                <a:gd name="connsiteX5" fmla="*/ 1150137 w 1185080"/>
                <a:gd name="connsiteY5" fmla="*/ 9597 h 627779"/>
                <a:gd name="connsiteX6" fmla="*/ 964155 w 1185080"/>
                <a:gd name="connsiteY6" fmla="*/ 372657 h 627779"/>
                <a:gd name="connsiteX7" fmla="*/ 729916 w 1185080"/>
                <a:gd name="connsiteY7" fmla="*/ 579143 h 627779"/>
                <a:gd name="connsiteX8" fmla="*/ 418633 w 1185080"/>
                <a:gd name="connsiteY8" fmla="*/ 440588 h 627779"/>
                <a:gd name="connsiteX9" fmla="*/ 28028 w 1185080"/>
                <a:gd name="connsiteY9" fmla="*/ 259783 h 627779"/>
                <a:gd name="connsiteX10" fmla="*/ 8975 w 1185080"/>
                <a:gd name="connsiteY10" fmla="*/ 292506 h 627779"/>
                <a:gd name="connsiteX11" fmla="*/ 8975 w 1185080"/>
                <a:gd name="connsiteY11" fmla="*/ 292506 h 6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5080" h="627779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84">
              <a:extLst>
                <a:ext uri="{FF2B5EF4-FFF2-40B4-BE49-F238E27FC236}">
                  <a16:creationId xmlns:a16="http://schemas.microsoft.com/office/drawing/2014/main" xmlns="" id="{43BC640B-F686-4A2F-8662-1FBD082228FD}"/>
                </a:ext>
              </a:extLst>
            </p:cNvPr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>
                <a:gd name="connsiteX0" fmla="*/ 6408 w 1308052"/>
                <a:gd name="connsiteY0" fmla="*/ 340154 h 693850"/>
                <a:gd name="connsiteX1" fmla="*/ 390385 w 1308052"/>
                <a:gd name="connsiteY1" fmla="*/ 497556 h 693850"/>
                <a:gd name="connsiteX2" fmla="*/ 928037 w 1308052"/>
                <a:gd name="connsiteY2" fmla="*/ 693065 h 693850"/>
                <a:gd name="connsiteX3" fmla="*/ 949369 w 1308052"/>
                <a:gd name="connsiteY3" fmla="*/ 684367 h 693850"/>
                <a:gd name="connsiteX4" fmla="*/ 1307251 w 1308052"/>
                <a:gd name="connsiteY4" fmla="*/ 23486 h 693850"/>
                <a:gd name="connsiteX5" fmla="*/ 1270800 w 1308052"/>
                <a:gd name="connsiteY5" fmla="*/ 13338 h 693850"/>
                <a:gd name="connsiteX6" fmla="*/ 1101178 w 1308052"/>
                <a:gd name="connsiteY6" fmla="*/ 380540 h 693850"/>
                <a:gd name="connsiteX7" fmla="*/ 987684 w 1308052"/>
                <a:gd name="connsiteY7" fmla="*/ 561138 h 693850"/>
                <a:gd name="connsiteX8" fmla="*/ 939427 w 1308052"/>
                <a:gd name="connsiteY8" fmla="*/ 632383 h 693850"/>
                <a:gd name="connsiteX9" fmla="*/ 834838 w 1308052"/>
                <a:gd name="connsiteY9" fmla="*/ 621406 h 693850"/>
                <a:gd name="connsiteX10" fmla="*/ 420002 w 1308052"/>
                <a:gd name="connsiteY10" fmla="*/ 466904 h 693850"/>
                <a:gd name="connsiteX11" fmla="*/ 33125 w 1308052"/>
                <a:gd name="connsiteY11" fmla="*/ 313230 h 693850"/>
                <a:gd name="connsiteX12" fmla="*/ 6408 w 1308052"/>
                <a:gd name="connsiteY12" fmla="*/ 340154 h 693850"/>
                <a:gd name="connsiteX13" fmla="*/ 6408 w 1308052"/>
                <a:gd name="connsiteY13" fmla="*/ 340154 h 6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052" h="69385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85">
              <a:extLst>
                <a:ext uri="{FF2B5EF4-FFF2-40B4-BE49-F238E27FC236}">
                  <a16:creationId xmlns:a16="http://schemas.microsoft.com/office/drawing/2014/main" xmlns="" id="{EDE7EB07-A54A-4EF2-B6EF-67A6B0A83F99}"/>
                </a:ext>
              </a:extLst>
            </p:cNvPr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>
                <a:gd name="connsiteX0" fmla="*/ 13428 w 1225541"/>
                <a:gd name="connsiteY0" fmla="*/ 348289 h 680327"/>
                <a:gd name="connsiteX1" fmla="*/ 949968 w 1225541"/>
                <a:gd name="connsiteY1" fmla="*/ 679662 h 680327"/>
                <a:gd name="connsiteX2" fmla="*/ 971300 w 1225541"/>
                <a:gd name="connsiteY2" fmla="*/ 670963 h 680327"/>
                <a:gd name="connsiteX3" fmla="*/ 1224593 w 1225541"/>
                <a:gd name="connsiteY3" fmla="*/ 23338 h 680327"/>
                <a:gd name="connsiteX4" fmla="*/ 1188142 w 1225541"/>
                <a:gd name="connsiteY4" fmla="*/ 13189 h 680327"/>
                <a:gd name="connsiteX5" fmla="*/ 1057250 w 1225541"/>
                <a:gd name="connsiteY5" fmla="*/ 391368 h 680327"/>
                <a:gd name="connsiteX6" fmla="*/ 973993 w 1225541"/>
                <a:gd name="connsiteY6" fmla="*/ 582321 h 680327"/>
                <a:gd name="connsiteX7" fmla="*/ 908133 w 1225541"/>
                <a:gd name="connsiteY7" fmla="*/ 627056 h 680327"/>
                <a:gd name="connsiteX8" fmla="*/ 804372 w 1225541"/>
                <a:gd name="connsiteY8" fmla="*/ 591434 h 680327"/>
                <a:gd name="connsiteX9" fmla="*/ 23576 w 1225541"/>
                <a:gd name="connsiteY9" fmla="*/ 311839 h 680327"/>
                <a:gd name="connsiteX10" fmla="*/ 13428 w 1225541"/>
                <a:gd name="connsiteY10" fmla="*/ 348289 h 680327"/>
                <a:gd name="connsiteX11" fmla="*/ 13428 w 1225541"/>
                <a:gd name="connsiteY11" fmla="*/ 348289 h 6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5541" h="680327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77" name="Graphic 153">
            <a:extLst>
              <a:ext uri="{FF2B5EF4-FFF2-40B4-BE49-F238E27FC236}">
                <a16:creationId xmlns:a16="http://schemas.microsoft.com/office/drawing/2014/main" xmlns="" id="{5F17B979-F944-4C43-B265-915CA6ABACC9}"/>
              </a:ext>
            </a:extLst>
          </p:cNvPr>
          <p:cNvGrpSpPr/>
          <p:nvPr/>
        </p:nvGrpSpPr>
        <p:grpSpPr>
          <a:xfrm flipH="1">
            <a:off x="-56693" y="3124096"/>
            <a:ext cx="801681" cy="1281260"/>
            <a:chOff x="11161825" y="3187825"/>
            <a:chExt cx="1068908" cy="1281260"/>
          </a:xfrm>
        </p:grpSpPr>
        <p:sp>
          <p:nvSpPr>
            <p:cNvPr id="78" name="Freeform: Shape 87">
              <a:extLst>
                <a:ext uri="{FF2B5EF4-FFF2-40B4-BE49-F238E27FC236}">
                  <a16:creationId xmlns:a16="http://schemas.microsoft.com/office/drawing/2014/main" xmlns="" id="{36E7316A-8A89-4CE8-B339-665DA0B64835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88">
              <a:extLst>
                <a:ext uri="{FF2B5EF4-FFF2-40B4-BE49-F238E27FC236}">
                  <a16:creationId xmlns:a16="http://schemas.microsoft.com/office/drawing/2014/main" xmlns="" id="{6D3C2E5A-6747-4A4B-B46B-0C5F0488471F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89">
              <a:extLst>
                <a:ext uri="{FF2B5EF4-FFF2-40B4-BE49-F238E27FC236}">
                  <a16:creationId xmlns:a16="http://schemas.microsoft.com/office/drawing/2014/main" xmlns="" id="{72CD143B-EC84-4B79-9FE6-4113761BE560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90">
              <a:extLst>
                <a:ext uri="{FF2B5EF4-FFF2-40B4-BE49-F238E27FC236}">
                  <a16:creationId xmlns:a16="http://schemas.microsoft.com/office/drawing/2014/main" xmlns="" id="{40ACB969-9B37-4021-9A02-6231D650FCF1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91">
              <a:extLst>
                <a:ext uri="{FF2B5EF4-FFF2-40B4-BE49-F238E27FC236}">
                  <a16:creationId xmlns:a16="http://schemas.microsoft.com/office/drawing/2014/main" xmlns="" id="{0A37A2C6-40A3-47AA-A027-C5D2B5F0AD21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3" name="Graphic 154">
            <a:extLst>
              <a:ext uri="{FF2B5EF4-FFF2-40B4-BE49-F238E27FC236}">
                <a16:creationId xmlns:a16="http://schemas.microsoft.com/office/drawing/2014/main" xmlns="" id="{0EB511D1-DA50-49F6-91B9-35F9726D9131}"/>
              </a:ext>
            </a:extLst>
          </p:cNvPr>
          <p:cNvGrpSpPr/>
          <p:nvPr/>
        </p:nvGrpSpPr>
        <p:grpSpPr>
          <a:xfrm flipH="1">
            <a:off x="200549" y="4109339"/>
            <a:ext cx="1300637" cy="1380521"/>
            <a:chOff x="9167261" y="3475651"/>
            <a:chExt cx="1734183" cy="1380521"/>
          </a:xfrm>
        </p:grpSpPr>
        <p:sp>
          <p:nvSpPr>
            <p:cNvPr id="84" name="Freeform: Shape 93">
              <a:extLst>
                <a:ext uri="{FF2B5EF4-FFF2-40B4-BE49-F238E27FC236}">
                  <a16:creationId xmlns:a16="http://schemas.microsoft.com/office/drawing/2014/main" xmlns="" id="{D7150E9D-DF79-45CE-A609-BD5CE035BB35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94">
              <a:extLst>
                <a:ext uri="{FF2B5EF4-FFF2-40B4-BE49-F238E27FC236}">
                  <a16:creationId xmlns:a16="http://schemas.microsoft.com/office/drawing/2014/main" xmlns="" id="{44AD6995-D7E9-41A0-AC92-F88E29A4D19C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95">
              <a:extLst>
                <a:ext uri="{FF2B5EF4-FFF2-40B4-BE49-F238E27FC236}">
                  <a16:creationId xmlns:a16="http://schemas.microsoft.com/office/drawing/2014/main" xmlns="" id="{6E941C6F-5643-4BC8-9B9E-6B51EE7FA646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96">
              <a:extLst>
                <a:ext uri="{FF2B5EF4-FFF2-40B4-BE49-F238E27FC236}">
                  <a16:creationId xmlns:a16="http://schemas.microsoft.com/office/drawing/2014/main" xmlns="" id="{568BFA23-4DB3-45CF-A730-A0F91DE4902B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" name="Freeform: Shape 97">
              <a:extLst>
                <a:ext uri="{FF2B5EF4-FFF2-40B4-BE49-F238E27FC236}">
                  <a16:creationId xmlns:a16="http://schemas.microsoft.com/office/drawing/2014/main" xmlns="" id="{2CFF75EE-30F1-4BA2-A495-2FF639EAA5E1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85C4F285-99B6-4544-917E-382A558B3FA8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99">
              <a:extLst>
                <a:ext uri="{FF2B5EF4-FFF2-40B4-BE49-F238E27FC236}">
                  <a16:creationId xmlns:a16="http://schemas.microsoft.com/office/drawing/2014/main" xmlns="" id="{59EA8A71-921E-4592-ACF4-75E72E1FF52E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1" name="Freeform: Shape 100">
              <a:extLst>
                <a:ext uri="{FF2B5EF4-FFF2-40B4-BE49-F238E27FC236}">
                  <a16:creationId xmlns:a16="http://schemas.microsoft.com/office/drawing/2014/main" xmlns="" id="{EF5E80ED-BB26-417B-9774-D119A0D8D0B1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101">
              <a:extLst>
                <a:ext uri="{FF2B5EF4-FFF2-40B4-BE49-F238E27FC236}">
                  <a16:creationId xmlns:a16="http://schemas.microsoft.com/office/drawing/2014/main" xmlns="" id="{7F1D21ED-6E95-4570-944F-8EABF74BEEEE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102">
              <a:extLst>
                <a:ext uri="{FF2B5EF4-FFF2-40B4-BE49-F238E27FC236}">
                  <a16:creationId xmlns:a16="http://schemas.microsoft.com/office/drawing/2014/main" xmlns="" id="{982BD992-15BF-4B90-9F6A-FBBDD4266D32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103">
              <a:extLst>
                <a:ext uri="{FF2B5EF4-FFF2-40B4-BE49-F238E27FC236}">
                  <a16:creationId xmlns:a16="http://schemas.microsoft.com/office/drawing/2014/main" xmlns="" id="{9FD3495E-061D-48D7-A8ED-B0B3E0C90DAA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104">
              <a:extLst>
                <a:ext uri="{FF2B5EF4-FFF2-40B4-BE49-F238E27FC236}">
                  <a16:creationId xmlns:a16="http://schemas.microsoft.com/office/drawing/2014/main" xmlns="" id="{6756C804-AA5A-4E99-B89B-A4E06B22D3D9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105">
              <a:extLst>
                <a:ext uri="{FF2B5EF4-FFF2-40B4-BE49-F238E27FC236}">
                  <a16:creationId xmlns:a16="http://schemas.microsoft.com/office/drawing/2014/main" xmlns="" id="{9EB7525D-81F0-4A62-9220-9EE91CE546FD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106">
              <a:extLst>
                <a:ext uri="{FF2B5EF4-FFF2-40B4-BE49-F238E27FC236}">
                  <a16:creationId xmlns:a16="http://schemas.microsoft.com/office/drawing/2014/main" xmlns="" id="{AA1E8B70-F6CE-4CA6-896B-18C217FE17E8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107">
              <a:extLst>
                <a:ext uri="{FF2B5EF4-FFF2-40B4-BE49-F238E27FC236}">
                  <a16:creationId xmlns:a16="http://schemas.microsoft.com/office/drawing/2014/main" xmlns="" id="{14BA0F80-914D-4DA6-A244-D0F9DD4BCB1F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108">
              <a:extLst>
                <a:ext uri="{FF2B5EF4-FFF2-40B4-BE49-F238E27FC236}">
                  <a16:creationId xmlns:a16="http://schemas.microsoft.com/office/drawing/2014/main" xmlns="" id="{745C77CA-D2DB-49D9-86E1-95B0B5BAF4E0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109">
              <a:extLst>
                <a:ext uri="{FF2B5EF4-FFF2-40B4-BE49-F238E27FC236}">
                  <a16:creationId xmlns:a16="http://schemas.microsoft.com/office/drawing/2014/main" xmlns="" id="{81B74302-069F-438B-A4B6-183980C549AA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xmlns="" id="{CEF07532-9B69-4F63-B2F1-DD623EE22710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11">
              <a:extLst>
                <a:ext uri="{FF2B5EF4-FFF2-40B4-BE49-F238E27FC236}">
                  <a16:creationId xmlns:a16="http://schemas.microsoft.com/office/drawing/2014/main" xmlns="" id="{1A19C230-E8F0-41DD-A58D-40DE6094D70D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03" name="Graphic 138">
            <a:extLst>
              <a:ext uri="{FF2B5EF4-FFF2-40B4-BE49-F238E27FC236}">
                <a16:creationId xmlns:a16="http://schemas.microsoft.com/office/drawing/2014/main" xmlns="" id="{D9426C2D-08C4-461C-B4CE-A005BBCBE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-18215" y="2542099"/>
            <a:ext cx="1074996" cy="961600"/>
          </a:xfrm>
          <a:prstGeom prst="rect">
            <a:avLst/>
          </a:prstGeom>
        </p:spPr>
      </p:pic>
      <p:grpSp>
        <p:nvGrpSpPr>
          <p:cNvPr id="104" name="Graphic 243">
            <a:extLst>
              <a:ext uri="{FF2B5EF4-FFF2-40B4-BE49-F238E27FC236}">
                <a16:creationId xmlns:a16="http://schemas.microsoft.com/office/drawing/2014/main" xmlns="" id="{7BDF3D80-AC3E-4B02-9E67-E51808F94685}"/>
              </a:ext>
            </a:extLst>
          </p:cNvPr>
          <p:cNvGrpSpPr/>
          <p:nvPr/>
        </p:nvGrpSpPr>
        <p:grpSpPr>
          <a:xfrm flipH="1">
            <a:off x="266670" y="5449274"/>
            <a:ext cx="1223043" cy="1255169"/>
            <a:chOff x="7982733" y="5589867"/>
            <a:chExt cx="1630724" cy="1255169"/>
          </a:xfrm>
        </p:grpSpPr>
        <p:sp>
          <p:nvSpPr>
            <p:cNvPr id="105" name="Freeform: Shape 140">
              <a:extLst>
                <a:ext uri="{FF2B5EF4-FFF2-40B4-BE49-F238E27FC236}">
                  <a16:creationId xmlns:a16="http://schemas.microsoft.com/office/drawing/2014/main" xmlns="" id="{6028789C-DC36-492C-8451-03C0E1275DC9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41">
              <a:extLst>
                <a:ext uri="{FF2B5EF4-FFF2-40B4-BE49-F238E27FC236}">
                  <a16:creationId xmlns:a16="http://schemas.microsoft.com/office/drawing/2014/main" xmlns="" id="{B7E6FEF5-651A-49FF-8CC2-FFC8A6C0B3D2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42">
              <a:extLst>
                <a:ext uri="{FF2B5EF4-FFF2-40B4-BE49-F238E27FC236}">
                  <a16:creationId xmlns:a16="http://schemas.microsoft.com/office/drawing/2014/main" xmlns="" id="{4320D53C-566D-47CE-AFC2-948D58E91E90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43">
              <a:extLst>
                <a:ext uri="{FF2B5EF4-FFF2-40B4-BE49-F238E27FC236}">
                  <a16:creationId xmlns:a16="http://schemas.microsoft.com/office/drawing/2014/main" xmlns="" id="{581D1EC4-8332-43D4-8FA9-FED0B8130EA4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44">
              <a:extLst>
                <a:ext uri="{FF2B5EF4-FFF2-40B4-BE49-F238E27FC236}">
                  <a16:creationId xmlns:a16="http://schemas.microsoft.com/office/drawing/2014/main" xmlns="" id="{7F7A3021-AC94-4378-9EF3-F7F7652BCC55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11" name="Graphic 149">
            <a:extLst>
              <a:ext uri="{FF2B5EF4-FFF2-40B4-BE49-F238E27FC236}">
                <a16:creationId xmlns:a16="http://schemas.microsoft.com/office/drawing/2014/main" xmlns="" id="{C8FEB1EA-94CD-44BB-9380-9A56DEFD2B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43060" y="5463713"/>
            <a:ext cx="1833365" cy="1145318"/>
          </a:xfrm>
          <a:prstGeom prst="rect">
            <a:avLst/>
          </a:prstGeom>
        </p:spPr>
      </p:pic>
      <p:pic>
        <p:nvPicPr>
          <p:cNvPr id="115" name="Graphic 157">
            <a:extLst>
              <a:ext uri="{FF2B5EF4-FFF2-40B4-BE49-F238E27FC236}">
                <a16:creationId xmlns:a16="http://schemas.microsoft.com/office/drawing/2014/main" xmlns="" id="{91C03452-DE87-41E8-8D3C-117CDB3F39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01402" y="4449322"/>
            <a:ext cx="818202" cy="511137"/>
          </a:xfrm>
          <a:prstGeom prst="rect">
            <a:avLst/>
          </a:prstGeom>
        </p:spPr>
      </p:pic>
      <p:pic>
        <p:nvPicPr>
          <p:cNvPr id="117" name="Graphic 114">
            <a:extLst>
              <a:ext uri="{FF2B5EF4-FFF2-40B4-BE49-F238E27FC236}">
                <a16:creationId xmlns:a16="http://schemas.microsoft.com/office/drawing/2014/main" xmlns="" id="{FA0A2C88-3828-4FE0-8CDF-2A4922A5D4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01802" y="-59990"/>
            <a:ext cx="1234819" cy="1407977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2192C764-FC8D-4D93-9B5E-50FFDFE422CA}"/>
              </a:ext>
            </a:extLst>
          </p:cNvPr>
          <p:cNvGrpSpPr/>
          <p:nvPr/>
        </p:nvGrpSpPr>
        <p:grpSpPr>
          <a:xfrm>
            <a:off x="1777599" y="279401"/>
            <a:ext cx="4917962" cy="1682969"/>
            <a:chOff x="3781153" y="3185945"/>
            <a:chExt cx="6557283" cy="1682969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89F3E686-2596-462A-A1A5-EAA5BFE22AC7}"/>
                </a:ext>
              </a:extLst>
            </p:cNvPr>
            <p:cNvSpPr/>
            <p:nvPr/>
          </p:nvSpPr>
          <p:spPr>
            <a:xfrm>
              <a:off x="3789317" y="3185945"/>
              <a:ext cx="6549119" cy="1619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1500" b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UTM Duepuntozero" panose="02040603050506020204" pitchFamily="18" charset="0"/>
                </a:rPr>
                <a:t>KẾT LUẬN</a:t>
              </a:r>
              <a:endParaRPr lang="th-TH" sz="115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UTM Duepuntozero" panose="02040603050506020204" pitchFamily="18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360E9AE5-B9F2-4B88-B54E-6D287E98BB13}"/>
                </a:ext>
              </a:extLst>
            </p:cNvPr>
            <p:cNvSpPr/>
            <p:nvPr/>
          </p:nvSpPr>
          <p:spPr>
            <a:xfrm>
              <a:off x="3781153" y="3249589"/>
              <a:ext cx="6549119" cy="1619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1500" b="1" dirty="0">
                  <a:solidFill>
                    <a:schemeClr val="tx1"/>
                  </a:solidFill>
                  <a:latin typeface="UTM Duepuntozero" panose="02040603050506020204" pitchFamily="18" charset="0"/>
                </a:rPr>
                <a:t>KẾT LUẬN</a:t>
              </a:r>
              <a:endParaRPr lang="th-TH" sz="11500" b="1" dirty="0">
                <a:solidFill>
                  <a:schemeClr val="tx1"/>
                </a:solidFill>
                <a:latin typeface="UTM Duepuntozero" panose="02040603050506020204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74767" y="1678459"/>
            <a:ext cx="559551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just"/>
            <a:r>
              <a:rPr lang="vi-VN" sz="40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Khi sử dụng nguồn nhiệt cần chú ý tránh những rủi ro, nguy hiểm cho bản thân và những người xung quanh.</a:t>
            </a:r>
            <a:endParaRPr lang="en-US" sz="4000" dirty="0">
              <a:solidFill>
                <a:schemeClr val="bg1"/>
              </a:solidFill>
              <a:latin typeface="#9Slide03 AmpleSoft Bold" panose="02000000000000000000" pitchFamily="2" charset="0"/>
            </a:endParaRPr>
          </a:p>
          <a:p>
            <a:pPr algn="just"/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88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-0.39193 0.08681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96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197" y="960310"/>
            <a:ext cx="1864989" cy="2232696"/>
          </a:xfrm>
          <a:prstGeom prst="rect">
            <a:avLst/>
          </a:prstGeom>
        </p:spPr>
      </p:pic>
      <p:sp>
        <p:nvSpPr>
          <p:cNvPr id="10" name="文本框 34">
            <a:extLst>
              <a:ext uri="{FF2B5EF4-FFF2-40B4-BE49-F238E27FC236}">
                <a16:creationId xmlns:a16="http://schemas.microsoft.com/office/drawing/2014/main" xmlns="" id="{2B8075FB-CC11-41C6-892F-DBCE6CA63AB1}"/>
              </a:ext>
            </a:extLst>
          </p:cNvPr>
          <p:cNvSpPr txBox="1"/>
          <p:nvPr/>
        </p:nvSpPr>
        <p:spPr>
          <a:xfrm>
            <a:off x="332678" y="2926479"/>
            <a:ext cx="81953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vi-VN" sz="5400" b="1" kern="0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TIẾT KIỆM KHI SỬ DỤNG NGUỒN NHIỆT</a:t>
            </a:r>
            <a:endParaRPr lang="en-US" sz="5400" b="1" kern="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41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6">
            <a:extLst>
              <a:ext uri="{FF2B5EF4-FFF2-40B4-BE49-F238E27FC236}">
                <a16:creationId xmlns:a16="http://schemas.microsoft.com/office/drawing/2014/main" xmlns="" id="{C8669187-F105-48B9-A597-B5BAA124F1FA}"/>
              </a:ext>
            </a:extLst>
          </p:cNvPr>
          <p:cNvSpPr/>
          <p:nvPr/>
        </p:nvSpPr>
        <p:spPr>
          <a:xfrm>
            <a:off x="1888084" y="494092"/>
            <a:ext cx="5367833" cy="5869817"/>
          </a:xfrm>
          <a:custGeom>
            <a:avLst/>
            <a:gdLst>
              <a:gd name="connsiteX0" fmla="*/ 722027 w 7157111"/>
              <a:gd name="connsiteY0" fmla="*/ 501822 h 5869817"/>
              <a:gd name="connsiteX1" fmla="*/ 25341 w 7157111"/>
              <a:gd name="connsiteY1" fmla="*/ 2330622 h 5869817"/>
              <a:gd name="connsiteX2" fmla="*/ 188627 w 7157111"/>
              <a:gd name="connsiteY2" fmla="*/ 3593365 h 5869817"/>
              <a:gd name="connsiteX3" fmla="*/ 536970 w 7157111"/>
              <a:gd name="connsiteY3" fmla="*/ 4192079 h 5869817"/>
              <a:gd name="connsiteX4" fmla="*/ 493427 w 7157111"/>
              <a:gd name="connsiteY4" fmla="*/ 5084708 h 5869817"/>
              <a:gd name="connsiteX5" fmla="*/ 1092141 w 7157111"/>
              <a:gd name="connsiteY5" fmla="*/ 5824937 h 5869817"/>
              <a:gd name="connsiteX6" fmla="*/ 2387541 w 7157111"/>
              <a:gd name="connsiteY6" fmla="*/ 5792279 h 5869817"/>
              <a:gd name="connsiteX7" fmla="*/ 2920941 w 7157111"/>
              <a:gd name="connsiteY7" fmla="*/ 5868479 h 5869817"/>
              <a:gd name="connsiteX8" fmla="*/ 3693827 w 7157111"/>
              <a:gd name="connsiteY8" fmla="*/ 5716079 h 5869817"/>
              <a:gd name="connsiteX9" fmla="*/ 4684427 w 7157111"/>
              <a:gd name="connsiteY9" fmla="*/ 5433051 h 5869817"/>
              <a:gd name="connsiteX10" fmla="*/ 5555284 w 7157111"/>
              <a:gd name="connsiteY10" fmla="*/ 5639879 h 5869817"/>
              <a:gd name="connsiteX11" fmla="*/ 6251970 w 7157111"/>
              <a:gd name="connsiteY11" fmla="*/ 5215337 h 5869817"/>
              <a:gd name="connsiteX12" fmla="*/ 6687399 w 7157111"/>
              <a:gd name="connsiteY12" fmla="*/ 4747251 h 5869817"/>
              <a:gd name="connsiteX13" fmla="*/ 6458799 w 7157111"/>
              <a:gd name="connsiteY13" fmla="*/ 4017908 h 5869817"/>
              <a:gd name="connsiteX14" fmla="*/ 6709170 w 7157111"/>
              <a:gd name="connsiteY14" fmla="*/ 3288565 h 5869817"/>
              <a:gd name="connsiteX15" fmla="*/ 7144599 w 7157111"/>
              <a:gd name="connsiteY15" fmla="*/ 2069365 h 5869817"/>
              <a:gd name="connsiteX16" fmla="*/ 6175770 w 7157111"/>
              <a:gd name="connsiteY16" fmla="*/ 773965 h 5869817"/>
              <a:gd name="connsiteX17" fmla="*/ 5206941 w 7157111"/>
              <a:gd name="connsiteY17" fmla="*/ 490937 h 5869817"/>
              <a:gd name="connsiteX18" fmla="*/ 4303427 w 7157111"/>
              <a:gd name="connsiteY18" fmla="*/ 1079 h 5869817"/>
              <a:gd name="connsiteX19" fmla="*/ 2790313 w 7157111"/>
              <a:gd name="connsiteY19" fmla="*/ 360308 h 5869817"/>
              <a:gd name="connsiteX20" fmla="*/ 1810599 w 7157111"/>
              <a:gd name="connsiteY20" fmla="*/ 403851 h 5869817"/>
              <a:gd name="connsiteX21" fmla="*/ 722027 w 7157111"/>
              <a:gd name="connsiteY21" fmla="*/ 501822 h 58698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157111" h="5869817">
                <a:moveTo>
                  <a:pt x="722027" y="501822"/>
                </a:moveTo>
                <a:cubicBezTo>
                  <a:pt x="424484" y="822950"/>
                  <a:pt x="114241" y="1815365"/>
                  <a:pt x="25341" y="2330622"/>
                </a:cubicBezTo>
                <a:cubicBezTo>
                  <a:pt x="-63559" y="2845879"/>
                  <a:pt x="103356" y="3283122"/>
                  <a:pt x="188627" y="3593365"/>
                </a:cubicBezTo>
                <a:cubicBezTo>
                  <a:pt x="273898" y="3903608"/>
                  <a:pt x="486170" y="3943522"/>
                  <a:pt x="536970" y="4192079"/>
                </a:cubicBezTo>
                <a:cubicBezTo>
                  <a:pt x="587770" y="4440636"/>
                  <a:pt x="400899" y="4812565"/>
                  <a:pt x="493427" y="5084708"/>
                </a:cubicBezTo>
                <a:cubicBezTo>
                  <a:pt x="585955" y="5356851"/>
                  <a:pt x="776455" y="5707009"/>
                  <a:pt x="1092141" y="5824937"/>
                </a:cubicBezTo>
                <a:cubicBezTo>
                  <a:pt x="1407827" y="5942865"/>
                  <a:pt x="2082741" y="5785022"/>
                  <a:pt x="2387541" y="5792279"/>
                </a:cubicBezTo>
                <a:cubicBezTo>
                  <a:pt x="2692341" y="5799536"/>
                  <a:pt x="2703227" y="5881179"/>
                  <a:pt x="2920941" y="5868479"/>
                </a:cubicBezTo>
                <a:cubicBezTo>
                  <a:pt x="3138655" y="5855779"/>
                  <a:pt x="3399913" y="5788650"/>
                  <a:pt x="3693827" y="5716079"/>
                </a:cubicBezTo>
                <a:cubicBezTo>
                  <a:pt x="3987741" y="5643508"/>
                  <a:pt x="4374184" y="5445751"/>
                  <a:pt x="4684427" y="5433051"/>
                </a:cubicBezTo>
                <a:cubicBezTo>
                  <a:pt x="4994670" y="5420351"/>
                  <a:pt x="5294027" y="5676165"/>
                  <a:pt x="5555284" y="5639879"/>
                </a:cubicBezTo>
                <a:cubicBezTo>
                  <a:pt x="5816541" y="5603593"/>
                  <a:pt x="6063284" y="5364108"/>
                  <a:pt x="6251970" y="5215337"/>
                </a:cubicBezTo>
                <a:cubicBezTo>
                  <a:pt x="6440656" y="5066566"/>
                  <a:pt x="6652928" y="4946823"/>
                  <a:pt x="6687399" y="4747251"/>
                </a:cubicBezTo>
                <a:cubicBezTo>
                  <a:pt x="6721871" y="4547680"/>
                  <a:pt x="6455171" y="4261022"/>
                  <a:pt x="6458799" y="4017908"/>
                </a:cubicBezTo>
                <a:cubicBezTo>
                  <a:pt x="6462428" y="3774794"/>
                  <a:pt x="6594870" y="3613322"/>
                  <a:pt x="6709170" y="3288565"/>
                </a:cubicBezTo>
                <a:cubicBezTo>
                  <a:pt x="6823470" y="2963808"/>
                  <a:pt x="7233499" y="2488465"/>
                  <a:pt x="7144599" y="2069365"/>
                </a:cubicBezTo>
                <a:cubicBezTo>
                  <a:pt x="7055699" y="1650265"/>
                  <a:pt x="6498713" y="1037036"/>
                  <a:pt x="6175770" y="773965"/>
                </a:cubicBezTo>
                <a:cubicBezTo>
                  <a:pt x="5852827" y="510894"/>
                  <a:pt x="5518998" y="619751"/>
                  <a:pt x="5206941" y="490937"/>
                </a:cubicBezTo>
                <a:cubicBezTo>
                  <a:pt x="4894884" y="362123"/>
                  <a:pt x="4706198" y="22850"/>
                  <a:pt x="4303427" y="1079"/>
                </a:cubicBezTo>
                <a:cubicBezTo>
                  <a:pt x="3900656" y="-20692"/>
                  <a:pt x="3205784" y="293179"/>
                  <a:pt x="2790313" y="360308"/>
                </a:cubicBezTo>
                <a:cubicBezTo>
                  <a:pt x="2374842" y="427437"/>
                  <a:pt x="2151685" y="378451"/>
                  <a:pt x="1810599" y="403851"/>
                </a:cubicBezTo>
                <a:cubicBezTo>
                  <a:pt x="1469513" y="429251"/>
                  <a:pt x="1019570" y="180694"/>
                  <a:pt x="722027" y="501822"/>
                </a:cubicBezTo>
                <a:close/>
              </a:path>
            </a:pathLst>
          </a:custGeom>
          <a:solidFill>
            <a:srgbClr val="FF78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" name="Graphic 17">
            <a:extLst>
              <a:ext uri="{FF2B5EF4-FFF2-40B4-BE49-F238E27FC236}">
                <a16:creationId xmlns:a16="http://schemas.microsoft.com/office/drawing/2014/main" xmlns="" id="{56ADE692-0BE1-4582-9A41-15F749E244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5619850">
            <a:off x="1780607" y="617669"/>
            <a:ext cx="1338905" cy="771326"/>
          </a:xfrm>
          <a:prstGeom prst="rect">
            <a:avLst/>
          </a:prstGeom>
        </p:spPr>
      </p:pic>
      <p:pic>
        <p:nvPicPr>
          <p:cNvPr id="18" name="Graphic 152">
            <a:extLst>
              <a:ext uri="{FF2B5EF4-FFF2-40B4-BE49-F238E27FC236}">
                <a16:creationId xmlns:a16="http://schemas.microsoft.com/office/drawing/2014/main" xmlns="" id="{4AF5A031-1965-4B48-BD38-513C568047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rot="20116377">
            <a:off x="6589118" y="3466457"/>
            <a:ext cx="1032445" cy="2413507"/>
          </a:xfrm>
          <a:prstGeom prst="rect">
            <a:avLst/>
          </a:prstGeom>
        </p:spPr>
      </p:pic>
      <p:pic>
        <p:nvPicPr>
          <p:cNvPr id="19" name="Graphic 155">
            <a:extLst>
              <a:ext uri="{FF2B5EF4-FFF2-40B4-BE49-F238E27FC236}">
                <a16:creationId xmlns:a16="http://schemas.microsoft.com/office/drawing/2014/main" xmlns="" id="{C66EC1B6-B59C-4103-B1EE-ED63FD7664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 rot="18325346" flipH="1">
            <a:off x="6413057" y="4856275"/>
            <a:ext cx="838729" cy="1273694"/>
          </a:xfrm>
          <a:prstGeom prst="rect">
            <a:avLst/>
          </a:prstGeom>
        </p:spPr>
      </p:pic>
      <p:pic>
        <p:nvPicPr>
          <p:cNvPr id="20" name="Graphic 169">
            <a:extLst>
              <a:ext uri="{FF2B5EF4-FFF2-40B4-BE49-F238E27FC236}">
                <a16:creationId xmlns:a16="http://schemas.microsoft.com/office/drawing/2014/main" xmlns="" id="{92140B7C-EAB5-4331-A517-56301AC2150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7049407" y="3264171"/>
            <a:ext cx="1284112" cy="802195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77DB984D-3559-4ED5-8A57-A6CBA72C048E}"/>
              </a:ext>
            </a:extLst>
          </p:cNvPr>
          <p:cNvGrpSpPr/>
          <p:nvPr/>
        </p:nvGrpSpPr>
        <p:grpSpPr>
          <a:xfrm>
            <a:off x="-432174" y="3043590"/>
            <a:ext cx="3768541" cy="4347630"/>
            <a:chOff x="163680" y="2817206"/>
            <a:chExt cx="5024721" cy="434763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751C33EC-6C53-4DFC-9930-00978B8FD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426" b="92623" l="9752" r="89894">
                          <a14:foregroundMark x1="70213" y1="42418" x2="70567" y2="49795"/>
                          <a14:foregroundMark x1="78901" y1="42418" x2="77660" y2="53689"/>
                          <a14:foregroundMark x1="71454" y1="89344" x2="66135" y2="90779"/>
                          <a14:foregroundMark x1="70035" y1="92213" x2="76418" y2="92213"/>
                          <a14:foregroundMark x1="77837" y1="91803" x2="76773" y2="92008"/>
                          <a14:foregroundMark x1="79610" y1="91803" x2="67730" y2="91803"/>
                          <a14:foregroundMark x1="24645" y1="37910" x2="25177" y2="64344"/>
                          <a14:foregroundMark x1="33156" y1="53279" x2="31560" y2="61270"/>
                          <a14:foregroundMark x1="39362" y1="55738" x2="33688" y2="56967"/>
                          <a14:foregroundMark x1="22695" y1="90779" x2="26950" y2="90984"/>
                          <a14:foregroundMark x1="30851" y1="90984" x2="22518" y2="90574"/>
                          <a14:foregroundMark x1="21631" y1="91393" x2="29078" y2="91803"/>
                          <a14:foregroundMark x1="28901" y1="92008" x2="31028" y2="91393"/>
                          <a14:foregroundMark x1="29787" y1="92008" x2="32624" y2="91803"/>
                          <a14:foregroundMark x1="22695" y1="92008" x2="20922" y2="92213"/>
                          <a14:foregroundMark x1="20390" y1="92418" x2="18794" y2="91803"/>
                          <a14:foregroundMark x1="33609" y1="50000" x2="32092" y2="51434"/>
                          <a14:foregroundMark x1="34043" y1="49590" x2="33609" y2="50000"/>
                          <a14:backgroundMark x1="66667" y1="56352" x2="66667" y2="56352"/>
                          <a14:backgroundMark x1="74468" y1="84221" x2="74468" y2="84221"/>
                          <a14:backgroundMark x1="74468" y1="80533" x2="72695" y2="86680"/>
                          <a14:backgroundMark x1="58511" y1="51025" x2="59220" y2="50410"/>
                          <a14:backgroundMark x1="59043" y1="50615" x2="57092" y2="50820"/>
                          <a14:backgroundMark x1="58156" y1="47746" x2="59929" y2="48770"/>
                          <a14:backgroundMark x1="59220" y1="48770" x2="58688" y2="53074"/>
                          <a14:backgroundMark x1="40957" y1="30123" x2="41312" y2="29918"/>
                          <a14:backgroundMark x1="23050" y1="54918" x2="22695" y2="54303"/>
                          <a14:backgroundMark x1="21645" y1="93443" x2="20859" y2="93443"/>
                          <a14:backgroundMark x1="33333" y1="49180" x2="33333" y2="49180"/>
                          <a14:backgroundMark x1="32979" y1="49385" x2="32979" y2="49385"/>
                          <a14:backgroundMark x1="33333" y1="49590" x2="33333" y2="49590"/>
                          <a14:backgroundMark x1="32801" y1="50000" x2="32801" y2="50000"/>
                          <a14:backgroundMark x1="33865" y1="49180" x2="33865" y2="49180"/>
                          <a14:backgroundMark x1="39716" y1="33197" x2="39550" y2="33413"/>
                          <a14:backgroundMark x1="25355" y1="7172" x2="53014" y2="30738"/>
                          <a14:backgroundMark x1="68794" y1="22746" x2="61879" y2="35656"/>
                          <a14:backgroundMark x1="35638" y1="29918" x2="40248" y2="35656"/>
                          <a14:backgroundMark x1="42021" y1="10451" x2="53014" y2="24795"/>
                          <a14:backgroundMark x1="51596" y1="10041" x2="52482" y2="26025"/>
                          <a14:backgroundMark x1="30142" y1="10451" x2="34043" y2="28279"/>
                          <a14:backgroundMark x1="34043" y1="28279" x2="34043" y2="28279"/>
                          <a14:backgroundMark x1="37766" y1="27049" x2="41489" y2="28893"/>
                          <a14:backgroundMark x1="27305" y1="80123" x2="27660" y2="85246"/>
                        </a14:backgroundRemoval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680" y="2817206"/>
              <a:ext cx="5024721" cy="43476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xmlns="" id="{09FD09A1-2CE0-476E-8F3B-9F88629CE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 flipH="1">
              <a:off x="2538009" y="4123547"/>
              <a:ext cx="911195" cy="57272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xmlns="" id="{1DF63BBE-F905-458B-BC5B-B37B6D47EA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1685328" y="3732713"/>
              <a:ext cx="1023827" cy="585419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5B8DCE00-D850-476D-90B8-693EDFB07632}"/>
              </a:ext>
            </a:extLst>
          </p:cNvPr>
          <p:cNvSpPr/>
          <p:nvPr/>
        </p:nvSpPr>
        <p:spPr>
          <a:xfrm>
            <a:off x="1992300" y="1879087"/>
            <a:ext cx="4970606" cy="321085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000" b="1" dirty="0">
                <a:solidFill>
                  <a:schemeClr val="tx1">
                    <a:lumMod val="75000"/>
                  </a:schemeClr>
                </a:solidFill>
                <a:latin typeface="#9Slide03 AmpleSoft Bold" panose="02000000000000000000" pitchFamily="2" charset="0"/>
              </a:rPr>
              <a:t>Em và gia đình làm gì để tiết kiệm nguồn nhiệt?</a:t>
            </a:r>
            <a:endParaRPr lang="en-US" sz="6000" b="1" dirty="0">
              <a:solidFill>
                <a:schemeClr val="tx1">
                  <a:lumMod val="75000"/>
                </a:schemeClr>
              </a:solidFill>
              <a:latin typeface="#9Slide03 AmpleSoft Bold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280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ách chọn hướng đặt bàn học tốt nhất cho con - ĐÈN LED NHẬT BẢN CHÍNH HÃ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932" y="304389"/>
            <a:ext cx="5860915" cy="62767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6E7A29-8391-42DB-8740-C74D6F353DE9}"/>
              </a:ext>
            </a:extLst>
          </p:cNvPr>
          <p:cNvSpPr txBox="1"/>
          <p:nvPr/>
        </p:nvSpPr>
        <p:spPr>
          <a:xfrm>
            <a:off x="-64544" y="2385097"/>
            <a:ext cx="30557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vi-VN" altLang="en-US" sz="5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 BÀN HỌC GẦN CỬA SỔ</a:t>
            </a:r>
            <a:endParaRPr lang="en-US" altLang="en-US" sz="5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178975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Tại sao nên hạn chế phơi quần áo qua đêm? Mẹo phơi đồ đúng các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75" y="385797"/>
            <a:ext cx="6299374" cy="63137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6E7A29-8391-42DB-8740-C74D6F353DE9}"/>
              </a:ext>
            </a:extLst>
          </p:cNvPr>
          <p:cNvSpPr txBox="1"/>
          <p:nvPr/>
        </p:nvSpPr>
        <p:spPr>
          <a:xfrm>
            <a:off x="264893" y="1933339"/>
            <a:ext cx="215729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vi-VN" altLang="en-US" sz="3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PHƠI QUẦN ÁO DƯỚI ÁNH NẮNG MẶT TRỜI</a:t>
            </a:r>
            <a:endParaRPr lang="en-US" altLang="en-US" sz="36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375229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56E7A29-8391-42DB-8740-C74D6F353DE9}"/>
              </a:ext>
            </a:extLst>
          </p:cNvPr>
          <p:cNvSpPr txBox="1"/>
          <p:nvPr/>
        </p:nvSpPr>
        <p:spPr>
          <a:xfrm>
            <a:off x="302079" y="1536174"/>
            <a:ext cx="1983921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vi-VN" altLang="en-US" sz="48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KHÔNG </a:t>
            </a:r>
            <a:r>
              <a:rPr lang="vi-VN" altLang="en-US" sz="4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MỞ TỦ LẠNH RỘNG VÀ LÂU</a:t>
            </a:r>
            <a:endParaRPr lang="en-US" altLang="en-US" sz="4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91" t="10601" r="20130" b="24392"/>
          <a:stretch/>
        </p:blipFill>
        <p:spPr>
          <a:xfrm>
            <a:off x="2400300" y="181178"/>
            <a:ext cx="6495645" cy="649564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1592203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56E7A29-8391-42DB-8740-C74D6F353DE9}"/>
              </a:ext>
            </a:extLst>
          </p:cNvPr>
          <p:cNvSpPr txBox="1"/>
          <p:nvPr/>
        </p:nvSpPr>
        <p:spPr>
          <a:xfrm>
            <a:off x="216354" y="1699461"/>
            <a:ext cx="2196192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</a:pPr>
            <a:r>
              <a:rPr lang="vi-VN" altLang="en-US" sz="44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TẮT THIẾT BỊ ĐIỆN KHI KHÔNG SỬ DỤNG</a:t>
            </a:r>
            <a:endParaRPr lang="en-US" altLang="en-US" sz="44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Picture 2" descr="22 CÁCH TIẾT KIỆM ĐIỆN MANG LẠI HIỆU QUẢ TỐI ƯU | KINGS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4155" y="442005"/>
            <a:ext cx="5481536" cy="59927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561263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c 2">
            <a:extLst>
              <a:ext uri="{FF2B5EF4-FFF2-40B4-BE49-F238E27FC236}">
                <a16:creationId xmlns:a16="http://schemas.microsoft.com/office/drawing/2014/main" xmlns="" id="{3DF382EE-DDF3-4149-96FC-31D9481F3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28265" y="2778241"/>
            <a:ext cx="9143836" cy="4230688"/>
          </a:xfrm>
          <a:prstGeom prst="rect">
            <a:avLst/>
          </a:prstGeom>
        </p:spPr>
      </p:pic>
      <p:grpSp>
        <p:nvGrpSpPr>
          <p:cNvPr id="41" name="Graphic 154">
            <a:extLst>
              <a:ext uri="{FF2B5EF4-FFF2-40B4-BE49-F238E27FC236}">
                <a16:creationId xmlns:a16="http://schemas.microsoft.com/office/drawing/2014/main" xmlns="" id="{B31CE3C3-DB7A-4E06-9AA2-EEAA04A23463}"/>
              </a:ext>
            </a:extLst>
          </p:cNvPr>
          <p:cNvGrpSpPr/>
          <p:nvPr/>
        </p:nvGrpSpPr>
        <p:grpSpPr>
          <a:xfrm>
            <a:off x="7415327" y="4984377"/>
            <a:ext cx="1300638" cy="1380521"/>
            <a:chOff x="9167261" y="3475651"/>
            <a:chExt cx="1734184" cy="1380521"/>
          </a:xfrm>
        </p:grpSpPr>
        <p:sp>
          <p:nvSpPr>
            <p:cNvPr id="42" name="Freeform: Shape 25">
              <a:extLst>
                <a:ext uri="{FF2B5EF4-FFF2-40B4-BE49-F238E27FC236}">
                  <a16:creationId xmlns:a16="http://schemas.microsoft.com/office/drawing/2014/main" xmlns="" id="{D114148C-A5A8-4F19-B1BF-84CAB99B8F32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26">
              <a:extLst>
                <a:ext uri="{FF2B5EF4-FFF2-40B4-BE49-F238E27FC236}">
                  <a16:creationId xmlns:a16="http://schemas.microsoft.com/office/drawing/2014/main" xmlns="" id="{3BB5F1D1-BA24-4966-B717-00F7B8CC12AA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27">
              <a:extLst>
                <a:ext uri="{FF2B5EF4-FFF2-40B4-BE49-F238E27FC236}">
                  <a16:creationId xmlns:a16="http://schemas.microsoft.com/office/drawing/2014/main" xmlns="" id="{5DD92B20-8CF7-46A2-8123-D8F7C497E832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28">
              <a:extLst>
                <a:ext uri="{FF2B5EF4-FFF2-40B4-BE49-F238E27FC236}">
                  <a16:creationId xmlns:a16="http://schemas.microsoft.com/office/drawing/2014/main" xmlns="" id="{C2D7D26D-28C3-4420-897F-5E2B52E2A043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29">
              <a:extLst>
                <a:ext uri="{FF2B5EF4-FFF2-40B4-BE49-F238E27FC236}">
                  <a16:creationId xmlns:a16="http://schemas.microsoft.com/office/drawing/2014/main" xmlns="" id="{B79C4CC5-857F-4A62-A271-DA00E21D8B6A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30">
              <a:extLst>
                <a:ext uri="{FF2B5EF4-FFF2-40B4-BE49-F238E27FC236}">
                  <a16:creationId xmlns:a16="http://schemas.microsoft.com/office/drawing/2014/main" xmlns="" id="{7763604D-D438-4F22-A870-60F25A3EB419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31">
              <a:extLst>
                <a:ext uri="{FF2B5EF4-FFF2-40B4-BE49-F238E27FC236}">
                  <a16:creationId xmlns:a16="http://schemas.microsoft.com/office/drawing/2014/main" xmlns="" id="{BE5ACC8D-6C3D-43C5-AC79-12763472D0A6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32">
              <a:extLst>
                <a:ext uri="{FF2B5EF4-FFF2-40B4-BE49-F238E27FC236}">
                  <a16:creationId xmlns:a16="http://schemas.microsoft.com/office/drawing/2014/main" xmlns="" id="{05140C40-D8B2-46BA-A7E1-1A4E69276E44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33">
              <a:extLst>
                <a:ext uri="{FF2B5EF4-FFF2-40B4-BE49-F238E27FC236}">
                  <a16:creationId xmlns:a16="http://schemas.microsoft.com/office/drawing/2014/main" xmlns="" id="{93535D8B-26B9-4458-A6DF-65D0A24BADC3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34">
              <a:extLst>
                <a:ext uri="{FF2B5EF4-FFF2-40B4-BE49-F238E27FC236}">
                  <a16:creationId xmlns:a16="http://schemas.microsoft.com/office/drawing/2014/main" xmlns="" id="{92AC001D-A9D4-4D05-A53A-35B8E00BB9B8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35">
              <a:extLst>
                <a:ext uri="{FF2B5EF4-FFF2-40B4-BE49-F238E27FC236}">
                  <a16:creationId xmlns:a16="http://schemas.microsoft.com/office/drawing/2014/main" xmlns="" id="{A58BBFED-785C-4EBE-8103-FEB169827FDB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36">
              <a:extLst>
                <a:ext uri="{FF2B5EF4-FFF2-40B4-BE49-F238E27FC236}">
                  <a16:creationId xmlns:a16="http://schemas.microsoft.com/office/drawing/2014/main" xmlns="" id="{91ACA511-DB4C-4713-8033-A333D30E9BE1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37">
              <a:extLst>
                <a:ext uri="{FF2B5EF4-FFF2-40B4-BE49-F238E27FC236}">
                  <a16:creationId xmlns:a16="http://schemas.microsoft.com/office/drawing/2014/main" xmlns="" id="{B0C8227A-E47C-46ED-8471-CE0F10A2059F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38">
              <a:extLst>
                <a:ext uri="{FF2B5EF4-FFF2-40B4-BE49-F238E27FC236}">
                  <a16:creationId xmlns:a16="http://schemas.microsoft.com/office/drawing/2014/main" xmlns="" id="{6F75D72A-33D7-4871-A4E2-407D1AC40573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39">
              <a:extLst>
                <a:ext uri="{FF2B5EF4-FFF2-40B4-BE49-F238E27FC236}">
                  <a16:creationId xmlns:a16="http://schemas.microsoft.com/office/drawing/2014/main" xmlns="" id="{6F2E9B10-B592-412F-A2FA-DB088DDF1FC0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40">
              <a:extLst>
                <a:ext uri="{FF2B5EF4-FFF2-40B4-BE49-F238E27FC236}">
                  <a16:creationId xmlns:a16="http://schemas.microsoft.com/office/drawing/2014/main" xmlns="" id="{D237A3CB-E172-4D05-A50B-BBD285B7DCF9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41">
              <a:extLst>
                <a:ext uri="{FF2B5EF4-FFF2-40B4-BE49-F238E27FC236}">
                  <a16:creationId xmlns:a16="http://schemas.microsoft.com/office/drawing/2014/main" xmlns="" id="{A86D0CF4-AF4B-41B0-9992-1B90AA7AD166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42">
              <a:extLst>
                <a:ext uri="{FF2B5EF4-FFF2-40B4-BE49-F238E27FC236}">
                  <a16:creationId xmlns:a16="http://schemas.microsoft.com/office/drawing/2014/main" xmlns="" id="{FF58084F-00A9-44A7-9890-06229A2AFF9A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43">
              <a:extLst>
                <a:ext uri="{FF2B5EF4-FFF2-40B4-BE49-F238E27FC236}">
                  <a16:creationId xmlns:a16="http://schemas.microsoft.com/office/drawing/2014/main" xmlns="" id="{5CEE918C-B7C5-42A4-96D7-A62E12F025A9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2" name="Graphic 243">
            <a:extLst>
              <a:ext uri="{FF2B5EF4-FFF2-40B4-BE49-F238E27FC236}">
                <a16:creationId xmlns:a16="http://schemas.microsoft.com/office/drawing/2014/main" xmlns="" id="{712B6FDC-51F0-4948-A2D5-2A4A6500FB1B}"/>
              </a:ext>
            </a:extLst>
          </p:cNvPr>
          <p:cNvGrpSpPr/>
          <p:nvPr/>
        </p:nvGrpSpPr>
        <p:grpSpPr>
          <a:xfrm>
            <a:off x="7517100" y="5553654"/>
            <a:ext cx="1223043" cy="1255170"/>
            <a:chOff x="7982733" y="5589867"/>
            <a:chExt cx="1630724" cy="1255170"/>
          </a:xfrm>
        </p:grpSpPr>
        <p:sp>
          <p:nvSpPr>
            <p:cNvPr id="63" name="Freeform: Shape 72">
              <a:extLst>
                <a:ext uri="{FF2B5EF4-FFF2-40B4-BE49-F238E27FC236}">
                  <a16:creationId xmlns:a16="http://schemas.microsoft.com/office/drawing/2014/main" xmlns="" id="{8853DEAE-92C0-48B2-B2E8-06F271769B70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73">
              <a:extLst>
                <a:ext uri="{FF2B5EF4-FFF2-40B4-BE49-F238E27FC236}">
                  <a16:creationId xmlns:a16="http://schemas.microsoft.com/office/drawing/2014/main" xmlns="" id="{CFDE5B4E-289A-468C-BCA5-3F4AF664EC54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74">
              <a:extLst>
                <a:ext uri="{FF2B5EF4-FFF2-40B4-BE49-F238E27FC236}">
                  <a16:creationId xmlns:a16="http://schemas.microsoft.com/office/drawing/2014/main" xmlns="" id="{40E2C9AC-4292-4374-9548-5C30600071D5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75">
              <a:extLst>
                <a:ext uri="{FF2B5EF4-FFF2-40B4-BE49-F238E27FC236}">
                  <a16:creationId xmlns:a16="http://schemas.microsoft.com/office/drawing/2014/main" xmlns="" id="{648EA499-0577-43DE-8CAC-5E8939B47749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76">
              <a:extLst>
                <a:ext uri="{FF2B5EF4-FFF2-40B4-BE49-F238E27FC236}">
                  <a16:creationId xmlns:a16="http://schemas.microsoft.com/office/drawing/2014/main" xmlns="" id="{883D7761-F95E-4171-B931-9777D7CDA1D9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8" name="Graphic 143">
            <a:extLst>
              <a:ext uri="{FF2B5EF4-FFF2-40B4-BE49-F238E27FC236}">
                <a16:creationId xmlns:a16="http://schemas.microsoft.com/office/drawing/2014/main" xmlns="" id="{8B97A4C2-3300-4A68-B6A1-27730643047E}"/>
              </a:ext>
            </a:extLst>
          </p:cNvPr>
          <p:cNvGrpSpPr/>
          <p:nvPr/>
        </p:nvGrpSpPr>
        <p:grpSpPr>
          <a:xfrm flipH="1">
            <a:off x="-460836" y="3386308"/>
            <a:ext cx="1407002" cy="3664187"/>
            <a:chOff x="10445531" y="3270549"/>
            <a:chExt cx="1876002" cy="3664187"/>
          </a:xfrm>
        </p:grpSpPr>
        <p:sp>
          <p:nvSpPr>
            <p:cNvPr id="69" name="Freeform: Shape 78">
              <a:extLst>
                <a:ext uri="{FF2B5EF4-FFF2-40B4-BE49-F238E27FC236}">
                  <a16:creationId xmlns:a16="http://schemas.microsoft.com/office/drawing/2014/main" xmlns="" id="{EA1968D9-6616-4DDD-99D7-AF9045A5B776}"/>
                </a:ext>
              </a:extLst>
            </p:cNvPr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>
                <a:gd name="connsiteX0" fmla="*/ 1562850 w 1876002"/>
                <a:gd name="connsiteY0" fmla="*/ 3650892 h 3650892"/>
                <a:gd name="connsiteX1" fmla="*/ 6436 w 1876002"/>
                <a:gd name="connsiteY1" fmla="*/ 1834145 h 3650892"/>
                <a:gd name="connsiteX2" fmla="*/ 47444 w 1876002"/>
                <a:gd name="connsiteY2" fmla="*/ 9941 h 3650892"/>
                <a:gd name="connsiteX3" fmla="*/ 49100 w 1876002"/>
                <a:gd name="connsiteY3" fmla="*/ 0 h 3650892"/>
                <a:gd name="connsiteX4" fmla="*/ 1624361 w 1876002"/>
                <a:gd name="connsiteY4" fmla="*/ 1400462 h 3650892"/>
                <a:gd name="connsiteX5" fmla="*/ 1674481 w 1876002"/>
                <a:gd name="connsiteY5" fmla="*/ 3352658 h 3650892"/>
                <a:gd name="connsiteX6" fmla="*/ 1562850 w 1876002"/>
                <a:gd name="connsiteY6" fmla="*/ 3650892 h 36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002" h="3650892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0" name="Freeform: Shape 79">
              <a:extLst>
                <a:ext uri="{FF2B5EF4-FFF2-40B4-BE49-F238E27FC236}">
                  <a16:creationId xmlns:a16="http://schemas.microsoft.com/office/drawing/2014/main" xmlns="" id="{9FEEFF98-DE6B-42BA-A6F6-4F95BCE8806F}"/>
                </a:ext>
              </a:extLst>
            </p:cNvPr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>
                <a:gd name="connsiteX0" fmla="*/ 1788 w 1371735"/>
                <a:gd name="connsiteY0" fmla="*/ 28876 h 3413054"/>
                <a:gd name="connsiteX1" fmla="*/ 431743 w 1371735"/>
                <a:gd name="connsiteY1" fmla="*/ 788961 h 3413054"/>
                <a:gd name="connsiteX2" fmla="*/ 772228 w 1371735"/>
                <a:gd name="connsiteY2" fmla="*/ 1701063 h 3413054"/>
                <a:gd name="connsiteX3" fmla="*/ 1052652 w 1371735"/>
                <a:gd name="connsiteY3" fmla="*/ 2576713 h 3413054"/>
                <a:gd name="connsiteX4" fmla="*/ 1337011 w 1371735"/>
                <a:gd name="connsiteY4" fmla="*/ 3404108 h 3413054"/>
                <a:gd name="connsiteX5" fmla="*/ 1369734 w 1371735"/>
                <a:gd name="connsiteY5" fmla="*/ 3385055 h 3413054"/>
                <a:gd name="connsiteX6" fmla="*/ 1361449 w 1371735"/>
                <a:gd name="connsiteY6" fmla="*/ 3373456 h 3413054"/>
                <a:gd name="connsiteX7" fmla="*/ 1328726 w 1371735"/>
                <a:gd name="connsiteY7" fmla="*/ 3392510 h 3413054"/>
                <a:gd name="connsiteX8" fmla="*/ 1337011 w 1371735"/>
                <a:gd name="connsiteY8" fmla="*/ 3404108 h 3413054"/>
                <a:gd name="connsiteX9" fmla="*/ 1369734 w 1371735"/>
                <a:gd name="connsiteY9" fmla="*/ 3385055 h 3413054"/>
                <a:gd name="connsiteX10" fmla="*/ 1073570 w 1371735"/>
                <a:gd name="connsiteY10" fmla="*/ 2513546 h 3413054"/>
                <a:gd name="connsiteX11" fmla="*/ 790247 w 1371735"/>
                <a:gd name="connsiteY11" fmla="*/ 1635617 h 3413054"/>
                <a:gd name="connsiteX12" fmla="*/ 464673 w 1371735"/>
                <a:gd name="connsiteY12" fmla="*/ 769907 h 3413054"/>
                <a:gd name="connsiteX13" fmla="*/ 34718 w 1371735"/>
                <a:gd name="connsiteY13" fmla="*/ 9822 h 3413054"/>
                <a:gd name="connsiteX14" fmla="*/ 1788 w 1371735"/>
                <a:gd name="connsiteY14" fmla="*/ 28876 h 3413054"/>
                <a:gd name="connsiteX15" fmla="*/ 1788 w 1371735"/>
                <a:gd name="connsiteY15" fmla="*/ 28876 h 34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735" h="3413054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80">
              <a:extLst>
                <a:ext uri="{FF2B5EF4-FFF2-40B4-BE49-F238E27FC236}">
                  <a16:creationId xmlns:a16="http://schemas.microsoft.com/office/drawing/2014/main" xmlns="" id="{B195D8F4-7CAF-4241-978B-C7D5B91CFDE8}"/>
                </a:ext>
              </a:extLst>
            </p:cNvPr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>
                <a:gd name="connsiteX0" fmla="*/ 8672 w 463768"/>
                <a:gd name="connsiteY0" fmla="*/ 198150 h 390574"/>
                <a:gd name="connsiteX1" fmla="*/ 410874 w 463768"/>
                <a:gd name="connsiteY1" fmla="*/ 389725 h 390574"/>
                <a:gd name="connsiteX2" fmla="*/ 434899 w 463768"/>
                <a:gd name="connsiteY2" fmla="*/ 371499 h 390574"/>
                <a:gd name="connsiteX3" fmla="*/ 463687 w 463768"/>
                <a:gd name="connsiteY3" fmla="*/ 18174 h 390574"/>
                <a:gd name="connsiteX4" fmla="*/ 425786 w 463768"/>
                <a:gd name="connsiteY4" fmla="*/ 18174 h 390574"/>
                <a:gd name="connsiteX5" fmla="*/ 396998 w 463768"/>
                <a:gd name="connsiteY5" fmla="*/ 371499 h 390574"/>
                <a:gd name="connsiteX6" fmla="*/ 421023 w 463768"/>
                <a:gd name="connsiteY6" fmla="*/ 353274 h 390574"/>
                <a:gd name="connsiteX7" fmla="*/ 27725 w 463768"/>
                <a:gd name="connsiteY7" fmla="*/ 165634 h 390574"/>
                <a:gd name="connsiteX8" fmla="*/ 8672 w 463768"/>
                <a:gd name="connsiteY8" fmla="*/ 198150 h 390574"/>
                <a:gd name="connsiteX9" fmla="*/ 8672 w 463768"/>
                <a:gd name="connsiteY9" fmla="*/ 198150 h 3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768" h="390574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81">
              <a:extLst>
                <a:ext uri="{FF2B5EF4-FFF2-40B4-BE49-F238E27FC236}">
                  <a16:creationId xmlns:a16="http://schemas.microsoft.com/office/drawing/2014/main" xmlns="" id="{82C07D56-0FED-499C-B5C6-A5F5ED65B5D8}"/>
                </a:ext>
              </a:extLst>
            </p:cNvPr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>
                <a:gd name="connsiteX0" fmla="*/ 8928 w 713804"/>
                <a:gd name="connsiteY0" fmla="*/ 166467 h 433172"/>
                <a:gd name="connsiteX1" fmla="*/ 608919 w 713804"/>
                <a:gd name="connsiteY1" fmla="*/ 431150 h 433172"/>
                <a:gd name="connsiteX2" fmla="*/ 636672 w 713804"/>
                <a:gd name="connsiteY2" fmla="*/ 419966 h 433172"/>
                <a:gd name="connsiteX3" fmla="*/ 713508 w 713804"/>
                <a:gd name="connsiteY3" fmla="*/ 23769 h 433172"/>
                <a:gd name="connsiteX4" fmla="*/ 677058 w 713804"/>
                <a:gd name="connsiteY4" fmla="*/ 13828 h 433172"/>
                <a:gd name="connsiteX5" fmla="*/ 600221 w 713804"/>
                <a:gd name="connsiteY5" fmla="*/ 410025 h 433172"/>
                <a:gd name="connsiteX6" fmla="*/ 627973 w 713804"/>
                <a:gd name="connsiteY6" fmla="*/ 398634 h 433172"/>
                <a:gd name="connsiteX7" fmla="*/ 28189 w 713804"/>
                <a:gd name="connsiteY7" fmla="*/ 133951 h 433172"/>
                <a:gd name="connsiteX8" fmla="*/ 8928 w 713804"/>
                <a:gd name="connsiteY8" fmla="*/ 166467 h 433172"/>
                <a:gd name="connsiteX9" fmla="*/ 8928 w 713804"/>
                <a:gd name="connsiteY9" fmla="*/ 166467 h 4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804" h="433172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82">
              <a:extLst>
                <a:ext uri="{FF2B5EF4-FFF2-40B4-BE49-F238E27FC236}">
                  <a16:creationId xmlns:a16="http://schemas.microsoft.com/office/drawing/2014/main" xmlns="" id="{20B87E71-58DD-4C8B-BD06-45BF40D8744F}"/>
                </a:ext>
              </a:extLst>
            </p:cNvPr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>
                <a:gd name="connsiteX0" fmla="*/ 13279 w 1008997"/>
                <a:gd name="connsiteY0" fmla="*/ 282817 h 611440"/>
                <a:gd name="connsiteX1" fmla="*/ 807123 w 1008997"/>
                <a:gd name="connsiteY1" fmla="*/ 610668 h 611440"/>
                <a:gd name="connsiteX2" fmla="*/ 830319 w 1008997"/>
                <a:gd name="connsiteY2" fmla="*/ 597413 h 611440"/>
                <a:gd name="connsiteX3" fmla="*/ 1008638 w 1008997"/>
                <a:gd name="connsiteY3" fmla="*/ 23725 h 611440"/>
                <a:gd name="connsiteX4" fmla="*/ 972187 w 1008997"/>
                <a:gd name="connsiteY4" fmla="*/ 13577 h 611440"/>
                <a:gd name="connsiteX5" fmla="*/ 793868 w 1008997"/>
                <a:gd name="connsiteY5" fmla="*/ 587265 h 611440"/>
                <a:gd name="connsiteX6" fmla="*/ 817064 w 1008997"/>
                <a:gd name="connsiteY6" fmla="*/ 574010 h 611440"/>
                <a:gd name="connsiteX7" fmla="*/ 23427 w 1008997"/>
                <a:gd name="connsiteY7" fmla="*/ 246366 h 611440"/>
                <a:gd name="connsiteX8" fmla="*/ 13279 w 1008997"/>
                <a:gd name="connsiteY8" fmla="*/ 282817 h 611440"/>
                <a:gd name="connsiteX9" fmla="*/ 13279 w 1008997"/>
                <a:gd name="connsiteY9" fmla="*/ 282817 h 6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997" h="61144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83">
              <a:extLst>
                <a:ext uri="{FF2B5EF4-FFF2-40B4-BE49-F238E27FC236}">
                  <a16:creationId xmlns:a16="http://schemas.microsoft.com/office/drawing/2014/main" xmlns="" id="{8663C600-602A-4576-8CEA-0CDD0D763A15}"/>
                </a:ext>
              </a:extLst>
            </p:cNvPr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>
                <a:gd name="connsiteX0" fmla="*/ 8975 w 1185080"/>
                <a:gd name="connsiteY0" fmla="*/ 292506 h 627779"/>
                <a:gd name="connsiteX1" fmla="*/ 438309 w 1185080"/>
                <a:gd name="connsiteY1" fmla="*/ 490294 h 627779"/>
                <a:gd name="connsiteX2" fmla="*/ 780243 w 1185080"/>
                <a:gd name="connsiteY2" fmla="*/ 626778 h 627779"/>
                <a:gd name="connsiteX3" fmla="*/ 968297 w 1185080"/>
                <a:gd name="connsiteY3" fmla="*/ 462334 h 627779"/>
                <a:gd name="connsiteX4" fmla="*/ 1182860 w 1185080"/>
                <a:gd name="connsiteY4" fmla="*/ 28651 h 627779"/>
                <a:gd name="connsiteX5" fmla="*/ 1150137 w 1185080"/>
                <a:gd name="connsiteY5" fmla="*/ 9597 h 627779"/>
                <a:gd name="connsiteX6" fmla="*/ 964155 w 1185080"/>
                <a:gd name="connsiteY6" fmla="*/ 372657 h 627779"/>
                <a:gd name="connsiteX7" fmla="*/ 729916 w 1185080"/>
                <a:gd name="connsiteY7" fmla="*/ 579143 h 627779"/>
                <a:gd name="connsiteX8" fmla="*/ 418633 w 1185080"/>
                <a:gd name="connsiteY8" fmla="*/ 440588 h 627779"/>
                <a:gd name="connsiteX9" fmla="*/ 28028 w 1185080"/>
                <a:gd name="connsiteY9" fmla="*/ 259783 h 627779"/>
                <a:gd name="connsiteX10" fmla="*/ 8975 w 1185080"/>
                <a:gd name="connsiteY10" fmla="*/ 292506 h 627779"/>
                <a:gd name="connsiteX11" fmla="*/ 8975 w 1185080"/>
                <a:gd name="connsiteY11" fmla="*/ 292506 h 6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5080" h="627779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84">
              <a:extLst>
                <a:ext uri="{FF2B5EF4-FFF2-40B4-BE49-F238E27FC236}">
                  <a16:creationId xmlns:a16="http://schemas.microsoft.com/office/drawing/2014/main" xmlns="" id="{43BC640B-F686-4A2F-8662-1FBD082228FD}"/>
                </a:ext>
              </a:extLst>
            </p:cNvPr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>
                <a:gd name="connsiteX0" fmla="*/ 6408 w 1308052"/>
                <a:gd name="connsiteY0" fmla="*/ 340154 h 693850"/>
                <a:gd name="connsiteX1" fmla="*/ 390385 w 1308052"/>
                <a:gd name="connsiteY1" fmla="*/ 497556 h 693850"/>
                <a:gd name="connsiteX2" fmla="*/ 928037 w 1308052"/>
                <a:gd name="connsiteY2" fmla="*/ 693065 h 693850"/>
                <a:gd name="connsiteX3" fmla="*/ 949369 w 1308052"/>
                <a:gd name="connsiteY3" fmla="*/ 684367 h 693850"/>
                <a:gd name="connsiteX4" fmla="*/ 1307251 w 1308052"/>
                <a:gd name="connsiteY4" fmla="*/ 23486 h 693850"/>
                <a:gd name="connsiteX5" fmla="*/ 1270800 w 1308052"/>
                <a:gd name="connsiteY5" fmla="*/ 13338 h 693850"/>
                <a:gd name="connsiteX6" fmla="*/ 1101178 w 1308052"/>
                <a:gd name="connsiteY6" fmla="*/ 380540 h 693850"/>
                <a:gd name="connsiteX7" fmla="*/ 987684 w 1308052"/>
                <a:gd name="connsiteY7" fmla="*/ 561138 h 693850"/>
                <a:gd name="connsiteX8" fmla="*/ 939427 w 1308052"/>
                <a:gd name="connsiteY8" fmla="*/ 632383 h 693850"/>
                <a:gd name="connsiteX9" fmla="*/ 834838 w 1308052"/>
                <a:gd name="connsiteY9" fmla="*/ 621406 h 693850"/>
                <a:gd name="connsiteX10" fmla="*/ 420002 w 1308052"/>
                <a:gd name="connsiteY10" fmla="*/ 466904 h 693850"/>
                <a:gd name="connsiteX11" fmla="*/ 33125 w 1308052"/>
                <a:gd name="connsiteY11" fmla="*/ 313230 h 693850"/>
                <a:gd name="connsiteX12" fmla="*/ 6408 w 1308052"/>
                <a:gd name="connsiteY12" fmla="*/ 340154 h 693850"/>
                <a:gd name="connsiteX13" fmla="*/ 6408 w 1308052"/>
                <a:gd name="connsiteY13" fmla="*/ 340154 h 6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052" h="69385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85">
              <a:extLst>
                <a:ext uri="{FF2B5EF4-FFF2-40B4-BE49-F238E27FC236}">
                  <a16:creationId xmlns:a16="http://schemas.microsoft.com/office/drawing/2014/main" xmlns="" id="{EDE7EB07-A54A-4EF2-B6EF-67A6B0A83F99}"/>
                </a:ext>
              </a:extLst>
            </p:cNvPr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>
                <a:gd name="connsiteX0" fmla="*/ 13428 w 1225541"/>
                <a:gd name="connsiteY0" fmla="*/ 348289 h 680327"/>
                <a:gd name="connsiteX1" fmla="*/ 949968 w 1225541"/>
                <a:gd name="connsiteY1" fmla="*/ 679662 h 680327"/>
                <a:gd name="connsiteX2" fmla="*/ 971300 w 1225541"/>
                <a:gd name="connsiteY2" fmla="*/ 670963 h 680327"/>
                <a:gd name="connsiteX3" fmla="*/ 1224593 w 1225541"/>
                <a:gd name="connsiteY3" fmla="*/ 23338 h 680327"/>
                <a:gd name="connsiteX4" fmla="*/ 1188142 w 1225541"/>
                <a:gd name="connsiteY4" fmla="*/ 13189 h 680327"/>
                <a:gd name="connsiteX5" fmla="*/ 1057250 w 1225541"/>
                <a:gd name="connsiteY5" fmla="*/ 391368 h 680327"/>
                <a:gd name="connsiteX6" fmla="*/ 973993 w 1225541"/>
                <a:gd name="connsiteY6" fmla="*/ 582321 h 680327"/>
                <a:gd name="connsiteX7" fmla="*/ 908133 w 1225541"/>
                <a:gd name="connsiteY7" fmla="*/ 627056 h 680327"/>
                <a:gd name="connsiteX8" fmla="*/ 804372 w 1225541"/>
                <a:gd name="connsiteY8" fmla="*/ 591434 h 680327"/>
                <a:gd name="connsiteX9" fmla="*/ 23576 w 1225541"/>
                <a:gd name="connsiteY9" fmla="*/ 311839 h 680327"/>
                <a:gd name="connsiteX10" fmla="*/ 13428 w 1225541"/>
                <a:gd name="connsiteY10" fmla="*/ 348289 h 680327"/>
                <a:gd name="connsiteX11" fmla="*/ 13428 w 1225541"/>
                <a:gd name="connsiteY11" fmla="*/ 348289 h 6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5541" h="680327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77" name="Graphic 153">
            <a:extLst>
              <a:ext uri="{FF2B5EF4-FFF2-40B4-BE49-F238E27FC236}">
                <a16:creationId xmlns:a16="http://schemas.microsoft.com/office/drawing/2014/main" xmlns="" id="{5F17B979-F944-4C43-B265-915CA6ABACC9}"/>
              </a:ext>
            </a:extLst>
          </p:cNvPr>
          <p:cNvGrpSpPr/>
          <p:nvPr/>
        </p:nvGrpSpPr>
        <p:grpSpPr>
          <a:xfrm flipH="1">
            <a:off x="-56693" y="3124096"/>
            <a:ext cx="801681" cy="1281260"/>
            <a:chOff x="11161825" y="3187825"/>
            <a:chExt cx="1068908" cy="1281260"/>
          </a:xfrm>
        </p:grpSpPr>
        <p:sp>
          <p:nvSpPr>
            <p:cNvPr id="78" name="Freeform: Shape 87">
              <a:extLst>
                <a:ext uri="{FF2B5EF4-FFF2-40B4-BE49-F238E27FC236}">
                  <a16:creationId xmlns:a16="http://schemas.microsoft.com/office/drawing/2014/main" xmlns="" id="{36E7316A-8A89-4CE8-B339-665DA0B64835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88">
              <a:extLst>
                <a:ext uri="{FF2B5EF4-FFF2-40B4-BE49-F238E27FC236}">
                  <a16:creationId xmlns:a16="http://schemas.microsoft.com/office/drawing/2014/main" xmlns="" id="{6D3C2E5A-6747-4A4B-B46B-0C5F0488471F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89">
              <a:extLst>
                <a:ext uri="{FF2B5EF4-FFF2-40B4-BE49-F238E27FC236}">
                  <a16:creationId xmlns:a16="http://schemas.microsoft.com/office/drawing/2014/main" xmlns="" id="{72CD143B-EC84-4B79-9FE6-4113761BE560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90">
              <a:extLst>
                <a:ext uri="{FF2B5EF4-FFF2-40B4-BE49-F238E27FC236}">
                  <a16:creationId xmlns:a16="http://schemas.microsoft.com/office/drawing/2014/main" xmlns="" id="{40ACB969-9B37-4021-9A02-6231D650FCF1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91">
              <a:extLst>
                <a:ext uri="{FF2B5EF4-FFF2-40B4-BE49-F238E27FC236}">
                  <a16:creationId xmlns:a16="http://schemas.microsoft.com/office/drawing/2014/main" xmlns="" id="{0A37A2C6-40A3-47AA-A027-C5D2B5F0AD21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3" name="Graphic 154">
            <a:extLst>
              <a:ext uri="{FF2B5EF4-FFF2-40B4-BE49-F238E27FC236}">
                <a16:creationId xmlns:a16="http://schemas.microsoft.com/office/drawing/2014/main" xmlns="" id="{0EB511D1-DA50-49F6-91B9-35F9726D9131}"/>
              </a:ext>
            </a:extLst>
          </p:cNvPr>
          <p:cNvGrpSpPr/>
          <p:nvPr/>
        </p:nvGrpSpPr>
        <p:grpSpPr>
          <a:xfrm flipH="1">
            <a:off x="200549" y="4109339"/>
            <a:ext cx="1300637" cy="1380521"/>
            <a:chOff x="9167261" y="3475651"/>
            <a:chExt cx="1734183" cy="1380521"/>
          </a:xfrm>
        </p:grpSpPr>
        <p:sp>
          <p:nvSpPr>
            <p:cNvPr id="84" name="Freeform: Shape 93">
              <a:extLst>
                <a:ext uri="{FF2B5EF4-FFF2-40B4-BE49-F238E27FC236}">
                  <a16:creationId xmlns:a16="http://schemas.microsoft.com/office/drawing/2014/main" xmlns="" id="{D7150E9D-DF79-45CE-A609-BD5CE035BB35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94">
              <a:extLst>
                <a:ext uri="{FF2B5EF4-FFF2-40B4-BE49-F238E27FC236}">
                  <a16:creationId xmlns:a16="http://schemas.microsoft.com/office/drawing/2014/main" xmlns="" id="{44AD6995-D7E9-41A0-AC92-F88E29A4D19C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95">
              <a:extLst>
                <a:ext uri="{FF2B5EF4-FFF2-40B4-BE49-F238E27FC236}">
                  <a16:creationId xmlns:a16="http://schemas.microsoft.com/office/drawing/2014/main" xmlns="" id="{6E941C6F-5643-4BC8-9B9E-6B51EE7FA646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96">
              <a:extLst>
                <a:ext uri="{FF2B5EF4-FFF2-40B4-BE49-F238E27FC236}">
                  <a16:creationId xmlns:a16="http://schemas.microsoft.com/office/drawing/2014/main" xmlns="" id="{568BFA23-4DB3-45CF-A730-A0F91DE4902B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" name="Freeform: Shape 97">
              <a:extLst>
                <a:ext uri="{FF2B5EF4-FFF2-40B4-BE49-F238E27FC236}">
                  <a16:creationId xmlns:a16="http://schemas.microsoft.com/office/drawing/2014/main" xmlns="" id="{2CFF75EE-30F1-4BA2-A495-2FF639EAA5E1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85C4F285-99B6-4544-917E-382A558B3FA8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99">
              <a:extLst>
                <a:ext uri="{FF2B5EF4-FFF2-40B4-BE49-F238E27FC236}">
                  <a16:creationId xmlns:a16="http://schemas.microsoft.com/office/drawing/2014/main" xmlns="" id="{59EA8A71-921E-4592-ACF4-75E72E1FF52E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1" name="Freeform: Shape 100">
              <a:extLst>
                <a:ext uri="{FF2B5EF4-FFF2-40B4-BE49-F238E27FC236}">
                  <a16:creationId xmlns:a16="http://schemas.microsoft.com/office/drawing/2014/main" xmlns="" id="{EF5E80ED-BB26-417B-9774-D119A0D8D0B1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101">
              <a:extLst>
                <a:ext uri="{FF2B5EF4-FFF2-40B4-BE49-F238E27FC236}">
                  <a16:creationId xmlns:a16="http://schemas.microsoft.com/office/drawing/2014/main" xmlns="" id="{7F1D21ED-6E95-4570-944F-8EABF74BEEEE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102">
              <a:extLst>
                <a:ext uri="{FF2B5EF4-FFF2-40B4-BE49-F238E27FC236}">
                  <a16:creationId xmlns:a16="http://schemas.microsoft.com/office/drawing/2014/main" xmlns="" id="{982BD992-15BF-4B90-9F6A-FBBDD4266D32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103">
              <a:extLst>
                <a:ext uri="{FF2B5EF4-FFF2-40B4-BE49-F238E27FC236}">
                  <a16:creationId xmlns:a16="http://schemas.microsoft.com/office/drawing/2014/main" xmlns="" id="{9FD3495E-061D-48D7-A8ED-B0B3E0C90DAA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104">
              <a:extLst>
                <a:ext uri="{FF2B5EF4-FFF2-40B4-BE49-F238E27FC236}">
                  <a16:creationId xmlns:a16="http://schemas.microsoft.com/office/drawing/2014/main" xmlns="" id="{6756C804-AA5A-4E99-B89B-A4E06B22D3D9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105">
              <a:extLst>
                <a:ext uri="{FF2B5EF4-FFF2-40B4-BE49-F238E27FC236}">
                  <a16:creationId xmlns:a16="http://schemas.microsoft.com/office/drawing/2014/main" xmlns="" id="{9EB7525D-81F0-4A62-9220-9EE91CE546FD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106">
              <a:extLst>
                <a:ext uri="{FF2B5EF4-FFF2-40B4-BE49-F238E27FC236}">
                  <a16:creationId xmlns:a16="http://schemas.microsoft.com/office/drawing/2014/main" xmlns="" id="{AA1E8B70-F6CE-4CA6-896B-18C217FE17E8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107">
              <a:extLst>
                <a:ext uri="{FF2B5EF4-FFF2-40B4-BE49-F238E27FC236}">
                  <a16:creationId xmlns:a16="http://schemas.microsoft.com/office/drawing/2014/main" xmlns="" id="{14BA0F80-914D-4DA6-A244-D0F9DD4BCB1F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108">
              <a:extLst>
                <a:ext uri="{FF2B5EF4-FFF2-40B4-BE49-F238E27FC236}">
                  <a16:creationId xmlns:a16="http://schemas.microsoft.com/office/drawing/2014/main" xmlns="" id="{745C77CA-D2DB-49D9-86E1-95B0B5BAF4E0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109">
              <a:extLst>
                <a:ext uri="{FF2B5EF4-FFF2-40B4-BE49-F238E27FC236}">
                  <a16:creationId xmlns:a16="http://schemas.microsoft.com/office/drawing/2014/main" xmlns="" id="{81B74302-069F-438B-A4B6-183980C549AA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xmlns="" id="{CEF07532-9B69-4F63-B2F1-DD623EE22710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11">
              <a:extLst>
                <a:ext uri="{FF2B5EF4-FFF2-40B4-BE49-F238E27FC236}">
                  <a16:creationId xmlns:a16="http://schemas.microsoft.com/office/drawing/2014/main" xmlns="" id="{1A19C230-E8F0-41DD-A58D-40DE6094D70D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03" name="Graphic 138">
            <a:extLst>
              <a:ext uri="{FF2B5EF4-FFF2-40B4-BE49-F238E27FC236}">
                <a16:creationId xmlns:a16="http://schemas.microsoft.com/office/drawing/2014/main" xmlns="" id="{D9426C2D-08C4-461C-B4CE-A005BBCBE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-18215" y="2542099"/>
            <a:ext cx="1074996" cy="961600"/>
          </a:xfrm>
          <a:prstGeom prst="rect">
            <a:avLst/>
          </a:prstGeom>
        </p:spPr>
      </p:pic>
      <p:grpSp>
        <p:nvGrpSpPr>
          <p:cNvPr id="104" name="Graphic 243">
            <a:extLst>
              <a:ext uri="{FF2B5EF4-FFF2-40B4-BE49-F238E27FC236}">
                <a16:creationId xmlns:a16="http://schemas.microsoft.com/office/drawing/2014/main" xmlns="" id="{7BDF3D80-AC3E-4B02-9E67-E51808F94685}"/>
              </a:ext>
            </a:extLst>
          </p:cNvPr>
          <p:cNvGrpSpPr/>
          <p:nvPr/>
        </p:nvGrpSpPr>
        <p:grpSpPr>
          <a:xfrm flipH="1">
            <a:off x="266670" y="5449274"/>
            <a:ext cx="1223043" cy="1255169"/>
            <a:chOff x="7982733" y="5589867"/>
            <a:chExt cx="1630724" cy="1255169"/>
          </a:xfrm>
        </p:grpSpPr>
        <p:sp>
          <p:nvSpPr>
            <p:cNvPr id="105" name="Freeform: Shape 140">
              <a:extLst>
                <a:ext uri="{FF2B5EF4-FFF2-40B4-BE49-F238E27FC236}">
                  <a16:creationId xmlns:a16="http://schemas.microsoft.com/office/drawing/2014/main" xmlns="" id="{6028789C-DC36-492C-8451-03C0E1275DC9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41">
              <a:extLst>
                <a:ext uri="{FF2B5EF4-FFF2-40B4-BE49-F238E27FC236}">
                  <a16:creationId xmlns:a16="http://schemas.microsoft.com/office/drawing/2014/main" xmlns="" id="{B7E6FEF5-651A-49FF-8CC2-FFC8A6C0B3D2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42">
              <a:extLst>
                <a:ext uri="{FF2B5EF4-FFF2-40B4-BE49-F238E27FC236}">
                  <a16:creationId xmlns:a16="http://schemas.microsoft.com/office/drawing/2014/main" xmlns="" id="{4320D53C-566D-47CE-AFC2-948D58E91E90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43">
              <a:extLst>
                <a:ext uri="{FF2B5EF4-FFF2-40B4-BE49-F238E27FC236}">
                  <a16:creationId xmlns:a16="http://schemas.microsoft.com/office/drawing/2014/main" xmlns="" id="{581D1EC4-8332-43D4-8FA9-FED0B8130EA4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44">
              <a:extLst>
                <a:ext uri="{FF2B5EF4-FFF2-40B4-BE49-F238E27FC236}">
                  <a16:creationId xmlns:a16="http://schemas.microsoft.com/office/drawing/2014/main" xmlns="" id="{7F7A3021-AC94-4378-9EF3-F7F7652BCC55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11" name="Graphic 149">
            <a:extLst>
              <a:ext uri="{FF2B5EF4-FFF2-40B4-BE49-F238E27FC236}">
                <a16:creationId xmlns:a16="http://schemas.microsoft.com/office/drawing/2014/main" xmlns="" id="{C8FEB1EA-94CD-44BB-9380-9A56DEFD2B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43060" y="5463713"/>
            <a:ext cx="1833365" cy="1145318"/>
          </a:xfrm>
          <a:prstGeom prst="rect">
            <a:avLst/>
          </a:prstGeom>
        </p:spPr>
      </p:pic>
      <p:pic>
        <p:nvPicPr>
          <p:cNvPr id="115" name="Graphic 157">
            <a:extLst>
              <a:ext uri="{FF2B5EF4-FFF2-40B4-BE49-F238E27FC236}">
                <a16:creationId xmlns:a16="http://schemas.microsoft.com/office/drawing/2014/main" xmlns="" id="{91C03452-DE87-41E8-8D3C-117CDB3F39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01402" y="4449322"/>
            <a:ext cx="818202" cy="511137"/>
          </a:xfrm>
          <a:prstGeom prst="rect">
            <a:avLst/>
          </a:prstGeom>
        </p:spPr>
      </p:pic>
      <p:pic>
        <p:nvPicPr>
          <p:cNvPr id="117" name="Graphic 114">
            <a:extLst>
              <a:ext uri="{FF2B5EF4-FFF2-40B4-BE49-F238E27FC236}">
                <a16:creationId xmlns:a16="http://schemas.microsoft.com/office/drawing/2014/main" xmlns="" id="{FA0A2C88-3828-4FE0-8CDF-2A4922A5D4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01802" y="-59990"/>
            <a:ext cx="1234819" cy="1407977"/>
          </a:xfrm>
          <a:prstGeom prst="rect">
            <a:avLst/>
          </a:prstGeom>
        </p:spPr>
      </p:pic>
      <p:grpSp>
        <p:nvGrpSpPr>
          <p:cNvPr id="118" name="Group 117">
            <a:extLst>
              <a:ext uri="{FF2B5EF4-FFF2-40B4-BE49-F238E27FC236}">
                <a16:creationId xmlns:a16="http://schemas.microsoft.com/office/drawing/2014/main" xmlns="" id="{2192C764-FC8D-4D93-9B5E-50FFDFE422CA}"/>
              </a:ext>
            </a:extLst>
          </p:cNvPr>
          <p:cNvGrpSpPr/>
          <p:nvPr/>
        </p:nvGrpSpPr>
        <p:grpSpPr>
          <a:xfrm>
            <a:off x="921902" y="329419"/>
            <a:ext cx="7434521" cy="1665385"/>
            <a:chOff x="3789317" y="3185945"/>
            <a:chExt cx="6565093" cy="1665385"/>
          </a:xfrm>
        </p:grpSpPr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xmlns="" id="{89F3E686-2596-462A-A1A5-EAA5BFE22AC7}"/>
                </a:ext>
              </a:extLst>
            </p:cNvPr>
            <p:cNvSpPr/>
            <p:nvPr/>
          </p:nvSpPr>
          <p:spPr>
            <a:xfrm>
              <a:off x="3789317" y="3185945"/>
              <a:ext cx="6549119" cy="1619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1500" b="1" dirty="0">
                  <a:solidFill>
                    <a:schemeClr val="tx1">
                      <a:lumMod val="20000"/>
                      <a:lumOff val="80000"/>
                    </a:schemeClr>
                  </a:solidFill>
                  <a:latin typeface="UTM Duepuntozero" panose="02040603050506020204" pitchFamily="18" charset="0"/>
                </a:rPr>
                <a:t>CÁCH TIẾT KIỆM</a:t>
              </a:r>
              <a:endParaRPr lang="th-TH" sz="115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UTM Duepuntozero" panose="02040603050506020204" pitchFamily="18" charset="0"/>
              </a:endParaRP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xmlns="" id="{360E9AE5-B9F2-4B88-B54E-6D287E98BB13}"/>
                </a:ext>
              </a:extLst>
            </p:cNvPr>
            <p:cNvSpPr/>
            <p:nvPr/>
          </p:nvSpPr>
          <p:spPr>
            <a:xfrm>
              <a:off x="3805291" y="3232005"/>
              <a:ext cx="6549119" cy="1619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11500" b="1" dirty="0">
                  <a:solidFill>
                    <a:schemeClr val="tx1"/>
                  </a:solidFill>
                  <a:latin typeface="UTM Duepuntozero" panose="02040603050506020204" pitchFamily="18" charset="0"/>
                </a:rPr>
                <a:t>CÁCH TIẾT KIỆM</a:t>
              </a:r>
              <a:endParaRPr lang="th-TH" sz="11500" b="1" dirty="0">
                <a:solidFill>
                  <a:schemeClr val="tx1"/>
                </a:solidFill>
                <a:latin typeface="UTM Duepuntozero" panose="02040603050506020204" pitchFamily="18" charset="0"/>
              </a:endParaRPr>
            </a:p>
          </p:txBody>
        </p:sp>
      </p:grpSp>
      <p:sp>
        <p:nvSpPr>
          <p:cNvPr id="110" name="Rectangles 77828">
            <a:extLst>
              <a:ext uri="{FF2B5EF4-FFF2-40B4-BE49-F238E27FC236}">
                <a16:creationId xmlns:a16="http://schemas.microsoft.com/office/drawing/2014/main" xmlns="" id="{3D737733-7F78-45C6-9A09-9CE878241082}"/>
              </a:ext>
            </a:extLst>
          </p:cNvPr>
          <p:cNvSpPr/>
          <p:nvPr/>
        </p:nvSpPr>
        <p:spPr>
          <a:xfrm>
            <a:off x="1472973" y="1885777"/>
            <a:ext cx="6350470" cy="3970318"/>
          </a:xfrm>
          <a:custGeom>
            <a:avLst/>
            <a:gdLst>
              <a:gd name="connsiteX0" fmla="*/ 0 w 8467293"/>
              <a:gd name="connsiteY0" fmla="*/ 0 h 3539430"/>
              <a:gd name="connsiteX1" fmla="*/ 479813 w 8467293"/>
              <a:gd name="connsiteY1" fmla="*/ 0 h 3539430"/>
              <a:gd name="connsiteX2" fmla="*/ 1128972 w 8467293"/>
              <a:gd name="connsiteY2" fmla="*/ 0 h 3539430"/>
              <a:gd name="connsiteX3" fmla="*/ 1439440 w 8467293"/>
              <a:gd name="connsiteY3" fmla="*/ 0 h 3539430"/>
              <a:gd name="connsiteX4" fmla="*/ 1749907 w 8467293"/>
              <a:gd name="connsiteY4" fmla="*/ 0 h 3539430"/>
              <a:gd name="connsiteX5" fmla="*/ 2060375 w 8467293"/>
              <a:gd name="connsiteY5" fmla="*/ 0 h 3539430"/>
              <a:gd name="connsiteX6" fmla="*/ 2540188 w 8467293"/>
              <a:gd name="connsiteY6" fmla="*/ 0 h 3539430"/>
              <a:gd name="connsiteX7" fmla="*/ 3274020 w 8467293"/>
              <a:gd name="connsiteY7" fmla="*/ 0 h 3539430"/>
              <a:gd name="connsiteX8" fmla="*/ 3923179 w 8467293"/>
              <a:gd name="connsiteY8" fmla="*/ 0 h 3539430"/>
              <a:gd name="connsiteX9" fmla="*/ 4233647 w 8467293"/>
              <a:gd name="connsiteY9" fmla="*/ 0 h 3539430"/>
              <a:gd name="connsiteX10" fmla="*/ 4798133 w 8467293"/>
              <a:gd name="connsiteY10" fmla="*/ 0 h 3539430"/>
              <a:gd name="connsiteX11" fmla="*/ 5108600 w 8467293"/>
              <a:gd name="connsiteY11" fmla="*/ 0 h 3539430"/>
              <a:gd name="connsiteX12" fmla="*/ 5757759 w 8467293"/>
              <a:gd name="connsiteY12" fmla="*/ 0 h 3539430"/>
              <a:gd name="connsiteX13" fmla="*/ 6322245 w 8467293"/>
              <a:gd name="connsiteY13" fmla="*/ 0 h 3539430"/>
              <a:gd name="connsiteX14" fmla="*/ 6717386 w 8467293"/>
              <a:gd name="connsiteY14" fmla="*/ 0 h 3539430"/>
              <a:gd name="connsiteX15" fmla="*/ 7197199 w 8467293"/>
              <a:gd name="connsiteY15" fmla="*/ 0 h 3539430"/>
              <a:gd name="connsiteX16" fmla="*/ 7677012 w 8467293"/>
              <a:gd name="connsiteY16" fmla="*/ 0 h 3539430"/>
              <a:gd name="connsiteX17" fmla="*/ 8467293 w 8467293"/>
              <a:gd name="connsiteY17" fmla="*/ 0 h 3539430"/>
              <a:gd name="connsiteX18" fmla="*/ 8467293 w 8467293"/>
              <a:gd name="connsiteY18" fmla="*/ 625299 h 3539430"/>
              <a:gd name="connsiteX19" fmla="*/ 8467293 w 8467293"/>
              <a:gd name="connsiteY19" fmla="*/ 1250599 h 3539430"/>
              <a:gd name="connsiteX20" fmla="*/ 8467293 w 8467293"/>
              <a:gd name="connsiteY20" fmla="*/ 1875898 h 3539430"/>
              <a:gd name="connsiteX21" fmla="*/ 8467293 w 8467293"/>
              <a:gd name="connsiteY21" fmla="*/ 2465803 h 3539430"/>
              <a:gd name="connsiteX22" fmla="*/ 8467293 w 8467293"/>
              <a:gd name="connsiteY22" fmla="*/ 2949525 h 3539430"/>
              <a:gd name="connsiteX23" fmla="*/ 8467293 w 8467293"/>
              <a:gd name="connsiteY23" fmla="*/ 3539430 h 3539430"/>
              <a:gd name="connsiteX24" fmla="*/ 8072153 w 8467293"/>
              <a:gd name="connsiteY24" fmla="*/ 3539430 h 3539430"/>
              <a:gd name="connsiteX25" fmla="*/ 7507666 w 8467293"/>
              <a:gd name="connsiteY25" fmla="*/ 3539430 h 3539430"/>
              <a:gd name="connsiteX26" fmla="*/ 6943180 w 8467293"/>
              <a:gd name="connsiteY26" fmla="*/ 3539430 h 3539430"/>
              <a:gd name="connsiteX27" fmla="*/ 6463367 w 8467293"/>
              <a:gd name="connsiteY27" fmla="*/ 3539430 h 3539430"/>
              <a:gd name="connsiteX28" fmla="*/ 5814208 w 8467293"/>
              <a:gd name="connsiteY28" fmla="*/ 3539430 h 3539430"/>
              <a:gd name="connsiteX29" fmla="*/ 5334395 w 8467293"/>
              <a:gd name="connsiteY29" fmla="*/ 3539430 h 3539430"/>
              <a:gd name="connsiteX30" fmla="*/ 4854581 w 8467293"/>
              <a:gd name="connsiteY30" fmla="*/ 3539430 h 3539430"/>
              <a:gd name="connsiteX31" fmla="*/ 4544114 w 8467293"/>
              <a:gd name="connsiteY31" fmla="*/ 3539430 h 3539430"/>
              <a:gd name="connsiteX32" fmla="*/ 3979628 w 8467293"/>
              <a:gd name="connsiteY32" fmla="*/ 3539430 h 3539430"/>
              <a:gd name="connsiteX33" fmla="*/ 3245796 w 8467293"/>
              <a:gd name="connsiteY33" fmla="*/ 3539430 h 3539430"/>
              <a:gd name="connsiteX34" fmla="*/ 2596637 w 8467293"/>
              <a:gd name="connsiteY34" fmla="*/ 3539430 h 3539430"/>
              <a:gd name="connsiteX35" fmla="*/ 2201496 w 8467293"/>
              <a:gd name="connsiteY35" fmla="*/ 3539430 h 3539430"/>
              <a:gd name="connsiteX36" fmla="*/ 1721683 w 8467293"/>
              <a:gd name="connsiteY36" fmla="*/ 3539430 h 3539430"/>
              <a:gd name="connsiteX37" fmla="*/ 987851 w 8467293"/>
              <a:gd name="connsiteY37" fmla="*/ 3539430 h 3539430"/>
              <a:gd name="connsiteX38" fmla="*/ 0 w 8467293"/>
              <a:gd name="connsiteY38" fmla="*/ 3539430 h 3539430"/>
              <a:gd name="connsiteX39" fmla="*/ 0 w 8467293"/>
              <a:gd name="connsiteY39" fmla="*/ 2949525 h 3539430"/>
              <a:gd name="connsiteX40" fmla="*/ 0 w 8467293"/>
              <a:gd name="connsiteY40" fmla="*/ 2324226 h 3539430"/>
              <a:gd name="connsiteX41" fmla="*/ 0 w 8467293"/>
              <a:gd name="connsiteY41" fmla="*/ 1840504 h 3539430"/>
              <a:gd name="connsiteX42" fmla="*/ 0 w 8467293"/>
              <a:gd name="connsiteY42" fmla="*/ 1250599 h 3539430"/>
              <a:gd name="connsiteX43" fmla="*/ 0 w 8467293"/>
              <a:gd name="connsiteY43" fmla="*/ 766877 h 3539430"/>
              <a:gd name="connsiteX44" fmla="*/ 0 w 8467293"/>
              <a:gd name="connsiteY44" fmla="*/ 0 h 3539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8467293" h="3539430" fill="none" extrusionOk="0">
                <a:moveTo>
                  <a:pt x="0" y="0"/>
                </a:moveTo>
                <a:cubicBezTo>
                  <a:pt x="211246" y="-33515"/>
                  <a:pt x="323651" y="30799"/>
                  <a:pt x="479813" y="0"/>
                </a:cubicBezTo>
                <a:cubicBezTo>
                  <a:pt x="635975" y="-30799"/>
                  <a:pt x="905260" y="29763"/>
                  <a:pt x="1128972" y="0"/>
                </a:cubicBezTo>
                <a:cubicBezTo>
                  <a:pt x="1352684" y="-29763"/>
                  <a:pt x="1360262" y="16727"/>
                  <a:pt x="1439440" y="0"/>
                </a:cubicBezTo>
                <a:cubicBezTo>
                  <a:pt x="1518618" y="-16727"/>
                  <a:pt x="1686145" y="25470"/>
                  <a:pt x="1749907" y="0"/>
                </a:cubicBezTo>
                <a:cubicBezTo>
                  <a:pt x="1813669" y="-25470"/>
                  <a:pt x="1991777" y="29055"/>
                  <a:pt x="2060375" y="0"/>
                </a:cubicBezTo>
                <a:cubicBezTo>
                  <a:pt x="2128973" y="-29055"/>
                  <a:pt x="2429421" y="44402"/>
                  <a:pt x="2540188" y="0"/>
                </a:cubicBezTo>
                <a:cubicBezTo>
                  <a:pt x="2650955" y="-44402"/>
                  <a:pt x="3056673" y="33436"/>
                  <a:pt x="3274020" y="0"/>
                </a:cubicBezTo>
                <a:cubicBezTo>
                  <a:pt x="3491367" y="-33436"/>
                  <a:pt x="3790272" y="10927"/>
                  <a:pt x="3923179" y="0"/>
                </a:cubicBezTo>
                <a:cubicBezTo>
                  <a:pt x="4056086" y="-10927"/>
                  <a:pt x="4084384" y="24046"/>
                  <a:pt x="4233647" y="0"/>
                </a:cubicBezTo>
                <a:cubicBezTo>
                  <a:pt x="4382910" y="-24046"/>
                  <a:pt x="4626286" y="46834"/>
                  <a:pt x="4798133" y="0"/>
                </a:cubicBezTo>
                <a:cubicBezTo>
                  <a:pt x="4969980" y="-46834"/>
                  <a:pt x="4993318" y="8900"/>
                  <a:pt x="5108600" y="0"/>
                </a:cubicBezTo>
                <a:cubicBezTo>
                  <a:pt x="5223882" y="-8900"/>
                  <a:pt x="5521193" y="73258"/>
                  <a:pt x="5757759" y="0"/>
                </a:cubicBezTo>
                <a:cubicBezTo>
                  <a:pt x="5994325" y="-73258"/>
                  <a:pt x="6140426" y="61198"/>
                  <a:pt x="6322245" y="0"/>
                </a:cubicBezTo>
                <a:cubicBezTo>
                  <a:pt x="6504064" y="-61198"/>
                  <a:pt x="6623162" y="19669"/>
                  <a:pt x="6717386" y="0"/>
                </a:cubicBezTo>
                <a:cubicBezTo>
                  <a:pt x="6811610" y="-19669"/>
                  <a:pt x="7041026" y="48376"/>
                  <a:pt x="7197199" y="0"/>
                </a:cubicBezTo>
                <a:cubicBezTo>
                  <a:pt x="7353372" y="-48376"/>
                  <a:pt x="7507723" y="6195"/>
                  <a:pt x="7677012" y="0"/>
                </a:cubicBezTo>
                <a:cubicBezTo>
                  <a:pt x="7846301" y="-6195"/>
                  <a:pt x="8229609" y="69687"/>
                  <a:pt x="8467293" y="0"/>
                </a:cubicBezTo>
                <a:cubicBezTo>
                  <a:pt x="8483882" y="165375"/>
                  <a:pt x="8425720" y="443397"/>
                  <a:pt x="8467293" y="625299"/>
                </a:cubicBezTo>
                <a:cubicBezTo>
                  <a:pt x="8508866" y="807201"/>
                  <a:pt x="8427971" y="941351"/>
                  <a:pt x="8467293" y="1250599"/>
                </a:cubicBezTo>
                <a:cubicBezTo>
                  <a:pt x="8506615" y="1559847"/>
                  <a:pt x="8440194" y="1694800"/>
                  <a:pt x="8467293" y="1875898"/>
                </a:cubicBezTo>
                <a:cubicBezTo>
                  <a:pt x="8494392" y="2056996"/>
                  <a:pt x="8451519" y="2282871"/>
                  <a:pt x="8467293" y="2465803"/>
                </a:cubicBezTo>
                <a:cubicBezTo>
                  <a:pt x="8483067" y="2648735"/>
                  <a:pt x="8456614" y="2852619"/>
                  <a:pt x="8467293" y="2949525"/>
                </a:cubicBezTo>
                <a:cubicBezTo>
                  <a:pt x="8477972" y="3046431"/>
                  <a:pt x="8445691" y="3245315"/>
                  <a:pt x="8467293" y="3539430"/>
                </a:cubicBezTo>
                <a:cubicBezTo>
                  <a:pt x="8330462" y="3581760"/>
                  <a:pt x="8251065" y="3524064"/>
                  <a:pt x="8072153" y="3539430"/>
                </a:cubicBezTo>
                <a:cubicBezTo>
                  <a:pt x="7893241" y="3554796"/>
                  <a:pt x="7688854" y="3512294"/>
                  <a:pt x="7507666" y="3539430"/>
                </a:cubicBezTo>
                <a:cubicBezTo>
                  <a:pt x="7326478" y="3566566"/>
                  <a:pt x="7070828" y="3528078"/>
                  <a:pt x="6943180" y="3539430"/>
                </a:cubicBezTo>
                <a:cubicBezTo>
                  <a:pt x="6815532" y="3550782"/>
                  <a:pt x="6565228" y="3509884"/>
                  <a:pt x="6463367" y="3539430"/>
                </a:cubicBezTo>
                <a:cubicBezTo>
                  <a:pt x="6361506" y="3568976"/>
                  <a:pt x="6114099" y="3512690"/>
                  <a:pt x="5814208" y="3539430"/>
                </a:cubicBezTo>
                <a:cubicBezTo>
                  <a:pt x="5514317" y="3566170"/>
                  <a:pt x="5444152" y="3495485"/>
                  <a:pt x="5334395" y="3539430"/>
                </a:cubicBezTo>
                <a:cubicBezTo>
                  <a:pt x="5224638" y="3583375"/>
                  <a:pt x="5009435" y="3505515"/>
                  <a:pt x="4854581" y="3539430"/>
                </a:cubicBezTo>
                <a:cubicBezTo>
                  <a:pt x="4699727" y="3573345"/>
                  <a:pt x="4677795" y="3535440"/>
                  <a:pt x="4544114" y="3539430"/>
                </a:cubicBezTo>
                <a:cubicBezTo>
                  <a:pt x="4410433" y="3543420"/>
                  <a:pt x="4139493" y="3508074"/>
                  <a:pt x="3979628" y="3539430"/>
                </a:cubicBezTo>
                <a:cubicBezTo>
                  <a:pt x="3819763" y="3570786"/>
                  <a:pt x="3598429" y="3535930"/>
                  <a:pt x="3245796" y="3539430"/>
                </a:cubicBezTo>
                <a:cubicBezTo>
                  <a:pt x="2893163" y="3542930"/>
                  <a:pt x="2880168" y="3507462"/>
                  <a:pt x="2596637" y="3539430"/>
                </a:cubicBezTo>
                <a:cubicBezTo>
                  <a:pt x="2313106" y="3571398"/>
                  <a:pt x="2294809" y="3504872"/>
                  <a:pt x="2201496" y="3539430"/>
                </a:cubicBezTo>
                <a:cubicBezTo>
                  <a:pt x="2108183" y="3573988"/>
                  <a:pt x="1929935" y="3499572"/>
                  <a:pt x="1721683" y="3539430"/>
                </a:cubicBezTo>
                <a:cubicBezTo>
                  <a:pt x="1513431" y="3579288"/>
                  <a:pt x="1237199" y="3507384"/>
                  <a:pt x="987851" y="3539430"/>
                </a:cubicBezTo>
                <a:cubicBezTo>
                  <a:pt x="738503" y="3571476"/>
                  <a:pt x="447673" y="3423785"/>
                  <a:pt x="0" y="3539430"/>
                </a:cubicBezTo>
                <a:cubicBezTo>
                  <a:pt x="-6462" y="3265863"/>
                  <a:pt x="69978" y="3241132"/>
                  <a:pt x="0" y="2949525"/>
                </a:cubicBezTo>
                <a:cubicBezTo>
                  <a:pt x="-69978" y="2657919"/>
                  <a:pt x="33234" y="2454532"/>
                  <a:pt x="0" y="2324226"/>
                </a:cubicBezTo>
                <a:cubicBezTo>
                  <a:pt x="-33234" y="2193920"/>
                  <a:pt x="53611" y="2027367"/>
                  <a:pt x="0" y="1840504"/>
                </a:cubicBezTo>
                <a:cubicBezTo>
                  <a:pt x="-53611" y="1653641"/>
                  <a:pt x="39775" y="1460658"/>
                  <a:pt x="0" y="1250599"/>
                </a:cubicBezTo>
                <a:cubicBezTo>
                  <a:pt x="-39775" y="1040540"/>
                  <a:pt x="37564" y="915839"/>
                  <a:pt x="0" y="766877"/>
                </a:cubicBezTo>
                <a:cubicBezTo>
                  <a:pt x="-37564" y="617915"/>
                  <a:pt x="83321" y="361465"/>
                  <a:pt x="0" y="0"/>
                </a:cubicBezTo>
                <a:close/>
              </a:path>
              <a:path w="8467293" h="3539430" stroke="0" extrusionOk="0">
                <a:moveTo>
                  <a:pt x="0" y="0"/>
                </a:moveTo>
                <a:cubicBezTo>
                  <a:pt x="232976" y="-1604"/>
                  <a:pt x="332059" y="7650"/>
                  <a:pt x="479813" y="0"/>
                </a:cubicBezTo>
                <a:cubicBezTo>
                  <a:pt x="627567" y="-7650"/>
                  <a:pt x="779953" y="44205"/>
                  <a:pt x="874954" y="0"/>
                </a:cubicBezTo>
                <a:cubicBezTo>
                  <a:pt x="969955" y="-44205"/>
                  <a:pt x="1174988" y="13021"/>
                  <a:pt x="1270094" y="0"/>
                </a:cubicBezTo>
                <a:cubicBezTo>
                  <a:pt x="1365200" y="-13021"/>
                  <a:pt x="1562521" y="31716"/>
                  <a:pt x="1665234" y="0"/>
                </a:cubicBezTo>
                <a:cubicBezTo>
                  <a:pt x="1767947" y="-31716"/>
                  <a:pt x="1863450" y="26"/>
                  <a:pt x="1975702" y="0"/>
                </a:cubicBezTo>
                <a:cubicBezTo>
                  <a:pt x="2087954" y="-26"/>
                  <a:pt x="2369789" y="24525"/>
                  <a:pt x="2540188" y="0"/>
                </a:cubicBezTo>
                <a:cubicBezTo>
                  <a:pt x="2710587" y="-24525"/>
                  <a:pt x="3006135" y="24340"/>
                  <a:pt x="3189347" y="0"/>
                </a:cubicBezTo>
                <a:cubicBezTo>
                  <a:pt x="3372559" y="-24340"/>
                  <a:pt x="3474782" y="23644"/>
                  <a:pt x="3753833" y="0"/>
                </a:cubicBezTo>
                <a:cubicBezTo>
                  <a:pt x="4032884" y="-23644"/>
                  <a:pt x="4219376" y="63199"/>
                  <a:pt x="4402992" y="0"/>
                </a:cubicBezTo>
                <a:cubicBezTo>
                  <a:pt x="4586608" y="-63199"/>
                  <a:pt x="4811532" y="26390"/>
                  <a:pt x="4967479" y="0"/>
                </a:cubicBezTo>
                <a:cubicBezTo>
                  <a:pt x="5123426" y="-26390"/>
                  <a:pt x="5476983" y="36027"/>
                  <a:pt x="5701311" y="0"/>
                </a:cubicBezTo>
                <a:cubicBezTo>
                  <a:pt x="5925639" y="-36027"/>
                  <a:pt x="6279816" y="35256"/>
                  <a:pt x="6435143" y="0"/>
                </a:cubicBezTo>
                <a:cubicBezTo>
                  <a:pt x="6590470" y="-35256"/>
                  <a:pt x="6925212" y="4626"/>
                  <a:pt x="7168975" y="0"/>
                </a:cubicBezTo>
                <a:cubicBezTo>
                  <a:pt x="7412738" y="-4626"/>
                  <a:pt x="7580064" y="44125"/>
                  <a:pt x="7818134" y="0"/>
                </a:cubicBezTo>
                <a:cubicBezTo>
                  <a:pt x="8056204" y="-44125"/>
                  <a:pt x="8219557" y="46379"/>
                  <a:pt x="8467293" y="0"/>
                </a:cubicBezTo>
                <a:cubicBezTo>
                  <a:pt x="8532275" y="158935"/>
                  <a:pt x="8446303" y="435872"/>
                  <a:pt x="8467293" y="554511"/>
                </a:cubicBezTo>
                <a:cubicBezTo>
                  <a:pt x="8488283" y="673150"/>
                  <a:pt x="8438922" y="849042"/>
                  <a:pt x="8467293" y="1073627"/>
                </a:cubicBezTo>
                <a:cubicBezTo>
                  <a:pt x="8495664" y="1298212"/>
                  <a:pt x="8447287" y="1421032"/>
                  <a:pt x="8467293" y="1557349"/>
                </a:cubicBezTo>
                <a:cubicBezTo>
                  <a:pt x="8487299" y="1693666"/>
                  <a:pt x="8451443" y="1813934"/>
                  <a:pt x="8467293" y="2041071"/>
                </a:cubicBezTo>
                <a:cubicBezTo>
                  <a:pt x="8483143" y="2268208"/>
                  <a:pt x="8420570" y="2475685"/>
                  <a:pt x="8467293" y="2630976"/>
                </a:cubicBezTo>
                <a:cubicBezTo>
                  <a:pt x="8514016" y="2786268"/>
                  <a:pt x="8416550" y="3277442"/>
                  <a:pt x="8467293" y="3539430"/>
                </a:cubicBezTo>
                <a:cubicBezTo>
                  <a:pt x="8314270" y="3598473"/>
                  <a:pt x="8046863" y="3505732"/>
                  <a:pt x="7902807" y="3539430"/>
                </a:cubicBezTo>
                <a:cubicBezTo>
                  <a:pt x="7758751" y="3573128"/>
                  <a:pt x="7427147" y="3465604"/>
                  <a:pt x="7168975" y="3539430"/>
                </a:cubicBezTo>
                <a:cubicBezTo>
                  <a:pt x="6910803" y="3613256"/>
                  <a:pt x="6796754" y="3537359"/>
                  <a:pt x="6689161" y="3539430"/>
                </a:cubicBezTo>
                <a:cubicBezTo>
                  <a:pt x="6581568" y="3541501"/>
                  <a:pt x="6427166" y="3507619"/>
                  <a:pt x="6209348" y="3539430"/>
                </a:cubicBezTo>
                <a:cubicBezTo>
                  <a:pt x="5991530" y="3571241"/>
                  <a:pt x="5787257" y="3490668"/>
                  <a:pt x="5560189" y="3539430"/>
                </a:cubicBezTo>
                <a:cubicBezTo>
                  <a:pt x="5333121" y="3588192"/>
                  <a:pt x="5131039" y="3517993"/>
                  <a:pt x="4826357" y="3539430"/>
                </a:cubicBezTo>
                <a:cubicBezTo>
                  <a:pt x="4521675" y="3560867"/>
                  <a:pt x="4342251" y="3538982"/>
                  <a:pt x="4092525" y="3539430"/>
                </a:cubicBezTo>
                <a:cubicBezTo>
                  <a:pt x="3842799" y="3539878"/>
                  <a:pt x="3745275" y="3498821"/>
                  <a:pt x="3612712" y="3539430"/>
                </a:cubicBezTo>
                <a:cubicBezTo>
                  <a:pt x="3480149" y="3580039"/>
                  <a:pt x="3308944" y="3499998"/>
                  <a:pt x="3048225" y="3539430"/>
                </a:cubicBezTo>
                <a:cubicBezTo>
                  <a:pt x="2787506" y="3578862"/>
                  <a:pt x="2815959" y="3537898"/>
                  <a:pt x="2737758" y="3539430"/>
                </a:cubicBezTo>
                <a:cubicBezTo>
                  <a:pt x="2659557" y="3540962"/>
                  <a:pt x="2425460" y="3508432"/>
                  <a:pt x="2342618" y="3539430"/>
                </a:cubicBezTo>
                <a:cubicBezTo>
                  <a:pt x="2259776" y="3570428"/>
                  <a:pt x="1988901" y="3528567"/>
                  <a:pt x="1693459" y="3539430"/>
                </a:cubicBezTo>
                <a:cubicBezTo>
                  <a:pt x="1398017" y="3550293"/>
                  <a:pt x="1365276" y="3517833"/>
                  <a:pt x="1213645" y="3539430"/>
                </a:cubicBezTo>
                <a:cubicBezTo>
                  <a:pt x="1062014" y="3561027"/>
                  <a:pt x="926861" y="3495281"/>
                  <a:pt x="818505" y="3539430"/>
                </a:cubicBezTo>
                <a:cubicBezTo>
                  <a:pt x="710149" y="3583579"/>
                  <a:pt x="268799" y="3482427"/>
                  <a:pt x="0" y="3539430"/>
                </a:cubicBezTo>
                <a:cubicBezTo>
                  <a:pt x="-21475" y="3380248"/>
                  <a:pt x="48023" y="3297268"/>
                  <a:pt x="0" y="3055708"/>
                </a:cubicBezTo>
                <a:cubicBezTo>
                  <a:pt x="-48023" y="2814148"/>
                  <a:pt x="29844" y="2572632"/>
                  <a:pt x="0" y="2395014"/>
                </a:cubicBezTo>
                <a:cubicBezTo>
                  <a:pt x="-29844" y="2217396"/>
                  <a:pt x="1076" y="1924427"/>
                  <a:pt x="0" y="1734321"/>
                </a:cubicBezTo>
                <a:cubicBezTo>
                  <a:pt x="-1076" y="1544215"/>
                  <a:pt x="19564" y="1365561"/>
                  <a:pt x="0" y="1073627"/>
                </a:cubicBezTo>
                <a:cubicBezTo>
                  <a:pt x="-19564" y="781693"/>
                  <a:pt x="5836" y="645255"/>
                  <a:pt x="0" y="519116"/>
                </a:cubicBezTo>
                <a:cubicBezTo>
                  <a:pt x="-5836" y="392977"/>
                  <a:pt x="37080" y="193412"/>
                  <a:pt x="0" y="0"/>
                </a:cubicBezTo>
                <a:close/>
              </a:path>
            </a:pathLst>
          </a:custGeom>
          <a:solidFill>
            <a:schemeClr val="bg1">
              <a:lumMod val="20000"/>
              <a:lumOff val="80000"/>
              <a:alpha val="62000"/>
            </a:schemeClr>
          </a:solidFill>
          <a:ln w="38100">
            <a:solidFill>
              <a:schemeClr val="bg1">
                <a:lumMod val="50000"/>
              </a:schemeClr>
            </a:solidFill>
            <a:extLst>
              <a:ext uri="{C807C97D-BFC1-408E-A445-0C87EB9F89A2}">
                <ask:lineSketchStyleProps xmlns:ask="http://schemas.microsoft.com/office/drawing/2018/sketchyshapes" xmlns="" sd="4000302496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lvl="5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lvl="6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lvl="7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lvl="8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indent="511175" algn="just">
              <a:buFont typeface="Wingdings" panose="05000000000000000000" pitchFamily="2" charset="2"/>
              <a:buChar char="ü"/>
            </a:pPr>
            <a:r>
              <a:rPr lang="vi-VN" sz="2800" b="1" dirty="0">
                <a:solidFill>
                  <a:srgbClr val="121212"/>
                </a:solidFill>
              </a:rPr>
              <a:t>Tắt bếp, tắt điện khi không dùng nữa.</a:t>
            </a:r>
          </a:p>
          <a:p>
            <a:pPr indent="511175" algn="just">
              <a:buFont typeface="Wingdings" panose="05000000000000000000" pitchFamily="2" charset="2"/>
              <a:buChar char="ü"/>
            </a:pPr>
            <a:r>
              <a:rPr lang="vi-VN" sz="2800" b="1" dirty="0">
                <a:solidFill>
                  <a:srgbClr val="121212"/>
                </a:solidFill>
              </a:rPr>
              <a:t>Không để lửa quá to khi đun bếp.</a:t>
            </a:r>
          </a:p>
          <a:p>
            <a:pPr indent="511175" algn="just">
              <a:buFont typeface="Wingdings" panose="05000000000000000000" pitchFamily="2" charset="2"/>
              <a:buChar char="ü"/>
            </a:pPr>
            <a:r>
              <a:rPr lang="vi-VN" sz="2800" b="1" dirty="0">
                <a:solidFill>
                  <a:srgbClr val="121212"/>
                </a:solidFill>
              </a:rPr>
              <a:t>Đậy kín phích nước để giữ cho nước nóng lâu hơn.</a:t>
            </a:r>
          </a:p>
          <a:p>
            <a:pPr indent="511175" algn="just">
              <a:buFont typeface="Wingdings" panose="05000000000000000000" pitchFamily="2" charset="2"/>
              <a:buChar char="ü"/>
            </a:pPr>
            <a:r>
              <a:rPr lang="vi-VN" sz="2800" b="1" dirty="0">
                <a:solidFill>
                  <a:srgbClr val="121212"/>
                </a:solidFill>
              </a:rPr>
              <a:t>Sử dụng năng lượng mặt trời thay cho nguồn nhiệt khác.</a:t>
            </a:r>
          </a:p>
          <a:p>
            <a:pPr indent="511175" algn="just">
              <a:buFont typeface="Wingdings" panose="05000000000000000000" pitchFamily="2" charset="2"/>
              <a:buChar char="ü"/>
            </a:pPr>
            <a:r>
              <a:rPr lang="vi-VN" sz="2800" b="1" dirty="0">
                <a:solidFill>
                  <a:srgbClr val="121212"/>
                </a:solidFill>
              </a:rPr>
              <a:t>Tuyên truyền tiết kiệm khi sử dụng các nguồn nhiệt.</a:t>
            </a:r>
            <a:endParaRPr sz="2800" b="1" dirty="0">
              <a:solidFill>
                <a:srgbClr val="12121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935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-0.39193 0.0868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96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41">
            <a:extLst>
              <a:ext uri="{FF2B5EF4-FFF2-40B4-BE49-F238E27FC236}">
                <a16:creationId xmlns:a16="http://schemas.microsoft.com/office/drawing/2014/main" xmlns="" id="{E3B1D656-794A-418D-9755-22B621483E6F}"/>
              </a:ext>
            </a:extLst>
          </p:cNvPr>
          <p:cNvSpPr/>
          <p:nvPr/>
        </p:nvSpPr>
        <p:spPr>
          <a:xfrm>
            <a:off x="1347465" y="1236327"/>
            <a:ext cx="5895229" cy="2985714"/>
          </a:xfrm>
          <a:prstGeom prst="roundRect">
            <a:avLst/>
          </a:prstGeom>
          <a:solidFill>
            <a:schemeClr val="accent5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3"/>
            <a:endParaRPr lang="en-US" sz="3200" dirty="0">
              <a:latin typeface="#9Slide03 AmpleSoft Bold" panose="02000000000000000000" pitchFamily="2" charset="0"/>
            </a:endParaRPr>
          </a:p>
        </p:txBody>
      </p:sp>
      <p:pic>
        <p:nvPicPr>
          <p:cNvPr id="13" name="Graphic 2">
            <a:extLst>
              <a:ext uri="{FF2B5EF4-FFF2-40B4-BE49-F238E27FC236}">
                <a16:creationId xmlns:a16="http://schemas.microsoft.com/office/drawing/2014/main" xmlns="" id="{3DF382EE-DDF3-4149-96FC-31D9481F3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28265" y="2778241"/>
            <a:ext cx="9143836" cy="4230688"/>
          </a:xfrm>
          <a:prstGeom prst="rect">
            <a:avLst/>
          </a:prstGeom>
        </p:spPr>
      </p:pic>
      <p:grpSp>
        <p:nvGrpSpPr>
          <p:cNvPr id="41" name="Graphic 154">
            <a:extLst>
              <a:ext uri="{FF2B5EF4-FFF2-40B4-BE49-F238E27FC236}">
                <a16:creationId xmlns:a16="http://schemas.microsoft.com/office/drawing/2014/main" xmlns="" id="{B31CE3C3-DB7A-4E06-9AA2-EEAA04A23463}"/>
              </a:ext>
            </a:extLst>
          </p:cNvPr>
          <p:cNvGrpSpPr/>
          <p:nvPr/>
        </p:nvGrpSpPr>
        <p:grpSpPr>
          <a:xfrm>
            <a:off x="7415327" y="4984377"/>
            <a:ext cx="1300638" cy="1380521"/>
            <a:chOff x="9167261" y="3475651"/>
            <a:chExt cx="1734184" cy="1380521"/>
          </a:xfrm>
        </p:grpSpPr>
        <p:sp>
          <p:nvSpPr>
            <p:cNvPr id="42" name="Freeform: Shape 25">
              <a:extLst>
                <a:ext uri="{FF2B5EF4-FFF2-40B4-BE49-F238E27FC236}">
                  <a16:creationId xmlns:a16="http://schemas.microsoft.com/office/drawing/2014/main" xmlns="" id="{D114148C-A5A8-4F19-B1BF-84CAB99B8F32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3" name="Freeform: Shape 26">
              <a:extLst>
                <a:ext uri="{FF2B5EF4-FFF2-40B4-BE49-F238E27FC236}">
                  <a16:creationId xmlns:a16="http://schemas.microsoft.com/office/drawing/2014/main" xmlns="" id="{3BB5F1D1-BA24-4966-B717-00F7B8CC12AA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4" name="Freeform: Shape 27">
              <a:extLst>
                <a:ext uri="{FF2B5EF4-FFF2-40B4-BE49-F238E27FC236}">
                  <a16:creationId xmlns:a16="http://schemas.microsoft.com/office/drawing/2014/main" xmlns="" id="{5DD92B20-8CF7-46A2-8123-D8F7C497E832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5" name="Freeform: Shape 28">
              <a:extLst>
                <a:ext uri="{FF2B5EF4-FFF2-40B4-BE49-F238E27FC236}">
                  <a16:creationId xmlns:a16="http://schemas.microsoft.com/office/drawing/2014/main" xmlns="" id="{C2D7D26D-28C3-4420-897F-5E2B52E2A043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6" name="Freeform: Shape 29">
              <a:extLst>
                <a:ext uri="{FF2B5EF4-FFF2-40B4-BE49-F238E27FC236}">
                  <a16:creationId xmlns:a16="http://schemas.microsoft.com/office/drawing/2014/main" xmlns="" id="{B79C4CC5-857F-4A62-A271-DA00E21D8B6A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7" name="Freeform: Shape 30">
              <a:extLst>
                <a:ext uri="{FF2B5EF4-FFF2-40B4-BE49-F238E27FC236}">
                  <a16:creationId xmlns:a16="http://schemas.microsoft.com/office/drawing/2014/main" xmlns="" id="{7763604D-D438-4F22-A870-60F25A3EB419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8" name="Freeform: Shape 31">
              <a:extLst>
                <a:ext uri="{FF2B5EF4-FFF2-40B4-BE49-F238E27FC236}">
                  <a16:creationId xmlns:a16="http://schemas.microsoft.com/office/drawing/2014/main" xmlns="" id="{BE5ACC8D-6C3D-43C5-AC79-12763472D0A6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49" name="Freeform: Shape 32">
              <a:extLst>
                <a:ext uri="{FF2B5EF4-FFF2-40B4-BE49-F238E27FC236}">
                  <a16:creationId xmlns:a16="http://schemas.microsoft.com/office/drawing/2014/main" xmlns="" id="{05140C40-D8B2-46BA-A7E1-1A4E69276E44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0" name="Freeform: Shape 33">
              <a:extLst>
                <a:ext uri="{FF2B5EF4-FFF2-40B4-BE49-F238E27FC236}">
                  <a16:creationId xmlns:a16="http://schemas.microsoft.com/office/drawing/2014/main" xmlns="" id="{93535D8B-26B9-4458-A6DF-65D0A24BADC3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1" name="Freeform: Shape 34">
              <a:extLst>
                <a:ext uri="{FF2B5EF4-FFF2-40B4-BE49-F238E27FC236}">
                  <a16:creationId xmlns:a16="http://schemas.microsoft.com/office/drawing/2014/main" xmlns="" id="{92AC001D-A9D4-4D05-A53A-35B8E00BB9B8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2" name="Freeform: Shape 35">
              <a:extLst>
                <a:ext uri="{FF2B5EF4-FFF2-40B4-BE49-F238E27FC236}">
                  <a16:creationId xmlns:a16="http://schemas.microsoft.com/office/drawing/2014/main" xmlns="" id="{A58BBFED-785C-4EBE-8103-FEB169827FDB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3" name="Freeform: Shape 36">
              <a:extLst>
                <a:ext uri="{FF2B5EF4-FFF2-40B4-BE49-F238E27FC236}">
                  <a16:creationId xmlns:a16="http://schemas.microsoft.com/office/drawing/2014/main" xmlns="" id="{91ACA511-DB4C-4713-8033-A333D30E9BE1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4" name="Freeform: Shape 37">
              <a:extLst>
                <a:ext uri="{FF2B5EF4-FFF2-40B4-BE49-F238E27FC236}">
                  <a16:creationId xmlns:a16="http://schemas.microsoft.com/office/drawing/2014/main" xmlns="" id="{B0C8227A-E47C-46ED-8471-CE0F10A2059F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5" name="Freeform: Shape 38">
              <a:extLst>
                <a:ext uri="{FF2B5EF4-FFF2-40B4-BE49-F238E27FC236}">
                  <a16:creationId xmlns:a16="http://schemas.microsoft.com/office/drawing/2014/main" xmlns="" id="{6F75D72A-33D7-4871-A4E2-407D1AC40573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6" name="Freeform: Shape 39">
              <a:extLst>
                <a:ext uri="{FF2B5EF4-FFF2-40B4-BE49-F238E27FC236}">
                  <a16:creationId xmlns:a16="http://schemas.microsoft.com/office/drawing/2014/main" xmlns="" id="{6F2E9B10-B592-412F-A2FA-DB088DDF1FC0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7" name="Freeform: Shape 40">
              <a:extLst>
                <a:ext uri="{FF2B5EF4-FFF2-40B4-BE49-F238E27FC236}">
                  <a16:creationId xmlns:a16="http://schemas.microsoft.com/office/drawing/2014/main" xmlns="" id="{D237A3CB-E172-4D05-A50B-BBD285B7DCF9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8" name="Freeform: Shape 41">
              <a:extLst>
                <a:ext uri="{FF2B5EF4-FFF2-40B4-BE49-F238E27FC236}">
                  <a16:creationId xmlns:a16="http://schemas.microsoft.com/office/drawing/2014/main" xmlns="" id="{A86D0CF4-AF4B-41B0-9992-1B90AA7AD166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59" name="Freeform: Shape 42">
              <a:extLst>
                <a:ext uri="{FF2B5EF4-FFF2-40B4-BE49-F238E27FC236}">
                  <a16:creationId xmlns:a16="http://schemas.microsoft.com/office/drawing/2014/main" xmlns="" id="{FF58084F-00A9-44A7-9890-06229A2AFF9A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0" name="Freeform: Shape 43">
              <a:extLst>
                <a:ext uri="{FF2B5EF4-FFF2-40B4-BE49-F238E27FC236}">
                  <a16:creationId xmlns:a16="http://schemas.microsoft.com/office/drawing/2014/main" xmlns="" id="{5CEE918C-B7C5-42A4-96D7-A62E12F025A9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2" name="Graphic 243">
            <a:extLst>
              <a:ext uri="{FF2B5EF4-FFF2-40B4-BE49-F238E27FC236}">
                <a16:creationId xmlns:a16="http://schemas.microsoft.com/office/drawing/2014/main" xmlns="" id="{712B6FDC-51F0-4948-A2D5-2A4A6500FB1B}"/>
              </a:ext>
            </a:extLst>
          </p:cNvPr>
          <p:cNvGrpSpPr/>
          <p:nvPr/>
        </p:nvGrpSpPr>
        <p:grpSpPr>
          <a:xfrm>
            <a:off x="7517100" y="5553654"/>
            <a:ext cx="1223043" cy="1255170"/>
            <a:chOff x="7982733" y="5589867"/>
            <a:chExt cx="1630724" cy="1255170"/>
          </a:xfrm>
        </p:grpSpPr>
        <p:sp>
          <p:nvSpPr>
            <p:cNvPr id="63" name="Freeform: Shape 72">
              <a:extLst>
                <a:ext uri="{FF2B5EF4-FFF2-40B4-BE49-F238E27FC236}">
                  <a16:creationId xmlns:a16="http://schemas.microsoft.com/office/drawing/2014/main" xmlns="" id="{8853DEAE-92C0-48B2-B2E8-06F271769B70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4" name="Freeform: Shape 73">
              <a:extLst>
                <a:ext uri="{FF2B5EF4-FFF2-40B4-BE49-F238E27FC236}">
                  <a16:creationId xmlns:a16="http://schemas.microsoft.com/office/drawing/2014/main" xmlns="" id="{CFDE5B4E-289A-468C-BCA5-3F4AF664EC54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5" name="Freeform: Shape 74">
              <a:extLst>
                <a:ext uri="{FF2B5EF4-FFF2-40B4-BE49-F238E27FC236}">
                  <a16:creationId xmlns:a16="http://schemas.microsoft.com/office/drawing/2014/main" xmlns="" id="{40E2C9AC-4292-4374-9548-5C30600071D5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6" name="Freeform: Shape 75">
              <a:extLst>
                <a:ext uri="{FF2B5EF4-FFF2-40B4-BE49-F238E27FC236}">
                  <a16:creationId xmlns:a16="http://schemas.microsoft.com/office/drawing/2014/main" xmlns="" id="{648EA499-0577-43DE-8CAC-5E8939B47749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67" name="Freeform: Shape 76">
              <a:extLst>
                <a:ext uri="{FF2B5EF4-FFF2-40B4-BE49-F238E27FC236}">
                  <a16:creationId xmlns:a16="http://schemas.microsoft.com/office/drawing/2014/main" xmlns="" id="{883D7761-F95E-4171-B931-9777D7CDA1D9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68" name="Graphic 143">
            <a:extLst>
              <a:ext uri="{FF2B5EF4-FFF2-40B4-BE49-F238E27FC236}">
                <a16:creationId xmlns:a16="http://schemas.microsoft.com/office/drawing/2014/main" xmlns="" id="{8B97A4C2-3300-4A68-B6A1-27730643047E}"/>
              </a:ext>
            </a:extLst>
          </p:cNvPr>
          <p:cNvGrpSpPr/>
          <p:nvPr/>
        </p:nvGrpSpPr>
        <p:grpSpPr>
          <a:xfrm flipH="1">
            <a:off x="-460836" y="3386308"/>
            <a:ext cx="1407002" cy="3664187"/>
            <a:chOff x="10445531" y="3270549"/>
            <a:chExt cx="1876002" cy="3664187"/>
          </a:xfrm>
        </p:grpSpPr>
        <p:sp>
          <p:nvSpPr>
            <p:cNvPr id="69" name="Freeform: Shape 78">
              <a:extLst>
                <a:ext uri="{FF2B5EF4-FFF2-40B4-BE49-F238E27FC236}">
                  <a16:creationId xmlns:a16="http://schemas.microsoft.com/office/drawing/2014/main" xmlns="" id="{EA1968D9-6616-4DDD-99D7-AF9045A5B776}"/>
                </a:ext>
              </a:extLst>
            </p:cNvPr>
            <p:cNvSpPr/>
            <p:nvPr/>
          </p:nvSpPr>
          <p:spPr>
            <a:xfrm>
              <a:off x="10445531" y="3270549"/>
              <a:ext cx="1876002" cy="3650892"/>
            </a:xfrm>
            <a:custGeom>
              <a:avLst/>
              <a:gdLst>
                <a:gd name="connsiteX0" fmla="*/ 1562850 w 1876002"/>
                <a:gd name="connsiteY0" fmla="*/ 3650892 h 3650892"/>
                <a:gd name="connsiteX1" fmla="*/ 6436 w 1876002"/>
                <a:gd name="connsiteY1" fmla="*/ 1834145 h 3650892"/>
                <a:gd name="connsiteX2" fmla="*/ 47444 w 1876002"/>
                <a:gd name="connsiteY2" fmla="*/ 9941 h 3650892"/>
                <a:gd name="connsiteX3" fmla="*/ 49100 w 1876002"/>
                <a:gd name="connsiteY3" fmla="*/ 0 h 3650892"/>
                <a:gd name="connsiteX4" fmla="*/ 1624361 w 1876002"/>
                <a:gd name="connsiteY4" fmla="*/ 1400462 h 3650892"/>
                <a:gd name="connsiteX5" fmla="*/ 1674481 w 1876002"/>
                <a:gd name="connsiteY5" fmla="*/ 3352658 h 3650892"/>
                <a:gd name="connsiteX6" fmla="*/ 1562850 w 1876002"/>
                <a:gd name="connsiteY6" fmla="*/ 3650892 h 36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76002" h="3650892">
                  <a:moveTo>
                    <a:pt x="1562850" y="3650892"/>
                  </a:moveTo>
                  <a:cubicBezTo>
                    <a:pt x="514885" y="3556451"/>
                    <a:pt x="37088" y="2504345"/>
                    <a:pt x="6436" y="1834145"/>
                  </a:cubicBezTo>
                  <a:cubicBezTo>
                    <a:pt x="-2884" y="1525761"/>
                    <a:pt x="-10547" y="51363"/>
                    <a:pt x="47444" y="9941"/>
                  </a:cubicBezTo>
                  <a:cubicBezTo>
                    <a:pt x="49100" y="0"/>
                    <a:pt x="49100" y="0"/>
                    <a:pt x="49100" y="0"/>
                  </a:cubicBezTo>
                  <a:cubicBezTo>
                    <a:pt x="680572" y="259713"/>
                    <a:pt x="1247011" y="846034"/>
                    <a:pt x="1624361" y="1400462"/>
                  </a:cubicBezTo>
                  <a:cubicBezTo>
                    <a:pt x="2023043" y="2009772"/>
                    <a:pt x="1876204" y="2701097"/>
                    <a:pt x="1674481" y="3352658"/>
                  </a:cubicBezTo>
                  <a:cubicBezTo>
                    <a:pt x="1647764" y="3450412"/>
                    <a:pt x="1612763" y="3536569"/>
                    <a:pt x="1562850" y="3650892"/>
                  </a:cubicBezTo>
                </a:path>
              </a:pathLst>
            </a:custGeom>
            <a:solidFill>
              <a:srgbClr val="459B97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0" name="Freeform: Shape 79">
              <a:extLst>
                <a:ext uri="{FF2B5EF4-FFF2-40B4-BE49-F238E27FC236}">
                  <a16:creationId xmlns:a16="http://schemas.microsoft.com/office/drawing/2014/main" xmlns="" id="{9FEEFF98-DE6B-42BA-A6F6-4F95BCE8806F}"/>
                </a:ext>
              </a:extLst>
            </p:cNvPr>
            <p:cNvSpPr/>
            <p:nvPr/>
          </p:nvSpPr>
          <p:spPr>
            <a:xfrm>
              <a:off x="10625392" y="3521682"/>
              <a:ext cx="1371735" cy="3413054"/>
            </a:xfrm>
            <a:custGeom>
              <a:avLst/>
              <a:gdLst>
                <a:gd name="connsiteX0" fmla="*/ 1788 w 1371735"/>
                <a:gd name="connsiteY0" fmla="*/ 28876 h 3413054"/>
                <a:gd name="connsiteX1" fmla="*/ 431743 w 1371735"/>
                <a:gd name="connsiteY1" fmla="*/ 788961 h 3413054"/>
                <a:gd name="connsiteX2" fmla="*/ 772228 w 1371735"/>
                <a:gd name="connsiteY2" fmla="*/ 1701063 h 3413054"/>
                <a:gd name="connsiteX3" fmla="*/ 1052652 w 1371735"/>
                <a:gd name="connsiteY3" fmla="*/ 2576713 h 3413054"/>
                <a:gd name="connsiteX4" fmla="*/ 1337011 w 1371735"/>
                <a:gd name="connsiteY4" fmla="*/ 3404108 h 3413054"/>
                <a:gd name="connsiteX5" fmla="*/ 1369734 w 1371735"/>
                <a:gd name="connsiteY5" fmla="*/ 3385055 h 3413054"/>
                <a:gd name="connsiteX6" fmla="*/ 1361449 w 1371735"/>
                <a:gd name="connsiteY6" fmla="*/ 3373456 h 3413054"/>
                <a:gd name="connsiteX7" fmla="*/ 1328726 w 1371735"/>
                <a:gd name="connsiteY7" fmla="*/ 3392510 h 3413054"/>
                <a:gd name="connsiteX8" fmla="*/ 1337011 w 1371735"/>
                <a:gd name="connsiteY8" fmla="*/ 3404108 h 3413054"/>
                <a:gd name="connsiteX9" fmla="*/ 1369734 w 1371735"/>
                <a:gd name="connsiteY9" fmla="*/ 3385055 h 3413054"/>
                <a:gd name="connsiteX10" fmla="*/ 1073570 w 1371735"/>
                <a:gd name="connsiteY10" fmla="*/ 2513546 h 3413054"/>
                <a:gd name="connsiteX11" fmla="*/ 790247 w 1371735"/>
                <a:gd name="connsiteY11" fmla="*/ 1635617 h 3413054"/>
                <a:gd name="connsiteX12" fmla="*/ 464673 w 1371735"/>
                <a:gd name="connsiteY12" fmla="*/ 769907 h 3413054"/>
                <a:gd name="connsiteX13" fmla="*/ 34718 w 1371735"/>
                <a:gd name="connsiteY13" fmla="*/ 9822 h 3413054"/>
                <a:gd name="connsiteX14" fmla="*/ 1788 w 1371735"/>
                <a:gd name="connsiteY14" fmla="*/ 28876 h 3413054"/>
                <a:gd name="connsiteX15" fmla="*/ 1788 w 1371735"/>
                <a:gd name="connsiteY15" fmla="*/ 28876 h 3413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371735" h="3413054">
                  <a:moveTo>
                    <a:pt x="1788" y="28876"/>
                  </a:moveTo>
                  <a:cubicBezTo>
                    <a:pt x="119011" y="296666"/>
                    <a:pt x="297330" y="530284"/>
                    <a:pt x="431743" y="788961"/>
                  </a:cubicBezTo>
                  <a:cubicBezTo>
                    <a:pt x="580861" y="1075805"/>
                    <a:pt x="669296" y="1395786"/>
                    <a:pt x="772228" y="1701063"/>
                  </a:cubicBezTo>
                  <a:cubicBezTo>
                    <a:pt x="870190" y="1992049"/>
                    <a:pt x="966288" y="2281999"/>
                    <a:pt x="1052652" y="2576713"/>
                  </a:cubicBezTo>
                  <a:cubicBezTo>
                    <a:pt x="1134666" y="2856723"/>
                    <a:pt x="1219995" y="3136318"/>
                    <a:pt x="1337011" y="3404108"/>
                  </a:cubicBezTo>
                  <a:cubicBezTo>
                    <a:pt x="1347987" y="3397688"/>
                    <a:pt x="1358757" y="3391475"/>
                    <a:pt x="1369734" y="3385055"/>
                  </a:cubicBezTo>
                  <a:cubicBezTo>
                    <a:pt x="1367041" y="3381120"/>
                    <a:pt x="1364142" y="3377391"/>
                    <a:pt x="1361449" y="3373456"/>
                  </a:cubicBezTo>
                  <a:cubicBezTo>
                    <a:pt x="1347366" y="3353781"/>
                    <a:pt x="1314643" y="3372628"/>
                    <a:pt x="1328726" y="3392510"/>
                  </a:cubicBezTo>
                  <a:cubicBezTo>
                    <a:pt x="1331419" y="3396445"/>
                    <a:pt x="1334318" y="3400173"/>
                    <a:pt x="1337011" y="3404108"/>
                  </a:cubicBezTo>
                  <a:cubicBezTo>
                    <a:pt x="1351301" y="3424198"/>
                    <a:pt x="1379468" y="3407215"/>
                    <a:pt x="1369734" y="3385055"/>
                  </a:cubicBezTo>
                  <a:cubicBezTo>
                    <a:pt x="1246505" y="3103388"/>
                    <a:pt x="1159726" y="2808053"/>
                    <a:pt x="1073570" y="2513546"/>
                  </a:cubicBezTo>
                  <a:cubicBezTo>
                    <a:pt x="986999" y="2217796"/>
                    <a:pt x="888208" y="1927638"/>
                    <a:pt x="790247" y="1635617"/>
                  </a:cubicBezTo>
                  <a:cubicBezTo>
                    <a:pt x="692492" y="1344216"/>
                    <a:pt x="603435" y="1044946"/>
                    <a:pt x="464673" y="769907"/>
                  </a:cubicBezTo>
                  <a:cubicBezTo>
                    <a:pt x="333160" y="509573"/>
                    <a:pt x="152148" y="277819"/>
                    <a:pt x="34718" y="9822"/>
                  </a:cubicBezTo>
                  <a:cubicBezTo>
                    <a:pt x="24777" y="-12338"/>
                    <a:pt x="-7946" y="6923"/>
                    <a:pt x="1788" y="28876"/>
                  </a:cubicBezTo>
                  <a:lnTo>
                    <a:pt x="1788" y="2887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1" name="Freeform: Shape 80">
              <a:extLst>
                <a:ext uri="{FF2B5EF4-FFF2-40B4-BE49-F238E27FC236}">
                  <a16:creationId xmlns:a16="http://schemas.microsoft.com/office/drawing/2014/main" xmlns="" id="{B195D8F4-7CAF-4241-978B-C7D5B91CFDE8}"/>
                </a:ext>
              </a:extLst>
            </p:cNvPr>
            <p:cNvSpPr/>
            <p:nvPr/>
          </p:nvSpPr>
          <p:spPr>
            <a:xfrm>
              <a:off x="10568388" y="3758960"/>
              <a:ext cx="463768" cy="390574"/>
            </a:xfrm>
            <a:custGeom>
              <a:avLst/>
              <a:gdLst>
                <a:gd name="connsiteX0" fmla="*/ 8672 w 463768"/>
                <a:gd name="connsiteY0" fmla="*/ 198150 h 390574"/>
                <a:gd name="connsiteX1" fmla="*/ 410874 w 463768"/>
                <a:gd name="connsiteY1" fmla="*/ 389725 h 390574"/>
                <a:gd name="connsiteX2" fmla="*/ 434899 w 463768"/>
                <a:gd name="connsiteY2" fmla="*/ 371499 h 390574"/>
                <a:gd name="connsiteX3" fmla="*/ 463687 w 463768"/>
                <a:gd name="connsiteY3" fmla="*/ 18174 h 390574"/>
                <a:gd name="connsiteX4" fmla="*/ 425786 w 463768"/>
                <a:gd name="connsiteY4" fmla="*/ 18174 h 390574"/>
                <a:gd name="connsiteX5" fmla="*/ 396998 w 463768"/>
                <a:gd name="connsiteY5" fmla="*/ 371499 h 390574"/>
                <a:gd name="connsiteX6" fmla="*/ 421023 w 463768"/>
                <a:gd name="connsiteY6" fmla="*/ 353274 h 390574"/>
                <a:gd name="connsiteX7" fmla="*/ 27725 w 463768"/>
                <a:gd name="connsiteY7" fmla="*/ 165634 h 390574"/>
                <a:gd name="connsiteX8" fmla="*/ 8672 w 463768"/>
                <a:gd name="connsiteY8" fmla="*/ 198150 h 390574"/>
                <a:gd name="connsiteX9" fmla="*/ 8672 w 463768"/>
                <a:gd name="connsiteY9" fmla="*/ 198150 h 39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63768" h="390574">
                  <a:moveTo>
                    <a:pt x="8672" y="198150"/>
                  </a:moveTo>
                  <a:cubicBezTo>
                    <a:pt x="132936" y="280786"/>
                    <a:pt x="269834" y="342090"/>
                    <a:pt x="410874" y="389725"/>
                  </a:cubicBezTo>
                  <a:cubicBezTo>
                    <a:pt x="422680" y="393660"/>
                    <a:pt x="434692" y="383304"/>
                    <a:pt x="434899" y="371499"/>
                  </a:cubicBezTo>
                  <a:cubicBezTo>
                    <a:pt x="435106" y="253034"/>
                    <a:pt x="453746" y="136018"/>
                    <a:pt x="463687" y="18174"/>
                  </a:cubicBezTo>
                  <a:cubicBezTo>
                    <a:pt x="465758" y="-6058"/>
                    <a:pt x="427857" y="-6058"/>
                    <a:pt x="425786" y="18174"/>
                  </a:cubicBezTo>
                  <a:cubicBezTo>
                    <a:pt x="415845" y="136018"/>
                    <a:pt x="397205" y="253034"/>
                    <a:pt x="396998" y="371499"/>
                  </a:cubicBezTo>
                  <a:cubicBezTo>
                    <a:pt x="404868" y="365493"/>
                    <a:pt x="412946" y="359280"/>
                    <a:pt x="421023" y="353274"/>
                  </a:cubicBezTo>
                  <a:cubicBezTo>
                    <a:pt x="282882" y="306675"/>
                    <a:pt x="149505" y="246406"/>
                    <a:pt x="27725" y="165634"/>
                  </a:cubicBezTo>
                  <a:cubicBezTo>
                    <a:pt x="7429" y="151965"/>
                    <a:pt x="-11625" y="184688"/>
                    <a:pt x="8672" y="198150"/>
                  </a:cubicBezTo>
                  <a:lnTo>
                    <a:pt x="8672" y="198150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2" name="Freeform: Shape 81">
              <a:extLst>
                <a:ext uri="{FF2B5EF4-FFF2-40B4-BE49-F238E27FC236}">
                  <a16:creationId xmlns:a16="http://schemas.microsoft.com/office/drawing/2014/main" xmlns="" id="{82C07D56-0FED-499C-B5C6-A5F5ED65B5D8}"/>
                </a:ext>
              </a:extLst>
            </p:cNvPr>
            <p:cNvSpPr/>
            <p:nvPr/>
          </p:nvSpPr>
          <p:spPr>
            <a:xfrm>
              <a:off x="10574138" y="4118909"/>
              <a:ext cx="713804" cy="433172"/>
            </a:xfrm>
            <a:custGeom>
              <a:avLst/>
              <a:gdLst>
                <a:gd name="connsiteX0" fmla="*/ 8928 w 713804"/>
                <a:gd name="connsiteY0" fmla="*/ 166467 h 433172"/>
                <a:gd name="connsiteX1" fmla="*/ 608919 w 713804"/>
                <a:gd name="connsiteY1" fmla="*/ 431150 h 433172"/>
                <a:gd name="connsiteX2" fmla="*/ 636672 w 713804"/>
                <a:gd name="connsiteY2" fmla="*/ 419966 h 433172"/>
                <a:gd name="connsiteX3" fmla="*/ 713508 w 713804"/>
                <a:gd name="connsiteY3" fmla="*/ 23769 h 433172"/>
                <a:gd name="connsiteX4" fmla="*/ 677058 w 713804"/>
                <a:gd name="connsiteY4" fmla="*/ 13828 h 433172"/>
                <a:gd name="connsiteX5" fmla="*/ 600221 w 713804"/>
                <a:gd name="connsiteY5" fmla="*/ 410025 h 433172"/>
                <a:gd name="connsiteX6" fmla="*/ 627973 w 713804"/>
                <a:gd name="connsiteY6" fmla="*/ 398634 h 433172"/>
                <a:gd name="connsiteX7" fmla="*/ 28189 w 713804"/>
                <a:gd name="connsiteY7" fmla="*/ 133951 h 433172"/>
                <a:gd name="connsiteX8" fmla="*/ 8928 w 713804"/>
                <a:gd name="connsiteY8" fmla="*/ 166467 h 433172"/>
                <a:gd name="connsiteX9" fmla="*/ 8928 w 713804"/>
                <a:gd name="connsiteY9" fmla="*/ 166467 h 433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13804" h="433172">
                  <a:moveTo>
                    <a:pt x="8928" y="166467"/>
                  </a:moveTo>
                  <a:cubicBezTo>
                    <a:pt x="195947" y="282033"/>
                    <a:pt x="408232" y="344579"/>
                    <a:pt x="608919" y="431150"/>
                  </a:cubicBezTo>
                  <a:cubicBezTo>
                    <a:pt x="619689" y="435706"/>
                    <a:pt x="633565" y="432807"/>
                    <a:pt x="636672" y="419966"/>
                  </a:cubicBezTo>
                  <a:cubicBezTo>
                    <a:pt x="668359" y="289074"/>
                    <a:pt x="691141" y="156525"/>
                    <a:pt x="713508" y="23769"/>
                  </a:cubicBezTo>
                  <a:cubicBezTo>
                    <a:pt x="717443" y="-48"/>
                    <a:pt x="680993" y="-10403"/>
                    <a:pt x="677058" y="13828"/>
                  </a:cubicBezTo>
                  <a:cubicBezTo>
                    <a:pt x="654690" y="146584"/>
                    <a:pt x="631908" y="279133"/>
                    <a:pt x="600221" y="410025"/>
                  </a:cubicBezTo>
                  <a:cubicBezTo>
                    <a:pt x="609540" y="406297"/>
                    <a:pt x="618860" y="402569"/>
                    <a:pt x="627973" y="398634"/>
                  </a:cubicBezTo>
                  <a:cubicBezTo>
                    <a:pt x="427493" y="312063"/>
                    <a:pt x="215000" y="249310"/>
                    <a:pt x="28189" y="133951"/>
                  </a:cubicBezTo>
                  <a:cubicBezTo>
                    <a:pt x="7272" y="120903"/>
                    <a:pt x="-11782" y="153626"/>
                    <a:pt x="8928" y="166467"/>
                  </a:cubicBezTo>
                  <a:lnTo>
                    <a:pt x="8928" y="16646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3" name="Freeform: Shape 82">
              <a:extLst>
                <a:ext uri="{FF2B5EF4-FFF2-40B4-BE49-F238E27FC236}">
                  <a16:creationId xmlns:a16="http://schemas.microsoft.com/office/drawing/2014/main" xmlns="" id="{20B87E71-58DD-4C8B-BD06-45BF40D8744F}"/>
                </a:ext>
              </a:extLst>
            </p:cNvPr>
            <p:cNvSpPr/>
            <p:nvPr/>
          </p:nvSpPr>
          <p:spPr>
            <a:xfrm>
              <a:off x="10548869" y="4399170"/>
              <a:ext cx="1008997" cy="611440"/>
            </a:xfrm>
            <a:custGeom>
              <a:avLst/>
              <a:gdLst>
                <a:gd name="connsiteX0" fmla="*/ 13279 w 1008997"/>
                <a:gd name="connsiteY0" fmla="*/ 282817 h 611440"/>
                <a:gd name="connsiteX1" fmla="*/ 807123 w 1008997"/>
                <a:gd name="connsiteY1" fmla="*/ 610668 h 611440"/>
                <a:gd name="connsiteX2" fmla="*/ 830319 w 1008997"/>
                <a:gd name="connsiteY2" fmla="*/ 597413 h 611440"/>
                <a:gd name="connsiteX3" fmla="*/ 1008638 w 1008997"/>
                <a:gd name="connsiteY3" fmla="*/ 23725 h 611440"/>
                <a:gd name="connsiteX4" fmla="*/ 972187 w 1008997"/>
                <a:gd name="connsiteY4" fmla="*/ 13577 h 611440"/>
                <a:gd name="connsiteX5" fmla="*/ 793868 w 1008997"/>
                <a:gd name="connsiteY5" fmla="*/ 587265 h 611440"/>
                <a:gd name="connsiteX6" fmla="*/ 817064 w 1008997"/>
                <a:gd name="connsiteY6" fmla="*/ 574010 h 611440"/>
                <a:gd name="connsiteX7" fmla="*/ 23427 w 1008997"/>
                <a:gd name="connsiteY7" fmla="*/ 246366 h 611440"/>
                <a:gd name="connsiteX8" fmla="*/ 13279 w 1008997"/>
                <a:gd name="connsiteY8" fmla="*/ 282817 h 611440"/>
                <a:gd name="connsiteX9" fmla="*/ 13279 w 1008997"/>
                <a:gd name="connsiteY9" fmla="*/ 282817 h 61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08997" h="611440">
                  <a:moveTo>
                    <a:pt x="13279" y="282817"/>
                  </a:moveTo>
                  <a:cubicBezTo>
                    <a:pt x="289561" y="363381"/>
                    <a:pt x="530841" y="530103"/>
                    <a:pt x="807123" y="610668"/>
                  </a:cubicBezTo>
                  <a:cubicBezTo>
                    <a:pt x="817478" y="613774"/>
                    <a:pt x="827212" y="607147"/>
                    <a:pt x="830319" y="597413"/>
                  </a:cubicBezTo>
                  <a:cubicBezTo>
                    <a:pt x="894729" y="407495"/>
                    <a:pt x="973016" y="222134"/>
                    <a:pt x="1008638" y="23725"/>
                  </a:cubicBezTo>
                  <a:cubicBezTo>
                    <a:pt x="1012988" y="-92"/>
                    <a:pt x="976537" y="-10241"/>
                    <a:pt x="972187" y="13577"/>
                  </a:cubicBezTo>
                  <a:cubicBezTo>
                    <a:pt x="936565" y="211986"/>
                    <a:pt x="858278" y="397347"/>
                    <a:pt x="793868" y="587265"/>
                  </a:cubicBezTo>
                  <a:cubicBezTo>
                    <a:pt x="801531" y="582915"/>
                    <a:pt x="809401" y="578359"/>
                    <a:pt x="817064" y="574010"/>
                  </a:cubicBezTo>
                  <a:cubicBezTo>
                    <a:pt x="540989" y="493652"/>
                    <a:pt x="299709" y="327138"/>
                    <a:pt x="23427" y="246366"/>
                  </a:cubicBezTo>
                  <a:cubicBezTo>
                    <a:pt x="24" y="239531"/>
                    <a:pt x="-10124" y="275982"/>
                    <a:pt x="13279" y="282817"/>
                  </a:cubicBezTo>
                  <a:lnTo>
                    <a:pt x="13279" y="282817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4" name="Freeform: Shape 83">
              <a:extLst>
                <a:ext uri="{FF2B5EF4-FFF2-40B4-BE49-F238E27FC236}">
                  <a16:creationId xmlns:a16="http://schemas.microsoft.com/office/drawing/2014/main" xmlns="" id="{8663C600-602A-4576-8CEA-0CDD0D763A15}"/>
                </a:ext>
              </a:extLst>
            </p:cNvPr>
            <p:cNvSpPr/>
            <p:nvPr/>
          </p:nvSpPr>
          <p:spPr>
            <a:xfrm>
              <a:off x="10645958" y="4782571"/>
              <a:ext cx="1185080" cy="627779"/>
            </a:xfrm>
            <a:custGeom>
              <a:avLst/>
              <a:gdLst>
                <a:gd name="connsiteX0" fmla="*/ 8975 w 1185080"/>
                <a:gd name="connsiteY0" fmla="*/ 292506 h 627779"/>
                <a:gd name="connsiteX1" fmla="*/ 438309 w 1185080"/>
                <a:gd name="connsiteY1" fmla="*/ 490294 h 627779"/>
                <a:gd name="connsiteX2" fmla="*/ 780243 w 1185080"/>
                <a:gd name="connsiteY2" fmla="*/ 626778 h 627779"/>
                <a:gd name="connsiteX3" fmla="*/ 968297 w 1185080"/>
                <a:gd name="connsiteY3" fmla="*/ 462334 h 627779"/>
                <a:gd name="connsiteX4" fmla="*/ 1182860 w 1185080"/>
                <a:gd name="connsiteY4" fmla="*/ 28651 h 627779"/>
                <a:gd name="connsiteX5" fmla="*/ 1150137 w 1185080"/>
                <a:gd name="connsiteY5" fmla="*/ 9597 h 627779"/>
                <a:gd name="connsiteX6" fmla="*/ 964155 w 1185080"/>
                <a:gd name="connsiteY6" fmla="*/ 372657 h 627779"/>
                <a:gd name="connsiteX7" fmla="*/ 729916 w 1185080"/>
                <a:gd name="connsiteY7" fmla="*/ 579143 h 627779"/>
                <a:gd name="connsiteX8" fmla="*/ 418633 w 1185080"/>
                <a:gd name="connsiteY8" fmla="*/ 440588 h 627779"/>
                <a:gd name="connsiteX9" fmla="*/ 28028 w 1185080"/>
                <a:gd name="connsiteY9" fmla="*/ 259783 h 627779"/>
                <a:gd name="connsiteX10" fmla="*/ 8975 w 1185080"/>
                <a:gd name="connsiteY10" fmla="*/ 292506 h 627779"/>
                <a:gd name="connsiteX11" fmla="*/ 8975 w 1185080"/>
                <a:gd name="connsiteY11" fmla="*/ 292506 h 6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85080" h="627779">
                  <a:moveTo>
                    <a:pt x="8975" y="292506"/>
                  </a:moveTo>
                  <a:cubicBezTo>
                    <a:pt x="144630" y="375349"/>
                    <a:pt x="294369" y="424641"/>
                    <a:pt x="438309" y="490294"/>
                  </a:cubicBezTo>
                  <a:cubicBezTo>
                    <a:pt x="548904" y="540621"/>
                    <a:pt x="657221" y="612280"/>
                    <a:pt x="780243" y="626778"/>
                  </a:cubicBezTo>
                  <a:cubicBezTo>
                    <a:pt x="881519" y="638790"/>
                    <a:pt x="934745" y="540414"/>
                    <a:pt x="968297" y="462334"/>
                  </a:cubicBezTo>
                  <a:cubicBezTo>
                    <a:pt x="1032500" y="313010"/>
                    <a:pt x="1109959" y="173626"/>
                    <a:pt x="1182860" y="28651"/>
                  </a:cubicBezTo>
                  <a:cubicBezTo>
                    <a:pt x="1193837" y="6905"/>
                    <a:pt x="1161114" y="-12149"/>
                    <a:pt x="1150137" y="9597"/>
                  </a:cubicBezTo>
                  <a:cubicBezTo>
                    <a:pt x="1089041" y="131169"/>
                    <a:pt x="1016346" y="246942"/>
                    <a:pt x="964155" y="372657"/>
                  </a:cubicBezTo>
                  <a:cubicBezTo>
                    <a:pt x="917348" y="485323"/>
                    <a:pt x="879862" y="617872"/>
                    <a:pt x="729916" y="579143"/>
                  </a:cubicBezTo>
                  <a:cubicBezTo>
                    <a:pt x="619735" y="550562"/>
                    <a:pt x="523637" y="482631"/>
                    <a:pt x="418633" y="440588"/>
                  </a:cubicBezTo>
                  <a:cubicBezTo>
                    <a:pt x="285670" y="387361"/>
                    <a:pt x="150636" y="334549"/>
                    <a:pt x="28028" y="259783"/>
                  </a:cubicBezTo>
                  <a:cubicBezTo>
                    <a:pt x="7111" y="246942"/>
                    <a:pt x="-11736" y="279665"/>
                    <a:pt x="8975" y="292506"/>
                  </a:cubicBezTo>
                  <a:lnTo>
                    <a:pt x="8975" y="292506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5" name="Freeform: Shape 84">
              <a:extLst>
                <a:ext uri="{FF2B5EF4-FFF2-40B4-BE49-F238E27FC236}">
                  <a16:creationId xmlns:a16="http://schemas.microsoft.com/office/drawing/2014/main" xmlns="" id="{43BC640B-F686-4A2F-8662-1FBD082228FD}"/>
                </a:ext>
              </a:extLst>
            </p:cNvPr>
            <p:cNvSpPr/>
            <p:nvPr/>
          </p:nvSpPr>
          <p:spPr>
            <a:xfrm>
              <a:off x="10705272" y="5222868"/>
              <a:ext cx="1308052" cy="693850"/>
            </a:xfrm>
            <a:custGeom>
              <a:avLst/>
              <a:gdLst>
                <a:gd name="connsiteX0" fmla="*/ 6408 w 1308052"/>
                <a:gd name="connsiteY0" fmla="*/ 340154 h 693850"/>
                <a:gd name="connsiteX1" fmla="*/ 390385 w 1308052"/>
                <a:gd name="connsiteY1" fmla="*/ 497556 h 693850"/>
                <a:gd name="connsiteX2" fmla="*/ 928037 w 1308052"/>
                <a:gd name="connsiteY2" fmla="*/ 693065 h 693850"/>
                <a:gd name="connsiteX3" fmla="*/ 949369 w 1308052"/>
                <a:gd name="connsiteY3" fmla="*/ 684367 h 693850"/>
                <a:gd name="connsiteX4" fmla="*/ 1307251 w 1308052"/>
                <a:gd name="connsiteY4" fmla="*/ 23486 h 693850"/>
                <a:gd name="connsiteX5" fmla="*/ 1270800 w 1308052"/>
                <a:gd name="connsiteY5" fmla="*/ 13338 h 693850"/>
                <a:gd name="connsiteX6" fmla="*/ 1101178 w 1308052"/>
                <a:gd name="connsiteY6" fmla="*/ 380540 h 693850"/>
                <a:gd name="connsiteX7" fmla="*/ 987684 w 1308052"/>
                <a:gd name="connsiteY7" fmla="*/ 561138 h 693850"/>
                <a:gd name="connsiteX8" fmla="*/ 939427 w 1308052"/>
                <a:gd name="connsiteY8" fmla="*/ 632383 h 693850"/>
                <a:gd name="connsiteX9" fmla="*/ 834838 w 1308052"/>
                <a:gd name="connsiteY9" fmla="*/ 621406 h 693850"/>
                <a:gd name="connsiteX10" fmla="*/ 420002 w 1308052"/>
                <a:gd name="connsiteY10" fmla="*/ 466904 h 693850"/>
                <a:gd name="connsiteX11" fmla="*/ 33125 w 1308052"/>
                <a:gd name="connsiteY11" fmla="*/ 313230 h 693850"/>
                <a:gd name="connsiteX12" fmla="*/ 6408 w 1308052"/>
                <a:gd name="connsiteY12" fmla="*/ 340154 h 693850"/>
                <a:gd name="connsiteX13" fmla="*/ 6408 w 1308052"/>
                <a:gd name="connsiteY13" fmla="*/ 340154 h 693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08052" h="693850">
                  <a:moveTo>
                    <a:pt x="6408" y="340154"/>
                  </a:moveTo>
                  <a:cubicBezTo>
                    <a:pt x="116175" y="430039"/>
                    <a:pt x="257422" y="458205"/>
                    <a:pt x="390385" y="497556"/>
                  </a:cubicBezTo>
                  <a:cubicBezTo>
                    <a:pt x="573468" y="551818"/>
                    <a:pt x="745782" y="636525"/>
                    <a:pt x="928037" y="693065"/>
                  </a:cubicBezTo>
                  <a:cubicBezTo>
                    <a:pt x="936528" y="695758"/>
                    <a:pt x="944605" y="691201"/>
                    <a:pt x="949369" y="684367"/>
                  </a:cubicBezTo>
                  <a:cubicBezTo>
                    <a:pt x="1090409" y="481401"/>
                    <a:pt x="1239112" y="263938"/>
                    <a:pt x="1307251" y="23486"/>
                  </a:cubicBezTo>
                  <a:cubicBezTo>
                    <a:pt x="1313878" y="-124"/>
                    <a:pt x="1277427" y="-10065"/>
                    <a:pt x="1270800" y="13338"/>
                  </a:cubicBezTo>
                  <a:cubicBezTo>
                    <a:pt x="1233935" y="143609"/>
                    <a:pt x="1169317" y="264145"/>
                    <a:pt x="1101178" y="380540"/>
                  </a:cubicBezTo>
                  <a:cubicBezTo>
                    <a:pt x="1065349" y="441844"/>
                    <a:pt x="1026827" y="501698"/>
                    <a:pt x="987684" y="561138"/>
                  </a:cubicBezTo>
                  <a:cubicBezTo>
                    <a:pt x="971943" y="585162"/>
                    <a:pt x="955789" y="608773"/>
                    <a:pt x="939427" y="632383"/>
                  </a:cubicBezTo>
                  <a:cubicBezTo>
                    <a:pt x="915817" y="666763"/>
                    <a:pt x="867768" y="633418"/>
                    <a:pt x="834838" y="621406"/>
                  </a:cubicBezTo>
                  <a:cubicBezTo>
                    <a:pt x="695869" y="570872"/>
                    <a:pt x="560628" y="512882"/>
                    <a:pt x="420002" y="466904"/>
                  </a:cubicBezTo>
                  <a:cubicBezTo>
                    <a:pt x="288488" y="423825"/>
                    <a:pt x="143099" y="403529"/>
                    <a:pt x="33125" y="313230"/>
                  </a:cubicBezTo>
                  <a:cubicBezTo>
                    <a:pt x="14485" y="298111"/>
                    <a:pt x="-12439" y="324621"/>
                    <a:pt x="6408" y="340154"/>
                  </a:cubicBezTo>
                  <a:lnTo>
                    <a:pt x="6408" y="340154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6" name="Freeform: Shape 85">
              <a:extLst>
                <a:ext uri="{FF2B5EF4-FFF2-40B4-BE49-F238E27FC236}">
                  <a16:creationId xmlns:a16="http://schemas.microsoft.com/office/drawing/2014/main" xmlns="" id="{EDE7EB07-A54A-4EF2-B6EF-67A6B0A83F99}"/>
                </a:ext>
              </a:extLst>
            </p:cNvPr>
            <p:cNvSpPr/>
            <p:nvPr/>
          </p:nvSpPr>
          <p:spPr>
            <a:xfrm>
              <a:off x="10850062" y="5765432"/>
              <a:ext cx="1225541" cy="680327"/>
            </a:xfrm>
            <a:custGeom>
              <a:avLst/>
              <a:gdLst>
                <a:gd name="connsiteX0" fmla="*/ 13428 w 1225541"/>
                <a:gd name="connsiteY0" fmla="*/ 348289 h 680327"/>
                <a:gd name="connsiteX1" fmla="*/ 949968 w 1225541"/>
                <a:gd name="connsiteY1" fmla="*/ 679662 h 680327"/>
                <a:gd name="connsiteX2" fmla="*/ 971300 w 1225541"/>
                <a:gd name="connsiteY2" fmla="*/ 670963 h 680327"/>
                <a:gd name="connsiteX3" fmla="*/ 1224593 w 1225541"/>
                <a:gd name="connsiteY3" fmla="*/ 23338 h 680327"/>
                <a:gd name="connsiteX4" fmla="*/ 1188142 w 1225541"/>
                <a:gd name="connsiteY4" fmla="*/ 13189 h 680327"/>
                <a:gd name="connsiteX5" fmla="*/ 1057250 w 1225541"/>
                <a:gd name="connsiteY5" fmla="*/ 391368 h 680327"/>
                <a:gd name="connsiteX6" fmla="*/ 973993 w 1225541"/>
                <a:gd name="connsiteY6" fmla="*/ 582321 h 680327"/>
                <a:gd name="connsiteX7" fmla="*/ 908133 w 1225541"/>
                <a:gd name="connsiteY7" fmla="*/ 627056 h 680327"/>
                <a:gd name="connsiteX8" fmla="*/ 804372 w 1225541"/>
                <a:gd name="connsiteY8" fmla="*/ 591434 h 680327"/>
                <a:gd name="connsiteX9" fmla="*/ 23576 w 1225541"/>
                <a:gd name="connsiteY9" fmla="*/ 311839 h 680327"/>
                <a:gd name="connsiteX10" fmla="*/ 13428 w 1225541"/>
                <a:gd name="connsiteY10" fmla="*/ 348289 h 680327"/>
                <a:gd name="connsiteX11" fmla="*/ 13428 w 1225541"/>
                <a:gd name="connsiteY11" fmla="*/ 348289 h 680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25541" h="680327">
                  <a:moveTo>
                    <a:pt x="13428" y="348289"/>
                  </a:moveTo>
                  <a:cubicBezTo>
                    <a:pt x="336516" y="426162"/>
                    <a:pt x="632887" y="582735"/>
                    <a:pt x="949968" y="679662"/>
                  </a:cubicBezTo>
                  <a:cubicBezTo>
                    <a:pt x="957838" y="681940"/>
                    <a:pt x="967572" y="678212"/>
                    <a:pt x="971300" y="670963"/>
                  </a:cubicBezTo>
                  <a:cubicBezTo>
                    <a:pt x="1078996" y="464891"/>
                    <a:pt x="1155212" y="244736"/>
                    <a:pt x="1224593" y="23338"/>
                  </a:cubicBezTo>
                  <a:cubicBezTo>
                    <a:pt x="1231842" y="-65"/>
                    <a:pt x="1195391" y="-10007"/>
                    <a:pt x="1188142" y="13189"/>
                  </a:cubicBezTo>
                  <a:cubicBezTo>
                    <a:pt x="1148170" y="140561"/>
                    <a:pt x="1105920" y="266896"/>
                    <a:pt x="1057250" y="391368"/>
                  </a:cubicBezTo>
                  <a:cubicBezTo>
                    <a:pt x="1031983" y="455985"/>
                    <a:pt x="1003816" y="519568"/>
                    <a:pt x="973993" y="582321"/>
                  </a:cubicBezTo>
                  <a:cubicBezTo>
                    <a:pt x="955560" y="620843"/>
                    <a:pt x="953489" y="641347"/>
                    <a:pt x="908133" y="627056"/>
                  </a:cubicBezTo>
                  <a:cubicBezTo>
                    <a:pt x="873339" y="615872"/>
                    <a:pt x="838752" y="603653"/>
                    <a:pt x="804372" y="591434"/>
                  </a:cubicBezTo>
                  <a:cubicBezTo>
                    <a:pt x="543830" y="498235"/>
                    <a:pt x="293644" y="376870"/>
                    <a:pt x="23576" y="311839"/>
                  </a:cubicBezTo>
                  <a:cubicBezTo>
                    <a:pt x="-34" y="306040"/>
                    <a:pt x="-10182" y="342697"/>
                    <a:pt x="13428" y="348289"/>
                  </a:cubicBezTo>
                  <a:lnTo>
                    <a:pt x="13428" y="348289"/>
                  </a:lnTo>
                  <a:close/>
                </a:path>
              </a:pathLst>
            </a:custGeom>
            <a:solidFill>
              <a:srgbClr val="11564F"/>
            </a:solidFill>
            <a:ln w="2062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77" name="Graphic 153">
            <a:extLst>
              <a:ext uri="{FF2B5EF4-FFF2-40B4-BE49-F238E27FC236}">
                <a16:creationId xmlns:a16="http://schemas.microsoft.com/office/drawing/2014/main" xmlns="" id="{5F17B979-F944-4C43-B265-915CA6ABACC9}"/>
              </a:ext>
            </a:extLst>
          </p:cNvPr>
          <p:cNvGrpSpPr/>
          <p:nvPr/>
        </p:nvGrpSpPr>
        <p:grpSpPr>
          <a:xfrm flipH="1">
            <a:off x="-56693" y="3124096"/>
            <a:ext cx="801681" cy="1281260"/>
            <a:chOff x="11161825" y="3187825"/>
            <a:chExt cx="1068908" cy="1281260"/>
          </a:xfrm>
        </p:grpSpPr>
        <p:sp>
          <p:nvSpPr>
            <p:cNvPr id="78" name="Freeform: Shape 87">
              <a:extLst>
                <a:ext uri="{FF2B5EF4-FFF2-40B4-BE49-F238E27FC236}">
                  <a16:creationId xmlns:a16="http://schemas.microsoft.com/office/drawing/2014/main" xmlns="" id="{36E7316A-8A89-4CE8-B339-665DA0B64835}"/>
                </a:ext>
              </a:extLst>
            </p:cNvPr>
            <p:cNvSpPr/>
            <p:nvPr/>
          </p:nvSpPr>
          <p:spPr>
            <a:xfrm>
              <a:off x="11161825" y="3187825"/>
              <a:ext cx="1065500" cy="1267823"/>
            </a:xfrm>
            <a:custGeom>
              <a:avLst/>
              <a:gdLst>
                <a:gd name="connsiteX0" fmla="*/ 996210 w 1065500"/>
                <a:gd name="connsiteY0" fmla="*/ 1267823 h 1267823"/>
                <a:gd name="connsiteX1" fmla="*/ 199371 w 1065500"/>
                <a:gd name="connsiteY1" fmla="*/ 961111 h 1267823"/>
                <a:gd name="connsiteX2" fmla="*/ 59 w 1065500"/>
                <a:gd name="connsiteY2" fmla="*/ 814786 h 1267823"/>
                <a:gd name="connsiteX3" fmla="*/ 163096 w 1065500"/>
                <a:gd name="connsiteY3" fmla="*/ 788701 h 1267823"/>
                <a:gd name="connsiteX4" fmla="*/ 576188 w 1065500"/>
                <a:gd name="connsiteY4" fmla="*/ 936656 h 1267823"/>
                <a:gd name="connsiteX5" fmla="*/ 95232 w 1065500"/>
                <a:gd name="connsiteY5" fmla="*/ 448566 h 1267823"/>
                <a:gd name="connsiteX6" fmla="*/ 362407 w 1065500"/>
                <a:gd name="connsiteY6" fmla="*/ 547407 h 1267823"/>
                <a:gd name="connsiteX7" fmla="*/ 674010 w 1065500"/>
                <a:gd name="connsiteY7" fmla="*/ 768729 h 1267823"/>
                <a:gd name="connsiteX8" fmla="*/ 451466 w 1065500"/>
                <a:gd name="connsiteY8" fmla="*/ 409845 h 1267823"/>
                <a:gd name="connsiteX9" fmla="*/ 346511 w 1065500"/>
                <a:gd name="connsiteY9" fmla="*/ 135741 h 1267823"/>
                <a:gd name="connsiteX10" fmla="*/ 574966 w 1065500"/>
                <a:gd name="connsiteY10" fmla="*/ 260871 h 1267823"/>
                <a:gd name="connsiteX11" fmla="*/ 808311 w 1065500"/>
                <a:gd name="connsiteY11" fmla="*/ 639319 h 1267823"/>
                <a:gd name="connsiteX12" fmla="*/ 705598 w 1065500"/>
                <a:gd name="connsiteY12" fmla="*/ 166514 h 1267823"/>
                <a:gd name="connsiteX13" fmla="*/ 912451 w 1065500"/>
                <a:gd name="connsiteY13" fmla="*/ 133703 h 1267823"/>
                <a:gd name="connsiteX14" fmla="*/ 1050827 w 1065500"/>
                <a:gd name="connsiteY14" fmla="*/ 883262 h 1267823"/>
                <a:gd name="connsiteX15" fmla="*/ 1065501 w 1065500"/>
                <a:gd name="connsiteY15" fmla="*/ 1260283 h 1267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65500" h="1267823">
                  <a:moveTo>
                    <a:pt x="996210" y="1267823"/>
                  </a:moveTo>
                  <a:cubicBezTo>
                    <a:pt x="733518" y="1153902"/>
                    <a:pt x="462063" y="1069938"/>
                    <a:pt x="199371" y="961111"/>
                  </a:cubicBezTo>
                  <a:cubicBezTo>
                    <a:pt x="149034" y="938286"/>
                    <a:pt x="2913" y="889172"/>
                    <a:pt x="59" y="814786"/>
                  </a:cubicBezTo>
                  <a:cubicBezTo>
                    <a:pt x="-2998" y="735510"/>
                    <a:pt x="112758" y="775658"/>
                    <a:pt x="163096" y="788701"/>
                  </a:cubicBezTo>
                  <a:cubicBezTo>
                    <a:pt x="293932" y="833332"/>
                    <a:pt x="429456" y="867773"/>
                    <a:pt x="576188" y="936656"/>
                  </a:cubicBezTo>
                  <a:cubicBezTo>
                    <a:pt x="481627" y="806227"/>
                    <a:pt x="16159" y="585924"/>
                    <a:pt x="95232" y="448566"/>
                  </a:cubicBezTo>
                  <a:cubicBezTo>
                    <a:pt x="156574" y="342185"/>
                    <a:pt x="305956" y="505018"/>
                    <a:pt x="362407" y="547407"/>
                  </a:cubicBezTo>
                  <a:cubicBezTo>
                    <a:pt x="464712" y="623015"/>
                    <a:pt x="576392" y="688230"/>
                    <a:pt x="674010" y="768729"/>
                  </a:cubicBezTo>
                  <a:cubicBezTo>
                    <a:pt x="630194" y="661125"/>
                    <a:pt x="510159" y="516838"/>
                    <a:pt x="451466" y="409845"/>
                  </a:cubicBezTo>
                  <a:cubicBezTo>
                    <a:pt x="403574" y="327308"/>
                    <a:pt x="320425" y="231117"/>
                    <a:pt x="346511" y="135741"/>
                  </a:cubicBezTo>
                  <a:cubicBezTo>
                    <a:pt x="384825" y="-29741"/>
                    <a:pt x="532984" y="202993"/>
                    <a:pt x="574966" y="260871"/>
                  </a:cubicBezTo>
                  <a:cubicBezTo>
                    <a:pt x="638346" y="357674"/>
                    <a:pt x="743301" y="502776"/>
                    <a:pt x="808311" y="639319"/>
                  </a:cubicBezTo>
                  <a:cubicBezTo>
                    <a:pt x="823188" y="509501"/>
                    <a:pt x="715788" y="300203"/>
                    <a:pt x="705598" y="166514"/>
                  </a:cubicBezTo>
                  <a:cubicBezTo>
                    <a:pt x="692148" y="-41561"/>
                    <a:pt x="835620" y="-57050"/>
                    <a:pt x="912451" y="133703"/>
                  </a:cubicBezTo>
                  <a:cubicBezTo>
                    <a:pt x="1011087" y="373162"/>
                    <a:pt x="1030652" y="620977"/>
                    <a:pt x="1050827" y="883262"/>
                  </a:cubicBezTo>
                  <a:cubicBezTo>
                    <a:pt x="1060202" y="997183"/>
                    <a:pt x="1061017" y="1146158"/>
                    <a:pt x="1065501" y="1260283"/>
                  </a:cubicBezTo>
                </a:path>
              </a:pathLst>
            </a:custGeom>
            <a:solidFill>
              <a:srgbClr val="FFDB69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79" name="Freeform: Shape 88">
              <a:extLst>
                <a:ext uri="{FF2B5EF4-FFF2-40B4-BE49-F238E27FC236}">
                  <a16:creationId xmlns:a16="http://schemas.microsoft.com/office/drawing/2014/main" xmlns="" id="{6D3C2E5A-6747-4A4B-B46B-0C5F0488471F}"/>
                </a:ext>
              </a:extLst>
            </p:cNvPr>
            <p:cNvSpPr/>
            <p:nvPr/>
          </p:nvSpPr>
          <p:spPr>
            <a:xfrm>
              <a:off x="11581671" y="3386307"/>
              <a:ext cx="649062" cy="1076344"/>
            </a:xfrm>
            <a:custGeom>
              <a:avLst/>
              <a:gdLst>
                <a:gd name="connsiteX0" fmla="*/ 2885 w 649062"/>
                <a:gd name="connsiteY0" fmla="*/ 27541 h 1076344"/>
                <a:gd name="connsiteX1" fmla="*/ 362583 w 649062"/>
                <a:gd name="connsiteY1" fmla="*/ 612433 h 1076344"/>
                <a:gd name="connsiteX2" fmla="*/ 517264 w 649062"/>
                <a:gd name="connsiteY2" fmla="*/ 884907 h 1076344"/>
                <a:gd name="connsiteX3" fmla="*/ 617531 w 649062"/>
                <a:gd name="connsiteY3" fmla="*/ 1070565 h 1076344"/>
                <a:gd name="connsiteX4" fmla="*/ 643821 w 649062"/>
                <a:gd name="connsiteY4" fmla="*/ 1044275 h 1076344"/>
                <a:gd name="connsiteX5" fmla="*/ 541719 w 649062"/>
                <a:gd name="connsiteY5" fmla="*/ 849243 h 1076344"/>
                <a:gd name="connsiteX6" fmla="*/ 379702 w 649062"/>
                <a:gd name="connsiteY6" fmla="*/ 570451 h 1076344"/>
                <a:gd name="connsiteX7" fmla="*/ 35288 w 649062"/>
                <a:gd name="connsiteY7" fmla="*/ 8791 h 1076344"/>
                <a:gd name="connsiteX8" fmla="*/ 2885 w 649062"/>
                <a:gd name="connsiteY8" fmla="*/ 27541 h 1076344"/>
                <a:gd name="connsiteX9" fmla="*/ 2885 w 649062"/>
                <a:gd name="connsiteY9" fmla="*/ 27541 h 107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49062" h="1076344">
                  <a:moveTo>
                    <a:pt x="2885" y="27541"/>
                  </a:moveTo>
                  <a:cubicBezTo>
                    <a:pt x="123124" y="222573"/>
                    <a:pt x="237249" y="420662"/>
                    <a:pt x="362583" y="612433"/>
                  </a:cubicBezTo>
                  <a:cubicBezTo>
                    <a:pt x="419238" y="699046"/>
                    <a:pt x="473855" y="790957"/>
                    <a:pt x="517264" y="884907"/>
                  </a:cubicBezTo>
                  <a:cubicBezTo>
                    <a:pt x="546406" y="948084"/>
                    <a:pt x="569028" y="1019004"/>
                    <a:pt x="617531" y="1070565"/>
                  </a:cubicBezTo>
                  <a:cubicBezTo>
                    <a:pt x="634038" y="1088091"/>
                    <a:pt x="660328" y="1061801"/>
                    <a:pt x="643821" y="1044275"/>
                  </a:cubicBezTo>
                  <a:cubicBezTo>
                    <a:pt x="594298" y="991696"/>
                    <a:pt x="571473" y="913846"/>
                    <a:pt x="541719" y="849243"/>
                  </a:cubicBezTo>
                  <a:cubicBezTo>
                    <a:pt x="497088" y="752644"/>
                    <a:pt x="437784" y="659306"/>
                    <a:pt x="379702" y="570451"/>
                  </a:cubicBezTo>
                  <a:cubicBezTo>
                    <a:pt x="259463" y="386424"/>
                    <a:pt x="150636" y="195875"/>
                    <a:pt x="35288" y="8791"/>
                  </a:cubicBezTo>
                  <a:cubicBezTo>
                    <a:pt x="22449" y="-11588"/>
                    <a:pt x="-9751" y="7161"/>
                    <a:pt x="2885" y="27541"/>
                  </a:cubicBezTo>
                  <a:lnTo>
                    <a:pt x="2885" y="27541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0" name="Freeform: Shape 89">
              <a:extLst>
                <a:ext uri="{FF2B5EF4-FFF2-40B4-BE49-F238E27FC236}">
                  <a16:creationId xmlns:a16="http://schemas.microsoft.com/office/drawing/2014/main" xmlns="" id="{72CD143B-EC84-4B79-9FE6-4113761BE560}"/>
                </a:ext>
              </a:extLst>
            </p:cNvPr>
            <p:cNvSpPr/>
            <p:nvPr/>
          </p:nvSpPr>
          <p:spPr>
            <a:xfrm>
              <a:off x="11345328" y="3703811"/>
              <a:ext cx="879995" cy="764358"/>
            </a:xfrm>
            <a:custGeom>
              <a:avLst/>
              <a:gdLst>
                <a:gd name="connsiteX0" fmla="*/ 6086 w 879995"/>
                <a:gd name="connsiteY0" fmla="*/ 31014 h 764358"/>
                <a:gd name="connsiteX1" fmla="*/ 445469 w 879995"/>
                <a:gd name="connsiteY1" fmla="*/ 375428 h 764358"/>
                <a:gd name="connsiteX2" fmla="*/ 848779 w 879995"/>
                <a:gd name="connsiteY2" fmla="*/ 758359 h 764358"/>
                <a:gd name="connsiteX3" fmla="*/ 875069 w 879995"/>
                <a:gd name="connsiteY3" fmla="*/ 732070 h 764358"/>
                <a:gd name="connsiteX4" fmla="*/ 531266 w 879995"/>
                <a:gd name="connsiteY4" fmla="*/ 390509 h 764358"/>
                <a:gd name="connsiteX5" fmla="*/ 32172 w 879995"/>
                <a:gd name="connsiteY5" fmla="*/ 4928 h 764358"/>
                <a:gd name="connsiteX6" fmla="*/ 6086 w 879995"/>
                <a:gd name="connsiteY6" fmla="*/ 31014 h 764358"/>
                <a:gd name="connsiteX7" fmla="*/ 6086 w 879995"/>
                <a:gd name="connsiteY7" fmla="*/ 31014 h 7643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9995" h="764358">
                  <a:moveTo>
                    <a:pt x="6086" y="31014"/>
                  </a:moveTo>
                  <a:cubicBezTo>
                    <a:pt x="147316" y="152476"/>
                    <a:pt x="294049" y="267009"/>
                    <a:pt x="445469" y="375428"/>
                  </a:cubicBezTo>
                  <a:cubicBezTo>
                    <a:pt x="601576" y="487108"/>
                    <a:pt x="722426" y="615295"/>
                    <a:pt x="848779" y="758359"/>
                  </a:cubicBezTo>
                  <a:cubicBezTo>
                    <a:pt x="864675" y="776293"/>
                    <a:pt x="890965" y="750004"/>
                    <a:pt x="875069" y="732070"/>
                  </a:cubicBezTo>
                  <a:cubicBezTo>
                    <a:pt x="767261" y="609996"/>
                    <a:pt x="663733" y="486904"/>
                    <a:pt x="531266" y="390509"/>
                  </a:cubicBezTo>
                  <a:cubicBezTo>
                    <a:pt x="360894" y="266398"/>
                    <a:pt x="192355" y="142490"/>
                    <a:pt x="32172" y="4928"/>
                  </a:cubicBezTo>
                  <a:cubicBezTo>
                    <a:pt x="14442" y="-10968"/>
                    <a:pt x="-12052" y="15322"/>
                    <a:pt x="6086" y="31014"/>
                  </a:cubicBezTo>
                  <a:lnTo>
                    <a:pt x="6086" y="31014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1" name="Freeform: Shape 90">
              <a:extLst>
                <a:ext uri="{FF2B5EF4-FFF2-40B4-BE49-F238E27FC236}">
                  <a16:creationId xmlns:a16="http://schemas.microsoft.com/office/drawing/2014/main" xmlns="" id="{40ACB969-9B37-4021-9A02-6231D650FCF1}"/>
                </a:ext>
              </a:extLst>
            </p:cNvPr>
            <p:cNvSpPr/>
            <p:nvPr/>
          </p:nvSpPr>
          <p:spPr>
            <a:xfrm>
              <a:off x="11239302" y="4015204"/>
              <a:ext cx="970593" cy="453881"/>
            </a:xfrm>
            <a:custGeom>
              <a:avLst/>
              <a:gdLst>
                <a:gd name="connsiteX0" fmla="*/ 13271 w 970593"/>
                <a:gd name="connsiteY0" fmla="*/ 36523 h 453881"/>
                <a:gd name="connsiteX1" fmla="*/ 478332 w 970593"/>
                <a:gd name="connsiteY1" fmla="*/ 217086 h 453881"/>
                <a:gd name="connsiteX2" fmla="*/ 944004 w 970593"/>
                <a:gd name="connsiteY2" fmla="*/ 450227 h 453881"/>
                <a:gd name="connsiteX3" fmla="*/ 962753 w 970593"/>
                <a:gd name="connsiteY3" fmla="*/ 418028 h 453881"/>
                <a:gd name="connsiteX4" fmla="*/ 536414 w 970593"/>
                <a:gd name="connsiteY4" fmla="*/ 198744 h 453881"/>
                <a:gd name="connsiteX5" fmla="*/ 23257 w 970593"/>
                <a:gd name="connsiteY5" fmla="*/ 655 h 453881"/>
                <a:gd name="connsiteX6" fmla="*/ 13271 w 970593"/>
                <a:gd name="connsiteY6" fmla="*/ 36523 h 453881"/>
                <a:gd name="connsiteX7" fmla="*/ 13271 w 970593"/>
                <a:gd name="connsiteY7" fmla="*/ 36523 h 453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70593" h="453881">
                  <a:moveTo>
                    <a:pt x="13271" y="36523"/>
                  </a:moveTo>
                  <a:cubicBezTo>
                    <a:pt x="175492" y="76671"/>
                    <a:pt x="323244" y="156762"/>
                    <a:pt x="478332" y="217086"/>
                  </a:cubicBezTo>
                  <a:cubicBezTo>
                    <a:pt x="642591" y="281281"/>
                    <a:pt x="802366" y="342420"/>
                    <a:pt x="944004" y="450227"/>
                  </a:cubicBezTo>
                  <a:cubicBezTo>
                    <a:pt x="963161" y="464697"/>
                    <a:pt x="981502" y="432497"/>
                    <a:pt x="962753" y="418028"/>
                  </a:cubicBezTo>
                  <a:cubicBezTo>
                    <a:pt x="833751" y="319798"/>
                    <a:pt x="687630" y="254992"/>
                    <a:pt x="536414" y="198744"/>
                  </a:cubicBezTo>
                  <a:cubicBezTo>
                    <a:pt x="364818" y="135160"/>
                    <a:pt x="201782" y="44879"/>
                    <a:pt x="23257" y="655"/>
                  </a:cubicBezTo>
                  <a:cubicBezTo>
                    <a:pt x="-179" y="-5255"/>
                    <a:pt x="-9961" y="30613"/>
                    <a:pt x="13271" y="36523"/>
                  </a:cubicBezTo>
                  <a:lnTo>
                    <a:pt x="13271" y="36523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2" name="Freeform: Shape 91">
              <a:extLst>
                <a:ext uri="{FF2B5EF4-FFF2-40B4-BE49-F238E27FC236}">
                  <a16:creationId xmlns:a16="http://schemas.microsoft.com/office/drawing/2014/main" xmlns="" id="{0A37A2C6-40A3-47AA-A027-C5D2B5F0AD21}"/>
                </a:ext>
              </a:extLst>
            </p:cNvPr>
            <p:cNvSpPr/>
            <p:nvPr/>
          </p:nvSpPr>
          <p:spPr>
            <a:xfrm>
              <a:off x="11926029" y="3314013"/>
              <a:ext cx="284246" cy="1128593"/>
            </a:xfrm>
            <a:custGeom>
              <a:avLst/>
              <a:gdLst>
                <a:gd name="connsiteX0" fmla="*/ 284178 w 284246"/>
                <a:gd name="connsiteY0" fmla="*/ 1110659 h 1128593"/>
                <a:gd name="connsiteX1" fmla="*/ 234452 w 284246"/>
                <a:gd name="connsiteY1" fmla="*/ 872626 h 1128593"/>
                <a:gd name="connsiteX2" fmla="*/ 173517 w 284246"/>
                <a:gd name="connsiteY2" fmla="*/ 585479 h 1128593"/>
                <a:gd name="connsiteX3" fmla="*/ 110340 w 284246"/>
                <a:gd name="connsiteY3" fmla="*/ 299758 h 1128593"/>
                <a:gd name="connsiteX4" fmla="*/ 37178 w 284246"/>
                <a:gd name="connsiteY4" fmla="*/ 12610 h 1128593"/>
                <a:gd name="connsiteX5" fmla="*/ 1310 w 284246"/>
                <a:gd name="connsiteY5" fmla="*/ 22392 h 1128593"/>
                <a:gd name="connsiteX6" fmla="*/ 126032 w 284246"/>
                <a:gd name="connsiteY6" fmla="*/ 540440 h 1128593"/>
                <a:gd name="connsiteX7" fmla="*/ 185948 w 284246"/>
                <a:gd name="connsiteY7" fmla="*/ 836962 h 1128593"/>
                <a:gd name="connsiteX8" fmla="*/ 246679 w 284246"/>
                <a:gd name="connsiteY8" fmla="*/ 1110455 h 1128593"/>
                <a:gd name="connsiteX9" fmla="*/ 284178 w 284246"/>
                <a:gd name="connsiteY9" fmla="*/ 1110659 h 1128593"/>
                <a:gd name="connsiteX10" fmla="*/ 284178 w 284246"/>
                <a:gd name="connsiteY10" fmla="*/ 1110659 h 1128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84246" h="1128593">
                  <a:moveTo>
                    <a:pt x="284178" y="1110659"/>
                  </a:moveTo>
                  <a:cubicBezTo>
                    <a:pt x="285808" y="1027918"/>
                    <a:pt x="258296" y="950680"/>
                    <a:pt x="234452" y="872626"/>
                  </a:cubicBezTo>
                  <a:cubicBezTo>
                    <a:pt x="206124" y="779492"/>
                    <a:pt x="193081" y="680855"/>
                    <a:pt x="173517" y="585479"/>
                  </a:cubicBezTo>
                  <a:cubicBezTo>
                    <a:pt x="153952" y="489899"/>
                    <a:pt x="129905" y="395338"/>
                    <a:pt x="110340" y="299758"/>
                  </a:cubicBezTo>
                  <a:cubicBezTo>
                    <a:pt x="90572" y="202547"/>
                    <a:pt x="72842" y="105337"/>
                    <a:pt x="37178" y="12610"/>
                  </a:cubicBezTo>
                  <a:cubicBezTo>
                    <a:pt x="28618" y="-9603"/>
                    <a:pt x="-7250" y="-25"/>
                    <a:pt x="1310" y="22392"/>
                  </a:cubicBezTo>
                  <a:cubicBezTo>
                    <a:pt x="64079" y="186244"/>
                    <a:pt x="89146" y="369252"/>
                    <a:pt x="126032" y="540440"/>
                  </a:cubicBezTo>
                  <a:cubicBezTo>
                    <a:pt x="147227" y="639077"/>
                    <a:pt x="164142" y="738529"/>
                    <a:pt x="185948" y="836962"/>
                  </a:cubicBezTo>
                  <a:cubicBezTo>
                    <a:pt x="206328" y="929078"/>
                    <a:pt x="248513" y="1014264"/>
                    <a:pt x="246679" y="1110455"/>
                  </a:cubicBezTo>
                  <a:cubicBezTo>
                    <a:pt x="246475" y="1134707"/>
                    <a:pt x="283770" y="1134503"/>
                    <a:pt x="284178" y="1110659"/>
                  </a:cubicBezTo>
                  <a:lnTo>
                    <a:pt x="284178" y="1110659"/>
                  </a:lnTo>
                  <a:close/>
                </a:path>
              </a:pathLst>
            </a:custGeom>
            <a:solidFill>
              <a:srgbClr val="FFA522"/>
            </a:solidFill>
            <a:ln w="2033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83" name="Graphic 154">
            <a:extLst>
              <a:ext uri="{FF2B5EF4-FFF2-40B4-BE49-F238E27FC236}">
                <a16:creationId xmlns:a16="http://schemas.microsoft.com/office/drawing/2014/main" xmlns="" id="{0EB511D1-DA50-49F6-91B9-35F9726D9131}"/>
              </a:ext>
            </a:extLst>
          </p:cNvPr>
          <p:cNvGrpSpPr/>
          <p:nvPr/>
        </p:nvGrpSpPr>
        <p:grpSpPr>
          <a:xfrm flipH="1">
            <a:off x="200549" y="4109339"/>
            <a:ext cx="1300637" cy="1380521"/>
            <a:chOff x="9167261" y="3475651"/>
            <a:chExt cx="1734183" cy="1380521"/>
          </a:xfrm>
        </p:grpSpPr>
        <p:sp>
          <p:nvSpPr>
            <p:cNvPr id="84" name="Freeform: Shape 93">
              <a:extLst>
                <a:ext uri="{FF2B5EF4-FFF2-40B4-BE49-F238E27FC236}">
                  <a16:creationId xmlns:a16="http://schemas.microsoft.com/office/drawing/2014/main" xmlns="" id="{D7150E9D-DF79-45CE-A609-BD5CE035BB35}"/>
                </a:ext>
              </a:extLst>
            </p:cNvPr>
            <p:cNvSpPr/>
            <p:nvPr/>
          </p:nvSpPr>
          <p:spPr>
            <a:xfrm>
              <a:off x="9167261" y="3475651"/>
              <a:ext cx="1726833" cy="1380521"/>
            </a:xfrm>
            <a:custGeom>
              <a:avLst/>
              <a:gdLst>
                <a:gd name="connsiteX0" fmla="*/ 1726834 w 1726833"/>
                <a:gd name="connsiteY0" fmla="*/ 1380521 h 1380521"/>
                <a:gd name="connsiteX1" fmla="*/ 695820 w 1726833"/>
                <a:gd name="connsiteY1" fmla="*/ 1058460 h 1380521"/>
                <a:gd name="connsiteX2" fmla="*/ 287875 w 1726833"/>
                <a:gd name="connsiteY2" fmla="*/ 488963 h 1380521"/>
                <a:gd name="connsiteX3" fmla="*/ 0 w 1726833"/>
                <a:gd name="connsiteY3" fmla="*/ 14730 h 1380521"/>
                <a:gd name="connsiteX4" fmla="*/ 1726834 w 1726833"/>
                <a:gd name="connsiteY4" fmla="*/ 1380521 h 13805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26833" h="1380521">
                  <a:moveTo>
                    <a:pt x="1726834" y="1380521"/>
                  </a:moveTo>
                  <a:cubicBezTo>
                    <a:pt x="1402271" y="1347794"/>
                    <a:pt x="956387" y="1275252"/>
                    <a:pt x="695820" y="1058460"/>
                  </a:cubicBezTo>
                  <a:cubicBezTo>
                    <a:pt x="515090" y="905037"/>
                    <a:pt x="392728" y="691164"/>
                    <a:pt x="287875" y="488963"/>
                  </a:cubicBezTo>
                  <a:cubicBezTo>
                    <a:pt x="200116" y="326160"/>
                    <a:pt x="87759" y="177533"/>
                    <a:pt x="0" y="14730"/>
                  </a:cubicBezTo>
                  <a:cubicBezTo>
                    <a:pt x="796086" y="-102421"/>
                    <a:pt x="1725583" y="490839"/>
                    <a:pt x="1726834" y="1380521"/>
                  </a:cubicBezTo>
                </a:path>
              </a:pathLst>
            </a:custGeom>
            <a:solidFill>
              <a:srgbClr val="11564F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5" name="Freeform: Shape 94">
              <a:extLst>
                <a:ext uri="{FF2B5EF4-FFF2-40B4-BE49-F238E27FC236}">
                  <a16:creationId xmlns:a16="http://schemas.microsoft.com/office/drawing/2014/main" xmlns="" id="{44AD6995-D7E9-41A0-AC92-F88E29A4D19C}"/>
                </a:ext>
              </a:extLst>
            </p:cNvPr>
            <p:cNvSpPr/>
            <p:nvPr/>
          </p:nvSpPr>
          <p:spPr>
            <a:xfrm>
              <a:off x="9470928" y="3641271"/>
              <a:ext cx="1430516" cy="1197398"/>
            </a:xfrm>
            <a:custGeom>
              <a:avLst/>
              <a:gdLst>
                <a:gd name="connsiteX0" fmla="*/ 1426084 w 1430516"/>
                <a:gd name="connsiteY0" fmla="*/ 1163829 h 1197398"/>
                <a:gd name="connsiteX1" fmla="*/ 783629 w 1430516"/>
                <a:gd name="connsiteY1" fmla="*/ 612051 h 1197398"/>
                <a:gd name="connsiteX2" fmla="*/ 27774 w 1430516"/>
                <a:gd name="connsiteY2" fmla="*/ 3365 h 1197398"/>
                <a:gd name="connsiteX3" fmla="*/ 8596 w 1430516"/>
                <a:gd name="connsiteY3" fmla="*/ 36301 h 1197398"/>
                <a:gd name="connsiteX4" fmla="*/ 725887 w 1430516"/>
                <a:gd name="connsiteY4" fmla="*/ 616012 h 1197398"/>
                <a:gd name="connsiteX5" fmla="*/ 1399194 w 1430516"/>
                <a:gd name="connsiteY5" fmla="*/ 1190720 h 1197398"/>
                <a:gd name="connsiteX6" fmla="*/ 1426084 w 1430516"/>
                <a:gd name="connsiteY6" fmla="*/ 1163829 h 1197398"/>
                <a:gd name="connsiteX7" fmla="*/ 1426084 w 1430516"/>
                <a:gd name="connsiteY7" fmla="*/ 1163829 h 11973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30516" h="1197398">
                  <a:moveTo>
                    <a:pt x="1426084" y="1163829"/>
                  </a:moveTo>
                  <a:cubicBezTo>
                    <a:pt x="1250149" y="940784"/>
                    <a:pt x="1009384" y="780065"/>
                    <a:pt x="783629" y="612051"/>
                  </a:cubicBezTo>
                  <a:cubicBezTo>
                    <a:pt x="523895" y="418814"/>
                    <a:pt x="295221" y="186805"/>
                    <a:pt x="27774" y="3365"/>
                  </a:cubicBezTo>
                  <a:cubicBezTo>
                    <a:pt x="7554" y="-10601"/>
                    <a:pt x="-11624" y="22543"/>
                    <a:pt x="8596" y="36301"/>
                  </a:cubicBezTo>
                  <a:cubicBezTo>
                    <a:pt x="262910" y="210569"/>
                    <a:pt x="480953" y="429863"/>
                    <a:pt x="725887" y="616012"/>
                  </a:cubicBezTo>
                  <a:cubicBezTo>
                    <a:pt x="960398" y="794240"/>
                    <a:pt x="1214712" y="956834"/>
                    <a:pt x="1399194" y="1190720"/>
                  </a:cubicBezTo>
                  <a:cubicBezTo>
                    <a:pt x="1414411" y="1210106"/>
                    <a:pt x="1441093" y="1183007"/>
                    <a:pt x="1426084" y="1163829"/>
                  </a:cubicBezTo>
                  <a:lnTo>
                    <a:pt x="1426084" y="1163829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6" name="Freeform: Shape 95">
              <a:extLst>
                <a:ext uri="{FF2B5EF4-FFF2-40B4-BE49-F238E27FC236}">
                  <a16:creationId xmlns:a16="http://schemas.microsoft.com/office/drawing/2014/main" xmlns="" id="{6E941C6F-5643-4BC8-9B9E-6B51EE7FA646}"/>
                </a:ext>
              </a:extLst>
            </p:cNvPr>
            <p:cNvSpPr/>
            <p:nvPr/>
          </p:nvSpPr>
          <p:spPr>
            <a:xfrm>
              <a:off x="10419392" y="4372509"/>
              <a:ext cx="354555" cy="325891"/>
            </a:xfrm>
            <a:custGeom>
              <a:avLst/>
              <a:gdLst>
                <a:gd name="connsiteX0" fmla="*/ 18396 w 354555"/>
                <a:gd name="connsiteY0" fmla="*/ 316066 h 325891"/>
                <a:gd name="connsiteX1" fmla="*/ 335455 w 354555"/>
                <a:gd name="connsiteY1" fmla="*/ 325863 h 325891"/>
                <a:gd name="connsiteX2" fmla="*/ 354424 w 354555"/>
                <a:gd name="connsiteY2" fmla="*/ 306894 h 325891"/>
                <a:gd name="connsiteX3" fmla="*/ 312108 w 354555"/>
                <a:gd name="connsiteY3" fmla="*/ 8596 h 325891"/>
                <a:gd name="connsiteX4" fmla="*/ 279172 w 354555"/>
                <a:gd name="connsiteY4" fmla="*/ 27774 h 325891"/>
                <a:gd name="connsiteX5" fmla="*/ 316277 w 354555"/>
                <a:gd name="connsiteY5" fmla="*/ 306894 h 325891"/>
                <a:gd name="connsiteX6" fmla="*/ 335247 w 354555"/>
                <a:gd name="connsiteY6" fmla="*/ 287925 h 325891"/>
                <a:gd name="connsiteX7" fmla="*/ 18188 w 354555"/>
                <a:gd name="connsiteY7" fmla="*/ 278127 h 325891"/>
                <a:gd name="connsiteX8" fmla="*/ 18396 w 354555"/>
                <a:gd name="connsiteY8" fmla="*/ 316066 h 325891"/>
                <a:gd name="connsiteX9" fmla="*/ 18396 w 354555"/>
                <a:gd name="connsiteY9" fmla="*/ 316066 h 325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4555" h="325891">
                  <a:moveTo>
                    <a:pt x="18396" y="316066"/>
                  </a:moveTo>
                  <a:cubicBezTo>
                    <a:pt x="123874" y="323570"/>
                    <a:pt x="229769" y="319610"/>
                    <a:pt x="335455" y="325863"/>
                  </a:cubicBezTo>
                  <a:cubicBezTo>
                    <a:pt x="344836" y="326489"/>
                    <a:pt x="355884" y="316691"/>
                    <a:pt x="354424" y="306894"/>
                  </a:cubicBezTo>
                  <a:cubicBezTo>
                    <a:pt x="340875" y="206211"/>
                    <a:pt x="373394" y="98023"/>
                    <a:pt x="312108" y="8596"/>
                  </a:cubicBezTo>
                  <a:cubicBezTo>
                    <a:pt x="298350" y="-11624"/>
                    <a:pt x="265206" y="7554"/>
                    <a:pt x="279172" y="27774"/>
                  </a:cubicBezTo>
                  <a:cubicBezTo>
                    <a:pt x="335455" y="110113"/>
                    <a:pt x="303770" y="213924"/>
                    <a:pt x="316277" y="306894"/>
                  </a:cubicBezTo>
                  <a:cubicBezTo>
                    <a:pt x="322531" y="300640"/>
                    <a:pt x="328993" y="294178"/>
                    <a:pt x="335247" y="287925"/>
                  </a:cubicBezTo>
                  <a:cubicBezTo>
                    <a:pt x="229560" y="281671"/>
                    <a:pt x="123874" y="285632"/>
                    <a:pt x="18188" y="278127"/>
                  </a:cubicBezTo>
                  <a:cubicBezTo>
                    <a:pt x="-6201" y="276251"/>
                    <a:pt x="-5993" y="314398"/>
                    <a:pt x="18396" y="316066"/>
                  </a:cubicBezTo>
                  <a:lnTo>
                    <a:pt x="18396" y="31606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7" name="Freeform: Shape 96">
              <a:extLst>
                <a:ext uri="{FF2B5EF4-FFF2-40B4-BE49-F238E27FC236}">
                  <a16:creationId xmlns:a16="http://schemas.microsoft.com/office/drawing/2014/main" xmlns="" id="{568BFA23-4DB3-45CF-A730-A0F91DE4902B}"/>
                </a:ext>
              </a:extLst>
            </p:cNvPr>
            <p:cNvSpPr/>
            <p:nvPr/>
          </p:nvSpPr>
          <p:spPr>
            <a:xfrm>
              <a:off x="10118723" y="4162542"/>
              <a:ext cx="490559" cy="400638"/>
            </a:xfrm>
            <a:custGeom>
              <a:avLst/>
              <a:gdLst>
                <a:gd name="connsiteX0" fmla="*/ 18266 w 490559"/>
                <a:gd name="connsiteY0" fmla="*/ 354058 h 400638"/>
                <a:gd name="connsiteX1" fmla="*/ 466025 w 490559"/>
                <a:gd name="connsiteY1" fmla="*/ 400127 h 400638"/>
                <a:gd name="connsiteX2" fmla="*/ 490206 w 490559"/>
                <a:gd name="connsiteY2" fmla="*/ 381783 h 400638"/>
                <a:gd name="connsiteX3" fmla="*/ 405574 w 490559"/>
                <a:gd name="connsiteY3" fmla="*/ 9484 h 400638"/>
                <a:gd name="connsiteX4" fmla="*/ 372638 w 490559"/>
                <a:gd name="connsiteY4" fmla="*/ 28662 h 400638"/>
                <a:gd name="connsiteX5" fmla="*/ 452059 w 490559"/>
                <a:gd name="connsiteY5" fmla="*/ 381783 h 400638"/>
                <a:gd name="connsiteX6" fmla="*/ 476240 w 490559"/>
                <a:gd name="connsiteY6" fmla="*/ 363439 h 400638"/>
                <a:gd name="connsiteX7" fmla="*/ 18474 w 490559"/>
                <a:gd name="connsiteY7" fmla="*/ 316120 h 400638"/>
                <a:gd name="connsiteX8" fmla="*/ 18266 w 490559"/>
                <a:gd name="connsiteY8" fmla="*/ 354058 h 400638"/>
                <a:gd name="connsiteX9" fmla="*/ 18266 w 490559"/>
                <a:gd name="connsiteY9" fmla="*/ 354058 h 4006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90559" h="400638">
                  <a:moveTo>
                    <a:pt x="18266" y="354058"/>
                  </a:moveTo>
                  <a:cubicBezTo>
                    <a:pt x="169187" y="347596"/>
                    <a:pt x="318648" y="368233"/>
                    <a:pt x="466025" y="400127"/>
                  </a:cubicBezTo>
                  <a:cubicBezTo>
                    <a:pt x="478324" y="402837"/>
                    <a:pt x="489789" y="394499"/>
                    <a:pt x="490206" y="381783"/>
                  </a:cubicBezTo>
                  <a:cubicBezTo>
                    <a:pt x="494167" y="256919"/>
                    <a:pt x="464775" y="119548"/>
                    <a:pt x="405574" y="9484"/>
                  </a:cubicBezTo>
                  <a:cubicBezTo>
                    <a:pt x="393900" y="-12195"/>
                    <a:pt x="361173" y="7191"/>
                    <a:pt x="372638" y="28662"/>
                  </a:cubicBezTo>
                  <a:cubicBezTo>
                    <a:pt x="428504" y="132680"/>
                    <a:pt x="455811" y="264215"/>
                    <a:pt x="452059" y="381783"/>
                  </a:cubicBezTo>
                  <a:cubicBezTo>
                    <a:pt x="459980" y="375738"/>
                    <a:pt x="468110" y="369484"/>
                    <a:pt x="476240" y="363439"/>
                  </a:cubicBezTo>
                  <a:cubicBezTo>
                    <a:pt x="325736" y="330920"/>
                    <a:pt x="172730" y="309449"/>
                    <a:pt x="18474" y="316120"/>
                  </a:cubicBezTo>
                  <a:cubicBezTo>
                    <a:pt x="-6123" y="316954"/>
                    <a:pt x="-6123" y="355101"/>
                    <a:pt x="18266" y="354058"/>
                  </a:cubicBezTo>
                  <a:lnTo>
                    <a:pt x="18266" y="354058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8" name="Freeform: Shape 97">
              <a:extLst>
                <a:ext uri="{FF2B5EF4-FFF2-40B4-BE49-F238E27FC236}">
                  <a16:creationId xmlns:a16="http://schemas.microsoft.com/office/drawing/2014/main" xmlns="" id="{2CFF75EE-30F1-4BA2-A495-2FF639EAA5E1}"/>
                </a:ext>
              </a:extLst>
            </p:cNvPr>
            <p:cNvSpPr/>
            <p:nvPr/>
          </p:nvSpPr>
          <p:spPr>
            <a:xfrm>
              <a:off x="9921004" y="3898954"/>
              <a:ext cx="376821" cy="424839"/>
            </a:xfrm>
            <a:custGeom>
              <a:avLst/>
              <a:gdLst>
                <a:gd name="connsiteX0" fmla="*/ 18370 w 376821"/>
                <a:gd name="connsiteY0" fmla="*/ 424826 h 424839"/>
                <a:gd name="connsiteX1" fmla="*/ 353564 w 376821"/>
                <a:gd name="connsiteY1" fmla="*/ 418781 h 424839"/>
                <a:gd name="connsiteX2" fmla="*/ 371908 w 376821"/>
                <a:gd name="connsiteY2" fmla="*/ 404814 h 424839"/>
                <a:gd name="connsiteX3" fmla="*/ 299783 w 376821"/>
                <a:gd name="connsiteY3" fmla="*/ 9794 h 424839"/>
                <a:gd name="connsiteX4" fmla="*/ 266847 w 376821"/>
                <a:gd name="connsiteY4" fmla="*/ 28972 h 424839"/>
                <a:gd name="connsiteX5" fmla="*/ 336888 w 376821"/>
                <a:gd name="connsiteY5" fmla="*/ 324351 h 424839"/>
                <a:gd name="connsiteX6" fmla="*/ 337513 w 376821"/>
                <a:gd name="connsiteY6" fmla="*/ 373338 h 424839"/>
                <a:gd name="connsiteX7" fmla="*/ 242458 w 376821"/>
                <a:gd name="connsiteY7" fmla="*/ 380425 h 424839"/>
                <a:gd name="connsiteX8" fmla="*/ 18370 w 376821"/>
                <a:gd name="connsiteY8" fmla="*/ 386887 h 424839"/>
                <a:gd name="connsiteX9" fmla="*/ 18370 w 376821"/>
                <a:gd name="connsiteY9" fmla="*/ 424826 h 424839"/>
                <a:gd name="connsiteX10" fmla="*/ 18370 w 376821"/>
                <a:gd name="connsiteY10" fmla="*/ 424826 h 424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76821" h="424839">
                  <a:moveTo>
                    <a:pt x="18370" y="424826"/>
                  </a:moveTo>
                  <a:cubicBezTo>
                    <a:pt x="130102" y="420657"/>
                    <a:pt x="241833" y="416905"/>
                    <a:pt x="353564" y="418781"/>
                  </a:cubicBezTo>
                  <a:cubicBezTo>
                    <a:pt x="361277" y="418989"/>
                    <a:pt x="370658" y="412944"/>
                    <a:pt x="371908" y="404814"/>
                  </a:cubicBezTo>
                  <a:cubicBezTo>
                    <a:pt x="390669" y="278908"/>
                    <a:pt x="353356" y="123401"/>
                    <a:pt x="299783" y="9794"/>
                  </a:cubicBezTo>
                  <a:cubicBezTo>
                    <a:pt x="289360" y="-12302"/>
                    <a:pt x="256425" y="6875"/>
                    <a:pt x="266847" y="28972"/>
                  </a:cubicBezTo>
                  <a:cubicBezTo>
                    <a:pt x="309372" y="119232"/>
                    <a:pt x="328967" y="225752"/>
                    <a:pt x="336888" y="324351"/>
                  </a:cubicBezTo>
                  <a:cubicBezTo>
                    <a:pt x="338139" y="340610"/>
                    <a:pt x="337930" y="356870"/>
                    <a:pt x="337513" y="373338"/>
                  </a:cubicBezTo>
                  <a:cubicBezTo>
                    <a:pt x="337096" y="386679"/>
                    <a:pt x="252464" y="380217"/>
                    <a:pt x="242458" y="380425"/>
                  </a:cubicBezTo>
                  <a:cubicBezTo>
                    <a:pt x="167623" y="381050"/>
                    <a:pt x="92997" y="384177"/>
                    <a:pt x="18370" y="386887"/>
                  </a:cubicBezTo>
                  <a:cubicBezTo>
                    <a:pt x="-6019" y="387721"/>
                    <a:pt x="-6227" y="425660"/>
                    <a:pt x="18370" y="424826"/>
                  </a:cubicBezTo>
                  <a:lnTo>
                    <a:pt x="18370" y="42482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89" name="Freeform: Shape 98">
              <a:extLst>
                <a:ext uri="{FF2B5EF4-FFF2-40B4-BE49-F238E27FC236}">
                  <a16:creationId xmlns:a16="http://schemas.microsoft.com/office/drawing/2014/main" xmlns="" id="{85C4F285-99B6-4544-917E-382A558B3FA8}"/>
                </a:ext>
              </a:extLst>
            </p:cNvPr>
            <p:cNvSpPr/>
            <p:nvPr/>
          </p:nvSpPr>
          <p:spPr>
            <a:xfrm>
              <a:off x="9713697" y="3805537"/>
              <a:ext cx="344546" cy="309163"/>
            </a:xfrm>
            <a:custGeom>
              <a:avLst/>
              <a:gdLst>
                <a:gd name="connsiteX0" fmla="*/ 18474 w 344546"/>
                <a:gd name="connsiteY0" fmla="*/ 309164 h 309163"/>
                <a:gd name="connsiteX1" fmla="*/ 324277 w 344546"/>
                <a:gd name="connsiteY1" fmla="*/ 308955 h 309163"/>
                <a:gd name="connsiteX2" fmla="*/ 343246 w 344546"/>
                <a:gd name="connsiteY2" fmla="*/ 289986 h 309163"/>
                <a:gd name="connsiteX3" fmla="*/ 340744 w 344546"/>
                <a:gd name="connsiteY3" fmla="*/ 18370 h 309163"/>
                <a:gd name="connsiteX4" fmla="*/ 302597 w 344546"/>
                <a:gd name="connsiteY4" fmla="*/ 18370 h 309163"/>
                <a:gd name="connsiteX5" fmla="*/ 305099 w 344546"/>
                <a:gd name="connsiteY5" fmla="*/ 289986 h 309163"/>
                <a:gd name="connsiteX6" fmla="*/ 324068 w 344546"/>
                <a:gd name="connsiteY6" fmla="*/ 271016 h 309163"/>
                <a:gd name="connsiteX7" fmla="*/ 18266 w 344546"/>
                <a:gd name="connsiteY7" fmla="*/ 271225 h 309163"/>
                <a:gd name="connsiteX8" fmla="*/ 18474 w 344546"/>
                <a:gd name="connsiteY8" fmla="*/ 309164 h 309163"/>
                <a:gd name="connsiteX9" fmla="*/ 18474 w 344546"/>
                <a:gd name="connsiteY9" fmla="*/ 309164 h 3091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4546" h="309163">
                  <a:moveTo>
                    <a:pt x="18474" y="309164"/>
                  </a:moveTo>
                  <a:cubicBezTo>
                    <a:pt x="120408" y="309164"/>
                    <a:pt x="222342" y="303118"/>
                    <a:pt x="324277" y="308955"/>
                  </a:cubicBezTo>
                  <a:cubicBezTo>
                    <a:pt x="334908" y="309580"/>
                    <a:pt x="343037" y="299783"/>
                    <a:pt x="343246" y="289986"/>
                  </a:cubicBezTo>
                  <a:cubicBezTo>
                    <a:pt x="346164" y="199308"/>
                    <a:pt x="343663" y="108839"/>
                    <a:pt x="340744" y="18370"/>
                  </a:cubicBezTo>
                  <a:cubicBezTo>
                    <a:pt x="339911" y="-6019"/>
                    <a:pt x="301763" y="-6227"/>
                    <a:pt x="302597" y="18370"/>
                  </a:cubicBezTo>
                  <a:cubicBezTo>
                    <a:pt x="305516" y="109048"/>
                    <a:pt x="308017" y="199517"/>
                    <a:pt x="305099" y="289986"/>
                  </a:cubicBezTo>
                  <a:cubicBezTo>
                    <a:pt x="311352" y="283524"/>
                    <a:pt x="317814" y="277270"/>
                    <a:pt x="324068" y="271016"/>
                  </a:cubicBezTo>
                  <a:cubicBezTo>
                    <a:pt x="222134" y="265180"/>
                    <a:pt x="120200" y="271225"/>
                    <a:pt x="18266" y="271225"/>
                  </a:cubicBezTo>
                  <a:cubicBezTo>
                    <a:pt x="-6123" y="271016"/>
                    <a:pt x="-6123" y="309164"/>
                    <a:pt x="18474" y="309164"/>
                  </a:cubicBezTo>
                  <a:lnTo>
                    <a:pt x="18474" y="30916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0" name="Freeform: Shape 99">
              <a:extLst>
                <a:ext uri="{FF2B5EF4-FFF2-40B4-BE49-F238E27FC236}">
                  <a16:creationId xmlns:a16="http://schemas.microsoft.com/office/drawing/2014/main" xmlns="" id="{59EA8A71-921E-4592-ACF4-75E72E1FF52E}"/>
                </a:ext>
              </a:extLst>
            </p:cNvPr>
            <p:cNvSpPr/>
            <p:nvPr/>
          </p:nvSpPr>
          <p:spPr>
            <a:xfrm>
              <a:off x="9518610" y="3595780"/>
              <a:ext cx="260260" cy="296175"/>
            </a:xfrm>
            <a:custGeom>
              <a:avLst/>
              <a:gdLst>
                <a:gd name="connsiteX0" fmla="*/ 18240 w 260260"/>
                <a:gd name="connsiteY0" fmla="*/ 291914 h 296175"/>
                <a:gd name="connsiteX1" fmla="*/ 234198 w 260260"/>
                <a:gd name="connsiteY1" fmla="*/ 295875 h 296175"/>
                <a:gd name="connsiteX2" fmla="*/ 257545 w 260260"/>
                <a:gd name="connsiteY2" fmla="*/ 282534 h 296175"/>
                <a:gd name="connsiteX3" fmla="*/ 224609 w 260260"/>
                <a:gd name="connsiteY3" fmla="*/ 18214 h 296175"/>
                <a:gd name="connsiteX4" fmla="*/ 186462 w 260260"/>
                <a:gd name="connsiteY4" fmla="*/ 18214 h 296175"/>
                <a:gd name="connsiteX5" fmla="*/ 220857 w 260260"/>
                <a:gd name="connsiteY5" fmla="*/ 272528 h 296175"/>
                <a:gd name="connsiteX6" fmla="*/ 244204 w 260260"/>
                <a:gd name="connsiteY6" fmla="*/ 259187 h 296175"/>
                <a:gd name="connsiteX7" fmla="*/ 18031 w 260260"/>
                <a:gd name="connsiteY7" fmla="*/ 253975 h 296175"/>
                <a:gd name="connsiteX8" fmla="*/ 18240 w 260260"/>
                <a:gd name="connsiteY8" fmla="*/ 291914 h 296175"/>
                <a:gd name="connsiteX9" fmla="*/ 18240 w 260260"/>
                <a:gd name="connsiteY9" fmla="*/ 291914 h 296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0260" h="296175">
                  <a:moveTo>
                    <a:pt x="18240" y="291914"/>
                  </a:moveTo>
                  <a:cubicBezTo>
                    <a:pt x="90573" y="284410"/>
                    <a:pt x="162282" y="284201"/>
                    <a:pt x="234198" y="295875"/>
                  </a:cubicBezTo>
                  <a:cubicBezTo>
                    <a:pt x="243370" y="297334"/>
                    <a:pt x="256086" y="293582"/>
                    <a:pt x="257545" y="282534"/>
                  </a:cubicBezTo>
                  <a:cubicBezTo>
                    <a:pt x="270678" y="190814"/>
                    <a:pt x="232322" y="108266"/>
                    <a:pt x="224609" y="18214"/>
                  </a:cubicBezTo>
                  <a:cubicBezTo>
                    <a:pt x="222525" y="-5967"/>
                    <a:pt x="184378" y="-6175"/>
                    <a:pt x="186462" y="18214"/>
                  </a:cubicBezTo>
                  <a:cubicBezTo>
                    <a:pt x="193758" y="103263"/>
                    <a:pt x="233364" y="186436"/>
                    <a:pt x="220857" y="272528"/>
                  </a:cubicBezTo>
                  <a:cubicBezTo>
                    <a:pt x="228778" y="268150"/>
                    <a:pt x="236491" y="263564"/>
                    <a:pt x="244204" y="259187"/>
                  </a:cubicBezTo>
                  <a:cubicBezTo>
                    <a:pt x="168744" y="246888"/>
                    <a:pt x="93909" y="245846"/>
                    <a:pt x="18031" y="253975"/>
                  </a:cubicBezTo>
                  <a:cubicBezTo>
                    <a:pt x="-5941" y="256477"/>
                    <a:pt x="-6149" y="294624"/>
                    <a:pt x="18240" y="291914"/>
                  </a:cubicBezTo>
                  <a:lnTo>
                    <a:pt x="18240" y="291914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1" name="Freeform: Shape 100">
              <a:extLst>
                <a:ext uri="{FF2B5EF4-FFF2-40B4-BE49-F238E27FC236}">
                  <a16:creationId xmlns:a16="http://schemas.microsoft.com/office/drawing/2014/main" xmlns="" id="{EF5E80ED-BB26-417B-9774-D119A0D8D0B1}"/>
                </a:ext>
              </a:extLst>
            </p:cNvPr>
            <p:cNvSpPr/>
            <p:nvPr/>
          </p:nvSpPr>
          <p:spPr>
            <a:xfrm>
              <a:off x="9909618" y="374761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2" name="Freeform: Shape 101">
              <a:extLst>
                <a:ext uri="{FF2B5EF4-FFF2-40B4-BE49-F238E27FC236}">
                  <a16:creationId xmlns:a16="http://schemas.microsoft.com/office/drawing/2014/main" xmlns="" id="{7F1D21ED-6E95-4570-944F-8EABF74BEEEE}"/>
                </a:ext>
              </a:extLst>
            </p:cNvPr>
            <p:cNvSpPr/>
            <p:nvPr/>
          </p:nvSpPr>
          <p:spPr>
            <a:xfrm>
              <a:off x="9842495" y="36875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3" name="Freeform: Shape 102">
              <a:extLst>
                <a:ext uri="{FF2B5EF4-FFF2-40B4-BE49-F238E27FC236}">
                  <a16:creationId xmlns:a16="http://schemas.microsoft.com/office/drawing/2014/main" xmlns="" id="{982BD992-15BF-4B90-9F6A-FBBDD4266D32}"/>
                </a:ext>
              </a:extLst>
            </p:cNvPr>
            <p:cNvSpPr/>
            <p:nvPr/>
          </p:nvSpPr>
          <p:spPr>
            <a:xfrm>
              <a:off x="9924209" y="3668192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4" name="Freeform: Shape 103">
              <a:extLst>
                <a:ext uri="{FF2B5EF4-FFF2-40B4-BE49-F238E27FC236}">
                  <a16:creationId xmlns:a16="http://schemas.microsoft.com/office/drawing/2014/main" xmlns="" id="{9FD3495E-061D-48D7-A8ED-B0B3E0C90DAA}"/>
                </a:ext>
              </a:extLst>
            </p:cNvPr>
            <p:cNvSpPr/>
            <p:nvPr/>
          </p:nvSpPr>
          <p:spPr>
            <a:xfrm>
              <a:off x="9786421" y="427687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5" name="Freeform: Shape 104">
              <a:extLst>
                <a:ext uri="{FF2B5EF4-FFF2-40B4-BE49-F238E27FC236}">
                  <a16:creationId xmlns:a16="http://schemas.microsoft.com/office/drawing/2014/main" xmlns="" id="{6756C804-AA5A-4E99-B89B-A4E06B22D3D9}"/>
                </a:ext>
              </a:extLst>
            </p:cNvPr>
            <p:cNvSpPr/>
            <p:nvPr/>
          </p:nvSpPr>
          <p:spPr>
            <a:xfrm>
              <a:off x="9711169" y="4221638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6" name="Freeform: Shape 105">
              <a:extLst>
                <a:ext uri="{FF2B5EF4-FFF2-40B4-BE49-F238E27FC236}">
                  <a16:creationId xmlns:a16="http://schemas.microsoft.com/office/drawing/2014/main" xmlns="" id="{9EB7525D-81F0-4A62-9220-9EE91CE546FD}"/>
                </a:ext>
              </a:extLst>
            </p:cNvPr>
            <p:cNvSpPr/>
            <p:nvPr/>
          </p:nvSpPr>
          <p:spPr>
            <a:xfrm>
              <a:off x="9809351" y="419266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208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7" name="Freeform: Shape 106">
              <a:extLst>
                <a:ext uri="{FF2B5EF4-FFF2-40B4-BE49-F238E27FC236}">
                  <a16:creationId xmlns:a16="http://schemas.microsoft.com/office/drawing/2014/main" xmlns="" id="{AA1E8B70-F6CE-4CA6-896B-18C217FE17E8}"/>
                </a:ext>
              </a:extLst>
            </p:cNvPr>
            <p:cNvSpPr/>
            <p:nvPr/>
          </p:nvSpPr>
          <p:spPr>
            <a:xfrm>
              <a:off x="9351378" y="360273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8" name="Freeform: Shape 107">
              <a:extLst>
                <a:ext uri="{FF2B5EF4-FFF2-40B4-BE49-F238E27FC236}">
                  <a16:creationId xmlns:a16="http://schemas.microsoft.com/office/drawing/2014/main" xmlns="" id="{14BA0F80-914D-4DA6-A244-D0F9DD4BCB1F}"/>
                </a:ext>
              </a:extLst>
            </p:cNvPr>
            <p:cNvSpPr/>
            <p:nvPr/>
          </p:nvSpPr>
          <p:spPr>
            <a:xfrm>
              <a:off x="9397863" y="3559796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99" name="Freeform: Shape 108">
              <a:extLst>
                <a:ext uri="{FF2B5EF4-FFF2-40B4-BE49-F238E27FC236}">
                  <a16:creationId xmlns:a16="http://schemas.microsoft.com/office/drawing/2014/main" xmlns="" id="{745C77CA-D2DB-49D9-86E1-95B0B5BAF4E0}"/>
                </a:ext>
              </a:extLst>
            </p:cNvPr>
            <p:cNvSpPr/>
            <p:nvPr/>
          </p:nvSpPr>
          <p:spPr>
            <a:xfrm>
              <a:off x="10271911" y="3846003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0" name="Freeform: Shape 109">
              <a:extLst>
                <a:ext uri="{FF2B5EF4-FFF2-40B4-BE49-F238E27FC236}">
                  <a16:creationId xmlns:a16="http://schemas.microsoft.com/office/drawing/2014/main" xmlns="" id="{81B74302-069F-438B-A4B6-183980C549AA}"/>
                </a:ext>
              </a:extLst>
            </p:cNvPr>
            <p:cNvSpPr/>
            <p:nvPr/>
          </p:nvSpPr>
          <p:spPr>
            <a:xfrm>
              <a:off x="10209583" y="3794307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1" name="Freeform: Shape 110">
              <a:extLst>
                <a:ext uri="{FF2B5EF4-FFF2-40B4-BE49-F238E27FC236}">
                  <a16:creationId xmlns:a16="http://schemas.microsoft.com/office/drawing/2014/main" xmlns="" id="{CEF07532-9B69-4F63-B2F1-DD623EE22710}"/>
                </a:ext>
              </a:extLst>
            </p:cNvPr>
            <p:cNvSpPr/>
            <p:nvPr/>
          </p:nvSpPr>
          <p:spPr>
            <a:xfrm>
              <a:off x="10067209" y="4547660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2" name="Freeform: Shape 111">
              <a:extLst>
                <a:ext uri="{FF2B5EF4-FFF2-40B4-BE49-F238E27FC236}">
                  <a16:creationId xmlns:a16="http://schemas.microsoft.com/office/drawing/2014/main" xmlns="" id="{1A19C230-E8F0-41DD-A58D-40DE6094D70D}"/>
                </a:ext>
              </a:extLst>
            </p:cNvPr>
            <p:cNvSpPr/>
            <p:nvPr/>
          </p:nvSpPr>
          <p:spPr>
            <a:xfrm>
              <a:off x="9991332" y="4520144"/>
              <a:ext cx="55344" cy="57116"/>
            </a:xfrm>
            <a:custGeom>
              <a:avLst/>
              <a:gdLst>
                <a:gd name="connsiteX0" fmla="*/ 27672 w 55344"/>
                <a:gd name="connsiteY0" fmla="*/ 57116 h 57116"/>
                <a:gd name="connsiteX1" fmla="*/ 27672 w 55344"/>
                <a:gd name="connsiteY1" fmla="*/ 0 h 57116"/>
                <a:gd name="connsiteX2" fmla="*/ 27672 w 55344"/>
                <a:gd name="connsiteY2" fmla="*/ 57116 h 57116"/>
                <a:gd name="connsiteX3" fmla="*/ 27672 w 55344"/>
                <a:gd name="connsiteY3" fmla="*/ 57116 h 57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5344" h="57116">
                  <a:moveTo>
                    <a:pt x="27672" y="57116"/>
                  </a:moveTo>
                  <a:cubicBezTo>
                    <a:pt x="64569" y="57116"/>
                    <a:pt x="64569" y="0"/>
                    <a:pt x="27672" y="0"/>
                  </a:cubicBezTo>
                  <a:cubicBezTo>
                    <a:pt x="-9224" y="0"/>
                    <a:pt x="-9224" y="57116"/>
                    <a:pt x="27672" y="57116"/>
                  </a:cubicBezTo>
                  <a:lnTo>
                    <a:pt x="27672" y="57116"/>
                  </a:lnTo>
                  <a:close/>
                </a:path>
              </a:pathLst>
            </a:custGeom>
            <a:solidFill>
              <a:srgbClr val="46AA9E"/>
            </a:solidFill>
            <a:ln w="2077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03" name="Graphic 138">
            <a:extLst>
              <a:ext uri="{FF2B5EF4-FFF2-40B4-BE49-F238E27FC236}">
                <a16:creationId xmlns:a16="http://schemas.microsoft.com/office/drawing/2014/main" xmlns="" id="{D9426C2D-08C4-461C-B4CE-A005BBCBED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 flipH="1">
            <a:off x="-18215" y="2542099"/>
            <a:ext cx="1074996" cy="961600"/>
          </a:xfrm>
          <a:prstGeom prst="rect">
            <a:avLst/>
          </a:prstGeom>
        </p:spPr>
      </p:pic>
      <p:grpSp>
        <p:nvGrpSpPr>
          <p:cNvPr id="104" name="Graphic 243">
            <a:extLst>
              <a:ext uri="{FF2B5EF4-FFF2-40B4-BE49-F238E27FC236}">
                <a16:creationId xmlns:a16="http://schemas.microsoft.com/office/drawing/2014/main" xmlns="" id="{7BDF3D80-AC3E-4B02-9E67-E51808F94685}"/>
              </a:ext>
            </a:extLst>
          </p:cNvPr>
          <p:cNvGrpSpPr/>
          <p:nvPr/>
        </p:nvGrpSpPr>
        <p:grpSpPr>
          <a:xfrm flipH="1">
            <a:off x="266670" y="5449274"/>
            <a:ext cx="1223043" cy="1255169"/>
            <a:chOff x="7982733" y="5589867"/>
            <a:chExt cx="1630724" cy="1255169"/>
          </a:xfrm>
        </p:grpSpPr>
        <p:sp>
          <p:nvSpPr>
            <p:cNvPr id="105" name="Freeform: Shape 140">
              <a:extLst>
                <a:ext uri="{FF2B5EF4-FFF2-40B4-BE49-F238E27FC236}">
                  <a16:creationId xmlns:a16="http://schemas.microsoft.com/office/drawing/2014/main" xmlns="" id="{6028789C-DC36-492C-8451-03C0E1275DC9}"/>
                </a:ext>
              </a:extLst>
            </p:cNvPr>
            <p:cNvSpPr/>
            <p:nvPr/>
          </p:nvSpPr>
          <p:spPr>
            <a:xfrm>
              <a:off x="7982733" y="5589867"/>
              <a:ext cx="1598486" cy="1219662"/>
            </a:xfrm>
            <a:custGeom>
              <a:avLst/>
              <a:gdLst>
                <a:gd name="connsiteX0" fmla="*/ 1598487 w 1598486"/>
                <a:gd name="connsiteY0" fmla="*/ 1219663 h 1219662"/>
                <a:gd name="connsiteX1" fmla="*/ 768595 w 1598486"/>
                <a:gd name="connsiteY1" fmla="*/ 1212352 h 1219662"/>
                <a:gd name="connsiteX2" fmla="*/ 449515 w 1598486"/>
                <a:gd name="connsiteY2" fmla="*/ 1085711 h 1219662"/>
                <a:gd name="connsiteX3" fmla="*/ 709165 w 1598486"/>
                <a:gd name="connsiteY3" fmla="*/ 993029 h 1219662"/>
                <a:gd name="connsiteX4" fmla="*/ 197175 w 1598486"/>
                <a:gd name="connsiteY4" fmla="*/ 831248 h 1219662"/>
                <a:gd name="connsiteX5" fmla="*/ 471683 w 1598486"/>
                <a:gd name="connsiteY5" fmla="*/ 662628 h 1219662"/>
                <a:gd name="connsiteX6" fmla="*/ 5679 w 1598486"/>
                <a:gd name="connsiteY6" fmla="*/ 216671 h 1219662"/>
                <a:gd name="connsiteX7" fmla="*/ 519557 w 1598486"/>
                <a:gd name="connsiteY7" fmla="*/ 386234 h 1219662"/>
                <a:gd name="connsiteX8" fmla="*/ 470504 w 1598486"/>
                <a:gd name="connsiteY8" fmla="*/ 3715 h 1219662"/>
                <a:gd name="connsiteX9" fmla="*/ 854909 w 1598486"/>
                <a:gd name="connsiteY9" fmla="*/ 444720 h 1219662"/>
                <a:gd name="connsiteX10" fmla="*/ 1007493 w 1598486"/>
                <a:gd name="connsiteY10" fmla="*/ 167854 h 1219662"/>
                <a:gd name="connsiteX11" fmla="*/ 1185781 w 1598486"/>
                <a:gd name="connsiteY11" fmla="*/ 552259 h 1219662"/>
                <a:gd name="connsiteX12" fmla="*/ 1389540 w 1598486"/>
                <a:gd name="connsiteY12" fmla="*/ 392129 h 1219662"/>
                <a:gd name="connsiteX13" fmla="*/ 1482694 w 1598486"/>
                <a:gd name="connsiteY13" fmla="*/ 756254 h 1219662"/>
                <a:gd name="connsiteX14" fmla="*/ 1598487 w 1598486"/>
                <a:gd name="connsiteY14" fmla="*/ 1219663 h 1219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8486" h="1219662">
                  <a:moveTo>
                    <a:pt x="1598487" y="1219663"/>
                  </a:moveTo>
                  <a:cubicBezTo>
                    <a:pt x="1346147" y="1206221"/>
                    <a:pt x="981079" y="1226974"/>
                    <a:pt x="768595" y="1212352"/>
                  </a:cubicBezTo>
                  <a:cubicBezTo>
                    <a:pt x="703977" y="1211409"/>
                    <a:pt x="425224" y="1188062"/>
                    <a:pt x="449515" y="1085711"/>
                  </a:cubicBezTo>
                  <a:cubicBezTo>
                    <a:pt x="459891" y="1026988"/>
                    <a:pt x="663414" y="1003641"/>
                    <a:pt x="709165" y="993029"/>
                  </a:cubicBezTo>
                  <a:cubicBezTo>
                    <a:pt x="598560" y="898224"/>
                    <a:pt x="316977" y="931712"/>
                    <a:pt x="197175" y="831248"/>
                  </a:cubicBezTo>
                  <a:cubicBezTo>
                    <a:pt x="8038" y="674420"/>
                    <a:pt x="366738" y="695173"/>
                    <a:pt x="471683" y="662628"/>
                  </a:cubicBezTo>
                  <a:cubicBezTo>
                    <a:pt x="321694" y="536930"/>
                    <a:pt x="54261" y="390243"/>
                    <a:pt x="5679" y="216671"/>
                  </a:cubicBezTo>
                  <a:cubicBezTo>
                    <a:pt x="-53514" y="-2653"/>
                    <a:pt x="366030" y="245206"/>
                    <a:pt x="519557" y="386234"/>
                  </a:cubicBezTo>
                  <a:cubicBezTo>
                    <a:pt x="499983" y="302278"/>
                    <a:pt x="275471" y="-39207"/>
                    <a:pt x="470504" y="3715"/>
                  </a:cubicBezTo>
                  <a:cubicBezTo>
                    <a:pt x="629690" y="30835"/>
                    <a:pt x="743597" y="277751"/>
                    <a:pt x="854909" y="444720"/>
                  </a:cubicBezTo>
                  <a:cubicBezTo>
                    <a:pt x="874012" y="319729"/>
                    <a:pt x="842410" y="-91090"/>
                    <a:pt x="1007493" y="167854"/>
                  </a:cubicBezTo>
                  <a:cubicBezTo>
                    <a:pt x="1091213" y="285062"/>
                    <a:pt x="1121871" y="382460"/>
                    <a:pt x="1185781" y="552259"/>
                  </a:cubicBezTo>
                  <a:cubicBezTo>
                    <a:pt x="1251343" y="488820"/>
                    <a:pt x="1273747" y="274449"/>
                    <a:pt x="1389540" y="392129"/>
                  </a:cubicBezTo>
                  <a:cubicBezTo>
                    <a:pt x="1443781" y="451795"/>
                    <a:pt x="1472317" y="678193"/>
                    <a:pt x="1482694" y="756254"/>
                  </a:cubicBezTo>
                  <a:cubicBezTo>
                    <a:pt x="1508635" y="902941"/>
                    <a:pt x="1543538" y="1087833"/>
                    <a:pt x="1598487" y="1219663"/>
                  </a:cubicBezTo>
                </a:path>
              </a:pathLst>
            </a:custGeom>
            <a:solidFill>
              <a:srgbClr val="CFD690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6" name="Freeform: Shape 141">
              <a:extLst>
                <a:ext uri="{FF2B5EF4-FFF2-40B4-BE49-F238E27FC236}">
                  <a16:creationId xmlns:a16="http://schemas.microsoft.com/office/drawing/2014/main" xmlns="" id="{B7E6FEF5-651A-49FF-8CC2-FFC8A6C0B3D2}"/>
                </a:ext>
              </a:extLst>
            </p:cNvPr>
            <p:cNvSpPr/>
            <p:nvPr/>
          </p:nvSpPr>
          <p:spPr>
            <a:xfrm>
              <a:off x="8178631" y="5864164"/>
              <a:ext cx="1434826" cy="980872"/>
            </a:xfrm>
            <a:custGeom>
              <a:avLst/>
              <a:gdLst>
                <a:gd name="connsiteX0" fmla="*/ 1424757 w 1434826"/>
                <a:gd name="connsiteY0" fmla="*/ 940177 h 980872"/>
                <a:gd name="connsiteX1" fmla="*/ 32171 w 1434826"/>
                <a:gd name="connsiteY1" fmla="*/ 2982 h 980872"/>
                <a:gd name="connsiteX2" fmla="*/ 10474 w 1434826"/>
                <a:gd name="connsiteY2" fmla="*/ 40244 h 980872"/>
                <a:gd name="connsiteX3" fmla="*/ 1403061 w 1434826"/>
                <a:gd name="connsiteY3" fmla="*/ 977439 h 980872"/>
                <a:gd name="connsiteX4" fmla="*/ 1424757 w 1434826"/>
                <a:gd name="connsiteY4" fmla="*/ 940177 h 980872"/>
                <a:gd name="connsiteX5" fmla="*/ 1424757 w 1434826"/>
                <a:gd name="connsiteY5" fmla="*/ 940177 h 9808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34826" h="980872">
                  <a:moveTo>
                    <a:pt x="1424757" y="940177"/>
                  </a:moveTo>
                  <a:cubicBezTo>
                    <a:pt x="950028" y="643501"/>
                    <a:pt x="518691" y="281499"/>
                    <a:pt x="32171" y="2982"/>
                  </a:cubicBezTo>
                  <a:cubicBezTo>
                    <a:pt x="8116" y="-10696"/>
                    <a:pt x="-13581" y="26329"/>
                    <a:pt x="10474" y="40244"/>
                  </a:cubicBezTo>
                  <a:cubicBezTo>
                    <a:pt x="496995" y="318761"/>
                    <a:pt x="928331" y="680762"/>
                    <a:pt x="1403061" y="977439"/>
                  </a:cubicBezTo>
                  <a:cubicBezTo>
                    <a:pt x="1426644" y="992296"/>
                    <a:pt x="1448104" y="955035"/>
                    <a:pt x="1424757" y="940177"/>
                  </a:cubicBezTo>
                  <a:lnTo>
                    <a:pt x="1424757" y="94017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7" name="Freeform: Shape 142">
              <a:extLst>
                <a:ext uri="{FF2B5EF4-FFF2-40B4-BE49-F238E27FC236}">
                  <a16:creationId xmlns:a16="http://schemas.microsoft.com/office/drawing/2014/main" xmlns="" id="{4320D53C-566D-47CE-AFC2-948D58E91E90}"/>
                </a:ext>
              </a:extLst>
            </p:cNvPr>
            <p:cNvSpPr/>
            <p:nvPr/>
          </p:nvSpPr>
          <p:spPr>
            <a:xfrm>
              <a:off x="8349663" y="5784809"/>
              <a:ext cx="528127" cy="613347"/>
            </a:xfrm>
            <a:custGeom>
              <a:avLst/>
              <a:gdLst>
                <a:gd name="connsiteX0" fmla="*/ 26692 w 528127"/>
                <a:gd name="connsiteY0" fmla="*/ 612488 h 613347"/>
                <a:gd name="connsiteX1" fmla="*/ 506138 w 528127"/>
                <a:gd name="connsiteY1" fmla="*/ 556360 h 613347"/>
                <a:gd name="connsiteX2" fmla="*/ 526892 w 528127"/>
                <a:gd name="connsiteY2" fmla="*/ 529003 h 613347"/>
                <a:gd name="connsiteX3" fmla="*/ 211820 w 528127"/>
                <a:gd name="connsiteY3" fmla="*/ 10173 h 613347"/>
                <a:gd name="connsiteX4" fmla="*/ 174559 w 528127"/>
                <a:gd name="connsiteY4" fmla="*/ 31870 h 613347"/>
                <a:gd name="connsiteX5" fmla="*/ 485385 w 528127"/>
                <a:gd name="connsiteY5" fmla="*/ 540559 h 613347"/>
                <a:gd name="connsiteX6" fmla="*/ 506138 w 528127"/>
                <a:gd name="connsiteY6" fmla="*/ 513202 h 613347"/>
                <a:gd name="connsiteX7" fmla="*/ 15373 w 528127"/>
                <a:gd name="connsiteY7" fmla="*/ 570981 h 613347"/>
                <a:gd name="connsiteX8" fmla="*/ 26692 w 528127"/>
                <a:gd name="connsiteY8" fmla="*/ 612488 h 613347"/>
                <a:gd name="connsiteX9" fmla="*/ 26692 w 528127"/>
                <a:gd name="connsiteY9" fmla="*/ 612488 h 613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127" h="613347">
                  <a:moveTo>
                    <a:pt x="26692" y="612488"/>
                  </a:moveTo>
                  <a:cubicBezTo>
                    <a:pt x="183049" y="570038"/>
                    <a:pt x="344830" y="560133"/>
                    <a:pt x="506138" y="556360"/>
                  </a:cubicBezTo>
                  <a:cubicBezTo>
                    <a:pt x="518873" y="556124"/>
                    <a:pt x="532316" y="542681"/>
                    <a:pt x="526892" y="529003"/>
                  </a:cubicBezTo>
                  <a:cubicBezTo>
                    <a:pt x="451897" y="343168"/>
                    <a:pt x="317001" y="179736"/>
                    <a:pt x="211820" y="10173"/>
                  </a:cubicBezTo>
                  <a:cubicBezTo>
                    <a:pt x="197199" y="-13410"/>
                    <a:pt x="159937" y="8287"/>
                    <a:pt x="174559" y="31870"/>
                  </a:cubicBezTo>
                  <a:cubicBezTo>
                    <a:pt x="277382" y="197895"/>
                    <a:pt x="411806" y="358497"/>
                    <a:pt x="485385" y="540559"/>
                  </a:cubicBezTo>
                  <a:cubicBezTo>
                    <a:pt x="492224" y="531361"/>
                    <a:pt x="499299" y="522400"/>
                    <a:pt x="506138" y="513202"/>
                  </a:cubicBezTo>
                  <a:cubicBezTo>
                    <a:pt x="341056" y="517212"/>
                    <a:pt x="175266" y="527588"/>
                    <a:pt x="15373" y="570981"/>
                  </a:cubicBezTo>
                  <a:cubicBezTo>
                    <a:pt x="-11512" y="578292"/>
                    <a:pt x="-192" y="619798"/>
                    <a:pt x="26692" y="612488"/>
                  </a:cubicBezTo>
                  <a:lnTo>
                    <a:pt x="26692" y="612488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8" name="Freeform: Shape 143">
              <a:extLst>
                <a:ext uri="{FF2B5EF4-FFF2-40B4-BE49-F238E27FC236}">
                  <a16:creationId xmlns:a16="http://schemas.microsoft.com/office/drawing/2014/main" xmlns="" id="{581D1EC4-8332-43D4-8FA9-FED0B8130EA4}"/>
                </a:ext>
              </a:extLst>
            </p:cNvPr>
            <p:cNvSpPr/>
            <p:nvPr/>
          </p:nvSpPr>
          <p:spPr>
            <a:xfrm>
              <a:off x="8710163" y="5950838"/>
              <a:ext cx="396569" cy="579954"/>
            </a:xfrm>
            <a:custGeom>
              <a:avLst/>
              <a:gdLst>
                <a:gd name="connsiteX0" fmla="*/ 27015 w 396569"/>
                <a:gd name="connsiteY0" fmla="*/ 579467 h 579954"/>
                <a:gd name="connsiteX1" fmla="*/ 380763 w 396569"/>
                <a:gd name="connsiteY1" fmla="*/ 545036 h 579954"/>
                <a:gd name="connsiteX2" fmla="*/ 396564 w 396569"/>
                <a:gd name="connsiteY2" fmla="*/ 524282 h 579954"/>
                <a:gd name="connsiteX3" fmla="*/ 278412 w 396569"/>
                <a:gd name="connsiteY3" fmla="*/ 15358 h 579954"/>
                <a:gd name="connsiteX4" fmla="*/ 236906 w 396569"/>
                <a:gd name="connsiteY4" fmla="*/ 26913 h 579954"/>
                <a:gd name="connsiteX5" fmla="*/ 339021 w 396569"/>
                <a:gd name="connsiteY5" fmla="*/ 405187 h 579954"/>
                <a:gd name="connsiteX6" fmla="*/ 352935 w 396569"/>
                <a:gd name="connsiteY6" fmla="*/ 501171 h 579954"/>
                <a:gd name="connsiteX7" fmla="*/ 213794 w 396569"/>
                <a:gd name="connsiteY7" fmla="*/ 516500 h 579954"/>
                <a:gd name="connsiteX8" fmla="*/ 15460 w 396569"/>
                <a:gd name="connsiteY8" fmla="*/ 538197 h 579954"/>
                <a:gd name="connsiteX9" fmla="*/ 27015 w 396569"/>
                <a:gd name="connsiteY9" fmla="*/ 579467 h 579954"/>
                <a:gd name="connsiteX10" fmla="*/ 27015 w 396569"/>
                <a:gd name="connsiteY10" fmla="*/ 579467 h 579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96569" h="579954">
                  <a:moveTo>
                    <a:pt x="27015" y="579467"/>
                  </a:moveTo>
                  <a:cubicBezTo>
                    <a:pt x="143752" y="555884"/>
                    <a:pt x="263319" y="561780"/>
                    <a:pt x="380763" y="545036"/>
                  </a:cubicBezTo>
                  <a:cubicBezTo>
                    <a:pt x="389960" y="543856"/>
                    <a:pt x="396800" y="533008"/>
                    <a:pt x="396564" y="524282"/>
                  </a:cubicBezTo>
                  <a:cubicBezTo>
                    <a:pt x="391611" y="350003"/>
                    <a:pt x="318975" y="183034"/>
                    <a:pt x="278412" y="15358"/>
                  </a:cubicBezTo>
                  <a:cubicBezTo>
                    <a:pt x="271809" y="-11527"/>
                    <a:pt x="230302" y="-207"/>
                    <a:pt x="236906" y="26913"/>
                  </a:cubicBezTo>
                  <a:cubicBezTo>
                    <a:pt x="267800" y="153791"/>
                    <a:pt x="310721" y="277602"/>
                    <a:pt x="339021" y="405187"/>
                  </a:cubicBezTo>
                  <a:cubicBezTo>
                    <a:pt x="346096" y="436789"/>
                    <a:pt x="350105" y="468862"/>
                    <a:pt x="352935" y="501171"/>
                  </a:cubicBezTo>
                  <a:cubicBezTo>
                    <a:pt x="353878" y="512255"/>
                    <a:pt x="225821" y="516028"/>
                    <a:pt x="213794" y="516500"/>
                  </a:cubicBezTo>
                  <a:cubicBezTo>
                    <a:pt x="146818" y="519566"/>
                    <a:pt x="81257" y="524754"/>
                    <a:pt x="15460" y="538197"/>
                  </a:cubicBezTo>
                  <a:cubicBezTo>
                    <a:pt x="-11661" y="543385"/>
                    <a:pt x="-105" y="584891"/>
                    <a:pt x="27015" y="579467"/>
                  </a:cubicBezTo>
                  <a:lnTo>
                    <a:pt x="27015" y="579467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109" name="Freeform: Shape 144">
              <a:extLst>
                <a:ext uri="{FF2B5EF4-FFF2-40B4-BE49-F238E27FC236}">
                  <a16:creationId xmlns:a16="http://schemas.microsoft.com/office/drawing/2014/main" xmlns="" id="{7F7A3021-AC94-4378-9EF3-F7F7652BCC55}"/>
                </a:ext>
              </a:extLst>
            </p:cNvPr>
            <p:cNvSpPr/>
            <p:nvPr/>
          </p:nvSpPr>
          <p:spPr>
            <a:xfrm>
              <a:off x="8916292" y="6173899"/>
              <a:ext cx="458094" cy="550259"/>
            </a:xfrm>
            <a:custGeom>
              <a:avLst/>
              <a:gdLst>
                <a:gd name="connsiteX0" fmla="*/ 20871 w 458094"/>
                <a:gd name="connsiteY0" fmla="*/ 550260 h 550259"/>
                <a:gd name="connsiteX1" fmla="*/ 436878 w 458094"/>
                <a:gd name="connsiteY1" fmla="*/ 541534 h 550259"/>
                <a:gd name="connsiteX2" fmla="*/ 457632 w 458094"/>
                <a:gd name="connsiteY2" fmla="*/ 514177 h 550259"/>
                <a:gd name="connsiteX3" fmla="*/ 389476 w 458094"/>
                <a:gd name="connsiteY3" fmla="*/ 15629 h 550259"/>
                <a:gd name="connsiteX4" fmla="*/ 347970 w 458094"/>
                <a:gd name="connsiteY4" fmla="*/ 27185 h 550259"/>
                <a:gd name="connsiteX5" fmla="*/ 416125 w 458094"/>
                <a:gd name="connsiteY5" fmla="*/ 525733 h 550259"/>
                <a:gd name="connsiteX6" fmla="*/ 436878 w 458094"/>
                <a:gd name="connsiteY6" fmla="*/ 498377 h 550259"/>
                <a:gd name="connsiteX7" fmla="*/ 20871 w 458094"/>
                <a:gd name="connsiteY7" fmla="*/ 507102 h 550259"/>
                <a:gd name="connsiteX8" fmla="*/ 20871 w 458094"/>
                <a:gd name="connsiteY8" fmla="*/ 550260 h 550259"/>
                <a:gd name="connsiteX9" fmla="*/ 20871 w 458094"/>
                <a:gd name="connsiteY9" fmla="*/ 550260 h 550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8094" h="550259">
                  <a:moveTo>
                    <a:pt x="20871" y="550260"/>
                  </a:moveTo>
                  <a:cubicBezTo>
                    <a:pt x="159540" y="550260"/>
                    <a:pt x="298209" y="548609"/>
                    <a:pt x="436878" y="541534"/>
                  </a:cubicBezTo>
                  <a:cubicBezTo>
                    <a:pt x="451736" y="540826"/>
                    <a:pt x="460226" y="528327"/>
                    <a:pt x="457632" y="514177"/>
                  </a:cubicBezTo>
                  <a:cubicBezTo>
                    <a:pt x="427209" y="349095"/>
                    <a:pt x="412116" y="181891"/>
                    <a:pt x="389476" y="15629"/>
                  </a:cubicBezTo>
                  <a:cubicBezTo>
                    <a:pt x="385703" y="-11727"/>
                    <a:pt x="344196" y="-172"/>
                    <a:pt x="347970" y="27185"/>
                  </a:cubicBezTo>
                  <a:cubicBezTo>
                    <a:pt x="370610" y="193446"/>
                    <a:pt x="385703" y="360651"/>
                    <a:pt x="416125" y="525733"/>
                  </a:cubicBezTo>
                  <a:cubicBezTo>
                    <a:pt x="422964" y="516536"/>
                    <a:pt x="430039" y="507574"/>
                    <a:pt x="436878" y="498377"/>
                  </a:cubicBezTo>
                  <a:cubicBezTo>
                    <a:pt x="298209" y="505452"/>
                    <a:pt x="159540" y="507102"/>
                    <a:pt x="20871" y="507102"/>
                  </a:cubicBezTo>
                  <a:cubicBezTo>
                    <a:pt x="-6957" y="507102"/>
                    <a:pt x="-6957" y="550260"/>
                    <a:pt x="20871" y="550260"/>
                  </a:cubicBezTo>
                  <a:lnTo>
                    <a:pt x="20871" y="550260"/>
                  </a:lnTo>
                  <a:close/>
                </a:path>
              </a:pathLst>
            </a:custGeom>
            <a:solidFill>
              <a:srgbClr val="0E514A"/>
            </a:solidFill>
            <a:ln w="234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pic>
        <p:nvPicPr>
          <p:cNvPr id="111" name="Graphic 149">
            <a:extLst>
              <a:ext uri="{FF2B5EF4-FFF2-40B4-BE49-F238E27FC236}">
                <a16:creationId xmlns:a16="http://schemas.microsoft.com/office/drawing/2014/main" xmlns="" id="{C8FEB1EA-94CD-44BB-9380-9A56DEFD2B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243060" y="5463713"/>
            <a:ext cx="1833365" cy="1145318"/>
          </a:xfrm>
          <a:prstGeom prst="rect">
            <a:avLst/>
          </a:prstGeom>
        </p:spPr>
      </p:pic>
      <p:pic>
        <p:nvPicPr>
          <p:cNvPr id="115" name="Graphic 157">
            <a:extLst>
              <a:ext uri="{FF2B5EF4-FFF2-40B4-BE49-F238E27FC236}">
                <a16:creationId xmlns:a16="http://schemas.microsoft.com/office/drawing/2014/main" xmlns="" id="{91C03452-DE87-41E8-8D3C-117CDB3F39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201402" y="4449322"/>
            <a:ext cx="818202" cy="511137"/>
          </a:xfrm>
          <a:prstGeom prst="rect">
            <a:avLst/>
          </a:prstGeom>
        </p:spPr>
      </p:pic>
      <p:pic>
        <p:nvPicPr>
          <p:cNvPr id="117" name="Graphic 114">
            <a:extLst>
              <a:ext uri="{FF2B5EF4-FFF2-40B4-BE49-F238E27FC236}">
                <a16:creationId xmlns:a16="http://schemas.microsoft.com/office/drawing/2014/main" xmlns="" id="{FA0A2C88-3828-4FE0-8CDF-2A4922A5D4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01802" y="-59990"/>
            <a:ext cx="1234819" cy="140797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74767" y="1678459"/>
            <a:ext cx="55955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 algn="just"/>
            <a:r>
              <a:rPr lang="vi-VN" sz="4000" dirty="0">
                <a:solidFill>
                  <a:schemeClr val="bg1"/>
                </a:solidFill>
                <a:latin typeface="#9Slide03 AmpleSoft Bold" panose="02000000000000000000" pitchFamily="2" charset="0"/>
              </a:rPr>
              <a:t>Các nguồn nhiệt không phải vô tận. Do vậy, khi sử dụng, chúng ta cần phải tiết kiệm, tránh lãng phí.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110" name="Group 109">
            <a:extLst>
              <a:ext uri="{FF2B5EF4-FFF2-40B4-BE49-F238E27FC236}">
                <a16:creationId xmlns:a16="http://schemas.microsoft.com/office/drawing/2014/main" xmlns="" id="{2192C764-FC8D-4D93-9B5E-50FFDFE422CA}"/>
              </a:ext>
            </a:extLst>
          </p:cNvPr>
          <p:cNvGrpSpPr/>
          <p:nvPr/>
        </p:nvGrpSpPr>
        <p:grpSpPr>
          <a:xfrm>
            <a:off x="1783722" y="279401"/>
            <a:ext cx="4983649" cy="1636061"/>
            <a:chOff x="3789317" y="3185945"/>
            <a:chExt cx="6644865" cy="1636061"/>
          </a:xfrm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xmlns="" id="{89F3E686-2596-462A-A1A5-EAA5BFE22AC7}"/>
                </a:ext>
              </a:extLst>
            </p:cNvPr>
            <p:cNvSpPr/>
            <p:nvPr/>
          </p:nvSpPr>
          <p:spPr>
            <a:xfrm>
              <a:off x="3789317" y="3185945"/>
              <a:ext cx="6549119" cy="1619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>
                  <a:solidFill>
                    <a:schemeClr val="tx1">
                      <a:lumMod val="20000"/>
                      <a:lumOff val="80000"/>
                    </a:schemeClr>
                  </a:solidFill>
                  <a:latin typeface="UTM Duepuntozero" panose="02040603050506020204" pitchFamily="18" charset="0"/>
                </a:rPr>
                <a:t>Ghi nhớ</a:t>
              </a:r>
              <a:endParaRPr lang="th-TH" sz="13800" b="1" dirty="0">
                <a:solidFill>
                  <a:schemeClr val="tx1">
                    <a:lumMod val="20000"/>
                    <a:lumOff val="80000"/>
                  </a:schemeClr>
                </a:solidFill>
                <a:latin typeface="UTM Duepuntozero" panose="02040603050506020204" pitchFamily="18" charset="0"/>
              </a:endParaRPr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xmlns="" id="{360E9AE5-B9F2-4B88-B54E-6D287E98BB13}"/>
                </a:ext>
              </a:extLst>
            </p:cNvPr>
            <p:cNvSpPr/>
            <p:nvPr/>
          </p:nvSpPr>
          <p:spPr>
            <a:xfrm>
              <a:off x="3885063" y="3202681"/>
              <a:ext cx="6549119" cy="1619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800" b="1" dirty="0" err="1">
                  <a:solidFill>
                    <a:schemeClr val="tx1"/>
                  </a:solidFill>
                  <a:latin typeface="UTM Duepuntozero" panose="02040603050506020204" pitchFamily="18" charset="0"/>
                </a:rPr>
                <a:t>Ghi</a:t>
              </a:r>
              <a:r>
                <a:rPr lang="en-US" sz="13800" b="1" dirty="0">
                  <a:solidFill>
                    <a:schemeClr val="tx1"/>
                  </a:solidFill>
                  <a:latin typeface="UTM Duepuntozero" panose="02040603050506020204" pitchFamily="18" charset="0"/>
                </a:rPr>
                <a:t> </a:t>
              </a:r>
              <a:r>
                <a:rPr lang="en-US" sz="13800" b="1" dirty="0" err="1">
                  <a:solidFill>
                    <a:schemeClr val="tx1"/>
                  </a:solidFill>
                  <a:latin typeface="UTM Duepuntozero" panose="02040603050506020204" pitchFamily="18" charset="0"/>
                </a:rPr>
                <a:t>nhớ</a:t>
              </a:r>
              <a:endParaRPr lang="th-TH" sz="13800" b="1" dirty="0">
                <a:solidFill>
                  <a:schemeClr val="tx1"/>
                </a:solidFill>
                <a:latin typeface="UTM Duepuntozer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302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77556E-17 L -0.39193 0.0868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96" y="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圆角矩形标注 19"/>
          <p:cNvSpPr/>
          <p:nvPr/>
        </p:nvSpPr>
        <p:spPr>
          <a:xfrm flipH="1">
            <a:off x="2739969" y="209581"/>
            <a:ext cx="1686878" cy="833755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24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127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latin typeface="UTM Flamenco" panose="02040603050506020204" pitchFamily="18" charset="0"/>
                <a:ea typeface="方正字迹-邢体草书繁体" panose="03000502000000000000" charset="-122"/>
              </a:rPr>
              <a:t>Câu</a:t>
            </a:r>
            <a:r>
              <a:rPr lang="en-US" altLang="zh-CN" sz="4000" dirty="0">
                <a:latin typeface="UTM Flamenco" panose="02040603050506020204" pitchFamily="18" charset="0"/>
                <a:ea typeface="方正字迹-邢体草书繁体" panose="03000502000000000000" charset="-122"/>
              </a:rPr>
              <a:t> 1 </a:t>
            </a: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4689677" y="293333"/>
            <a:ext cx="4377446" cy="1438632"/>
          </a:xfrm>
          <a:prstGeom prst="snip1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4000" b="1" dirty="0">
                <a:solidFill>
                  <a:srgbClr val="C00000"/>
                </a:solidFill>
              </a:rPr>
              <a:t>Em hãy nêu ví dụ về vật dẫn nhiệt.</a:t>
            </a:r>
            <a:endParaRPr lang="en-US" altLang="en-US" sz="4000" b="1" dirty="0">
              <a:solidFill>
                <a:srgbClr val="C00000"/>
              </a:solidFill>
            </a:endParaRPr>
          </a:p>
        </p:txBody>
      </p:sp>
      <p:sp>
        <p:nvSpPr>
          <p:cNvPr id="25" name="Rectangle 20"/>
          <p:cNvSpPr>
            <a:spLocks noChangeArrowheads="1"/>
          </p:cNvSpPr>
          <p:nvPr/>
        </p:nvSpPr>
        <p:spPr bwMode="auto">
          <a:xfrm>
            <a:off x="4335194" y="5682367"/>
            <a:ext cx="1339225" cy="1285577"/>
          </a:xfrm>
          <a:prstGeom prst="snip2DiagRect">
            <a:avLst/>
          </a:prstGeom>
          <a:solidFill>
            <a:schemeClr val="bg2">
              <a:lumMod val="50000"/>
            </a:schemeClr>
          </a:solidFill>
          <a:ln w="57150">
            <a:solidFill>
              <a:srgbClr val="FFFF00"/>
            </a:solidFill>
            <a:prstDash val="dashDot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FFFF00"/>
                </a:solidFill>
              </a:rPr>
              <a:t>Thìa sắt</a:t>
            </a:r>
            <a:endParaRPr lang="en-US" altLang="en-US" sz="3600" b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Thìa sắt pha chế 26cmmm | Shopee Việt N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395" y="1951379"/>
            <a:ext cx="2693874" cy="35918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hững công dụng hữu ích của dây cáp nhôm vặn xoắ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994" y="2283481"/>
            <a:ext cx="2950755" cy="2563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0"/>
          <p:cNvSpPr>
            <a:spLocks noChangeArrowheads="1"/>
          </p:cNvSpPr>
          <p:nvPr/>
        </p:nvSpPr>
        <p:spPr bwMode="auto">
          <a:xfrm>
            <a:off x="6982028" y="5388522"/>
            <a:ext cx="1800486" cy="2361248"/>
          </a:xfrm>
          <a:prstGeom prst="snip2DiagRect">
            <a:avLst/>
          </a:prstGeom>
          <a:solidFill>
            <a:schemeClr val="bg2">
              <a:lumMod val="50000"/>
            </a:schemeClr>
          </a:solidFill>
          <a:ln w="57150">
            <a:solidFill>
              <a:srgbClr val="FFFF00"/>
            </a:solidFill>
            <a:prstDash val="dashDot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3200" dirty="0">
                <a:solidFill>
                  <a:srgbClr val="FFFF00"/>
                </a:solidFill>
              </a:rPr>
              <a:t>Dây điện bằng nhôm</a:t>
            </a:r>
            <a:endParaRPr lang="en-US" alt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92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3" grpId="0" animBg="1"/>
      <p:bldP spid="25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3946" y="5285529"/>
            <a:ext cx="9784807" cy="2070572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0800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403" y="2277720"/>
            <a:ext cx="3612953" cy="472204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DA8F65D-9E45-418B-855F-A6062E6886B4}"/>
              </a:ext>
            </a:extLst>
          </p:cNvPr>
          <p:cNvGrpSpPr/>
          <p:nvPr/>
        </p:nvGrpSpPr>
        <p:grpSpPr>
          <a:xfrm>
            <a:off x="3098590" y="1316164"/>
            <a:ext cx="5508419" cy="3702150"/>
            <a:chOff x="2449611" y="1569257"/>
            <a:chExt cx="7344558" cy="370215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A4A2219-830A-4F4D-A0EC-62DAAD49CB9F}"/>
                </a:ext>
              </a:extLst>
            </p:cNvPr>
            <p:cNvSpPr/>
            <p:nvPr/>
          </p:nvSpPr>
          <p:spPr>
            <a:xfrm>
              <a:off x="2449611" y="2592362"/>
              <a:ext cx="7235446" cy="161932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>
                  <a:solidFill>
                    <a:schemeClr val="tx1">
                      <a:lumMod val="20000"/>
                      <a:lumOff val="80000"/>
                    </a:schemeClr>
                  </a:solidFill>
                  <a:latin typeface="UVN Bai Sau Nang" panose="04030905020802020C03" pitchFamily="82" charset="0"/>
                  <a:ea typeface="Adobe Gothic Std B" panose="020B0800000000000000" pitchFamily="34" charset="-128"/>
                </a:rPr>
                <a:t>Chúc em</a:t>
              </a:r>
            </a:p>
            <a:p>
              <a:pPr algn="ctr"/>
              <a:r>
                <a:rPr lang="en-US" sz="11500">
                  <a:solidFill>
                    <a:schemeClr val="tx1">
                      <a:lumMod val="20000"/>
                      <a:lumOff val="80000"/>
                    </a:schemeClr>
                  </a:solidFill>
                  <a:latin typeface="UVN Bai Sau Nang" panose="04030905020802020C03" pitchFamily="82" charset="0"/>
                  <a:ea typeface="Adobe Gothic Std B" panose="020B0800000000000000" pitchFamily="34" charset="-128"/>
                </a:rPr>
                <a:t>học tốt</a:t>
              </a:r>
              <a:endParaRPr lang="th-TH" sz="11500" dirty="0">
                <a:solidFill>
                  <a:schemeClr val="tx1">
                    <a:lumMod val="20000"/>
                    <a:lumOff val="80000"/>
                  </a:schemeClr>
                </a:solidFill>
                <a:latin typeface="UVN Bai Sau Nang" panose="04030905020802020C03" pitchFamily="82" charset="0"/>
                <a:ea typeface="Adobe Gothic Std B" panose="020B0800000000000000" pitchFamily="34" charset="-128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A677772F-52ED-4F39-9C36-32234CA0FF43}"/>
                </a:ext>
              </a:extLst>
            </p:cNvPr>
            <p:cNvSpPr/>
            <p:nvPr/>
          </p:nvSpPr>
          <p:spPr>
            <a:xfrm>
              <a:off x="2558723" y="1569257"/>
              <a:ext cx="7235446" cy="3702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500" dirty="0" err="1">
                  <a:solidFill>
                    <a:schemeClr val="tx1"/>
                  </a:solidFill>
                  <a:latin typeface="UVN Bai Sau Nang" panose="04030905020802020C03" pitchFamily="82" charset="0"/>
                  <a:ea typeface="Adobe Gothic Std B" panose="020B0800000000000000" pitchFamily="34" charset="-128"/>
                </a:rPr>
                <a:t>Chúc</a:t>
              </a:r>
              <a:r>
                <a:rPr lang="en-US" sz="11500" dirty="0">
                  <a:solidFill>
                    <a:schemeClr val="tx1"/>
                  </a:solidFill>
                  <a:latin typeface="UVN Bai Sau Nang" panose="04030905020802020C03" pitchFamily="82" charset="0"/>
                  <a:ea typeface="Adobe Gothic Std B" panose="020B0800000000000000" pitchFamily="34" charset="-128"/>
                </a:rPr>
                <a:t> </a:t>
              </a:r>
              <a:r>
                <a:rPr lang="en-US" sz="11500" dirty="0" err="1">
                  <a:solidFill>
                    <a:schemeClr val="tx1"/>
                  </a:solidFill>
                  <a:latin typeface="UVN Bai Sau Nang" panose="04030905020802020C03" pitchFamily="82" charset="0"/>
                  <a:ea typeface="Adobe Gothic Std B" panose="020B0800000000000000" pitchFamily="34" charset="-128"/>
                </a:rPr>
                <a:t>em</a:t>
              </a:r>
              <a:endParaRPr lang="en-US" sz="11500" dirty="0">
                <a:solidFill>
                  <a:schemeClr val="tx1"/>
                </a:solidFill>
                <a:latin typeface="UVN Bai Sau Nang" panose="04030905020802020C03" pitchFamily="82" charset="0"/>
                <a:ea typeface="Adobe Gothic Std B" panose="020B0800000000000000" pitchFamily="34" charset="-128"/>
              </a:endParaRPr>
            </a:p>
            <a:p>
              <a:pPr algn="ctr"/>
              <a:r>
                <a:rPr lang="en-US" sz="11500" dirty="0" err="1">
                  <a:solidFill>
                    <a:schemeClr val="tx1"/>
                  </a:solidFill>
                  <a:latin typeface="UVN Bai Sau Nang" panose="04030905020802020C03" pitchFamily="82" charset="0"/>
                  <a:ea typeface="Adobe Gothic Std B" panose="020B0800000000000000" pitchFamily="34" charset="-128"/>
                </a:rPr>
                <a:t>học</a:t>
              </a:r>
              <a:r>
                <a:rPr lang="en-US" sz="11500" dirty="0">
                  <a:solidFill>
                    <a:schemeClr val="tx1"/>
                  </a:solidFill>
                  <a:latin typeface="UVN Bai Sau Nang" panose="04030905020802020C03" pitchFamily="82" charset="0"/>
                  <a:ea typeface="Adobe Gothic Std B" panose="020B0800000000000000" pitchFamily="34" charset="-128"/>
                </a:rPr>
                <a:t> </a:t>
              </a:r>
              <a:r>
                <a:rPr lang="en-US" sz="11500" dirty="0" err="1">
                  <a:solidFill>
                    <a:schemeClr val="tx1"/>
                  </a:solidFill>
                  <a:latin typeface="UVN Bai Sau Nang" panose="04030905020802020C03" pitchFamily="82" charset="0"/>
                  <a:ea typeface="Adobe Gothic Std B" panose="020B0800000000000000" pitchFamily="34" charset="-128"/>
                </a:rPr>
                <a:t>tốt</a:t>
              </a:r>
              <a:endParaRPr lang="th-TH" sz="11500" dirty="0">
                <a:solidFill>
                  <a:schemeClr val="tx1"/>
                </a:solidFill>
                <a:latin typeface="UVN Bai Sau Nang" panose="04030905020802020C03" pitchFamily="82" charset="0"/>
                <a:ea typeface="Adobe Gothic Std B" panose="020B0800000000000000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5356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4556192" y="4499612"/>
            <a:ext cx="3953120" cy="1600438"/>
          </a:xfrm>
          <a:prstGeom prst="round2DiagRect">
            <a:avLst/>
          </a:prstGeom>
          <a:solidFill>
            <a:schemeClr val="bg1"/>
          </a:solidFill>
          <a:ln w="57150">
            <a:solidFill>
              <a:srgbClr val="00B050"/>
            </a:solidFill>
            <a:prstDash val="dash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4400" b="1" dirty="0"/>
              <a:t>Không khí là vật cách nhiệt.</a:t>
            </a:r>
            <a:endParaRPr lang="en-US" altLang="en-US" sz="4800" b="1" dirty="0"/>
          </a:p>
        </p:txBody>
      </p:sp>
      <p:sp>
        <p:nvSpPr>
          <p:cNvPr id="6" name="Text Box 17"/>
          <p:cNvSpPr txBox="1">
            <a:spLocks noChangeArrowheads="1"/>
          </p:cNvSpPr>
          <p:nvPr/>
        </p:nvSpPr>
        <p:spPr bwMode="auto">
          <a:xfrm>
            <a:off x="4143983" y="1352377"/>
            <a:ext cx="4777540" cy="3371136"/>
          </a:xfrm>
          <a:prstGeom prst="roundRect">
            <a:avLst/>
          </a:prstGeom>
          <a:solidFill>
            <a:schemeClr val="bg1"/>
          </a:solidFill>
          <a:ln w="38100">
            <a:prstDash val="dash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vi-VN" altLang="en-US" sz="4800" b="1" dirty="0">
                <a:solidFill>
                  <a:srgbClr val="FF7847"/>
                </a:solidFill>
              </a:rPr>
              <a:t>Không khí là vật cách nhiệt hay vật dẫn nhiệt?</a:t>
            </a:r>
            <a:endParaRPr lang="en-US" altLang="en-US" sz="4800" b="1" dirty="0">
              <a:solidFill>
                <a:srgbClr val="FF7847"/>
              </a:solidFill>
            </a:endParaRPr>
          </a:p>
        </p:txBody>
      </p:sp>
      <p:sp>
        <p:nvSpPr>
          <p:cNvPr id="8" name="圆角矩形标注 19"/>
          <p:cNvSpPr/>
          <p:nvPr/>
        </p:nvSpPr>
        <p:spPr>
          <a:xfrm flipH="1">
            <a:off x="3609073" y="178614"/>
            <a:ext cx="1686878" cy="833755"/>
          </a:xfrm>
          <a:prstGeom prst="wedgeRoundRectCallout">
            <a:avLst/>
          </a:prstGeom>
          <a:solidFill>
            <a:schemeClr val="accent2"/>
          </a:solidFill>
          <a:ln>
            <a:noFill/>
          </a:ln>
          <a:effectLst>
            <a:outerShdw blurRad="50800" dist="50800" dir="2400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 contourW="12700" prstMaterial="matte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000" dirty="0" err="1">
                <a:latin typeface="UTM Flamenco" panose="02040603050506020204" pitchFamily="18" charset="0"/>
                <a:ea typeface="方正字迹-邢体草书繁体" panose="03000502000000000000" charset="-122"/>
              </a:rPr>
              <a:t>Câu</a:t>
            </a:r>
            <a:r>
              <a:rPr lang="en-US" altLang="zh-CN" sz="4000" dirty="0">
                <a:latin typeface="UTM Flamenco" panose="02040603050506020204" pitchFamily="18" charset="0"/>
                <a:ea typeface="方正字迹-邢体草书繁体" panose="03000502000000000000" charset="-122"/>
              </a:rPr>
              <a:t> 2 </a:t>
            </a:r>
          </a:p>
        </p:txBody>
      </p:sp>
    </p:spTree>
    <p:extLst>
      <p:ext uri="{BB962C8B-B14F-4D97-AF65-F5344CB8AC3E}">
        <p14:creationId xmlns:p14="http://schemas.microsoft.com/office/powerpoint/2010/main" val="28396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3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48"/>
          <a:stretch/>
        </p:blipFill>
        <p:spPr>
          <a:xfrm>
            <a:off x="0" y="3437467"/>
            <a:ext cx="9144000" cy="3420533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951"/>
            <a:ext cx="9144000" cy="573405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757" y="726664"/>
            <a:ext cx="6446486" cy="4297657"/>
          </a:xfrm>
          <a:prstGeom prst="rect">
            <a:avLst/>
          </a:prstGeom>
        </p:spPr>
      </p:pic>
      <p:sp>
        <p:nvSpPr>
          <p:cNvPr id="31" name="文本框 30">
            <a:extLst>
              <a:ext uri="{FF2B5EF4-FFF2-40B4-BE49-F238E27FC236}">
                <a16:creationId xmlns:a16="http://schemas.microsoft.com/office/drawing/2014/main" xmlns="" id="{ED8BEF24-97BD-40CA-A7B2-9B690AA709F4}"/>
              </a:ext>
            </a:extLst>
          </p:cNvPr>
          <p:cNvSpPr txBox="1"/>
          <p:nvPr/>
        </p:nvSpPr>
        <p:spPr>
          <a:xfrm>
            <a:off x="3408633" y="972801"/>
            <a:ext cx="32861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9600" b="1" dirty="0">
                <a:ln>
                  <a:solidFill>
                    <a:schemeClr val="accent2">
                      <a:lumMod val="75000"/>
                    </a:schemeClr>
                  </a:solidFill>
                  <a:prstDash val="sysDash"/>
                </a:ln>
                <a:solidFill>
                  <a:srgbClr val="F7A27E"/>
                </a:solidFill>
                <a:latin typeface="UTM Americana EB" panose="02040603050506020204" pitchFamily="18" charset="0"/>
                <a:ea typeface="字魂115号-刀刀体" panose="00000500000000000000" pitchFamily="2" charset="-122"/>
                <a:cs typeface="字魂105号-简雅黑" panose="00000500000000000000" pitchFamily="2" charset="-122"/>
              </a:rPr>
              <a:t>KHÁM</a:t>
            </a:r>
          </a:p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>
                  <a:solidFill>
                    <a:schemeClr val="accent2">
                      <a:lumMod val="75000"/>
                    </a:schemeClr>
                  </a:solidFill>
                  <a:prstDash val="sysDash"/>
                </a:ln>
                <a:solidFill>
                  <a:srgbClr val="F7A27E"/>
                </a:solidFill>
                <a:effectLst/>
                <a:uLnTx/>
                <a:uFillTx/>
                <a:latin typeface="UTM Americana EB" panose="02040603050506020204" pitchFamily="18" charset="0"/>
                <a:ea typeface="字魂115号-刀刀体" panose="00000500000000000000" pitchFamily="2" charset="-122"/>
                <a:cs typeface="字魂105号-简雅黑" panose="00000500000000000000" pitchFamily="2" charset="-122"/>
              </a:rPr>
              <a:t>PHÁ</a:t>
            </a:r>
            <a:endParaRPr kumimoji="0" lang="zh-CN" altLang="en-US" sz="9600" b="1" i="0" u="none" strike="noStrike" kern="1200" cap="none" spc="0" normalizeH="0" baseline="0" noProof="0" dirty="0">
              <a:ln>
                <a:solidFill>
                  <a:schemeClr val="accent2">
                    <a:lumMod val="75000"/>
                  </a:schemeClr>
                </a:solidFill>
                <a:prstDash val="sysDash"/>
              </a:ln>
              <a:solidFill>
                <a:srgbClr val="F7A27E"/>
              </a:solidFill>
              <a:effectLst/>
              <a:uLnTx/>
              <a:uFillTx/>
              <a:latin typeface="UTM Americana EB" panose="02040603050506020204" pitchFamily="18" charset="0"/>
              <a:ea typeface="字魂115号-刀刀体" panose="00000500000000000000" pitchFamily="2" charset="-122"/>
              <a:cs typeface="字魂105号-简雅黑" panose="00000500000000000000" pitchFamily="2" charset="-122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xmlns="" id="{ED8BEF24-97BD-40CA-A7B2-9B690AA709F4}"/>
              </a:ext>
            </a:extLst>
          </p:cNvPr>
          <p:cNvSpPr txBox="1"/>
          <p:nvPr/>
        </p:nvSpPr>
        <p:spPr>
          <a:xfrm>
            <a:off x="1888222" y="700501"/>
            <a:ext cx="14182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0" u="none" strike="noStrike" kern="1200" cap="none" spc="0" normalizeH="0" baseline="0" noProof="0" dirty="0">
                <a:ln>
                  <a:noFill/>
                </a:ln>
                <a:solidFill>
                  <a:srgbClr val="FF7847"/>
                </a:solidFill>
                <a:effectLst/>
                <a:uLnTx/>
                <a:uFillTx/>
                <a:latin typeface="UTM Cookies" panose="02040603050506020204" pitchFamily="18" charset="0"/>
                <a:ea typeface="字魂115号-刀刀体" panose="00000500000000000000" pitchFamily="2" charset="-122"/>
                <a:cs typeface="字魂105号-简雅黑" panose="00000500000000000000" pitchFamily="2" charset="-122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8419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810" y="3482502"/>
            <a:ext cx="1870792" cy="3302320"/>
          </a:xfrm>
          <a:prstGeom prst="rect">
            <a:avLst/>
          </a:prstGeom>
        </p:spPr>
      </p:pic>
      <p:grpSp>
        <p:nvGrpSpPr>
          <p:cNvPr id="24" name="组合 23">
            <a:extLst>
              <a:ext uri="{FF2B5EF4-FFF2-40B4-BE49-F238E27FC236}">
                <a16:creationId xmlns:a16="http://schemas.microsoft.com/office/drawing/2014/main" xmlns="" id="{C4046BB5-D276-44CF-BD9F-8CB02CBFE0CA}"/>
              </a:ext>
            </a:extLst>
          </p:cNvPr>
          <p:cNvGrpSpPr/>
          <p:nvPr/>
        </p:nvGrpSpPr>
        <p:grpSpPr>
          <a:xfrm>
            <a:off x="4049841" y="375813"/>
            <a:ext cx="1136746" cy="1277457"/>
            <a:chOff x="1770392" y="2794610"/>
            <a:chExt cx="1072181" cy="998471"/>
          </a:xfrm>
        </p:grpSpPr>
        <p:pic>
          <p:nvPicPr>
            <p:cNvPr id="25" name="图片 17">
              <a:extLst>
                <a:ext uri="{FF2B5EF4-FFF2-40B4-BE49-F238E27FC236}">
                  <a16:creationId xmlns:a16="http://schemas.microsoft.com/office/drawing/2014/main" xmlns="" id="{3FD2F113-DE29-46A4-A0C8-C98AB3B247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122" b="21922"/>
            <a:stretch/>
          </p:blipFill>
          <p:spPr>
            <a:xfrm>
              <a:off x="1770392" y="2794610"/>
              <a:ext cx="1072181" cy="998471"/>
            </a:xfrm>
            <a:prstGeom prst="rect">
              <a:avLst/>
            </a:prstGeom>
          </p:spPr>
        </p:pic>
        <p:sp>
          <p:nvSpPr>
            <p:cNvPr id="26" name="椭圆 21">
              <a:extLst>
                <a:ext uri="{FF2B5EF4-FFF2-40B4-BE49-F238E27FC236}">
                  <a16:creationId xmlns:a16="http://schemas.microsoft.com/office/drawing/2014/main" xmlns="" id="{E65A3BA8-7570-4A78-9848-23CB7328193B}"/>
                </a:ext>
              </a:extLst>
            </p:cNvPr>
            <p:cNvSpPr/>
            <p:nvPr/>
          </p:nvSpPr>
          <p:spPr>
            <a:xfrm>
              <a:off x="2079319" y="3027145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27" name="文本框 22">
              <a:extLst>
                <a:ext uri="{FF2B5EF4-FFF2-40B4-BE49-F238E27FC236}">
                  <a16:creationId xmlns:a16="http://schemas.microsoft.com/office/drawing/2014/main" xmlns="" id="{2E2EEE7A-A3AE-4AED-ABD9-179027EEB41F}"/>
                </a:ext>
              </a:extLst>
            </p:cNvPr>
            <p:cNvSpPr txBox="1"/>
            <p:nvPr/>
          </p:nvSpPr>
          <p:spPr>
            <a:xfrm>
              <a:off x="1936509" y="3054158"/>
              <a:ext cx="837573" cy="505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44CAD8"/>
                  </a:solidFill>
                  <a:latin typeface="Arial Black" panose="020B0A04020102020204" pitchFamily="34" charset="0"/>
                  <a:ea typeface="方正卡通简体" panose="03000509000000000000" pitchFamily="65" charset="-122"/>
                </a:rPr>
                <a:t>01</a:t>
              </a:r>
              <a:endParaRPr lang="zh-CN" altLang="en-US" sz="3600" dirty="0">
                <a:solidFill>
                  <a:srgbClr val="44CAD8"/>
                </a:solidFill>
                <a:latin typeface="Arial Black" panose="020B0A04020102020204" pitchFamily="34" charset="0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28" name="组合 24">
            <a:extLst>
              <a:ext uri="{FF2B5EF4-FFF2-40B4-BE49-F238E27FC236}">
                <a16:creationId xmlns:a16="http://schemas.microsoft.com/office/drawing/2014/main" xmlns="" id="{464D5891-AC6B-4EAB-9F4A-B6445C84CB92}"/>
              </a:ext>
            </a:extLst>
          </p:cNvPr>
          <p:cNvGrpSpPr/>
          <p:nvPr/>
        </p:nvGrpSpPr>
        <p:grpSpPr>
          <a:xfrm>
            <a:off x="5362311" y="1863167"/>
            <a:ext cx="1136746" cy="1277457"/>
            <a:chOff x="1770392" y="2794610"/>
            <a:chExt cx="1072181" cy="998471"/>
          </a:xfrm>
        </p:grpSpPr>
        <p:pic>
          <p:nvPicPr>
            <p:cNvPr id="29" name="图片 25">
              <a:extLst>
                <a:ext uri="{FF2B5EF4-FFF2-40B4-BE49-F238E27FC236}">
                  <a16:creationId xmlns:a16="http://schemas.microsoft.com/office/drawing/2014/main" xmlns="" id="{994D6CC4-59AD-4A9C-A6CB-F3E20C5DBC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122" b="21922"/>
            <a:stretch/>
          </p:blipFill>
          <p:spPr>
            <a:xfrm>
              <a:off x="1770392" y="2794610"/>
              <a:ext cx="1072181" cy="998471"/>
            </a:xfrm>
            <a:prstGeom prst="rect">
              <a:avLst/>
            </a:prstGeom>
          </p:spPr>
        </p:pic>
        <p:sp>
          <p:nvSpPr>
            <p:cNvPr id="30" name="椭圆 26">
              <a:extLst>
                <a:ext uri="{FF2B5EF4-FFF2-40B4-BE49-F238E27FC236}">
                  <a16:creationId xmlns:a16="http://schemas.microsoft.com/office/drawing/2014/main" xmlns="" id="{F146E275-B918-4113-A36B-6F46862D3FB1}"/>
                </a:ext>
              </a:extLst>
            </p:cNvPr>
            <p:cNvSpPr/>
            <p:nvPr/>
          </p:nvSpPr>
          <p:spPr>
            <a:xfrm>
              <a:off x="2079319" y="3027145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31" name="文本框 27">
              <a:extLst>
                <a:ext uri="{FF2B5EF4-FFF2-40B4-BE49-F238E27FC236}">
                  <a16:creationId xmlns:a16="http://schemas.microsoft.com/office/drawing/2014/main" xmlns="" id="{6D3C1257-0610-499A-8712-3D195AB5DD27}"/>
                </a:ext>
              </a:extLst>
            </p:cNvPr>
            <p:cNvSpPr txBox="1"/>
            <p:nvPr/>
          </p:nvSpPr>
          <p:spPr>
            <a:xfrm>
              <a:off x="1936509" y="3054158"/>
              <a:ext cx="837573" cy="505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44CAD8"/>
                  </a:solidFill>
                  <a:latin typeface="Arial Black" panose="020B0A04020102020204" pitchFamily="34" charset="0"/>
                  <a:ea typeface="方正卡通简体" panose="03000509000000000000" pitchFamily="65" charset="-122"/>
                </a:rPr>
                <a:t>02</a:t>
              </a:r>
              <a:endParaRPr lang="zh-CN" altLang="en-US" sz="3600" dirty="0">
                <a:solidFill>
                  <a:srgbClr val="44CAD8"/>
                </a:solidFill>
                <a:latin typeface="Arial Black" panose="020B0A04020102020204" pitchFamily="34" charset="0"/>
                <a:ea typeface="方正卡通简体" panose="03000509000000000000" pitchFamily="65" charset="-122"/>
              </a:endParaRPr>
            </a:p>
          </p:txBody>
        </p:sp>
      </p:grpSp>
      <p:grpSp>
        <p:nvGrpSpPr>
          <p:cNvPr id="32" name="组合 28">
            <a:extLst>
              <a:ext uri="{FF2B5EF4-FFF2-40B4-BE49-F238E27FC236}">
                <a16:creationId xmlns:a16="http://schemas.microsoft.com/office/drawing/2014/main" xmlns="" id="{2D585980-234F-4B49-A19B-7A53F6168439}"/>
              </a:ext>
            </a:extLst>
          </p:cNvPr>
          <p:cNvGrpSpPr/>
          <p:nvPr/>
        </p:nvGrpSpPr>
        <p:grpSpPr>
          <a:xfrm>
            <a:off x="3943482" y="3318745"/>
            <a:ext cx="1136746" cy="1277457"/>
            <a:chOff x="1770392" y="2794610"/>
            <a:chExt cx="1072181" cy="998471"/>
          </a:xfrm>
        </p:grpSpPr>
        <p:pic>
          <p:nvPicPr>
            <p:cNvPr id="33" name="图片 29">
              <a:extLst>
                <a:ext uri="{FF2B5EF4-FFF2-40B4-BE49-F238E27FC236}">
                  <a16:creationId xmlns:a16="http://schemas.microsoft.com/office/drawing/2014/main" xmlns="" id="{E1FA5940-D540-4919-811B-65156752B3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0122" b="21922"/>
            <a:stretch/>
          </p:blipFill>
          <p:spPr>
            <a:xfrm>
              <a:off x="1770392" y="2794610"/>
              <a:ext cx="1072181" cy="998471"/>
            </a:xfrm>
            <a:prstGeom prst="rect">
              <a:avLst/>
            </a:prstGeom>
          </p:spPr>
        </p:pic>
        <p:sp>
          <p:nvSpPr>
            <p:cNvPr id="34" name="椭圆 30">
              <a:extLst>
                <a:ext uri="{FF2B5EF4-FFF2-40B4-BE49-F238E27FC236}">
                  <a16:creationId xmlns:a16="http://schemas.microsoft.com/office/drawing/2014/main" xmlns="" id="{5D6AD967-EF2B-4139-BF20-67A77E120823}"/>
                </a:ext>
              </a:extLst>
            </p:cNvPr>
            <p:cNvSpPr/>
            <p:nvPr/>
          </p:nvSpPr>
          <p:spPr>
            <a:xfrm>
              <a:off x="2079319" y="3027145"/>
              <a:ext cx="533400" cy="533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/>
            </a:p>
          </p:txBody>
        </p:sp>
        <p:sp>
          <p:nvSpPr>
            <p:cNvPr id="35" name="文本框 31">
              <a:extLst>
                <a:ext uri="{FF2B5EF4-FFF2-40B4-BE49-F238E27FC236}">
                  <a16:creationId xmlns:a16="http://schemas.microsoft.com/office/drawing/2014/main" xmlns="" id="{7C76914C-090B-4082-8530-37624AAC2EBC}"/>
                </a:ext>
              </a:extLst>
            </p:cNvPr>
            <p:cNvSpPr txBox="1"/>
            <p:nvPr/>
          </p:nvSpPr>
          <p:spPr>
            <a:xfrm>
              <a:off x="1936509" y="3054158"/>
              <a:ext cx="837573" cy="505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44CAD8"/>
                  </a:solidFill>
                  <a:latin typeface="Arial Black" panose="020B0A04020102020204" pitchFamily="34" charset="0"/>
                  <a:ea typeface="方正卡通简体" panose="03000509000000000000" pitchFamily="65" charset="-122"/>
                </a:rPr>
                <a:t>03</a:t>
              </a:r>
              <a:endParaRPr lang="zh-CN" altLang="en-US" sz="3600" dirty="0">
                <a:solidFill>
                  <a:srgbClr val="44CAD8"/>
                </a:solidFill>
                <a:latin typeface="Arial Black" panose="020B0A04020102020204" pitchFamily="34" charset="0"/>
                <a:ea typeface="方正卡通简体" panose="03000509000000000000" pitchFamily="65" charset="-122"/>
              </a:endParaRPr>
            </a:p>
          </p:txBody>
        </p:sp>
      </p:grpSp>
      <p:sp>
        <p:nvSpPr>
          <p:cNvPr id="36" name="TextBox 18">
            <a:extLst>
              <a:ext uri="{FF2B5EF4-FFF2-40B4-BE49-F238E27FC236}">
                <a16:creationId xmlns:a16="http://schemas.microsoft.com/office/drawing/2014/main" xmlns="" id="{850D28AF-E180-443B-9BAC-EBFF88BF6AB5}"/>
              </a:ext>
            </a:extLst>
          </p:cNvPr>
          <p:cNvSpPr txBox="1"/>
          <p:nvPr/>
        </p:nvSpPr>
        <p:spPr>
          <a:xfrm>
            <a:off x="5094302" y="192102"/>
            <a:ext cx="4023037" cy="2338989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r>
              <a:rPr lang="vi-VN" altLang="en-US" sz="4800" b="1" dirty="0">
                <a:solidFill>
                  <a:srgbClr val="FF0000"/>
                </a:solidFill>
                <a:latin typeface="UTM French Vanilla" panose="02040603050506020204" pitchFamily="18" charset="0"/>
              </a:rPr>
              <a:t>Các nguồn nhiệt và vai trò của chúng.</a:t>
            </a:r>
            <a:endParaRPr lang="en-US" altLang="zh-CN" sz="4800" b="1" dirty="0">
              <a:solidFill>
                <a:srgbClr val="FF0000"/>
              </a:solidFill>
              <a:latin typeface="UTM Cookies" panose="02040603050506020204" pitchFamily="18" charset="0"/>
              <a:ea typeface="方正字迹-邢体草书繁体" panose="03000502000000000000" charset="-122"/>
            </a:endParaRPr>
          </a:p>
        </p:txBody>
      </p:sp>
      <p:sp>
        <p:nvSpPr>
          <p:cNvPr id="37" name="TextBox 18">
            <a:extLst>
              <a:ext uri="{FF2B5EF4-FFF2-40B4-BE49-F238E27FC236}">
                <a16:creationId xmlns:a16="http://schemas.microsoft.com/office/drawing/2014/main" xmlns="" id="{C49B5844-3531-4F32-88BB-C64FB325BC7E}"/>
              </a:ext>
            </a:extLst>
          </p:cNvPr>
          <p:cNvSpPr txBox="1"/>
          <p:nvPr/>
        </p:nvSpPr>
        <p:spPr>
          <a:xfrm>
            <a:off x="1" y="1470695"/>
            <a:ext cx="5689841" cy="3077653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r>
              <a:rPr lang="vi-VN" altLang="en-US" sz="4800" b="1" dirty="0">
                <a:solidFill>
                  <a:schemeClr val="accent6">
                    <a:lumMod val="50000"/>
                  </a:schemeClr>
                </a:solidFill>
                <a:latin typeface="UTM French Vanilla" panose="02040603050506020204" pitchFamily="18" charset="0"/>
              </a:rPr>
              <a:t>Cách phòng tránh những rủi ro, nguy hiểm khi sử dụng nguồn nhiệt.</a:t>
            </a:r>
            <a:endParaRPr lang="vi-VN" altLang="en-US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8" name="TextBox 18">
            <a:extLst>
              <a:ext uri="{FF2B5EF4-FFF2-40B4-BE49-F238E27FC236}">
                <a16:creationId xmlns:a16="http://schemas.microsoft.com/office/drawing/2014/main" xmlns="" id="{9BDB9941-96D5-431B-A4A6-E37DD36A8A43}"/>
              </a:ext>
            </a:extLst>
          </p:cNvPr>
          <p:cNvSpPr txBox="1"/>
          <p:nvPr/>
        </p:nvSpPr>
        <p:spPr>
          <a:xfrm>
            <a:off x="5113971" y="3185955"/>
            <a:ext cx="4113352" cy="2338989"/>
          </a:xfrm>
          <a:prstGeom prst="rect">
            <a:avLst/>
          </a:prstGeom>
          <a:noFill/>
        </p:spPr>
        <p:txBody>
          <a:bodyPr wrap="square" lIns="121810" tIns="60904" rIns="121810" bIns="60904" rtlCol="0">
            <a:spAutoFit/>
          </a:bodyPr>
          <a:lstStyle/>
          <a:p>
            <a:pPr>
              <a:tabLst>
                <a:tab pos="5567363" algn="l"/>
              </a:tabLst>
            </a:pPr>
            <a:r>
              <a:rPr lang="vi-VN" altLang="zh-CN" sz="4800" b="1" dirty="0">
                <a:solidFill>
                  <a:srgbClr val="0070C0"/>
                </a:solidFill>
                <a:latin typeface="UTM French Vanilla" panose="02040603050506020204" pitchFamily="18" charset="0"/>
              </a:rPr>
              <a:t>Tiết kiệm khi sử dụng nguồn nhiệt.</a:t>
            </a:r>
            <a:endParaRPr lang="vi-VN" altLang="en-US" sz="4800" b="1" dirty="0">
              <a:solidFill>
                <a:srgbClr val="0070C0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35941" y="122181"/>
            <a:ext cx="20810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400" b="1" dirty="0" err="1">
                <a:solidFill>
                  <a:srgbClr val="C00000"/>
                </a:solidFill>
                <a:latin typeface="UTM Cancel" panose="02040603050506020204" pitchFamily="18" charset="0"/>
                <a:ea typeface="方正卡通简体" panose="03000509000000000000" pitchFamily="65" charset="-122"/>
              </a:rPr>
              <a:t>Bài</a:t>
            </a:r>
            <a:r>
              <a:rPr lang="en-US" altLang="zh-CN" sz="4400" b="1" dirty="0">
                <a:solidFill>
                  <a:srgbClr val="C00000"/>
                </a:solidFill>
                <a:latin typeface="UTM Cancel" panose="02040603050506020204" pitchFamily="18" charset="0"/>
                <a:ea typeface="方正卡通简体" panose="03000509000000000000" pitchFamily="65" charset="-122"/>
              </a:rPr>
              <a:t> </a:t>
            </a:r>
            <a:r>
              <a:rPr lang="en-US" altLang="zh-CN" sz="4400" b="1" dirty="0" err="1">
                <a:solidFill>
                  <a:srgbClr val="C00000"/>
                </a:solidFill>
                <a:latin typeface="UTM Cancel" panose="02040603050506020204" pitchFamily="18" charset="0"/>
                <a:ea typeface="方正卡通简体" panose="03000509000000000000" pitchFamily="65" charset="-122"/>
              </a:rPr>
              <a:t>mới</a:t>
            </a:r>
            <a:endParaRPr lang="zh-CN" altLang="en-US" sz="2400" b="1" dirty="0">
              <a:solidFill>
                <a:srgbClr val="C00000"/>
              </a:solidFill>
              <a:latin typeface="UTM Cancel" panose="02040603050506020204" pitchFamily="18" charset="0"/>
              <a:ea typeface="方正卡通简体" panose="03000509000000000000" pitchFamily="65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561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96" b="100000" l="0" r="100000">
                        <a14:foregroundMark x1="42979" y1="21801" x2="51064" y2="260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354" y="953311"/>
            <a:ext cx="1648203" cy="1973168"/>
          </a:xfrm>
          <a:prstGeom prst="rect">
            <a:avLst/>
          </a:prstGeom>
        </p:spPr>
      </p:pic>
      <p:sp>
        <p:nvSpPr>
          <p:cNvPr id="10" name="文本框 34">
            <a:extLst>
              <a:ext uri="{FF2B5EF4-FFF2-40B4-BE49-F238E27FC236}">
                <a16:creationId xmlns:a16="http://schemas.microsoft.com/office/drawing/2014/main" xmlns="" id="{2B8075FB-CC11-41C6-892F-DBCE6CA63AB1}"/>
              </a:ext>
            </a:extLst>
          </p:cNvPr>
          <p:cNvSpPr txBox="1"/>
          <p:nvPr/>
        </p:nvSpPr>
        <p:spPr>
          <a:xfrm>
            <a:off x="850705" y="2915205"/>
            <a:ext cx="738985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5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5400" b="1" kern="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 NGUỒN NHIỆT VÀ VAI TRÒ CỦA CHÚNG.</a:t>
            </a:r>
            <a:endParaRPr lang="en-US" sz="5400" b="1" kern="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775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44859B0-7C89-48C8-977B-2B884AFA18B9}"/>
              </a:ext>
            </a:extLst>
          </p:cNvPr>
          <p:cNvSpPr/>
          <p:nvPr/>
        </p:nvSpPr>
        <p:spPr>
          <a:xfrm>
            <a:off x="884049" y="708987"/>
            <a:ext cx="7338256" cy="3477875"/>
          </a:xfrm>
          <a:prstGeom prst="rect">
            <a:avLst/>
          </a:prstGeom>
          <a:solidFill>
            <a:schemeClr val="accent4">
              <a:lumMod val="60000"/>
              <a:lumOff val="40000"/>
              <a:alpha val="76000"/>
            </a:schemeClr>
          </a:solidFill>
          <a:ln w="47625">
            <a:solidFill>
              <a:schemeClr val="bg1"/>
            </a:solidFill>
            <a:prstDash val="dashDot"/>
          </a:ln>
        </p:spPr>
        <p:txBody>
          <a:bodyPr wrap="square">
            <a:spAutoFit/>
          </a:bodyPr>
          <a:lstStyle/>
          <a:p>
            <a:pPr algn="just" fontAlgn="base"/>
            <a:r>
              <a:rPr lang="vi-VN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Quan sát tranh SGK/106, hãy dự đoán:</a:t>
            </a:r>
          </a:p>
          <a:p>
            <a:pPr marL="571500" indent="-571500" algn="just" fontAlgn="base">
              <a:buFontTx/>
              <a:buChar char="-"/>
            </a:pPr>
            <a:r>
              <a:rPr lang="vi-VN" sz="4400" b="1" dirty="0">
                <a:solidFill>
                  <a:srgbClr val="C00000"/>
                </a:solidFill>
                <a:latin typeface="+mj-lt"/>
              </a:rPr>
              <a:t>Vật nào nguồn tỏa nhiệt? </a:t>
            </a:r>
          </a:p>
          <a:p>
            <a:pPr marL="571500" indent="-571500" algn="just" fontAlgn="base">
              <a:buFontTx/>
              <a:buChar char="-"/>
            </a:pPr>
            <a:r>
              <a:rPr lang="vi-VN" sz="4400" b="1" dirty="0">
                <a:solidFill>
                  <a:srgbClr val="C00000"/>
                </a:solidFill>
                <a:latin typeface="+mj-lt"/>
              </a:rPr>
              <a:t>Vai trò của nguồn tỏa nhiệt đó?</a:t>
            </a:r>
          </a:p>
        </p:txBody>
      </p:sp>
    </p:spTree>
    <p:extLst>
      <p:ext uri="{BB962C8B-B14F-4D97-AF65-F5344CB8AC3E}">
        <p14:creationId xmlns:p14="http://schemas.microsoft.com/office/powerpoint/2010/main" val="170447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Nghề làm muối ở Ninh Thuận | Đặc sản địa phương | Báo ảnh Dân tộc và Miền  nú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1370">
            <a:off x="1110948" y="213142"/>
            <a:ext cx="3428660" cy="3428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ếp gas Sunhouse SHB3336HA dương kính cao cấ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51370">
            <a:off x="1163198" y="3515402"/>
            <a:ext cx="3428660" cy="32355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Vẻ Đẹp Bắc Ninh - Bạn đã từng nấu cơm ntn &amp;amp;amp; cay xè mắt ^^ | Faceboo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62">
            <a:off x="5007715" y="261072"/>
            <a:ext cx="3341745" cy="33374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7" descr="IMG_2044"/>
          <p:cNvPicPr>
            <a:picLocks noChangeAspect="1" noChangeArrowheads="1"/>
          </p:cNvPicPr>
          <p:nvPr/>
        </p:nvPicPr>
        <p:blipFill>
          <a:blip r:embed="rId6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362">
            <a:off x="5001591" y="3515402"/>
            <a:ext cx="3347869" cy="30853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618129"/>
      </p:ext>
    </p:extLst>
  </p:cSld>
  <p:clrMapOvr>
    <a:masterClrMapping/>
  </p:clrMapOvr>
</p:sld>
</file>

<file path=ppt/theme/theme1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683</Words>
  <Application>Microsoft Office PowerPoint</Application>
  <PresentationFormat>Trình chiếu trên màn hình (4:3)</PresentationFormat>
  <Paragraphs>111</Paragraphs>
  <Slides>30</Slides>
  <Notes>27</Notes>
  <HiddenSlides>0</HiddenSlides>
  <MMClips>0</MMClips>
  <ScaleCrop>false</ScaleCrop>
  <HeadingPairs>
    <vt:vector size="4" baseType="variant">
      <vt:variant>
        <vt:lpstr>Chủ đề</vt:lpstr>
      </vt:variant>
      <vt:variant>
        <vt:i4>1</vt:i4>
      </vt:variant>
      <vt:variant>
        <vt:lpstr>Tiêu đề Bản chiếu</vt:lpstr>
      </vt:variant>
      <vt:variant>
        <vt:i4>30</vt:i4>
      </vt:variant>
    </vt:vector>
  </HeadingPairs>
  <TitlesOfParts>
    <vt:vector size="31" baseType="lpstr">
      <vt:lpstr>Chủ đề của Office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  <vt:lpstr>Bản trình bày của PowerPoint</vt:lpstr>
    </vt:vector>
  </TitlesOfParts>
  <Company>Phienbanmoi.com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trình bày của PowerPoint</dc:title>
  <dc:creator>Windows User</dc:creator>
  <cp:lastModifiedBy>Windows User</cp:lastModifiedBy>
  <cp:revision>1</cp:revision>
  <dcterms:created xsi:type="dcterms:W3CDTF">2022-03-18T12:50:14Z</dcterms:created>
  <dcterms:modified xsi:type="dcterms:W3CDTF">2022-03-18T12:51:31Z</dcterms:modified>
</cp:coreProperties>
</file>