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0" r:id="rId1"/>
  </p:sldMasterIdLst>
  <p:notesMasterIdLst>
    <p:notesMasterId r:id="rId27"/>
  </p:notesMasterIdLst>
  <p:sldIdLst>
    <p:sldId id="318" r:id="rId2"/>
    <p:sldId id="257" r:id="rId3"/>
    <p:sldId id="256" r:id="rId4"/>
    <p:sldId id="258" r:id="rId5"/>
    <p:sldId id="267" r:id="rId6"/>
    <p:sldId id="269" r:id="rId7"/>
    <p:sldId id="320" r:id="rId8"/>
    <p:sldId id="270" r:id="rId9"/>
    <p:sldId id="272" r:id="rId10"/>
    <p:sldId id="273" r:id="rId11"/>
    <p:sldId id="317" r:id="rId12"/>
    <p:sldId id="275" r:id="rId13"/>
    <p:sldId id="283" r:id="rId14"/>
    <p:sldId id="284" r:id="rId15"/>
    <p:sldId id="286" r:id="rId16"/>
    <p:sldId id="291" r:id="rId17"/>
    <p:sldId id="296" r:id="rId18"/>
    <p:sldId id="297" r:id="rId19"/>
    <p:sldId id="295" r:id="rId20"/>
    <p:sldId id="299" r:id="rId21"/>
    <p:sldId id="304" r:id="rId22"/>
    <p:sldId id="306" r:id="rId23"/>
    <p:sldId id="307" r:id="rId24"/>
    <p:sldId id="313" r:id="rId25"/>
    <p:sldId id="314" r:id="rId26"/>
  </p:sldIdLst>
  <p:sldSz cx="12192000" cy="6858000"/>
  <p:notesSz cx="6858000" cy="9144000"/>
  <p:embeddedFontLst>
    <p:embeddedFont>
      <p:font typeface="Britannic Bold" panose="020B0903060703020204" pitchFamily="34"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mbria" panose="02040503050406030204" pitchFamily="18" charset="0"/>
      <p:regular r:id="rId35"/>
      <p:bold r:id="rId36"/>
      <p:italic r:id="rId37"/>
      <p:boldItalic r:id="rId38"/>
    </p:embeddedFont>
    <p:embeddedFont>
      <p:font typeface="Tahoma" panose="020B0604030504040204" pitchFamily="34" charset="0"/>
      <p:regular r:id="rId39"/>
      <p:bold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1D0F"/>
    <a:srgbClr val="993366"/>
    <a:srgbClr val="FF9900"/>
    <a:srgbClr val="FF0000"/>
    <a:srgbClr val="A54C0F"/>
    <a:srgbClr val="2D2A2F"/>
    <a:srgbClr val="FF6600"/>
    <a:srgbClr val="C45A12"/>
    <a:srgbClr val="2B4F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74000" autoAdjust="0"/>
  </p:normalViewPr>
  <p:slideViewPr>
    <p:cSldViewPr snapToGrid="0">
      <p:cViewPr varScale="1">
        <p:scale>
          <a:sx n="50" d="100"/>
          <a:sy n="50" d="100"/>
        </p:scale>
        <p:origin x="384"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C8603A-5FE1-4E15-9662-6AF85F7F9BE2}" type="datetimeFigureOut">
              <a:rPr lang="en-US" smtClean="0"/>
              <a:t>3/26/2022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8D7A21-EBDA-4E7B-B62E-C1FED17A09EF}" type="slidenum">
              <a:rPr lang="en-US" smtClean="0"/>
              <a:t>‹#›</a:t>
            </a:fld>
            <a:endParaRPr lang="en-US"/>
          </a:p>
        </p:txBody>
      </p:sp>
    </p:spTree>
    <p:extLst>
      <p:ext uri="{BB962C8B-B14F-4D97-AF65-F5344CB8AC3E}">
        <p14:creationId xmlns:p14="http://schemas.microsoft.com/office/powerpoint/2010/main" val="4220720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vi.wikipedia.org/wiki/Th%E1%BA%BF_k%E1%BB%B7_15" TargetMode="External"/><Relationship Id="rId3" Type="http://schemas.openxmlformats.org/officeDocument/2006/relationships/hyperlink" Target="https://vi.wikipedia.org/wiki/Qu%E1%BA%A3ng_B%C3%ACnh" TargetMode="External"/><Relationship Id="rId7" Type="http://schemas.openxmlformats.org/officeDocument/2006/relationships/hyperlink" Target="https://vi.wikipedia.org/wiki/S%C3%A1ch_%C4%91%E1%BB%8F_IUCN"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vi.wikipedia.org/wiki/S%C3%A1ch_%C4%91%E1%BB%8F_Vi%E1%BB%87t_Nam" TargetMode="External"/><Relationship Id="rId5" Type="http://schemas.openxmlformats.org/officeDocument/2006/relationships/hyperlink" Target="https://vi.wikipedia.org/wiki/S%C3%B4ng_ng%E1%BA%A7m" TargetMode="External"/><Relationship Id="rId4" Type="http://schemas.openxmlformats.org/officeDocument/2006/relationships/hyperlink" Target="https://vi.wikipedia.org/wiki/%C4%90%C3%A1_v%C3%B4i" TargetMode="External"/><Relationship Id="rId9" Type="http://schemas.openxmlformats.org/officeDocument/2006/relationships/hyperlink" Target="https://vi.wikipedia.org/wiki/Th%E1%BA%BF_k%E1%BB%B7_19"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vi.wikipedia.org/wiki/Hu%E1%BA%BF" TargetMode="External"/><Relationship Id="rId13" Type="http://schemas.openxmlformats.org/officeDocument/2006/relationships/hyperlink" Target="https://vi.wikipedia.org/wiki/B%E1%BA%A3o_%C4%90%E1%BA%A1i" TargetMode="External"/><Relationship Id="rId18" Type="http://schemas.openxmlformats.org/officeDocument/2006/relationships/hyperlink" Target="https://vi.wikipedia.org/wiki/Kil%C3%B4m%C3%A9t" TargetMode="External"/><Relationship Id="rId3" Type="http://schemas.openxmlformats.org/officeDocument/2006/relationships/hyperlink" Target="https://vi.wikipedia.org/wiki/Ch%C3%BAa_Nguy%E1%BB%85n" TargetMode="External"/><Relationship Id="rId21" Type="http://schemas.openxmlformats.org/officeDocument/2006/relationships/hyperlink" Target="https://vi.wikipedia.org/wiki/Vi%E1%BB%87t_Nam" TargetMode="External"/><Relationship Id="rId7" Type="http://schemas.openxmlformats.org/officeDocument/2006/relationships/hyperlink" Target="https://vi.wikipedia.org/wiki/Quang_Trung" TargetMode="External"/><Relationship Id="rId12" Type="http://schemas.openxmlformats.org/officeDocument/2006/relationships/hyperlink" Target="https://vi.wikipedia.org/wiki/Nh%C3%A0_Nguy%E1%BB%85n" TargetMode="External"/><Relationship Id="rId17" Type="http://schemas.openxmlformats.org/officeDocument/2006/relationships/hyperlink" Target="https://vi.wikipedia.org/wiki/Ch%C4%83m_Pa" TargetMode="External"/><Relationship Id="rId2" Type="http://schemas.openxmlformats.org/officeDocument/2006/relationships/slide" Target="../slides/slide15.xml"/><Relationship Id="rId16" Type="http://schemas.openxmlformats.org/officeDocument/2006/relationships/hyperlink" Target="https://vi.wikipedia.org/wiki/%C4%90%E1%BB%81n" TargetMode="External"/><Relationship Id="rId20" Type="http://schemas.openxmlformats.org/officeDocument/2006/relationships/hyperlink" Target="https://vi.wikipedia.org/wiki/%C4%90%C3%B4ng_Nam_%C3%81" TargetMode="External"/><Relationship Id="rId1" Type="http://schemas.openxmlformats.org/officeDocument/2006/relationships/notesMaster" Target="../notesMasters/notesMaster1.xml"/><Relationship Id="rId6" Type="http://schemas.openxmlformats.org/officeDocument/2006/relationships/hyperlink" Target="https://vi.wikipedia.org/wiki/1802" TargetMode="External"/><Relationship Id="rId11" Type="http://schemas.openxmlformats.org/officeDocument/2006/relationships/hyperlink" Target="https://vi.wikipedia.org/wiki/Ho%C3%A0ng_%C4%91%E1%BA%BF" TargetMode="External"/><Relationship Id="rId5" Type="http://schemas.openxmlformats.org/officeDocument/2006/relationships/hyperlink" Target="https://vi.wikipedia.org/wiki/T%C3%A2y_S%C6%A1n" TargetMode="External"/><Relationship Id="rId15" Type="http://schemas.openxmlformats.org/officeDocument/2006/relationships/hyperlink" Target="https://vi.wikipedia.org/wiki/Qu%E1%BA%A3ng_Nam" TargetMode="External"/><Relationship Id="rId10" Type="http://schemas.openxmlformats.org/officeDocument/2006/relationships/hyperlink" Target="https://vi.wikipedia.org/wiki/1945" TargetMode="External"/><Relationship Id="rId19" Type="http://schemas.openxmlformats.org/officeDocument/2006/relationships/hyperlink" Target="https://vi.wikipedia.org/wiki/%E1%BA%A4n_%C4%90%E1%BB%99_gi%C3%A1o" TargetMode="External"/><Relationship Id="rId4" Type="http://schemas.openxmlformats.org/officeDocument/2006/relationships/hyperlink" Target="https://vi.wikipedia.org/wiki/Th%E1%BB%A7_%C4%91%C3%B4" TargetMode="External"/><Relationship Id="rId9" Type="http://schemas.openxmlformats.org/officeDocument/2006/relationships/hyperlink" Target="https://vi.wikipedia.org/wiki/Th%E1%BB%A7_%C4%91%C3%B4_Vi%E1%BB%87t_Nam" TargetMode="External"/><Relationship Id="rId14" Type="http://schemas.openxmlformats.org/officeDocument/2006/relationships/hyperlink" Target="https://vi.wikipedia.org/wiki/Chi%E1%BA%BFu_tho%C3%A1i_v%E1%BB%8B_c%E1%BB%A7a_B%E1%BA%A3o_%C4%90%E1%BA%A1i"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vi.wikipedia.org/wiki/Dung_Qu%E1%BA%A5t"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vi.wikipedia.org/wiki/Qu%E1%BA%A3ng_Ng%C3%A3i" TargetMode="External"/><Relationship Id="rId5" Type="http://schemas.openxmlformats.org/officeDocument/2006/relationships/hyperlink" Target="https://vi.wikipedia.org/wiki/Vi%E1%BB%87t_Nam" TargetMode="External"/><Relationship Id="rId4" Type="http://schemas.openxmlformats.org/officeDocument/2006/relationships/hyperlink" Target="https://vi.wikipedia.org/w/index.php?title=Nh%C3%A0_m%C3%A1y_l%E1%BB%8Dc_d%E1%BA%A7u&amp;action=edit&amp;redlink=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Cách</a:t>
            </a:r>
            <a:r>
              <a:rPr lang="en-US" baseline="0" dirty="0"/>
              <a:t> </a:t>
            </a:r>
            <a:r>
              <a:rPr lang="en-US" baseline="0" dirty="0" err="1"/>
              <a:t>chơi</a:t>
            </a:r>
            <a:r>
              <a:rPr lang="en-US" baseline="0" dirty="0"/>
              <a:t>: </a:t>
            </a:r>
          </a:p>
          <a:p>
            <a:r>
              <a:rPr lang="en-US" baseline="0" dirty="0"/>
              <a:t>-GV </a:t>
            </a:r>
            <a:r>
              <a:rPr lang="en-US" baseline="0" dirty="0" err="1"/>
              <a:t>ấn</a:t>
            </a:r>
            <a:r>
              <a:rPr lang="en-US" baseline="0" dirty="0"/>
              <a:t> </a:t>
            </a:r>
            <a:r>
              <a:rPr lang="en-US" baseline="0" dirty="0" err="1"/>
              <a:t>chọn</a:t>
            </a:r>
            <a:r>
              <a:rPr lang="en-US" baseline="0" dirty="0"/>
              <a:t> </a:t>
            </a:r>
            <a:r>
              <a:rPr lang="en-US" baseline="0" dirty="0" err="1"/>
              <a:t>các</a:t>
            </a:r>
            <a:r>
              <a:rPr lang="en-US" baseline="0" dirty="0"/>
              <a:t> </a:t>
            </a:r>
            <a:r>
              <a:rPr lang="en-US" baseline="0" dirty="0" err="1"/>
              <a:t>miếng</a:t>
            </a:r>
            <a:r>
              <a:rPr lang="en-US" baseline="0" dirty="0"/>
              <a:t> </a:t>
            </a:r>
            <a:r>
              <a:rPr lang="en-US" baseline="0" dirty="0" err="1"/>
              <a:t>vàng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p>
          <a:p>
            <a:r>
              <a:rPr lang="en-US" baseline="0" dirty="0"/>
              <a:t>- </a:t>
            </a:r>
            <a:r>
              <a:rPr lang="en-US" baseline="0" dirty="0" err="1"/>
              <a:t>Sau</a:t>
            </a:r>
            <a:r>
              <a:rPr lang="en-US" baseline="0" dirty="0"/>
              <a:t> </a:t>
            </a:r>
            <a:r>
              <a:rPr lang="en-US" baseline="0" dirty="0" err="1"/>
              <a:t>đó</a:t>
            </a:r>
            <a:r>
              <a:rPr lang="en-US" baseline="0" dirty="0"/>
              <a:t> </a:t>
            </a:r>
            <a:r>
              <a:rPr lang="en-US" baseline="0"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hình</a:t>
            </a:r>
            <a:r>
              <a:rPr lang="en-US" baseline="0" dirty="0"/>
              <a:t> </a:t>
            </a:r>
            <a:r>
              <a:rPr lang="en-US" baseline="0" dirty="0" err="1"/>
              <a:t>ảnh</a:t>
            </a:r>
            <a:r>
              <a:rPr lang="en-US" baseline="0" dirty="0"/>
              <a:t> </a:t>
            </a:r>
            <a:r>
              <a:rPr lang="en-US" baseline="0" dirty="0" err="1"/>
              <a:t>ông</a:t>
            </a:r>
            <a:r>
              <a:rPr lang="en-US" baseline="0" dirty="0"/>
              <a:t> </a:t>
            </a:r>
            <a:r>
              <a:rPr lang="en-US" baseline="0" dirty="0" err="1"/>
              <a:t>chủ</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chọn</a:t>
            </a:r>
            <a:r>
              <a:rPr lang="en-US" baseline="0" dirty="0"/>
              <a:t> </a:t>
            </a:r>
            <a:r>
              <a:rPr lang="en-US" baseline="0" dirty="0" err="1"/>
              <a:t>tiếp</a:t>
            </a:r>
            <a:r>
              <a:rPr lang="en-US" baseline="0" dirty="0"/>
              <a:t> </a:t>
            </a:r>
            <a:r>
              <a:rPr lang="en-US" baseline="0" dirty="0" err="1"/>
              <a:t>câu</a:t>
            </a:r>
            <a:r>
              <a:rPr lang="en-US" baseline="0" dirty="0"/>
              <a:t> </a:t>
            </a:r>
            <a:r>
              <a:rPr lang="en-US" baseline="0" dirty="0" err="1"/>
              <a:t>hỏi</a:t>
            </a:r>
            <a:r>
              <a:rPr lang="en-US" baseline="0" dirty="0"/>
              <a:t>. </a:t>
            </a:r>
            <a:endParaRPr lang="en-US" dirty="0"/>
          </a:p>
        </p:txBody>
      </p:sp>
      <p:sp>
        <p:nvSpPr>
          <p:cNvPr id="4" name="Slide Number Placeholder 3"/>
          <p:cNvSpPr>
            <a:spLocks noGrp="1"/>
          </p:cNvSpPr>
          <p:nvPr>
            <p:ph type="sldNum" sz="quarter" idx="10"/>
          </p:nvPr>
        </p:nvSpPr>
        <p:spPr/>
        <p:txBody>
          <a:bodyPr/>
          <a:lstStyle/>
          <a:p>
            <a:fld id="{638D7A21-EBDA-4E7B-B62E-C1FED17A09EF}" type="slidenum">
              <a:rPr lang="en-US" smtClean="0"/>
              <a:t>3</a:t>
            </a:fld>
            <a:endParaRPr lang="en-US"/>
          </a:p>
        </p:txBody>
      </p:sp>
    </p:spTree>
    <p:extLst>
      <p:ext uri="{BB962C8B-B14F-4D97-AF65-F5344CB8AC3E}">
        <p14:creationId xmlns:p14="http://schemas.microsoft.com/office/powerpoint/2010/main" val="2682669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baseline="0" dirty="0">
                <a:solidFill>
                  <a:schemeClr val="tx1"/>
                </a:solidFill>
                <a:effectLst/>
                <a:latin typeface="+mn-lt"/>
                <a:ea typeface="+mn-ea"/>
                <a:cs typeface="+mn-cs"/>
              </a:rPr>
              <a:t> HS </a:t>
            </a:r>
            <a:r>
              <a:rPr lang="en-US" sz="1200" b="0" i="0" kern="1200" baseline="0" dirty="0" err="1">
                <a:solidFill>
                  <a:schemeClr val="tx1"/>
                </a:solidFill>
                <a:effectLst/>
                <a:latin typeface="+mn-lt"/>
                <a:ea typeface="+mn-ea"/>
                <a:cs typeface="+mn-cs"/>
              </a:rPr>
              <a:t>giới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thiệu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về</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danh</a:t>
            </a:r>
            <a:r>
              <a:rPr lang="en-US" sz="1200" b="0" i="0" kern="1200" baseline="0" dirty="0">
                <a:solidFill>
                  <a:schemeClr val="tx1"/>
                </a:solidFill>
                <a:effectLst/>
                <a:latin typeface="+mn-lt"/>
                <a:ea typeface="+mn-ea"/>
                <a:cs typeface="+mn-cs"/>
              </a:rPr>
              <a:t> lam </a:t>
            </a:r>
            <a:r>
              <a:rPr lang="en-US" sz="1200" b="0" i="0" kern="1200" baseline="0" dirty="0" err="1">
                <a:solidFill>
                  <a:schemeClr val="tx1"/>
                </a:solidFill>
                <a:effectLst/>
                <a:latin typeface="+mn-lt"/>
                <a:ea typeface="+mn-ea"/>
                <a:cs typeface="+mn-cs"/>
              </a:rPr>
              <a:t>thắng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địa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điểm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nổi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tiếng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Gv</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thể</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giới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thiệu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thêm</a:t>
            </a:r>
            <a:r>
              <a:rPr lang="en-US" sz="1200" b="0" i="0" kern="1200" baseline="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Vườn quốc gia Phong Nha-Kẻ Bàng ở</a:t>
            </a:r>
            <a:r>
              <a:rPr lang="vi-VN"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tỉnh </a:t>
            </a:r>
            <a:r>
              <a:rPr lang="vi-VN" sz="1200" b="0" i="0" u="none" strike="noStrike" kern="1200" dirty="0">
                <a:solidFill>
                  <a:schemeClr val="tx1"/>
                </a:solidFill>
                <a:effectLst/>
                <a:latin typeface="+mn-lt"/>
                <a:ea typeface="+mn-ea"/>
                <a:cs typeface="+mn-cs"/>
                <a:hlinkClick r:id="rId3" tooltip="Quảng Bình"/>
              </a:rPr>
              <a:t>Quảng Bình</a:t>
            </a:r>
            <a:r>
              <a:rPr lang="vi-VN" sz="1200" b="0" i="0" kern="1200" dirty="0">
                <a:solidFill>
                  <a:schemeClr val="tx1"/>
                </a:solidFill>
                <a:effectLst/>
                <a:latin typeface="+mn-lt"/>
                <a:ea typeface="+mn-ea"/>
                <a:cs typeface="+mn-cs"/>
              </a:rPr>
              <a:t>. Đặc trưng của vườn quốc gia này là các kiến tạo </a:t>
            </a:r>
            <a:r>
              <a:rPr lang="vi-VN" sz="1200" b="0" i="0" u="none" strike="noStrike" kern="1200" dirty="0">
                <a:solidFill>
                  <a:schemeClr val="tx1"/>
                </a:solidFill>
                <a:effectLst/>
                <a:latin typeface="+mn-lt"/>
                <a:ea typeface="+mn-ea"/>
                <a:cs typeface="+mn-cs"/>
                <a:hlinkClick r:id="rId4" tooltip="Đá vôi"/>
              </a:rPr>
              <a:t>đá vôi</a:t>
            </a:r>
            <a:r>
              <a:rPr lang="vi-VN" sz="1200" b="0" i="0" kern="1200" dirty="0">
                <a:solidFill>
                  <a:schemeClr val="tx1"/>
                </a:solidFill>
                <a:effectLst/>
                <a:latin typeface="+mn-lt"/>
                <a:ea typeface="+mn-ea"/>
                <a:cs typeface="+mn-cs"/>
              </a:rPr>
              <a:t>, 300 hang động, các </a:t>
            </a:r>
            <a:r>
              <a:rPr lang="vi-VN" sz="1200" b="0" i="0" u="none" strike="noStrike" kern="1200" dirty="0">
                <a:solidFill>
                  <a:schemeClr val="tx1"/>
                </a:solidFill>
                <a:effectLst/>
                <a:latin typeface="+mn-lt"/>
                <a:ea typeface="+mn-ea"/>
                <a:cs typeface="+mn-cs"/>
                <a:hlinkClick r:id="rId5" tooltip="Sông ngầm"/>
              </a:rPr>
              <a:t>sông ngầm</a:t>
            </a:r>
            <a:r>
              <a:rPr lang="vi-VN" sz="1200" b="0" i="0" kern="1200" dirty="0">
                <a:solidFill>
                  <a:schemeClr val="tx1"/>
                </a:solidFill>
                <a:effectLst/>
                <a:latin typeface="+mn-lt"/>
                <a:ea typeface="+mn-ea"/>
                <a:cs typeface="+mn-cs"/>
              </a:rPr>
              <a:t> và hệ động thực vật quý hiếm nằm trong </a:t>
            </a:r>
            <a:r>
              <a:rPr lang="vi-VN" sz="1200" b="0" i="0" u="none" strike="noStrike" kern="1200" dirty="0">
                <a:solidFill>
                  <a:schemeClr val="tx1"/>
                </a:solidFill>
                <a:effectLst/>
                <a:latin typeface="+mn-lt"/>
                <a:ea typeface="+mn-ea"/>
                <a:cs typeface="+mn-cs"/>
                <a:hlinkClick r:id="rId6" tooltip="Sách đỏ Việt Nam"/>
              </a:rPr>
              <a:t>Sách đỏ Việt Nam</a:t>
            </a:r>
            <a:r>
              <a:rPr lang="vi-VN" sz="1200" b="0" i="0" kern="1200" dirty="0">
                <a:solidFill>
                  <a:schemeClr val="tx1"/>
                </a:solidFill>
                <a:effectLst/>
                <a:latin typeface="+mn-lt"/>
                <a:ea typeface="+mn-ea"/>
                <a:cs typeface="+mn-cs"/>
              </a:rPr>
              <a:t> và </a:t>
            </a:r>
            <a:r>
              <a:rPr lang="vi-VN" sz="1200" b="0" i="0" u="none" strike="noStrike" kern="1200" dirty="0">
                <a:solidFill>
                  <a:schemeClr val="tx1"/>
                </a:solidFill>
                <a:effectLst/>
                <a:latin typeface="+mn-lt"/>
                <a:ea typeface="+mn-ea"/>
                <a:cs typeface="+mn-cs"/>
                <a:hlinkClick r:id="rId7" tooltip="Sách đỏ IUCN"/>
              </a:rPr>
              <a:t>Sách đỏ thế giới</a:t>
            </a:r>
            <a:r>
              <a:rPr lang="vi-VN" sz="1200" b="0" i="0"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Phố cổ Hội An là một ví dụ nổi bật cho một cảng thương mại của ĐNÁ vào </a:t>
            </a:r>
            <a:r>
              <a:rPr lang="vi-VN" sz="1200" b="0" i="0" u="none" strike="noStrike" kern="1200" dirty="0">
                <a:solidFill>
                  <a:schemeClr val="tx1"/>
                </a:solidFill>
                <a:effectLst/>
                <a:latin typeface="+mn-lt"/>
                <a:ea typeface="+mn-ea"/>
                <a:cs typeface="+mn-cs"/>
                <a:hlinkClick r:id="rId8" tooltip="Thế kỷ 15"/>
              </a:rPr>
              <a:t>TK15</a:t>
            </a:r>
            <a:r>
              <a:rPr lang="vi-VN" sz="1200" b="0" i="0" u="none" strike="noStrike"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tới </a:t>
            </a:r>
            <a:r>
              <a:rPr lang="vi-VN" sz="1200" b="0" i="0" u="none" strike="noStrike" kern="1200" dirty="0">
                <a:solidFill>
                  <a:schemeClr val="tx1"/>
                </a:solidFill>
                <a:effectLst/>
                <a:latin typeface="+mn-lt"/>
                <a:ea typeface="+mn-ea"/>
                <a:cs typeface="+mn-cs"/>
                <a:hlinkClick r:id="rId9" tooltip="Thế kỷ 19"/>
              </a:rPr>
              <a:t>TK19</a:t>
            </a:r>
            <a:r>
              <a:rPr lang="vi-VN" sz="1200" b="0" i="0" kern="1200" dirty="0">
                <a:solidFill>
                  <a:schemeClr val="tx1"/>
                </a:solidFill>
                <a:effectLst/>
                <a:latin typeface="+mn-lt"/>
                <a:ea typeface="+mn-ea"/>
                <a:cs typeface="+mn-cs"/>
              </a:rPr>
              <a:t>. Phần lớn những ngôi nhà ở đây phân bố dọc theo những trục phố nhỏ hẹp.</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BC2298-632B-4151-A8FA-5A2C42365B18}" type="slidenum">
              <a:rPr lang="en-US" smtClean="0"/>
              <a:t>14</a:t>
            </a:fld>
            <a:endParaRPr lang="en-US"/>
          </a:p>
        </p:txBody>
      </p:sp>
    </p:spTree>
    <p:extLst>
      <p:ext uri="{BB962C8B-B14F-4D97-AF65-F5344CB8AC3E}">
        <p14:creationId xmlns:p14="http://schemas.microsoft.com/office/powerpoint/2010/main" val="584985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baseline="0" dirty="0">
                <a:solidFill>
                  <a:schemeClr val="tx1"/>
                </a:solidFill>
                <a:effectLst/>
                <a:latin typeface="+mn-lt"/>
                <a:ea typeface="+mn-ea"/>
                <a:cs typeface="+mn-cs"/>
              </a:rPr>
              <a:t> HS </a:t>
            </a:r>
            <a:r>
              <a:rPr lang="en-US" sz="1200" b="0" i="0" kern="1200" baseline="0" dirty="0" err="1">
                <a:solidFill>
                  <a:schemeClr val="tx1"/>
                </a:solidFill>
                <a:effectLst/>
                <a:latin typeface="+mn-lt"/>
                <a:ea typeface="+mn-ea"/>
                <a:cs typeface="+mn-cs"/>
              </a:rPr>
              <a:t>giới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thiệu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về</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danh</a:t>
            </a:r>
            <a:r>
              <a:rPr lang="en-US" sz="1200" b="0" i="0" kern="1200" baseline="0" dirty="0">
                <a:solidFill>
                  <a:schemeClr val="tx1"/>
                </a:solidFill>
                <a:effectLst/>
                <a:latin typeface="+mn-lt"/>
                <a:ea typeface="+mn-ea"/>
                <a:cs typeface="+mn-cs"/>
              </a:rPr>
              <a:t> lam </a:t>
            </a:r>
            <a:r>
              <a:rPr lang="en-US" sz="1200" b="0" i="0" kern="1200" baseline="0" dirty="0" err="1">
                <a:solidFill>
                  <a:schemeClr val="tx1"/>
                </a:solidFill>
                <a:effectLst/>
                <a:latin typeface="+mn-lt"/>
                <a:ea typeface="+mn-ea"/>
                <a:cs typeface="+mn-cs"/>
              </a:rPr>
              <a:t>thắng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địa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điểm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nổi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tiếng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Gv</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thể</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giới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thiệu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thêm</a:t>
            </a:r>
            <a:r>
              <a:rPr lang="en-US" sz="1200" b="0" i="0" kern="1200" baseline="0" dirty="0">
                <a:solidFill>
                  <a:schemeClr val="tx1"/>
                </a:solidFill>
                <a:effectLst/>
                <a:latin typeface="+mn-lt"/>
                <a:ea typeface="+mn-ea"/>
                <a:cs typeface="+mn-cs"/>
              </a:rPr>
              <a:t>:</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t>
            </a:r>
            <a:r>
              <a:rPr lang="vi-VN" sz="1200" b="1" i="0" kern="1200" dirty="0">
                <a:solidFill>
                  <a:schemeClr val="tx1"/>
                </a:solidFill>
                <a:effectLst/>
                <a:latin typeface="+mn-lt"/>
                <a:ea typeface="+mn-ea"/>
                <a:cs typeface="+mn-cs"/>
              </a:rPr>
              <a:t>Kinh đô Huế</a:t>
            </a:r>
            <a:r>
              <a:rPr lang="vi-VN" sz="1200" b="0" i="0" kern="1200" dirty="0">
                <a:solidFill>
                  <a:schemeClr val="tx1"/>
                </a:solidFill>
                <a:effectLst/>
                <a:latin typeface="+mn-lt"/>
                <a:ea typeface="+mn-ea"/>
                <a:cs typeface="+mn-cs"/>
              </a:rPr>
              <a:t> là thủ phủ của các </a:t>
            </a:r>
            <a:r>
              <a:rPr lang="vi-VN" sz="1200" b="0" i="0" u="none" strike="noStrike" kern="1200" dirty="0">
                <a:solidFill>
                  <a:schemeClr val="tx1"/>
                </a:solidFill>
                <a:effectLst/>
                <a:latin typeface="+mn-lt"/>
                <a:ea typeface="+mn-ea"/>
                <a:cs typeface="+mn-cs"/>
                <a:hlinkClick r:id="rId3" tooltip="Chúa Nguyễn"/>
              </a:rPr>
              <a:t>chúa Nguyễn</a:t>
            </a:r>
            <a:r>
              <a:rPr lang="vi-VN" sz="1200" b="0" i="0" kern="1200" dirty="0">
                <a:solidFill>
                  <a:schemeClr val="tx1"/>
                </a:solidFill>
                <a:effectLst/>
                <a:latin typeface="+mn-lt"/>
                <a:ea typeface="+mn-ea"/>
                <a:cs typeface="+mn-cs"/>
              </a:rPr>
              <a:t> từ năm 1687 đến 1774. Là </a:t>
            </a:r>
            <a:r>
              <a:rPr lang="vi-VN" sz="1200" b="0" i="0" u="none" strike="noStrike" kern="1200" dirty="0">
                <a:solidFill>
                  <a:schemeClr val="tx1"/>
                </a:solidFill>
                <a:effectLst/>
                <a:latin typeface="+mn-lt"/>
                <a:ea typeface="+mn-ea"/>
                <a:cs typeface="+mn-cs"/>
                <a:hlinkClick r:id="rId4" tooltip="Thủ đô"/>
              </a:rPr>
              <a:t>thủ đô</a:t>
            </a:r>
            <a:r>
              <a:rPr lang="vi-VN" sz="1200" b="0" i="0" kern="1200" dirty="0">
                <a:solidFill>
                  <a:schemeClr val="tx1"/>
                </a:solidFill>
                <a:effectLst/>
                <a:latin typeface="+mn-lt"/>
                <a:ea typeface="+mn-ea"/>
                <a:cs typeface="+mn-cs"/>
              </a:rPr>
              <a:t> của triều đại </a:t>
            </a:r>
            <a:r>
              <a:rPr lang="vi-VN" sz="1200" b="0" i="0" u="none" strike="noStrike" kern="1200" dirty="0">
                <a:solidFill>
                  <a:schemeClr val="tx1"/>
                </a:solidFill>
                <a:effectLst/>
                <a:latin typeface="+mn-lt"/>
                <a:ea typeface="+mn-ea"/>
                <a:cs typeface="+mn-cs"/>
                <a:hlinkClick r:id="rId5" tooltip="Tây Sơn"/>
              </a:rPr>
              <a:t>Tây Sơn</a:t>
            </a:r>
            <a:r>
              <a:rPr lang="vi-VN" sz="1200" b="0" i="0" kern="1200" dirty="0">
                <a:solidFill>
                  <a:schemeClr val="tx1"/>
                </a:solidFill>
                <a:effectLst/>
                <a:latin typeface="+mn-lt"/>
                <a:ea typeface="+mn-ea"/>
                <a:cs typeface="+mn-cs"/>
              </a:rPr>
              <a:t> từ năm </a:t>
            </a:r>
            <a:r>
              <a:rPr lang="vi-VN" sz="1200" b="0" i="0" u="none" strike="noStrike" kern="1200" dirty="0">
                <a:solidFill>
                  <a:schemeClr val="tx1"/>
                </a:solidFill>
                <a:effectLst/>
                <a:latin typeface="+mn-lt"/>
                <a:ea typeface="+mn-ea"/>
                <a:cs typeface="+mn-cs"/>
                <a:hlinkClick r:id="rId6" tooltip="1802"/>
              </a:rPr>
              <a:t>1788</a:t>
            </a:r>
            <a:r>
              <a:rPr lang="vi-VN" sz="1200" b="0" i="0" kern="1200" dirty="0">
                <a:solidFill>
                  <a:schemeClr val="tx1"/>
                </a:solidFill>
                <a:effectLst/>
                <a:latin typeface="+mn-lt"/>
                <a:ea typeface="+mn-ea"/>
                <a:cs typeface="+mn-cs"/>
              </a:rPr>
              <a:t> khi Hoàng đế </a:t>
            </a:r>
            <a:r>
              <a:rPr lang="vi-VN" sz="1200" b="0" i="0" u="none" strike="noStrike" kern="1200" dirty="0">
                <a:solidFill>
                  <a:schemeClr val="tx1"/>
                </a:solidFill>
                <a:effectLst/>
                <a:latin typeface="+mn-lt"/>
                <a:ea typeface="+mn-ea"/>
                <a:cs typeface="+mn-cs"/>
                <a:hlinkClick r:id="rId7" tooltip="Quang Trung"/>
              </a:rPr>
              <a:t>Quang Trung</a:t>
            </a:r>
            <a:r>
              <a:rPr lang="vi-VN" sz="1200" b="0" i="0" kern="1200" dirty="0">
                <a:solidFill>
                  <a:schemeClr val="tx1"/>
                </a:solidFill>
                <a:effectLst/>
                <a:latin typeface="+mn-lt"/>
                <a:ea typeface="+mn-ea"/>
                <a:cs typeface="+mn-cs"/>
              </a:rPr>
              <a:t> tức </a:t>
            </a:r>
            <a:r>
              <a:rPr lang="vi-VN" sz="1200" b="0" i="0" u="none" strike="noStrike" kern="1200" dirty="0">
                <a:solidFill>
                  <a:schemeClr val="tx1"/>
                </a:solidFill>
                <a:effectLst/>
                <a:latin typeface="+mn-lt"/>
                <a:ea typeface="+mn-ea"/>
                <a:cs typeface="+mn-cs"/>
                <a:hlinkClick r:id="rId7" tooltip="Quang Trung"/>
              </a:rPr>
              <a:t>Nguyễn Huệ</a:t>
            </a:r>
            <a:r>
              <a:rPr lang="vi-VN" sz="1200" b="0" i="0" kern="1200" dirty="0">
                <a:solidFill>
                  <a:schemeClr val="tx1"/>
                </a:solidFill>
                <a:effectLst/>
                <a:latin typeface="+mn-lt"/>
                <a:ea typeface="+mn-ea"/>
                <a:cs typeface="+mn-cs"/>
              </a:rPr>
              <a:t> lên ngôi. </a:t>
            </a:r>
            <a:r>
              <a:rPr lang="vi-VN" sz="1200" b="0" i="0" u="none" strike="noStrike" kern="1200" dirty="0">
                <a:solidFill>
                  <a:schemeClr val="tx1"/>
                </a:solidFill>
                <a:effectLst/>
                <a:latin typeface="+mn-lt"/>
                <a:ea typeface="+mn-ea"/>
                <a:cs typeface="+mn-cs"/>
                <a:hlinkClick r:id="rId8" tooltip="Huế"/>
              </a:rPr>
              <a:t>Huế</a:t>
            </a:r>
            <a:r>
              <a:rPr lang="vi-VN" sz="1200" b="0" i="0" kern="1200" dirty="0">
                <a:solidFill>
                  <a:schemeClr val="tx1"/>
                </a:solidFill>
                <a:effectLst/>
                <a:latin typeface="+mn-lt"/>
                <a:ea typeface="+mn-ea"/>
                <a:cs typeface="+mn-cs"/>
              </a:rPr>
              <a:t> kết thúc sứ mệnh là </a:t>
            </a:r>
            <a:r>
              <a:rPr lang="vi-VN" sz="1200" b="0" i="0" u="none" strike="noStrike" kern="1200" dirty="0">
                <a:solidFill>
                  <a:schemeClr val="tx1"/>
                </a:solidFill>
                <a:effectLst/>
                <a:latin typeface="+mn-lt"/>
                <a:ea typeface="+mn-ea"/>
                <a:cs typeface="+mn-cs"/>
                <a:hlinkClick r:id="rId9" tooltip="Thủ đô Việt Nam"/>
              </a:rPr>
              <a:t>thủ đô Việt Nam</a:t>
            </a:r>
            <a:r>
              <a:rPr lang="vi-VN" sz="1200" b="0" i="0" kern="1200" dirty="0">
                <a:solidFill>
                  <a:schemeClr val="tx1"/>
                </a:solidFill>
                <a:effectLst/>
                <a:latin typeface="+mn-lt"/>
                <a:ea typeface="+mn-ea"/>
                <a:cs typeface="+mn-cs"/>
              </a:rPr>
              <a:t> vào năm </a:t>
            </a:r>
            <a:r>
              <a:rPr lang="vi-VN" sz="1200" b="0" i="0" u="none" strike="noStrike" kern="1200" dirty="0">
                <a:solidFill>
                  <a:schemeClr val="tx1"/>
                </a:solidFill>
                <a:effectLst/>
                <a:latin typeface="+mn-lt"/>
                <a:ea typeface="+mn-ea"/>
                <a:cs typeface="+mn-cs"/>
                <a:hlinkClick r:id="rId10" tooltip="1945"/>
              </a:rPr>
              <a:t>1945</a:t>
            </a:r>
            <a:r>
              <a:rPr lang="vi-VN" sz="1200" b="0" i="0" kern="1200" dirty="0">
                <a:solidFill>
                  <a:schemeClr val="tx1"/>
                </a:solidFill>
                <a:effectLst/>
                <a:latin typeface="+mn-lt"/>
                <a:ea typeface="+mn-ea"/>
                <a:cs typeface="+mn-cs"/>
              </a:rPr>
              <a:t> khi vị </a:t>
            </a:r>
            <a:r>
              <a:rPr lang="vi-VN" sz="1200" b="0" i="0" u="none" strike="noStrike" kern="1200" dirty="0">
                <a:solidFill>
                  <a:schemeClr val="tx1"/>
                </a:solidFill>
                <a:effectLst/>
                <a:latin typeface="+mn-lt"/>
                <a:ea typeface="+mn-ea"/>
                <a:cs typeface="+mn-cs"/>
                <a:hlinkClick r:id="rId11" tooltip="Hoàng đế"/>
              </a:rPr>
              <a:t>hoàng đế</a:t>
            </a:r>
            <a:r>
              <a:rPr lang="vi-VN" sz="1200" b="0" i="0" kern="1200" dirty="0">
                <a:solidFill>
                  <a:schemeClr val="tx1"/>
                </a:solidFill>
                <a:effectLst/>
                <a:latin typeface="+mn-lt"/>
                <a:ea typeface="+mn-ea"/>
                <a:cs typeface="+mn-cs"/>
              </a:rPr>
              <a:t> cuối cùng của </a:t>
            </a:r>
            <a:r>
              <a:rPr lang="vi-VN" sz="1200" b="0" i="0" u="none" strike="noStrike" kern="1200" dirty="0">
                <a:solidFill>
                  <a:schemeClr val="tx1"/>
                </a:solidFill>
                <a:effectLst/>
                <a:latin typeface="+mn-lt"/>
                <a:ea typeface="+mn-ea"/>
                <a:cs typeface="+mn-cs"/>
                <a:hlinkClick r:id="rId12" tooltip="Nhà Nguyễn"/>
              </a:rPr>
              <a:t>nhà Nguyễn</a:t>
            </a:r>
            <a:r>
              <a:rPr lang="vi-VN" sz="1200" b="0" i="0" kern="1200" dirty="0">
                <a:solidFill>
                  <a:schemeClr val="tx1"/>
                </a:solidFill>
                <a:effectLst/>
                <a:latin typeface="+mn-lt"/>
                <a:ea typeface="+mn-ea"/>
                <a:cs typeface="+mn-cs"/>
              </a:rPr>
              <a:t> là </a:t>
            </a:r>
            <a:r>
              <a:rPr lang="vi-VN" sz="1200" b="0" i="0" u="none" strike="noStrike" kern="1200" dirty="0">
                <a:solidFill>
                  <a:schemeClr val="tx1"/>
                </a:solidFill>
                <a:effectLst/>
                <a:latin typeface="+mn-lt"/>
                <a:ea typeface="+mn-ea"/>
                <a:cs typeface="+mn-cs"/>
                <a:hlinkClick r:id="rId13" tooltip="Bảo Đại"/>
              </a:rPr>
              <a:t>Bảo Đại</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14" tooltip="Chiếu thoái vị của Bảo Đại"/>
              </a:rPr>
              <a:t>thoái vị</a:t>
            </a:r>
            <a:r>
              <a:rPr lang="en-US" sz="1200" b="0" i="0" u="none" strike="noStrike" kern="1200" dirty="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vi-VN" sz="1200" b="0" i="0" kern="1200" dirty="0">
                <a:solidFill>
                  <a:schemeClr val="tx1"/>
                </a:solidFill>
                <a:effectLst/>
                <a:latin typeface="+mn-lt"/>
                <a:ea typeface="+mn-ea"/>
                <a:cs typeface="+mn-cs"/>
              </a:rPr>
              <a:t>Thành nhà Hồ được xây dựng vào </a:t>
            </a:r>
            <a:r>
              <a:rPr lang="vi-VN" sz="1200" b="0" i="0" u="none" strike="noStrike" kern="1200" dirty="0">
                <a:solidFill>
                  <a:schemeClr val="tx1"/>
                </a:solidFill>
                <a:effectLst/>
                <a:latin typeface="+mn-lt"/>
                <a:ea typeface="+mn-ea"/>
                <a:cs typeface="+mn-cs"/>
              </a:rPr>
              <a:t>TK14</a:t>
            </a:r>
            <a:r>
              <a:rPr lang="vi-VN"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Đây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tòa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thành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cố</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kiến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trúc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độc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đáo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bằng</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đ</a:t>
            </a:r>
            <a:r>
              <a:rPr lang="vi-VN" sz="1200" b="0" i="0" u="none" strike="noStrike" kern="1200" dirty="0">
                <a:solidFill>
                  <a:schemeClr val="tx1"/>
                </a:solidFill>
                <a:effectLst/>
                <a:latin typeface="+mn-lt"/>
                <a:ea typeface="+mn-ea"/>
                <a:cs typeface="+mn-cs"/>
              </a:rPr>
              <a:t>á</a:t>
            </a:r>
            <a:r>
              <a:rPr lang="vi-VN" sz="1200" b="0" i="0" u="none" strike="noStrike"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mô</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lớn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hiếm</a:t>
            </a:r>
            <a:r>
              <a:rPr lang="en-US" sz="1200" b="0" i="0" kern="1200" dirty="0">
                <a:solidFill>
                  <a:schemeClr val="tx1"/>
                </a:solidFill>
                <a:effectLst/>
                <a:latin typeface="+mn-lt"/>
                <a:ea typeface="+mn-ea"/>
                <a:cs typeface="+mn-cs"/>
              </a:rPr>
              <a:t> hoi ở </a:t>
            </a:r>
            <a:r>
              <a:rPr lang="en-US" sz="1200" b="0" i="0" u="none" strike="noStrike" kern="1200" dirty="0">
                <a:solidFill>
                  <a:schemeClr val="tx1"/>
                </a:solidFill>
                <a:effectLst/>
                <a:latin typeface="+mn-lt"/>
                <a:ea typeface="+mn-ea"/>
                <a:cs typeface="+mn-cs"/>
              </a:rPr>
              <a:t>V</a:t>
            </a:r>
            <a:r>
              <a:rPr lang="vi-VN" sz="1200" b="0" i="0" u="none" strike="noStrike" kern="1200" dirty="0">
                <a:solidFill>
                  <a:schemeClr val="tx1"/>
                </a:solidFill>
                <a:effectLst/>
                <a:latin typeface="+mn-lt"/>
                <a:ea typeface="+mn-ea"/>
                <a:cs typeface="+mn-cs"/>
              </a:rPr>
              <a:t>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giá</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trị</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độc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đáo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nhất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nhất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còn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lại</a:t>
            </a:r>
            <a:r>
              <a:rPr lang="en-US" sz="1200" b="0" i="0" kern="1200" dirty="0">
                <a:solidFill>
                  <a:schemeClr val="tx1"/>
                </a:solidFill>
                <a:effectLst/>
                <a:latin typeface="+mn-lt"/>
                <a:ea typeface="+mn-ea"/>
                <a:cs typeface="+mn-cs"/>
              </a:rPr>
              <a:t> ở </a:t>
            </a:r>
            <a:r>
              <a:rPr lang="en-US" sz="1200" b="0" i="0" kern="1200" dirty="0" err="1">
                <a:solidFill>
                  <a:schemeClr val="tx1"/>
                </a:solidFill>
                <a:effectLst/>
                <a:latin typeface="+mn-lt"/>
                <a:ea typeface="+mn-ea"/>
                <a:cs typeface="+mn-cs"/>
              </a:rPr>
              <a:t>tại</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Đ</a:t>
            </a:r>
            <a:r>
              <a:rPr lang="vi-VN" sz="1200" b="0" i="0" u="none" strike="noStrike" kern="1200" dirty="0">
                <a:solidFill>
                  <a:schemeClr val="tx1"/>
                </a:solidFill>
                <a:effectLst/>
                <a:latin typeface="+mn-lt"/>
                <a:ea typeface="+mn-ea"/>
                <a:cs typeface="+mn-cs"/>
              </a:rPr>
              <a:t>NÁ</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một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trong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rất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ít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những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thành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lũy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bằng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đá</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còn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thế</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giới</a:t>
            </a:r>
            <a:endParaRPr lang="en-US" sz="1200" b="0" i="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vi-VN" sz="1200" b="1" i="0" kern="1200" dirty="0">
                <a:solidFill>
                  <a:schemeClr val="tx1"/>
                </a:solidFill>
                <a:effectLst/>
                <a:latin typeface="+mn-lt"/>
                <a:ea typeface="+mn-ea"/>
                <a:cs typeface="+mn-cs"/>
              </a:rPr>
              <a:t>Thánh</a:t>
            </a:r>
            <a:r>
              <a:rPr lang="vi-VN" sz="1200" b="1" i="0" kern="1200" baseline="0" dirty="0">
                <a:solidFill>
                  <a:schemeClr val="tx1"/>
                </a:solidFill>
                <a:effectLst/>
                <a:latin typeface="+mn-lt"/>
                <a:ea typeface="+mn-ea"/>
                <a:cs typeface="+mn-cs"/>
              </a:rPr>
              <a:t> địa </a:t>
            </a:r>
            <a:r>
              <a:rPr lang="vi-VN" sz="1200" b="1" i="0" kern="1200" dirty="0">
                <a:solidFill>
                  <a:schemeClr val="tx1"/>
                </a:solidFill>
                <a:effectLst/>
                <a:latin typeface="+mn-lt"/>
                <a:ea typeface="+mn-ea"/>
                <a:cs typeface="+mn-cs"/>
              </a:rPr>
              <a:t>Mỹ Sơn</a:t>
            </a:r>
            <a:r>
              <a:rPr lang="vi-VN" sz="1200" b="0" i="0" kern="1200" dirty="0">
                <a:solidFill>
                  <a:schemeClr val="tx1"/>
                </a:solidFill>
                <a:effectLst/>
                <a:latin typeface="+mn-lt"/>
                <a:ea typeface="+mn-ea"/>
                <a:cs typeface="+mn-cs"/>
              </a:rPr>
              <a:t> thuộc tỉnh </a:t>
            </a:r>
            <a:r>
              <a:rPr lang="vi-VN" sz="1200" b="0" i="0" u="none" strike="noStrike" kern="1200" dirty="0">
                <a:solidFill>
                  <a:schemeClr val="tx1"/>
                </a:solidFill>
                <a:effectLst/>
                <a:latin typeface="+mn-lt"/>
                <a:ea typeface="+mn-ea"/>
                <a:cs typeface="+mn-cs"/>
                <a:hlinkClick r:id="rId15" tooltip="Quảng Nam"/>
              </a:rPr>
              <a:t>Quảng Nam</a:t>
            </a:r>
            <a:r>
              <a:rPr lang="vi-VN" sz="1200" b="0" i="0" kern="1200" dirty="0">
                <a:solidFill>
                  <a:schemeClr val="tx1"/>
                </a:solidFill>
                <a:effectLst/>
                <a:latin typeface="+mn-lt"/>
                <a:ea typeface="+mn-ea"/>
                <a:cs typeface="+mn-cs"/>
              </a:rPr>
              <a:t>, bao gồm nhiều </a:t>
            </a:r>
            <a:r>
              <a:rPr lang="vi-VN" sz="1200" b="0" i="0" u="none" strike="noStrike" kern="1200" dirty="0">
                <a:solidFill>
                  <a:schemeClr val="tx1"/>
                </a:solidFill>
                <a:effectLst/>
                <a:latin typeface="+mn-lt"/>
                <a:ea typeface="+mn-ea"/>
                <a:cs typeface="+mn-cs"/>
                <a:hlinkClick r:id="rId16" tooltip="Đền"/>
              </a:rPr>
              <a:t>đền đài</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17" tooltip="Chăm Pa"/>
              </a:rPr>
              <a:t>Chăm Pa</a:t>
            </a:r>
            <a:r>
              <a:rPr lang="vi-VN" sz="1200" b="0" i="0" kern="1200" dirty="0">
                <a:solidFill>
                  <a:schemeClr val="tx1"/>
                </a:solidFill>
                <a:effectLst/>
                <a:latin typeface="+mn-lt"/>
                <a:ea typeface="+mn-ea"/>
                <a:cs typeface="+mn-cs"/>
              </a:rPr>
              <a:t>, trong một thung lũng đường kính khoảng 2 </a:t>
            </a:r>
            <a:r>
              <a:rPr lang="vi-VN" sz="1200" b="0" i="0" u="none" strike="noStrike" kern="1200" dirty="0">
                <a:solidFill>
                  <a:schemeClr val="tx1"/>
                </a:solidFill>
                <a:effectLst/>
                <a:latin typeface="+mn-lt"/>
                <a:ea typeface="+mn-ea"/>
                <a:cs typeface="+mn-cs"/>
                <a:hlinkClick r:id="rId18" tooltip="Kilômét"/>
              </a:rPr>
              <a:t>km</a:t>
            </a:r>
            <a:r>
              <a:rPr lang="vi-VN" sz="1200" b="0" i="0" kern="1200" dirty="0">
                <a:solidFill>
                  <a:schemeClr val="tx1"/>
                </a:solidFill>
                <a:effectLst/>
                <a:latin typeface="+mn-lt"/>
                <a:ea typeface="+mn-ea"/>
                <a:cs typeface="+mn-cs"/>
              </a:rPr>
              <a:t>, bao quanh bởi đồi núi. Thánh địa Mỹ Sơn được coi là một trong những trung tâm đền đài chính của </a:t>
            </a:r>
            <a:r>
              <a:rPr lang="vi-VN" sz="1200" b="0" i="0" u="none" strike="noStrike" kern="1200" dirty="0">
                <a:solidFill>
                  <a:schemeClr val="tx1"/>
                </a:solidFill>
                <a:effectLst/>
                <a:latin typeface="+mn-lt"/>
                <a:ea typeface="+mn-ea"/>
                <a:cs typeface="+mn-cs"/>
                <a:hlinkClick r:id="rId19" tooltip="Ấn Độ giáo"/>
              </a:rPr>
              <a:t>Ấn Độ giáo</a:t>
            </a:r>
            <a:r>
              <a:rPr lang="vi-VN" sz="1200" b="0" i="0" kern="1200" dirty="0">
                <a:solidFill>
                  <a:schemeClr val="tx1"/>
                </a:solidFill>
                <a:effectLst/>
                <a:latin typeface="+mn-lt"/>
                <a:ea typeface="+mn-ea"/>
                <a:cs typeface="+mn-cs"/>
              </a:rPr>
              <a:t> ở khu vực </a:t>
            </a:r>
            <a:r>
              <a:rPr lang="vi-VN" sz="1200" b="0" i="0" u="none" strike="noStrike" kern="1200" dirty="0">
                <a:solidFill>
                  <a:schemeClr val="tx1"/>
                </a:solidFill>
                <a:effectLst/>
                <a:latin typeface="+mn-lt"/>
                <a:ea typeface="+mn-ea"/>
                <a:cs typeface="+mn-cs"/>
                <a:hlinkClick r:id="rId20" tooltip="Đông Nam Á"/>
              </a:rPr>
              <a:t>Đông Nam Á</a:t>
            </a:r>
            <a:r>
              <a:rPr lang="vi-VN" sz="1200" b="0" i="0" kern="1200" dirty="0">
                <a:solidFill>
                  <a:schemeClr val="tx1"/>
                </a:solidFill>
                <a:effectLst/>
                <a:latin typeface="+mn-lt"/>
                <a:ea typeface="+mn-ea"/>
                <a:cs typeface="+mn-cs"/>
              </a:rPr>
              <a:t> và là di sản duy nhất của thể loại này tại </a:t>
            </a:r>
            <a:r>
              <a:rPr lang="vi-VN" sz="1200" b="0" i="0" u="none" strike="noStrike" kern="1200" dirty="0">
                <a:solidFill>
                  <a:schemeClr val="tx1"/>
                </a:solidFill>
                <a:effectLst/>
                <a:latin typeface="+mn-lt"/>
                <a:ea typeface="+mn-ea"/>
                <a:cs typeface="+mn-cs"/>
                <a:hlinkClick r:id="rId21" tooltip="Việt Nam"/>
              </a:rPr>
              <a:t>Việt Nam</a:t>
            </a:r>
            <a:endParaRPr lang="en-US" dirty="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2BC2298-632B-4151-A8FA-5A2C42365B18}" type="slidenum">
              <a:rPr lang="en-US" smtClean="0"/>
              <a:t>15</a:t>
            </a:fld>
            <a:endParaRPr lang="en-US"/>
          </a:p>
        </p:txBody>
      </p:sp>
    </p:spTree>
    <p:extLst>
      <p:ext uri="{BB962C8B-B14F-4D97-AF65-F5344CB8AC3E}">
        <p14:creationId xmlns:p14="http://schemas.microsoft.com/office/powerpoint/2010/main" val="732844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dirty="0" err="1"/>
              <a:t>Gv</a:t>
            </a:r>
            <a:r>
              <a:rPr lang="en-US" baseline="0" dirty="0"/>
              <a:t> </a:t>
            </a:r>
            <a:r>
              <a:rPr lang="en-US" baseline="0" dirty="0" err="1"/>
              <a:t>chốt</a:t>
            </a:r>
            <a:r>
              <a:rPr lang="en-US" baseline="0" dirty="0"/>
              <a:t>: </a:t>
            </a:r>
            <a:r>
              <a:rPr lang="en-US" baseline="0" dirty="0" err="1"/>
              <a:t>Nhờ</a:t>
            </a:r>
            <a:r>
              <a:rPr lang="en-US" baseline="0" dirty="0"/>
              <a:t> </a:t>
            </a:r>
            <a:r>
              <a:rPr lang="en-US" baseline="0" dirty="0" err="1"/>
              <a:t>có</a:t>
            </a:r>
            <a:r>
              <a:rPr lang="en-US" baseline="0" dirty="0"/>
              <a:t> </a:t>
            </a:r>
            <a:r>
              <a:rPr lang="en-US" baseline="0" dirty="0" err="1"/>
              <a:t>cảnh</a:t>
            </a:r>
            <a:r>
              <a:rPr lang="en-US" baseline="0" dirty="0"/>
              <a:t> </a:t>
            </a:r>
            <a:r>
              <a:rPr lang="en-US" baseline="0" dirty="0" err="1"/>
              <a:t>quan</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đẹp</a:t>
            </a:r>
            <a:r>
              <a:rPr lang="en-US" baseline="0" dirty="0"/>
              <a:t> </a:t>
            </a:r>
            <a:r>
              <a:rPr lang="en-US" baseline="0" dirty="0" err="1"/>
              <a:t>mà</a:t>
            </a:r>
            <a:r>
              <a:rPr lang="en-US" baseline="0" dirty="0"/>
              <a:t> </a:t>
            </a:r>
            <a:r>
              <a:rPr lang="en-US" baseline="0" dirty="0" err="1"/>
              <a:t>hoạt</a:t>
            </a:r>
            <a:r>
              <a:rPr lang="en-US" baseline="0" dirty="0"/>
              <a:t> </a:t>
            </a:r>
            <a:r>
              <a:rPr lang="en-US" baseline="0" dirty="0" err="1"/>
              <a:t>động</a:t>
            </a:r>
            <a:r>
              <a:rPr lang="en-US" baseline="0" dirty="0"/>
              <a:t> du </a:t>
            </a:r>
            <a:r>
              <a:rPr lang="en-US" baseline="0" dirty="0" err="1"/>
              <a:t>lịch</a:t>
            </a:r>
            <a:r>
              <a:rPr lang="en-US" baseline="0" dirty="0"/>
              <a:t> ở </a:t>
            </a:r>
            <a:r>
              <a:rPr lang="en-US" baseline="0" dirty="0" err="1"/>
              <a:t>đây</a:t>
            </a:r>
            <a:r>
              <a:rPr lang="en-US" baseline="0" dirty="0"/>
              <a:t> </a:t>
            </a:r>
            <a:r>
              <a:rPr lang="en-US" baseline="0" dirty="0" err="1"/>
              <a:t>phát</a:t>
            </a:r>
            <a:r>
              <a:rPr lang="en-US" baseline="0" dirty="0"/>
              <a:t> </a:t>
            </a:r>
            <a:r>
              <a:rPr lang="en-US" baseline="0" dirty="0" err="1"/>
              <a:t>triển</a:t>
            </a:r>
            <a:r>
              <a:rPr lang="en-US" baseline="0" dirty="0"/>
              <a:t> </a:t>
            </a:r>
            <a:r>
              <a:rPr lang="en-US" baseline="0" dirty="0" err="1"/>
              <a:t>mạnh</a:t>
            </a:r>
            <a:r>
              <a:rPr lang="en-US" baseline="0" dirty="0"/>
              <a:t> </a:t>
            </a:r>
            <a:r>
              <a:rPr lang="en-US" baseline="0" dirty="0" err="1"/>
              <a:t>mẽ</a:t>
            </a:r>
            <a:r>
              <a:rPr lang="en-US" baseline="0" dirty="0"/>
              <a:t>.</a:t>
            </a:r>
            <a:endParaRPr lang="en-US" dirty="0"/>
          </a:p>
        </p:txBody>
      </p:sp>
      <p:sp>
        <p:nvSpPr>
          <p:cNvPr id="4" name="Slide Number Placeholder 3"/>
          <p:cNvSpPr>
            <a:spLocks noGrp="1"/>
          </p:cNvSpPr>
          <p:nvPr>
            <p:ph type="sldNum" sz="quarter" idx="10"/>
          </p:nvPr>
        </p:nvSpPr>
        <p:spPr/>
        <p:txBody>
          <a:bodyPr/>
          <a:lstStyle/>
          <a:p>
            <a:fld id="{C2BC2298-632B-4151-A8FA-5A2C42365B18}" type="slidenum">
              <a:rPr lang="en-US" smtClean="0"/>
              <a:t>16</a:t>
            </a:fld>
            <a:endParaRPr lang="en-US"/>
          </a:p>
        </p:txBody>
      </p:sp>
    </p:spTree>
    <p:extLst>
      <p:ext uri="{BB962C8B-B14F-4D97-AF65-F5344CB8AC3E}">
        <p14:creationId xmlns:p14="http://schemas.microsoft.com/office/powerpoint/2010/main" val="1449240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dẫn</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Bên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cạnh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hoạt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động</a:t>
            </a:r>
            <a:r>
              <a:rPr lang="en-US" sz="1200" kern="1200" baseline="0" dirty="0">
                <a:solidFill>
                  <a:schemeClr val="tx1"/>
                </a:solidFill>
                <a:effectLst/>
                <a:latin typeface="+mn-lt"/>
                <a:ea typeface="+mn-ea"/>
                <a:cs typeface="+mn-cs"/>
              </a:rPr>
              <a:t> du </a:t>
            </a:r>
            <a:r>
              <a:rPr lang="en-US" sz="1200" kern="1200" baseline="0" dirty="0" err="1">
                <a:solidFill>
                  <a:schemeClr val="tx1"/>
                </a:solidFill>
                <a:effectLst/>
                <a:latin typeface="+mn-lt"/>
                <a:ea typeface="+mn-ea"/>
                <a:cs typeface="+mn-cs"/>
              </a:rPr>
              <a:t>lịch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phát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triển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nơi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đây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cũng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nổi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nghiệp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đóng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sửa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chữa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tàu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thuyền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Vì</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sao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lại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như</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vậy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chúng</a:t>
            </a:r>
            <a:r>
              <a:rPr lang="en-US" sz="1200" kern="1200" baseline="0" dirty="0">
                <a:solidFill>
                  <a:schemeClr val="tx1"/>
                </a:solidFill>
                <a:effectLst/>
                <a:latin typeface="+mn-lt"/>
                <a:ea typeface="+mn-ea"/>
                <a:cs typeface="+mn-cs"/>
              </a:rPr>
              <a:t> ta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tìm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hiểu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phần</a:t>
            </a:r>
            <a:r>
              <a:rPr lang="en-US" sz="1200" kern="1200" baseline="0" dirty="0">
                <a:solidFill>
                  <a:schemeClr val="tx1"/>
                </a:solidFill>
                <a:effectLst/>
                <a:latin typeface="+mn-lt"/>
                <a:ea typeface="+mn-ea"/>
                <a:cs typeface="+mn-cs"/>
              </a:rPr>
              <a:t> 2.</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hỏi</a:t>
            </a:r>
            <a:r>
              <a:rPr lang="en-US" sz="1200" kern="1200" dirty="0">
                <a:solidFill>
                  <a:schemeClr val="tx1"/>
                </a:solidFill>
                <a:effectLst/>
                <a:latin typeface="+mn-lt"/>
                <a:ea typeface="+mn-ea"/>
                <a:cs typeface="+mn-cs"/>
              </a:rPr>
              <a:t>:</a:t>
            </a:r>
            <a:r>
              <a:rPr lang="vi-VN" sz="1200" kern="1200" dirty="0">
                <a:solidFill>
                  <a:schemeClr val="tx1"/>
                </a:solidFill>
                <a:effectLst/>
                <a:latin typeface="+mn-lt"/>
                <a:ea typeface="+mn-ea"/>
                <a:cs typeface="+mn-cs"/>
              </a:rPr>
              <a:t> Ở vị trí ven biển, ĐB DHMT có thể phát triển loại đường giao thông nào? (Giao thông đường biển)</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a:t>
            </a:r>
            <a:r>
              <a:rPr lang="vi-VN" sz="1200"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GV </a:t>
            </a:r>
            <a:r>
              <a:rPr lang="en-US" sz="1200" kern="1200" baseline="0" dirty="0" err="1">
                <a:solidFill>
                  <a:schemeClr val="tx1"/>
                </a:solidFill>
                <a:effectLst/>
                <a:latin typeface="+mn-lt"/>
                <a:ea typeface="+mn-ea"/>
                <a:cs typeface="+mn-cs"/>
              </a:rPr>
              <a:t>giới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thiệu</a:t>
            </a:r>
            <a:r>
              <a:rPr lang="en-US" sz="1200" kern="1200" baseline="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Người dân đi đánh bắt cá ngoài khơi và đến các vùng khác bằng đường biển để trao đổi hoặc đón các tàu thuyền từ nơi khác đến. Việc đi lại nhiều bằng tàu thuyền là điều kiện để phát triển ngành công nghiệp gì? (Đóng tàu và sửa chữa tàu thuyền)</a:t>
            </a:r>
            <a:endParaRPr lang="en-US" dirty="0"/>
          </a:p>
          <a:p>
            <a:r>
              <a:rPr lang="en-US" dirty="0"/>
              <a:t>-GV</a:t>
            </a:r>
            <a:r>
              <a:rPr lang="en-US" baseline="0" dirty="0"/>
              <a:t> y/c HS </a:t>
            </a:r>
            <a:r>
              <a:rPr lang="en-US" baseline="0" dirty="0" err="1"/>
              <a:t>l</a:t>
            </a:r>
            <a:r>
              <a:rPr lang="en-US" dirty="0" err="1"/>
              <a:t>iên</a:t>
            </a:r>
            <a:r>
              <a:rPr lang="en-US" baseline="0" dirty="0"/>
              <a:t> hệ với những bài học trước, em hãy cho biết vì sao có thể xây dựng nhà máy đóng tàu và nhà máy đường ở vùng duyên hải miền </a:t>
            </a:r>
            <a:r>
              <a:rPr lang="en-US" baseline="0" dirty="0" err="1"/>
              <a:t>Trung</a:t>
            </a:r>
            <a:r>
              <a:rPr lang="en-US" baseline="0" dirty="0"/>
              <a:t>?</a:t>
            </a:r>
            <a:endParaRPr lang="vi-VN" baseline="0" dirty="0"/>
          </a:p>
        </p:txBody>
      </p:sp>
      <p:sp>
        <p:nvSpPr>
          <p:cNvPr id="4" name="Slide Number Placeholder 3"/>
          <p:cNvSpPr>
            <a:spLocks noGrp="1"/>
          </p:cNvSpPr>
          <p:nvPr>
            <p:ph type="sldNum" sz="quarter" idx="10"/>
          </p:nvPr>
        </p:nvSpPr>
        <p:spPr/>
        <p:txBody>
          <a:bodyPr/>
          <a:lstStyle/>
          <a:p>
            <a:fld id="{C2BC2298-632B-4151-A8FA-5A2C42365B18}" type="slidenum">
              <a:rPr lang="en-US" smtClean="0"/>
              <a:t>17</a:t>
            </a:fld>
            <a:endParaRPr lang="en-US"/>
          </a:p>
        </p:txBody>
      </p:sp>
    </p:spTree>
    <p:extLst>
      <p:ext uri="{BB962C8B-B14F-4D97-AF65-F5344CB8AC3E}">
        <p14:creationId xmlns:p14="http://schemas.microsoft.com/office/powerpoint/2010/main" val="1567220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giới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thiệu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Sản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xuất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đường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mía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cũng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nghiệp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chính</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-GV y/c HS</a:t>
            </a:r>
            <a:r>
              <a:rPr lang="vi-VN"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a:t>
            </a:r>
            <a:r>
              <a:rPr lang="vi-VN" sz="1200" kern="1200" dirty="0">
                <a:solidFill>
                  <a:schemeClr val="tx1"/>
                </a:solidFill>
                <a:effectLst/>
                <a:latin typeface="+mn-lt"/>
                <a:ea typeface="+mn-ea"/>
                <a:cs typeface="+mn-cs"/>
              </a:rPr>
              <a:t>ể tên các sản phẩm, hàng hóa làm từ mía đường? (bánh kẹo, sữa, nước ngọt...)</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hỏi</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Để làm ra được mía đường phục vụ cho sản xuất, người sản xuất mía đường phải thực hiện nhiều công đoạn. </a:t>
            </a:r>
            <a:endParaRPr lang="en-US" dirty="0"/>
          </a:p>
          <a:p>
            <a:endParaRPr lang="en-US" dirty="0"/>
          </a:p>
        </p:txBody>
      </p:sp>
      <p:sp>
        <p:nvSpPr>
          <p:cNvPr id="4" name="Slide Number Placeholder 3"/>
          <p:cNvSpPr>
            <a:spLocks noGrp="1"/>
          </p:cNvSpPr>
          <p:nvPr>
            <p:ph type="sldNum" sz="quarter" idx="10"/>
          </p:nvPr>
        </p:nvSpPr>
        <p:spPr/>
        <p:txBody>
          <a:bodyPr/>
          <a:lstStyle/>
          <a:p>
            <a:fld id="{C2BC2298-632B-4151-A8FA-5A2C42365B18}" type="slidenum">
              <a:rPr lang="en-US" smtClean="0"/>
              <a:t>18</a:t>
            </a:fld>
            <a:endParaRPr lang="en-US"/>
          </a:p>
        </p:txBody>
      </p:sp>
    </p:spTree>
    <p:extLst>
      <p:ext uri="{BB962C8B-B14F-4D97-AF65-F5344CB8AC3E}">
        <p14:creationId xmlns:p14="http://schemas.microsoft.com/office/powerpoint/2010/main" val="2719241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y/c HS </a:t>
            </a:r>
            <a:r>
              <a:rPr lang="en-US" dirty="0" err="1"/>
              <a:t>sắp</a:t>
            </a:r>
            <a:r>
              <a:rPr lang="en-US" baseline="0" dirty="0"/>
              <a:t> </a:t>
            </a:r>
            <a:r>
              <a:rPr lang="en-US" baseline="0" dirty="0" err="1"/>
              <a:t>xếp</a:t>
            </a:r>
            <a:r>
              <a:rPr lang="en-US" baseline="0" dirty="0"/>
              <a:t> </a:t>
            </a:r>
            <a:r>
              <a:rPr lang="en-US" baseline="0" dirty="0" err="1"/>
              <a:t>quy</a:t>
            </a:r>
            <a:r>
              <a:rPr lang="en-US" baseline="0" dirty="0"/>
              <a:t> </a:t>
            </a:r>
            <a:r>
              <a:rPr lang="en-US" baseline="0" dirty="0" err="1"/>
              <a:t>trình</a:t>
            </a:r>
            <a:r>
              <a:rPr lang="en-US" baseline="0" dirty="0"/>
              <a:t> </a:t>
            </a:r>
            <a:r>
              <a:rPr lang="en-US" baseline="0" dirty="0" err="1"/>
              <a:t>sản</a:t>
            </a:r>
            <a:r>
              <a:rPr lang="en-US" baseline="0" dirty="0"/>
              <a:t> </a:t>
            </a:r>
            <a:r>
              <a:rPr lang="en-US" baseline="0" dirty="0" err="1"/>
              <a:t>xuất</a:t>
            </a:r>
            <a:r>
              <a:rPr lang="en-US" baseline="0" dirty="0"/>
              <a:t> </a:t>
            </a:r>
            <a:r>
              <a:rPr lang="en-US" baseline="0" dirty="0" err="1"/>
              <a:t>đường</a:t>
            </a:r>
            <a:r>
              <a:rPr lang="en-US" baseline="0" dirty="0"/>
              <a:t> </a:t>
            </a:r>
            <a:r>
              <a:rPr lang="en-US" baseline="0" dirty="0" err="1"/>
              <a:t>mía</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đánh</a:t>
            </a:r>
            <a:r>
              <a:rPr lang="en-US" baseline="0" dirty="0"/>
              <a:t> </a:t>
            </a:r>
            <a:r>
              <a:rPr lang="en-US" baseline="0" dirty="0" err="1"/>
              <a:t>số</a:t>
            </a:r>
            <a:r>
              <a:rPr lang="en-US" baseline="0" dirty="0"/>
              <a:t> </a:t>
            </a:r>
            <a:r>
              <a:rPr lang="en-US" baseline="0" dirty="0" err="1"/>
              <a:t>bằng</a:t>
            </a:r>
            <a:r>
              <a:rPr lang="en-US" baseline="0" dirty="0"/>
              <a:t> ô </a:t>
            </a:r>
            <a:r>
              <a:rPr lang="en-US" baseline="0" dirty="0" err="1"/>
              <a:t>trống</a:t>
            </a:r>
            <a:endParaRPr lang="en-US" baseline="0" dirty="0"/>
          </a:p>
          <a:p>
            <a:r>
              <a:rPr lang="en-US" baseline="0" dirty="0"/>
              <a:t>-GV </a:t>
            </a:r>
            <a:r>
              <a:rPr lang="en-US" baseline="0" dirty="0" err="1"/>
              <a:t>giới</a:t>
            </a:r>
            <a:r>
              <a:rPr lang="en-US" baseline="0" dirty="0"/>
              <a:t> </a:t>
            </a:r>
            <a:r>
              <a:rPr lang="en-US" baseline="0" dirty="0" err="1"/>
              <a:t>thiệu</a:t>
            </a:r>
            <a:r>
              <a:rPr lang="en-US" baseline="0" dirty="0"/>
              <a:t> </a:t>
            </a:r>
            <a:r>
              <a:rPr lang="en-US" baseline="0" dirty="0" err="1"/>
              <a:t>thêm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r>
              <a:rPr lang="en-US" baseline="0" dirty="0"/>
              <a:t> </a:t>
            </a:r>
            <a:r>
              <a:rPr lang="en-US" baseline="0" dirty="0" err="1"/>
              <a:t>sản</a:t>
            </a:r>
            <a:r>
              <a:rPr lang="en-US" baseline="0" dirty="0"/>
              <a:t> </a:t>
            </a:r>
            <a:r>
              <a:rPr lang="en-US" baseline="0" dirty="0" err="1"/>
              <a:t>xuất</a:t>
            </a:r>
            <a:r>
              <a:rPr lang="en-US" baseline="0" dirty="0"/>
              <a:t> </a:t>
            </a:r>
            <a:r>
              <a:rPr lang="en-US" baseline="0" dirty="0" err="1"/>
              <a:t>đường</a:t>
            </a:r>
            <a:r>
              <a:rPr lang="en-US" baseline="0" dirty="0"/>
              <a:t> </a:t>
            </a:r>
            <a:r>
              <a:rPr lang="en-US" baseline="0" dirty="0" err="1"/>
              <a:t>mía</a:t>
            </a:r>
            <a:endParaRPr lang="en-US" dirty="0"/>
          </a:p>
          <a:p>
            <a:r>
              <a:rPr lang="en-US" dirty="0"/>
              <a:t>+</a:t>
            </a:r>
            <a:r>
              <a:rPr lang="vi-VN" dirty="0"/>
              <a:t>Mía</a:t>
            </a:r>
            <a:r>
              <a:rPr lang="vi-VN" baseline="0" dirty="0"/>
              <a:t> sau khi thu hoạch sẽ được đưa vào máy nghiền để nghiền và ép mía</a:t>
            </a:r>
          </a:p>
          <a:p>
            <a:pPr marL="0" indent="0">
              <a:buFontTx/>
              <a:buNone/>
            </a:pPr>
            <a:r>
              <a:rPr lang="en-US" dirty="0"/>
              <a:t>+</a:t>
            </a:r>
            <a:r>
              <a:rPr lang="vi-VN" dirty="0"/>
              <a:t>Tại</a:t>
            </a:r>
            <a:r>
              <a:rPr lang="vi-VN" baseline="0" dirty="0"/>
              <a:t> đây nước mía được chuyển vào bồn chứa nước</a:t>
            </a:r>
          </a:p>
          <a:p>
            <a:pPr marL="0" indent="0">
              <a:buFontTx/>
              <a:buNone/>
            </a:pPr>
            <a:r>
              <a:rPr lang="en-US" baseline="0" dirty="0"/>
              <a:t>+</a:t>
            </a:r>
            <a:r>
              <a:rPr lang="vi-VN" baseline="0" dirty="0"/>
              <a:t>Tại bồn chứa nước đường, nước đường được khử tạp chất và khử màu. Sau đó nước đường được đưa vào bình cô đặc để kết tinh thành đường thô. Tiếp đến được chuyển sang bình làm lạnh để kết tinh thành đường tinh luyện</a:t>
            </a:r>
          </a:p>
          <a:p>
            <a:pPr marL="0" indent="0">
              <a:buFontTx/>
              <a:buNone/>
            </a:pPr>
            <a:r>
              <a:rPr lang="en-US" baseline="0" dirty="0"/>
              <a:t>+</a:t>
            </a:r>
            <a:r>
              <a:rPr lang="vi-VN" baseline="0" dirty="0"/>
              <a:t>Đường kết tinh sẽ được đóng gói và vận chuyển đi các nhà máy khác hoặc đem bán và xuất khẩu</a:t>
            </a:r>
            <a:endParaRPr lang="en-US" dirty="0"/>
          </a:p>
          <a:p>
            <a:endParaRPr lang="en-US" dirty="0"/>
          </a:p>
        </p:txBody>
      </p:sp>
      <p:sp>
        <p:nvSpPr>
          <p:cNvPr id="4" name="Slide Number Placeholder 3"/>
          <p:cNvSpPr>
            <a:spLocks noGrp="1"/>
          </p:cNvSpPr>
          <p:nvPr>
            <p:ph type="sldNum" sz="quarter" idx="10"/>
          </p:nvPr>
        </p:nvSpPr>
        <p:spPr/>
        <p:txBody>
          <a:bodyPr/>
          <a:lstStyle/>
          <a:p>
            <a:fld id="{638D7A21-EBDA-4E7B-B62E-C1FED17A09EF}" type="slidenum">
              <a:rPr lang="en-US" smtClean="0"/>
              <a:t>19</a:t>
            </a:fld>
            <a:endParaRPr lang="en-US"/>
          </a:p>
        </p:txBody>
      </p:sp>
    </p:spTree>
    <p:extLst>
      <p:ext uri="{BB962C8B-B14F-4D97-AF65-F5344CB8AC3E}">
        <p14:creationId xmlns:p14="http://schemas.microsoft.com/office/powerpoint/2010/main" val="3563992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Các</a:t>
            </a:r>
            <a:r>
              <a:rPr lang="en-US" baseline="0" dirty="0"/>
              <a:t> </a:t>
            </a:r>
            <a:r>
              <a:rPr lang="en-US" baseline="0" dirty="0" err="1"/>
              <a:t>nhà</a:t>
            </a:r>
            <a:r>
              <a:rPr lang="en-US" baseline="0" dirty="0"/>
              <a:t> </a:t>
            </a:r>
            <a:r>
              <a:rPr lang="en-US" baseline="0" dirty="0" err="1"/>
              <a:t>máy</a:t>
            </a:r>
            <a:r>
              <a:rPr lang="en-US" baseline="0" dirty="0"/>
              <a:t> </a:t>
            </a:r>
            <a:r>
              <a:rPr lang="en-US" baseline="0" dirty="0" err="1"/>
              <a:t>và</a:t>
            </a:r>
            <a:r>
              <a:rPr lang="en-US" baseline="0" dirty="0"/>
              <a:t> </a:t>
            </a:r>
            <a:r>
              <a:rPr lang="en-US" baseline="0" dirty="0" err="1"/>
              <a:t>các</a:t>
            </a:r>
            <a:r>
              <a:rPr lang="en-US" baseline="0" dirty="0"/>
              <a:t> </a:t>
            </a:r>
            <a:r>
              <a:rPr lang="en-US" baseline="0" dirty="0" err="1"/>
              <a:t>khu</a:t>
            </a:r>
            <a:r>
              <a:rPr lang="en-US" baseline="0" dirty="0"/>
              <a:t> </a:t>
            </a:r>
            <a:r>
              <a:rPr lang="en-US" baseline="0" dirty="0" err="1"/>
              <a:t>công</a:t>
            </a:r>
            <a:r>
              <a:rPr lang="en-US" baseline="0" dirty="0"/>
              <a:t> </a:t>
            </a:r>
            <a:r>
              <a:rPr lang="en-US" baseline="0" dirty="0" err="1"/>
              <a:t>nghiệp</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ngày</a:t>
            </a:r>
            <a:r>
              <a:rPr lang="en-US" baseline="0" dirty="0"/>
              <a:t> </a:t>
            </a:r>
            <a:r>
              <a:rPr lang="en-US" baseline="0" dirty="0" err="1"/>
              <a:t>càng</a:t>
            </a:r>
            <a:r>
              <a:rPr lang="en-US" baseline="0" dirty="0"/>
              <a:t> </a:t>
            </a:r>
            <a:r>
              <a:rPr lang="en-US" baseline="0" dirty="0" err="1"/>
              <a:t>nhiều</a:t>
            </a:r>
            <a:r>
              <a:rPr lang="en-US" baseline="0" dirty="0"/>
              <a:t> </a:t>
            </a:r>
            <a:r>
              <a:rPr lang="en-US" baseline="0" dirty="0" err="1"/>
              <a:t>giúp</a:t>
            </a:r>
            <a:r>
              <a:rPr lang="en-US" baseline="0" dirty="0"/>
              <a:t> </a:t>
            </a:r>
            <a:r>
              <a:rPr lang="en-US" baseline="0" dirty="0" err="1"/>
              <a:t>cho</a:t>
            </a:r>
            <a:r>
              <a:rPr lang="en-US" baseline="0" dirty="0"/>
              <a:t> </a:t>
            </a:r>
            <a:r>
              <a:rPr lang="en-US" baseline="0" dirty="0" err="1"/>
              <a:t>người</a:t>
            </a:r>
            <a:r>
              <a:rPr lang="en-US" baseline="0" dirty="0"/>
              <a:t> </a:t>
            </a:r>
            <a:r>
              <a:rPr lang="en-US" baseline="0" dirty="0" err="1"/>
              <a:t>dân</a:t>
            </a:r>
            <a:r>
              <a:rPr lang="en-US" baseline="0" dirty="0"/>
              <a:t> </a:t>
            </a:r>
            <a:r>
              <a:rPr lang="en-US" baseline="0" dirty="0" err="1"/>
              <a:t>có</a:t>
            </a:r>
            <a:r>
              <a:rPr lang="en-US" baseline="0" dirty="0"/>
              <a:t> </a:t>
            </a:r>
            <a:r>
              <a:rPr lang="en-US" baseline="0" dirty="0" err="1"/>
              <a:t>thêm</a:t>
            </a:r>
            <a:r>
              <a:rPr lang="en-US" baseline="0" dirty="0"/>
              <a:t> </a:t>
            </a:r>
            <a:r>
              <a:rPr lang="en-US" baseline="0" dirty="0" err="1"/>
              <a:t>thu</a:t>
            </a:r>
            <a:r>
              <a:rPr lang="en-US" baseline="0" dirty="0"/>
              <a:t> </a:t>
            </a:r>
            <a:r>
              <a:rPr lang="en-US" baseline="0" dirty="0" err="1"/>
              <a:t>nhập</a:t>
            </a:r>
            <a:r>
              <a:rPr lang="en-US" baseline="0" dirty="0"/>
              <a:t> </a:t>
            </a:r>
            <a:r>
              <a:rPr lang="en-US" baseline="0" dirty="0" err="1"/>
              <a:t>trang</a:t>
            </a:r>
            <a:r>
              <a:rPr lang="en-US" baseline="0" dirty="0"/>
              <a:t> </a:t>
            </a:r>
            <a:r>
              <a:rPr lang="en-US" baseline="0" dirty="0" err="1"/>
              <a:t>trải</a:t>
            </a:r>
            <a:r>
              <a:rPr lang="en-US" baseline="0" dirty="0"/>
              <a:t> </a:t>
            </a:r>
            <a:r>
              <a:rPr lang="en-US" baseline="0" dirty="0" err="1"/>
              <a:t>cuộc</a:t>
            </a:r>
            <a:r>
              <a:rPr lang="en-US" baseline="0" dirty="0"/>
              <a:t> </a:t>
            </a:r>
            <a:r>
              <a:rPr lang="en-US" baseline="0" dirty="0" err="1"/>
              <a:t>sống</a:t>
            </a:r>
            <a:r>
              <a:rPr lang="en-US" baseline="0" dirty="0"/>
              <a:t>. </a:t>
            </a:r>
            <a:r>
              <a:rPr lang="en-US" baseline="0" dirty="0" err="1"/>
              <a:t>Điển</a:t>
            </a:r>
            <a:r>
              <a:rPr lang="en-US" baseline="0" dirty="0"/>
              <a:t> </a:t>
            </a:r>
            <a:r>
              <a:rPr lang="en-US" baseline="0" dirty="0" err="1"/>
              <a:t>hình</a:t>
            </a:r>
            <a:r>
              <a:rPr lang="en-US" baseline="0" dirty="0"/>
              <a:t> </a:t>
            </a:r>
            <a:r>
              <a:rPr lang="en-US" baseline="0" dirty="0" err="1"/>
              <a:t>là</a:t>
            </a:r>
            <a:r>
              <a:rPr lang="en-US" baseline="0" dirty="0"/>
              <a:t> </a:t>
            </a:r>
            <a:r>
              <a:rPr lang="en-US" baseline="0" dirty="0" err="1"/>
              <a:t>khu</a:t>
            </a:r>
            <a:r>
              <a:rPr lang="en-US" baseline="0" dirty="0"/>
              <a:t> </a:t>
            </a:r>
            <a:r>
              <a:rPr lang="en-US" baseline="0" dirty="0" err="1"/>
              <a:t>kinh</a:t>
            </a:r>
            <a:r>
              <a:rPr lang="en-US" baseline="0" dirty="0"/>
              <a:t> </a:t>
            </a:r>
            <a:r>
              <a:rPr lang="en-US" baseline="0" dirty="0" err="1"/>
              <a:t>tế</a:t>
            </a:r>
            <a:r>
              <a:rPr lang="en-US" baseline="0" dirty="0"/>
              <a:t> Dung </a:t>
            </a:r>
            <a:r>
              <a:rPr lang="en-US" baseline="0" dirty="0" err="1"/>
              <a:t>Quất</a:t>
            </a:r>
            <a:r>
              <a:rPr lang="en-US" baseline="0" dirty="0"/>
              <a:t> </a:t>
            </a:r>
            <a:r>
              <a:rPr lang="en-US" baseline="0" dirty="0" err="1"/>
              <a:t>với</a:t>
            </a:r>
            <a:r>
              <a:rPr lang="en-US" baseline="0" dirty="0"/>
              <a:t> </a:t>
            </a:r>
            <a:r>
              <a:rPr lang="en-US" baseline="0" dirty="0" err="1"/>
              <a:t>nhà</a:t>
            </a:r>
            <a:r>
              <a:rPr lang="en-US" baseline="0" dirty="0"/>
              <a:t> </a:t>
            </a:r>
            <a:r>
              <a:rPr lang="en-US" baseline="0" dirty="0" err="1"/>
              <a:t>máy</a:t>
            </a:r>
            <a:r>
              <a:rPr lang="en-US" baseline="0" dirty="0"/>
              <a:t> </a:t>
            </a:r>
            <a:r>
              <a:rPr lang="en-US" baseline="0" dirty="0" err="1"/>
              <a:t>đóng</a:t>
            </a:r>
            <a:r>
              <a:rPr lang="en-US" baseline="0" dirty="0"/>
              <a:t> </a:t>
            </a:r>
            <a:r>
              <a:rPr lang="en-US" baseline="0" dirty="0" err="1"/>
              <a:t>tàu</a:t>
            </a:r>
            <a:r>
              <a:rPr lang="en-US" baseline="0" dirty="0"/>
              <a:t> </a:t>
            </a:r>
            <a:r>
              <a:rPr lang="en-US" baseline="0" dirty="0" err="1"/>
              <a:t>và</a:t>
            </a:r>
            <a:r>
              <a:rPr lang="en-US" baseline="0" dirty="0"/>
              <a:t> </a:t>
            </a:r>
            <a:r>
              <a:rPr lang="en-US" baseline="0" dirty="0" err="1"/>
              <a:t>nhà</a:t>
            </a:r>
            <a:r>
              <a:rPr lang="en-US" baseline="0" dirty="0"/>
              <a:t> </a:t>
            </a:r>
            <a:r>
              <a:rPr lang="en-US" baseline="0" dirty="0" err="1"/>
              <a:t>máy</a:t>
            </a:r>
            <a:r>
              <a:rPr lang="en-US" baseline="0" dirty="0"/>
              <a:t> </a:t>
            </a:r>
            <a:r>
              <a:rPr lang="en-US" baseline="0" dirty="0" err="1"/>
              <a:t>lọc</a:t>
            </a:r>
            <a:r>
              <a:rPr lang="en-US" baseline="0" dirty="0"/>
              <a:t> </a:t>
            </a:r>
            <a:r>
              <a:rPr lang="en-US" baseline="0" dirty="0" err="1"/>
              <a:t>dầu</a:t>
            </a:r>
            <a:r>
              <a:rPr lang="en-US" baseline="0" dirty="0"/>
              <a:t>  Dung </a:t>
            </a:r>
            <a:r>
              <a:rPr lang="en-US" baseline="0" dirty="0" err="1"/>
              <a:t>Quất</a:t>
            </a:r>
            <a:r>
              <a:rPr lang="en-US" baseline="0" dirty="0"/>
              <a:t> ở </a:t>
            </a:r>
            <a:r>
              <a:rPr lang="en-US" baseline="0" dirty="0" err="1"/>
              <a:t>đây</a:t>
            </a:r>
            <a:r>
              <a:rPr lang="en-US" baseline="0" dirty="0"/>
              <a:t> </a:t>
            </a:r>
            <a:r>
              <a:rPr lang="en-US" baseline="0" dirty="0" err="1"/>
              <a:t>cũng</a:t>
            </a:r>
            <a:r>
              <a:rPr lang="en-US" baseline="0" dirty="0"/>
              <a:t> </a:t>
            </a:r>
            <a:r>
              <a:rPr lang="en-US" baseline="0" dirty="0" err="1"/>
              <a:t>rất</a:t>
            </a:r>
            <a:r>
              <a:rPr lang="en-US" baseline="0" dirty="0"/>
              <a:t> </a:t>
            </a:r>
            <a:r>
              <a:rPr lang="en-US" baseline="0" dirty="0" err="1"/>
              <a:t>phát</a:t>
            </a:r>
            <a:r>
              <a:rPr lang="en-US" baseline="0" dirty="0"/>
              <a:t> </a:t>
            </a:r>
            <a:r>
              <a:rPr lang="en-US" baseline="0" dirty="0" err="1"/>
              <a:t>triển</a:t>
            </a:r>
            <a:r>
              <a:rPr lang="en-US" baseline="0" dirty="0"/>
              <a:t>. </a:t>
            </a:r>
            <a:r>
              <a:rPr lang="en-US" dirty="0" err="1"/>
              <a:t>Ngoài</a:t>
            </a:r>
            <a:r>
              <a:rPr lang="en-US" baseline="0" dirty="0"/>
              <a:t> </a:t>
            </a:r>
            <a:r>
              <a:rPr lang="en-US" baseline="0" dirty="0" err="1"/>
              <a:t>ra</a:t>
            </a:r>
            <a:r>
              <a:rPr lang="en-US" baseline="0" dirty="0"/>
              <a:t>, </a:t>
            </a:r>
            <a:r>
              <a:rPr lang="vi-VN" sz="1200" b="1" i="0" kern="1200" dirty="0">
                <a:solidFill>
                  <a:schemeClr val="tx1"/>
                </a:solidFill>
                <a:effectLst/>
                <a:latin typeface="+mn-lt"/>
                <a:ea typeface="+mn-ea"/>
                <a:cs typeface="+mn-cs"/>
              </a:rPr>
              <a:t>Nhà máy lọc dầu Dung Quất</a:t>
            </a:r>
            <a:r>
              <a:rPr lang="vi-VN" sz="1200" b="0" i="0" kern="1200" dirty="0">
                <a:solidFill>
                  <a:schemeClr val="tx1"/>
                </a:solidFill>
                <a:effectLst/>
                <a:latin typeface="+mn-lt"/>
                <a:ea typeface="+mn-ea"/>
                <a:cs typeface="+mn-cs"/>
              </a:rPr>
              <a:t>, thuộc </a:t>
            </a:r>
            <a:r>
              <a:rPr lang="vi-VN" sz="1200" b="0" i="0" u="none" strike="noStrike" kern="1200" dirty="0">
                <a:solidFill>
                  <a:schemeClr val="tx1"/>
                </a:solidFill>
                <a:effectLst/>
                <a:latin typeface="+mn-lt"/>
                <a:ea typeface="+mn-ea"/>
                <a:cs typeface="+mn-cs"/>
                <a:hlinkClick r:id="rId3" tooltip="Dung Quất"/>
              </a:rPr>
              <a:t>Khu kinh tế Dung Quất</a:t>
            </a:r>
            <a:r>
              <a:rPr lang="vi-VN" sz="1200" b="0" i="0" kern="1200" dirty="0">
                <a:solidFill>
                  <a:schemeClr val="tx1"/>
                </a:solidFill>
                <a:effectLst/>
                <a:latin typeface="+mn-lt"/>
                <a:ea typeface="+mn-ea"/>
                <a:cs typeface="+mn-cs"/>
              </a:rPr>
              <a:t>, là </a:t>
            </a:r>
            <a:r>
              <a:rPr lang="vi-VN" sz="1200" b="0" i="0" u="none" strike="noStrike" kern="1200" dirty="0">
                <a:solidFill>
                  <a:schemeClr val="tx1"/>
                </a:solidFill>
                <a:effectLst/>
                <a:latin typeface="+mn-lt"/>
                <a:ea typeface="+mn-ea"/>
                <a:cs typeface="+mn-cs"/>
                <a:hlinkClick r:id="rId4" tooltip="Nhà máy lọc dầu (trang chưa được viết)"/>
              </a:rPr>
              <a:t>nhà máy lọc dầu</a:t>
            </a:r>
            <a:r>
              <a:rPr lang="vi-VN" sz="1200" b="0" i="0" kern="1200" dirty="0">
                <a:solidFill>
                  <a:schemeClr val="tx1"/>
                </a:solidFill>
                <a:effectLst/>
                <a:latin typeface="+mn-lt"/>
                <a:ea typeface="+mn-ea"/>
                <a:cs typeface="+mn-cs"/>
              </a:rPr>
              <a:t> đầu tiên của </a:t>
            </a:r>
            <a:r>
              <a:rPr lang="vi-VN" sz="1200" b="0" i="0" u="none" strike="noStrike" kern="1200" dirty="0">
                <a:solidFill>
                  <a:schemeClr val="tx1"/>
                </a:solidFill>
                <a:effectLst/>
                <a:latin typeface="+mn-lt"/>
                <a:ea typeface="+mn-ea"/>
                <a:cs typeface="+mn-cs"/>
                <a:hlinkClick r:id="rId5" tooltip="Việt Nam"/>
              </a:rPr>
              <a:t>Việt Nam</a:t>
            </a:r>
            <a:r>
              <a:rPr lang="vi-VN" sz="1200" b="0" i="0" kern="1200" dirty="0">
                <a:solidFill>
                  <a:schemeClr val="tx1"/>
                </a:solidFill>
                <a:effectLst/>
                <a:latin typeface="+mn-lt"/>
                <a:ea typeface="+mn-ea"/>
                <a:cs typeface="+mn-cs"/>
              </a:rPr>
              <a:t> xây dựng thuộc địa phận tỉnh </a:t>
            </a:r>
            <a:r>
              <a:rPr lang="vi-VN" sz="1200" b="0" i="0" u="none" strike="noStrike" kern="1200" dirty="0">
                <a:solidFill>
                  <a:schemeClr val="tx1"/>
                </a:solidFill>
                <a:effectLst/>
                <a:latin typeface="+mn-lt"/>
                <a:ea typeface="+mn-ea"/>
                <a:cs typeface="+mn-cs"/>
                <a:hlinkClick r:id="rId6" tooltip="Quảng Ngãi"/>
              </a:rPr>
              <a:t>Quảng Ngãi</a:t>
            </a:r>
            <a:r>
              <a:rPr lang="vi-VN" sz="1200" b="0" i="0" kern="1200" dirty="0">
                <a:solidFill>
                  <a:schemeClr val="tx1"/>
                </a:solidFill>
                <a:effectLst/>
                <a:latin typeface="+mn-lt"/>
                <a:ea typeface="+mn-ea"/>
                <a:cs typeface="+mn-cs"/>
              </a:rPr>
              <a:t>.</a:t>
            </a:r>
            <a:r>
              <a:rPr lang="vi-VN" sz="1200" b="0" i="0" kern="1200" baseline="0" dirty="0">
                <a:solidFill>
                  <a:schemeClr val="tx1"/>
                </a:solidFill>
                <a:effectLst/>
                <a:latin typeface="+mn-lt"/>
                <a:ea typeface="+mn-ea"/>
                <a:cs typeface="+mn-cs"/>
              </a:rPr>
              <a:t> Hoạt</a:t>
            </a:r>
            <a:r>
              <a:rPr lang="vi-VN" sz="1200" b="0" i="0" u="none" strike="noStrike" kern="1200" baseline="3000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động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sản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xuất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sản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phẩm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a:t>
            </a:r>
            <a:r>
              <a:rPr lang="en-US" sz="1200" b="0" i="0" kern="1200" baseline="0" dirty="0">
                <a:solidFill>
                  <a:schemeClr val="tx1"/>
                </a:solidFill>
                <a:effectLst/>
                <a:latin typeface="+mn-lt"/>
                <a:ea typeface="+mn-ea"/>
                <a:cs typeface="+mn-cs"/>
              </a:rPr>
              <a:t> gas, </a:t>
            </a:r>
            <a:r>
              <a:rPr lang="en-US" sz="1200" b="0" i="0" kern="1200" baseline="0" dirty="0" err="1">
                <a:solidFill>
                  <a:schemeClr val="tx1"/>
                </a:solidFill>
                <a:effectLst/>
                <a:latin typeface="+mn-lt"/>
                <a:ea typeface="+mn-ea"/>
                <a:cs typeface="+mn-cs"/>
              </a:rPr>
              <a:t>xăng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diezen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cũng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một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diện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nổi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bật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kể</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đến</a:t>
            </a:r>
            <a:r>
              <a:rPr lang="en-US" sz="1200" b="0" i="0" kern="1200" baseline="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10"/>
          </p:nvPr>
        </p:nvSpPr>
        <p:spPr/>
        <p:txBody>
          <a:bodyPr/>
          <a:lstStyle/>
          <a:p>
            <a:fld id="{C2BC2298-632B-4151-A8FA-5A2C42365B18}" type="slidenum">
              <a:rPr lang="en-US" smtClean="0"/>
              <a:t>20</a:t>
            </a:fld>
            <a:endParaRPr lang="en-US"/>
          </a:p>
        </p:txBody>
      </p:sp>
    </p:spTree>
    <p:extLst>
      <p:ext uri="{BB962C8B-B14F-4D97-AF65-F5344CB8AC3E}">
        <p14:creationId xmlns:p14="http://schemas.microsoft.com/office/powerpoint/2010/main" val="2991436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chốt</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Qua các hoạt động tìm hiểu trên hãy cho biết: Người dân ở ĐB DHMT có những hoạt động sản xuất nào? (phục vụ du lịch, làm việc trong nhà máy đóng, sửa chữa tàu, nhà máy đường, các khu công nghiệp).</a:t>
            </a:r>
            <a:endParaRPr lang="en-US" dirty="0"/>
          </a:p>
        </p:txBody>
      </p:sp>
      <p:sp>
        <p:nvSpPr>
          <p:cNvPr id="4" name="Slide Number Placeholder 3"/>
          <p:cNvSpPr>
            <a:spLocks noGrp="1"/>
          </p:cNvSpPr>
          <p:nvPr>
            <p:ph type="sldNum" sz="quarter" idx="10"/>
          </p:nvPr>
        </p:nvSpPr>
        <p:spPr/>
        <p:txBody>
          <a:bodyPr/>
          <a:lstStyle/>
          <a:p>
            <a:fld id="{C2BC2298-632B-4151-A8FA-5A2C42365B18}" type="slidenum">
              <a:rPr lang="en-US" smtClean="0"/>
              <a:t>21</a:t>
            </a:fld>
            <a:endParaRPr lang="en-US"/>
          </a:p>
        </p:txBody>
      </p:sp>
    </p:spTree>
    <p:extLst>
      <p:ext uri="{BB962C8B-B14F-4D97-AF65-F5344CB8AC3E}">
        <p14:creationId xmlns:p14="http://schemas.microsoft.com/office/powerpoint/2010/main" val="2415653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dẫn</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Ngoài</a:t>
            </a:r>
            <a:r>
              <a:rPr lang="vi-VN" sz="1200" kern="1200" baseline="0" dirty="0">
                <a:solidFill>
                  <a:schemeClr val="tx1"/>
                </a:solidFill>
                <a:effectLst/>
                <a:latin typeface="+mn-lt"/>
                <a:ea typeface="+mn-ea"/>
                <a:cs typeface="+mn-cs"/>
              </a:rPr>
              <a:t> ra n</a:t>
            </a:r>
            <a:r>
              <a:rPr lang="vi-VN" sz="1200" kern="1200" dirty="0">
                <a:solidFill>
                  <a:schemeClr val="tx1"/>
                </a:solidFill>
                <a:effectLst/>
                <a:latin typeface="+mn-lt"/>
                <a:ea typeface="+mn-ea"/>
                <a:cs typeface="+mn-cs"/>
              </a:rPr>
              <a:t>gười dân ở ĐB DHMT cũng có rất nhiều lễ hội truyền thống góp phần thu hút khách du lịch.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Hãy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tên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một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số</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lễ</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hội</a:t>
            </a:r>
            <a:r>
              <a:rPr lang="en-US" sz="1200" kern="1200" baseline="0" dirty="0">
                <a:solidFill>
                  <a:schemeClr val="tx1"/>
                </a:solidFill>
                <a:effectLst/>
                <a:latin typeface="+mn-lt"/>
                <a:ea typeface="+mn-ea"/>
                <a:cs typeface="+mn-cs"/>
              </a:rPr>
              <a:t> ở </a:t>
            </a:r>
            <a:r>
              <a:rPr lang="en-US" sz="1200" kern="1200" baseline="0" dirty="0" err="1">
                <a:solidFill>
                  <a:schemeClr val="tx1"/>
                </a:solidFill>
                <a:effectLst/>
                <a:latin typeface="+mn-lt"/>
                <a:ea typeface="+mn-ea"/>
                <a:cs typeface="+mn-cs"/>
              </a:rPr>
              <a:t>đồng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bằng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duyên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hải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miền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Trung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biết</a:t>
            </a:r>
            <a:r>
              <a:rPr lang="en-US" sz="1200" kern="1200" baseline="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10"/>
          </p:nvPr>
        </p:nvSpPr>
        <p:spPr/>
        <p:txBody>
          <a:bodyPr/>
          <a:lstStyle/>
          <a:p>
            <a:fld id="{638D7A21-EBDA-4E7B-B62E-C1FED17A09EF}" type="slidenum">
              <a:rPr lang="en-US" smtClean="0"/>
              <a:t>22</a:t>
            </a:fld>
            <a:endParaRPr lang="en-US"/>
          </a:p>
        </p:txBody>
      </p:sp>
    </p:spTree>
    <p:extLst>
      <p:ext uri="{BB962C8B-B14F-4D97-AF65-F5344CB8AC3E}">
        <p14:creationId xmlns:p14="http://schemas.microsoft.com/office/powerpoint/2010/main" val="166047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giới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thiệu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một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số</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lễ</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hội</a:t>
            </a:r>
            <a:r>
              <a:rPr lang="en-US" sz="1200" b="0" i="0" kern="1200" baseline="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Lễ hội Tháp Bà Pônagar ở tỉnh Khánh Hòa còn gọi là Lễ hội Thiên Y A Na Thánh Mẫu hay Lễ vía Bà là di sản văn hoá phi vật thể, thuộc loại hình Lễ hội truyền thống, đã được Bộ trưởng Bộ Văn hoá, Thể thao và Du lịch đưa vào Danh mục di sản văn hoá phi vật thể quốc gia (năm 2012).</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Katê là lễ hội hàng năm của đồng bào Chăm vào tháng 7 theo lịch Chăm (khoảng tháng 10 dương lịch) để tưởng nhớ các vị thần mà cũng là những anh hùng dân tộc như Pô Klong Garai, Pô Rôme,...được tổ chức trên một không gian rộng lớn (đền tháp, làng, gia đình), trong khoảng thời gian chừng một tháng.</a:t>
            </a:r>
            <a:r>
              <a:rPr lang="en-US" sz="1200" b="0" i="0" kern="1200" dirty="0">
                <a:solidFill>
                  <a:schemeClr val="tx1"/>
                </a:solidFill>
                <a:effectLst/>
                <a:latin typeface="+mn-lt"/>
                <a:ea typeface="+mn-ea"/>
                <a:cs typeface="+mn-cs"/>
              </a:rPr>
              <a:t> </a:t>
            </a:r>
          </a:p>
          <a:p>
            <a:r>
              <a:rPr lang="vi-VN" sz="1200" b="0" i="1" kern="1200" dirty="0">
                <a:solidFill>
                  <a:schemeClr val="tx1"/>
                </a:solidFill>
                <a:effectLst/>
                <a:latin typeface="+mn-lt"/>
                <a:ea typeface="+mn-ea"/>
                <a:cs typeface="+mn-cs"/>
              </a:rPr>
              <a:t>Lễ hội Cá Ông còn được gọi là lễ tế Cá Voi hay lễ hội nghinh Ông, là lễ hội lớn nhất của ngư dân thành phố Đà Nẵng. Thờ phượng Cá Ông ở đây không chỉ được xem là sự tôn kính thần linh mà còn gắn liền với sự hưng thịnh của cả làng cá.</a:t>
            </a:r>
            <a:r>
              <a:rPr lang="vi-VN" sz="1200" b="0" i="0" kern="1200" baseline="0" dirty="0">
                <a:solidFill>
                  <a:schemeClr val="tx1"/>
                </a:solidFill>
                <a:effectLst/>
                <a:latin typeface="+mn-lt"/>
                <a:ea typeface="+mn-ea"/>
                <a:cs typeface="+mn-cs"/>
              </a:rPr>
              <a:t> </a:t>
            </a:r>
            <a:endParaRPr lang="en-US" b="0" dirty="0"/>
          </a:p>
        </p:txBody>
      </p:sp>
      <p:sp>
        <p:nvSpPr>
          <p:cNvPr id="4" name="Slide Number Placeholder 3"/>
          <p:cNvSpPr>
            <a:spLocks noGrp="1"/>
          </p:cNvSpPr>
          <p:nvPr>
            <p:ph type="sldNum" sz="quarter" idx="10"/>
          </p:nvPr>
        </p:nvSpPr>
        <p:spPr/>
        <p:txBody>
          <a:bodyPr/>
          <a:lstStyle/>
          <a:p>
            <a:fld id="{C2BC2298-632B-4151-A8FA-5A2C42365B18}" type="slidenum">
              <a:rPr lang="en-US" smtClean="0"/>
              <a:t>23</a:t>
            </a:fld>
            <a:endParaRPr lang="en-US"/>
          </a:p>
        </p:txBody>
      </p:sp>
    </p:spTree>
    <p:extLst>
      <p:ext uri="{BB962C8B-B14F-4D97-AF65-F5344CB8AC3E}">
        <p14:creationId xmlns:p14="http://schemas.microsoft.com/office/powerpoint/2010/main" val="181960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638D7A21-EBDA-4E7B-B62E-C1FED17A09EF}" type="slidenum">
              <a:rPr lang="en-US" smtClean="0"/>
              <a:t>6</a:t>
            </a:fld>
            <a:endParaRPr lang="en-US"/>
          </a:p>
        </p:txBody>
      </p:sp>
    </p:spTree>
    <p:extLst>
      <p:ext uri="{BB962C8B-B14F-4D97-AF65-F5344CB8AC3E}">
        <p14:creationId xmlns:p14="http://schemas.microsoft.com/office/powerpoint/2010/main" val="2525784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chốt</a:t>
            </a:r>
            <a:r>
              <a:rPr lang="en-US" dirty="0"/>
              <a:t>:</a:t>
            </a:r>
            <a:r>
              <a:rPr lang="en-US" baseline="0" dirty="0"/>
              <a:t> </a:t>
            </a:r>
            <a:r>
              <a:rPr lang="en-US" baseline="0" dirty="0" err="1"/>
              <a:t>Một</a:t>
            </a:r>
            <a:r>
              <a:rPr lang="en-US" baseline="0" dirty="0"/>
              <a:t> </a:t>
            </a:r>
            <a:r>
              <a:rPr lang="en-US" baseline="0" dirty="0" err="1"/>
              <a:t>số</a:t>
            </a:r>
            <a:r>
              <a:rPr lang="en-US" baseline="0" dirty="0"/>
              <a:t> </a:t>
            </a:r>
            <a:r>
              <a:rPr lang="en-US" baseline="0" dirty="0" err="1"/>
              <a:t>lễ</a:t>
            </a:r>
            <a:r>
              <a:rPr lang="en-US" baseline="0" dirty="0"/>
              <a:t> </a:t>
            </a:r>
            <a:r>
              <a:rPr lang="en-US" baseline="0" dirty="0" err="1"/>
              <a:t>hội</a:t>
            </a:r>
            <a:r>
              <a:rPr lang="en-US" baseline="0" dirty="0"/>
              <a:t> </a:t>
            </a:r>
            <a:r>
              <a:rPr lang="en-US" baseline="0" dirty="0" err="1"/>
              <a:t>nổi</a:t>
            </a:r>
            <a:r>
              <a:rPr lang="en-US" baseline="0" dirty="0"/>
              <a:t> </a:t>
            </a:r>
            <a:r>
              <a:rPr lang="en-US" baseline="0" dirty="0" err="1"/>
              <a:t>tiếng</a:t>
            </a:r>
            <a:r>
              <a:rPr lang="en-US" baseline="0" dirty="0"/>
              <a:t> </a:t>
            </a:r>
            <a:r>
              <a:rPr lang="en-US" baseline="0" dirty="0" err="1"/>
              <a:t>nơi</a:t>
            </a:r>
            <a:r>
              <a:rPr lang="en-US" baseline="0" dirty="0"/>
              <a:t> </a:t>
            </a:r>
            <a:r>
              <a:rPr lang="en-US" baseline="0" dirty="0" err="1"/>
              <a:t>đây</a:t>
            </a:r>
            <a:r>
              <a:rPr lang="en-US" baseline="0" dirty="0"/>
              <a:t>.</a:t>
            </a:r>
            <a:endParaRPr lang="en-US" dirty="0"/>
          </a:p>
        </p:txBody>
      </p:sp>
      <p:sp>
        <p:nvSpPr>
          <p:cNvPr id="4" name="Slide Number Placeholder 3"/>
          <p:cNvSpPr>
            <a:spLocks noGrp="1"/>
          </p:cNvSpPr>
          <p:nvPr>
            <p:ph type="sldNum" sz="quarter" idx="10"/>
          </p:nvPr>
        </p:nvSpPr>
        <p:spPr/>
        <p:txBody>
          <a:bodyPr/>
          <a:lstStyle/>
          <a:p>
            <a:fld id="{C2BC2298-632B-4151-A8FA-5A2C42365B18}" type="slidenum">
              <a:rPr lang="en-US" smtClean="0"/>
              <a:t>24</a:t>
            </a:fld>
            <a:endParaRPr lang="en-US"/>
          </a:p>
        </p:txBody>
      </p:sp>
    </p:spTree>
    <p:extLst>
      <p:ext uri="{BB962C8B-B14F-4D97-AF65-F5344CB8AC3E}">
        <p14:creationId xmlns:p14="http://schemas.microsoft.com/office/powerpoint/2010/main" val="2278267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dirty="0" err="1"/>
              <a:t>Gv</a:t>
            </a:r>
            <a:r>
              <a:rPr lang="en-US" dirty="0"/>
              <a:t> </a:t>
            </a:r>
            <a:r>
              <a:rPr lang="en-US" dirty="0" err="1"/>
              <a:t>mời</a:t>
            </a:r>
            <a:r>
              <a:rPr lang="en-US" baseline="0" dirty="0"/>
              <a:t> HS </a:t>
            </a:r>
            <a:r>
              <a:rPr lang="en-US" baseline="0" dirty="0" err="1"/>
              <a:t>đọc</a:t>
            </a:r>
            <a:r>
              <a:rPr lang="en-US" baseline="0" dirty="0"/>
              <a:t> </a:t>
            </a:r>
            <a:r>
              <a:rPr lang="en-US" baseline="0" dirty="0" err="1"/>
              <a:t>ghi</a:t>
            </a:r>
            <a:r>
              <a:rPr lang="en-US" baseline="0" dirty="0"/>
              <a:t> </a:t>
            </a:r>
            <a:r>
              <a:rPr lang="en-US" baseline="0" dirty="0" err="1"/>
              <a:t>nhớ</a:t>
            </a:r>
            <a:endParaRPr lang="en-US" dirty="0"/>
          </a:p>
        </p:txBody>
      </p:sp>
      <p:sp>
        <p:nvSpPr>
          <p:cNvPr id="4" name="Slide Number Placeholder 3"/>
          <p:cNvSpPr>
            <a:spLocks noGrp="1"/>
          </p:cNvSpPr>
          <p:nvPr>
            <p:ph type="sldNum" sz="quarter" idx="10"/>
          </p:nvPr>
        </p:nvSpPr>
        <p:spPr/>
        <p:txBody>
          <a:bodyPr/>
          <a:lstStyle/>
          <a:p>
            <a:fld id="{C2BC2298-632B-4151-A8FA-5A2C42365B18}" type="slidenum">
              <a:rPr lang="en-US" smtClean="0"/>
              <a:t>25</a:t>
            </a:fld>
            <a:endParaRPr lang="en-US"/>
          </a:p>
        </p:txBody>
      </p:sp>
    </p:spTree>
    <p:extLst>
      <p:ext uri="{BB962C8B-B14F-4D97-AF65-F5344CB8AC3E}">
        <p14:creationId xmlns:p14="http://schemas.microsoft.com/office/powerpoint/2010/main" val="411576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D7A21-EBDA-4E7B-B62E-C1FED17A09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3112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Mặc dù ĐB DHMT nhỏ hẹp, khí hậu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vi-VN"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đ</a:t>
            </a:r>
            <a:r>
              <a:rPr lang="vi-VN" sz="1200" kern="1200" dirty="0">
                <a:solidFill>
                  <a:schemeClr val="tx1"/>
                </a:solidFill>
                <a:effectLst/>
                <a:latin typeface="+mn-lt"/>
                <a:ea typeface="+mn-ea"/>
                <a:cs typeface="+mn-cs"/>
              </a:rPr>
              <a:t>iều kiện tự nhiên tương đối khắc nghiệt</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nhưng người dân đã biết tận dụng </a:t>
            </a:r>
            <a:r>
              <a:rPr lang="en-US" sz="1200" kern="120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phát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triển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tế</a:t>
            </a:r>
            <a:r>
              <a:rPr lang="en-US" sz="1200" kern="1200" baseline="0" dirty="0">
                <a:solidFill>
                  <a:schemeClr val="tx1"/>
                </a:solidFill>
                <a:effectLst/>
                <a:latin typeface="+mn-lt"/>
                <a:ea typeface="+mn-ea"/>
                <a:cs typeface="+mn-cs"/>
              </a:rPr>
              <a:t>, h</a:t>
            </a:r>
            <a:r>
              <a:rPr lang="vi-VN" sz="1200" kern="1200" dirty="0">
                <a:solidFill>
                  <a:schemeClr val="tx1"/>
                </a:solidFill>
                <a:effectLst/>
                <a:latin typeface="+mn-lt"/>
                <a:ea typeface="+mn-ea"/>
                <a:cs typeface="+mn-cs"/>
              </a:rPr>
              <a:t>oạt động du lịch, công nghiệp và lễ hội.</a:t>
            </a:r>
            <a:endParaRPr lang="en-US" sz="1200" dirty="0"/>
          </a:p>
          <a:p>
            <a:endParaRPr lang="en-US" dirty="0"/>
          </a:p>
        </p:txBody>
      </p:sp>
      <p:sp>
        <p:nvSpPr>
          <p:cNvPr id="4" name="Slide Number Placeholder 3"/>
          <p:cNvSpPr>
            <a:spLocks noGrp="1"/>
          </p:cNvSpPr>
          <p:nvPr>
            <p:ph type="sldNum" sz="quarter" idx="10"/>
          </p:nvPr>
        </p:nvSpPr>
        <p:spPr/>
        <p:txBody>
          <a:bodyPr/>
          <a:lstStyle/>
          <a:p>
            <a:fld id="{C2BC2298-632B-4151-A8FA-5A2C42365B18}" type="slidenum">
              <a:rPr lang="en-US" smtClean="0"/>
              <a:t>8</a:t>
            </a:fld>
            <a:endParaRPr lang="en-US"/>
          </a:p>
        </p:txBody>
      </p:sp>
    </p:spTree>
    <p:extLst>
      <p:ext uri="{BB962C8B-B14F-4D97-AF65-F5344CB8AC3E}">
        <p14:creationId xmlns:p14="http://schemas.microsoft.com/office/powerpoint/2010/main" val="2854176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GV y/c HS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lược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đồ</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trả</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lời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câu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hỏi</a:t>
            </a:r>
            <a:r>
              <a:rPr lang="en-US" sz="1200" kern="1200" baseline="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Các dải ĐB DHMT nằm ở vị trí như thế nào so với biển? (Nằm ở sát biển)</a:t>
            </a:r>
          </a:p>
          <a:p>
            <a:pPr marL="171450" indent="-171450">
              <a:buFontTx/>
              <a:buChar char="-"/>
            </a:pPr>
            <a:r>
              <a:rPr lang="en-US" sz="1200" kern="1200" dirty="0" err="1">
                <a:solidFill>
                  <a:schemeClr val="tx1"/>
                </a:solidFill>
                <a:effectLst/>
                <a:latin typeface="+mn-lt"/>
                <a:ea typeface="+mn-ea"/>
                <a:cs typeface="+mn-cs"/>
              </a:rPr>
              <a:t>Gv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r>
              <a:rPr lang="en-US" sz="1200" kern="1200" baseline="0" dirty="0">
                <a:solidFill>
                  <a:schemeClr val="tx1"/>
                </a:solidFill>
                <a:effectLst/>
                <a:latin typeface="+mn-lt"/>
                <a:ea typeface="+mn-ea"/>
                <a:cs typeface="+mn-cs"/>
              </a:rPr>
              <a:t> Hs </a:t>
            </a:r>
            <a:r>
              <a:rPr lang="en-US" sz="1200" kern="1200" baseline="0" dirty="0" err="1">
                <a:solidFill>
                  <a:schemeClr val="tx1"/>
                </a:solidFill>
                <a:effectLst/>
                <a:latin typeface="+mn-lt"/>
                <a:ea typeface="+mn-ea"/>
                <a:cs typeface="+mn-cs"/>
              </a:rPr>
              <a:t>trả</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lời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miệng</a:t>
            </a:r>
            <a:r>
              <a:rPr lang="en-US" sz="1200" kern="1200" baseline="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Vị trí này có gì thuận lợi về du lịch? (Có nhiều bãi biển đẹp, thu hút khách du lịch)</a:t>
            </a:r>
            <a:endParaRPr lang="en-US" dirty="0"/>
          </a:p>
        </p:txBody>
      </p:sp>
      <p:sp>
        <p:nvSpPr>
          <p:cNvPr id="4" name="Slide Number Placeholder 3"/>
          <p:cNvSpPr>
            <a:spLocks noGrp="1"/>
          </p:cNvSpPr>
          <p:nvPr>
            <p:ph type="sldNum" sz="quarter" idx="10"/>
          </p:nvPr>
        </p:nvSpPr>
        <p:spPr/>
        <p:txBody>
          <a:bodyPr/>
          <a:lstStyle/>
          <a:p>
            <a:fld id="{638D7A21-EBDA-4E7B-B62E-C1FED17A09EF}" type="slidenum">
              <a:rPr lang="en-US" smtClean="0"/>
              <a:t>9</a:t>
            </a:fld>
            <a:endParaRPr lang="en-US"/>
          </a:p>
        </p:txBody>
      </p:sp>
    </p:spTree>
    <p:extLst>
      <p:ext uri="{BB962C8B-B14F-4D97-AF65-F5344CB8AC3E}">
        <p14:creationId xmlns:p14="http://schemas.microsoft.com/office/powerpoint/2010/main" val="4066310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a:t>
            </a:r>
            <a:r>
              <a:rPr lang="en-US" baseline="0" dirty="0"/>
              <a:t> </a:t>
            </a:r>
            <a:r>
              <a:rPr lang="en-US" baseline="0" dirty="0" err="1"/>
              <a:t>hỏi</a:t>
            </a:r>
            <a:r>
              <a:rPr lang="en-US" baseline="0" dirty="0"/>
              <a:t>: </a:t>
            </a:r>
            <a:r>
              <a:rPr lang="en-US" altLang="en-US" sz="1200" b="1" dirty="0" err="1"/>
              <a:t>Các</a:t>
            </a:r>
            <a:r>
              <a:rPr lang="en-US" altLang="en-US" sz="1200" b="1" dirty="0"/>
              <a:t> </a:t>
            </a:r>
            <a:r>
              <a:rPr lang="en-US" altLang="en-US" sz="1200" b="1" dirty="0" err="1"/>
              <a:t>bãi</a:t>
            </a:r>
            <a:r>
              <a:rPr lang="en-US" altLang="en-US" sz="1200" b="1" dirty="0"/>
              <a:t> </a:t>
            </a:r>
            <a:r>
              <a:rPr lang="en-US" altLang="en-US" sz="1200" b="1" dirty="0" err="1"/>
              <a:t>biển</a:t>
            </a:r>
            <a:r>
              <a:rPr lang="en-US" altLang="en-US" sz="1200" b="1" dirty="0"/>
              <a:t> ở </a:t>
            </a:r>
            <a:r>
              <a:rPr lang="en-US" altLang="en-US" sz="1200" b="1" dirty="0" err="1"/>
              <a:t>đồng</a:t>
            </a:r>
            <a:r>
              <a:rPr lang="en-US" altLang="en-US" sz="1200" b="1" dirty="0"/>
              <a:t> </a:t>
            </a:r>
            <a:r>
              <a:rPr lang="en-US" altLang="en-US" sz="1200" b="1" dirty="0" err="1"/>
              <a:t>bằng</a:t>
            </a:r>
            <a:r>
              <a:rPr lang="en-US" altLang="en-US" sz="1200" b="1" dirty="0"/>
              <a:t> </a:t>
            </a:r>
            <a:r>
              <a:rPr lang="en-US" altLang="en-US" sz="1200" b="1" dirty="0" err="1"/>
              <a:t>duyên</a:t>
            </a:r>
            <a:r>
              <a:rPr lang="en-US" altLang="en-US" sz="1200" b="1" dirty="0"/>
              <a:t> </a:t>
            </a:r>
            <a:r>
              <a:rPr lang="en-US" altLang="en-US" sz="1200" b="1" dirty="0" err="1"/>
              <a:t>hải</a:t>
            </a:r>
            <a:r>
              <a:rPr lang="en-US" altLang="en-US" sz="1200" b="1" dirty="0"/>
              <a:t> </a:t>
            </a:r>
            <a:r>
              <a:rPr lang="en-US" altLang="en-US" sz="1200" b="1" dirty="0" err="1"/>
              <a:t>miền</a:t>
            </a:r>
            <a:r>
              <a:rPr lang="en-US" altLang="en-US" sz="1200" b="1" dirty="0"/>
              <a:t> </a:t>
            </a:r>
            <a:r>
              <a:rPr lang="en-US" altLang="en-US" sz="1200" b="1" dirty="0" err="1"/>
              <a:t>Trung</a:t>
            </a:r>
            <a:r>
              <a:rPr lang="en-US" altLang="en-US" sz="1200" b="1" dirty="0"/>
              <a:t> </a:t>
            </a:r>
            <a:r>
              <a:rPr lang="en-US" altLang="en-US" sz="1200" b="1" dirty="0" err="1"/>
              <a:t>vừa</a:t>
            </a:r>
            <a:r>
              <a:rPr lang="en-US" altLang="en-US" sz="1200" b="1" baseline="0" dirty="0"/>
              <a:t> </a:t>
            </a:r>
            <a:r>
              <a:rPr lang="en-US" altLang="en-US" sz="1200" b="1" baseline="0" dirty="0" err="1"/>
              <a:t>có</a:t>
            </a:r>
            <a:r>
              <a:rPr lang="en-US" altLang="en-US" sz="1200" b="1" baseline="0" dirty="0"/>
              <a:t> </a:t>
            </a:r>
            <a:r>
              <a:rPr lang="en-US" altLang="en-US" sz="1200" b="1" baseline="0" dirty="0" err="1"/>
              <a:t>vị</a:t>
            </a:r>
            <a:r>
              <a:rPr lang="en-US" altLang="en-US" sz="1200" b="1" baseline="0" dirty="0"/>
              <a:t> </a:t>
            </a:r>
            <a:r>
              <a:rPr lang="en-US" altLang="en-US" sz="1200" b="1" baseline="0" dirty="0" err="1"/>
              <a:t>trí</a:t>
            </a:r>
            <a:r>
              <a:rPr lang="en-US" altLang="en-US" sz="1200" b="1" baseline="0" dirty="0"/>
              <a:t> </a:t>
            </a:r>
            <a:r>
              <a:rPr lang="en-US" altLang="en-US" sz="1200" b="1" baseline="0" dirty="0" err="1"/>
              <a:t>nằm</a:t>
            </a:r>
            <a:r>
              <a:rPr lang="en-US" altLang="en-US" sz="1200" b="1" baseline="0" dirty="0"/>
              <a:t> </a:t>
            </a:r>
            <a:r>
              <a:rPr lang="en-US" altLang="en-US" sz="1200" b="1" baseline="0" dirty="0" err="1"/>
              <a:t>sát</a:t>
            </a:r>
            <a:r>
              <a:rPr lang="en-US" altLang="en-US" sz="1200" b="1" baseline="0" dirty="0"/>
              <a:t> </a:t>
            </a:r>
            <a:r>
              <a:rPr lang="en-US" altLang="en-US" sz="1200" b="1" baseline="0" dirty="0" err="1"/>
              <a:t>biển</a:t>
            </a:r>
            <a:r>
              <a:rPr lang="en-US" altLang="en-US" sz="1200" b="1" baseline="0" dirty="0"/>
              <a:t> </a:t>
            </a:r>
            <a:r>
              <a:rPr lang="en-US" altLang="en-US" sz="1200" b="1" baseline="0" dirty="0" err="1"/>
              <a:t>vừa</a:t>
            </a:r>
            <a:r>
              <a:rPr lang="en-US" altLang="en-US" sz="1200" b="1" dirty="0"/>
              <a:t> </a:t>
            </a:r>
            <a:r>
              <a:rPr lang="en-US" altLang="en-US" sz="1200" b="1" dirty="0" err="1"/>
              <a:t>có</a:t>
            </a:r>
            <a:r>
              <a:rPr lang="en-US" altLang="en-US" sz="1200" b="1" dirty="0"/>
              <a:t> </a:t>
            </a:r>
            <a:r>
              <a:rPr lang="en-US" altLang="en-US" sz="1200" b="1" dirty="0" err="1"/>
              <a:t>chung</a:t>
            </a:r>
            <a:r>
              <a:rPr lang="en-US" altLang="en-US" sz="1200" b="1" dirty="0"/>
              <a:t> </a:t>
            </a:r>
            <a:r>
              <a:rPr lang="en-US" altLang="en-US" sz="1200" b="1" dirty="0" err="1"/>
              <a:t>đặc</a:t>
            </a:r>
            <a:r>
              <a:rPr lang="en-US" altLang="en-US" sz="1200" b="1" dirty="0"/>
              <a:t> </a:t>
            </a:r>
            <a:r>
              <a:rPr lang="en-US" altLang="en-US" sz="1200" b="1" dirty="0" err="1"/>
              <a:t>điểm</a:t>
            </a:r>
            <a:r>
              <a:rPr lang="en-US" altLang="en-US" sz="1200" b="1" dirty="0"/>
              <a:t> </a:t>
            </a:r>
            <a:r>
              <a:rPr lang="en-US" altLang="en-US" sz="1200" b="1" dirty="0" err="1"/>
              <a:t>gì</a:t>
            </a:r>
            <a:r>
              <a:rPr lang="en-US" altLang="en-US" sz="1200" b="1" dirty="0"/>
              <a:t>?</a:t>
            </a:r>
          </a:p>
          <a:p>
            <a:r>
              <a:rPr lang="en-US" dirty="0" err="1"/>
              <a:t>Đáp</a:t>
            </a:r>
            <a:r>
              <a:rPr lang="en-US" baseline="0" dirty="0"/>
              <a:t> </a:t>
            </a:r>
            <a:r>
              <a:rPr lang="en-US" baseline="0" dirty="0" err="1"/>
              <a:t>án</a:t>
            </a:r>
            <a:r>
              <a:rPr lang="en-US" baseline="0" dirty="0"/>
              <a:t> A</a:t>
            </a:r>
          </a:p>
          <a:p>
            <a:r>
              <a:rPr lang="en-US" baseline="0" dirty="0"/>
              <a:t>-GV </a:t>
            </a:r>
            <a:r>
              <a:rPr lang="en-US" baseline="0" dirty="0" err="1"/>
              <a:t>dẫn</a:t>
            </a:r>
            <a:r>
              <a:rPr lang="en-US" baseline="0" dirty="0"/>
              <a:t>: </a:t>
            </a:r>
            <a:r>
              <a:rPr lang="en-US" baseline="0" dirty="0" err="1"/>
              <a:t>Đây</a:t>
            </a:r>
            <a:r>
              <a:rPr lang="en-US" baseline="0" dirty="0"/>
              <a:t> </a:t>
            </a:r>
            <a:r>
              <a:rPr lang="en-US" baseline="0" dirty="0" err="1"/>
              <a:t>chính</a:t>
            </a:r>
            <a:r>
              <a:rPr lang="en-US" baseline="0" dirty="0"/>
              <a:t> </a:t>
            </a:r>
            <a:r>
              <a:rPr lang="en-US" baseline="0" dirty="0" err="1"/>
              <a:t>là</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nổi</a:t>
            </a:r>
            <a:r>
              <a:rPr lang="en-US" baseline="0" dirty="0"/>
              <a:t> </a:t>
            </a:r>
            <a:r>
              <a:rPr lang="en-US" baseline="0" dirty="0" err="1"/>
              <a:t>bật</a:t>
            </a:r>
            <a:r>
              <a:rPr lang="en-US" baseline="0" dirty="0"/>
              <a:t> </a:t>
            </a:r>
            <a:r>
              <a:rPr lang="en-US" baseline="0" dirty="0" err="1"/>
              <a:t>của</a:t>
            </a:r>
            <a:r>
              <a:rPr lang="en-US" baseline="0" dirty="0"/>
              <a:t> </a:t>
            </a:r>
            <a:r>
              <a:rPr lang="en-US" baseline="0" dirty="0" err="1"/>
              <a:t>các</a:t>
            </a:r>
            <a:r>
              <a:rPr lang="en-US" baseline="0" dirty="0"/>
              <a:t> </a:t>
            </a:r>
            <a:r>
              <a:rPr lang="en-US" baseline="0" dirty="0" err="1"/>
              <a:t>bãi</a:t>
            </a:r>
            <a:r>
              <a:rPr lang="en-US" baseline="0" dirty="0"/>
              <a:t> </a:t>
            </a:r>
            <a:r>
              <a:rPr lang="en-US" baseline="0" dirty="0" err="1"/>
              <a:t>biển</a:t>
            </a:r>
            <a:r>
              <a:rPr lang="en-US" baseline="0" dirty="0"/>
              <a:t> </a:t>
            </a:r>
            <a:r>
              <a:rPr lang="en-US" baseline="0" dirty="0" err="1"/>
              <a:t>nơi</a:t>
            </a:r>
            <a:r>
              <a:rPr lang="en-US" baseline="0" dirty="0"/>
              <a:t> </a:t>
            </a:r>
            <a:r>
              <a:rPr lang="en-US" baseline="0" dirty="0" err="1"/>
              <a:t>đây</a:t>
            </a:r>
            <a:r>
              <a:rPr lang="en-US" baseline="0" dirty="0"/>
              <a:t>. </a:t>
            </a:r>
            <a:r>
              <a:rPr lang="en-US" baseline="0" dirty="0" err="1"/>
              <a:t>Điều</a:t>
            </a:r>
            <a:r>
              <a:rPr lang="en-US" baseline="0" dirty="0"/>
              <a:t> </a:t>
            </a:r>
            <a:r>
              <a:rPr lang="en-US" baseline="0" dirty="0" err="1"/>
              <a:t>đó</a:t>
            </a:r>
            <a:r>
              <a:rPr lang="en-US" baseline="0" dirty="0"/>
              <a:t> </a:t>
            </a:r>
            <a:r>
              <a:rPr lang="en-US" baseline="0" dirty="0" err="1"/>
              <a:t>đã</a:t>
            </a:r>
            <a:r>
              <a:rPr lang="en-US" baseline="0" dirty="0"/>
              <a:t> </a:t>
            </a:r>
            <a:r>
              <a:rPr lang="en-US" baseline="0" dirty="0" err="1"/>
              <a:t>thu</a:t>
            </a:r>
            <a:r>
              <a:rPr lang="en-US" baseline="0" dirty="0"/>
              <a:t> </a:t>
            </a:r>
            <a:r>
              <a:rPr lang="en-US" baseline="0" dirty="0" err="1"/>
              <a:t>hút</a:t>
            </a:r>
            <a:r>
              <a:rPr lang="en-US" baseline="0" dirty="0"/>
              <a:t> </a:t>
            </a:r>
            <a:r>
              <a:rPr lang="en-US" baseline="0" dirty="0" err="1"/>
              <a:t>khách</a:t>
            </a:r>
            <a:r>
              <a:rPr lang="en-US" baseline="0" dirty="0"/>
              <a:t> du </a:t>
            </a:r>
            <a:r>
              <a:rPr lang="en-US" baseline="0" dirty="0" err="1"/>
              <a:t>lịch</a:t>
            </a:r>
            <a:r>
              <a:rPr lang="en-US" baseline="0" dirty="0"/>
              <a:t> </a:t>
            </a:r>
            <a:r>
              <a:rPr lang="en-US" baseline="0" dirty="0" err="1"/>
              <a:t>trong</a:t>
            </a:r>
            <a:r>
              <a:rPr lang="en-US" baseline="0" dirty="0"/>
              <a:t> </a:t>
            </a:r>
            <a:r>
              <a:rPr lang="en-US" baseline="0" dirty="0" err="1"/>
              <a:t>nước</a:t>
            </a:r>
            <a:r>
              <a:rPr lang="en-US" baseline="0" dirty="0"/>
              <a:t> </a:t>
            </a:r>
            <a:r>
              <a:rPr lang="en-US" baseline="0" dirty="0" err="1"/>
              <a:t>và</a:t>
            </a:r>
            <a:r>
              <a:rPr lang="en-US" baseline="0" dirty="0"/>
              <a:t> </a:t>
            </a:r>
            <a:r>
              <a:rPr lang="en-US" baseline="0" dirty="0" err="1"/>
              <a:t>quốc</a:t>
            </a:r>
            <a:r>
              <a:rPr lang="en-US" baseline="0" dirty="0"/>
              <a:t> </a:t>
            </a:r>
            <a:r>
              <a:rPr lang="en-US" baseline="0" dirty="0" err="1"/>
              <a:t>tế</a:t>
            </a:r>
            <a:r>
              <a:rPr lang="en-US" baseline="0" dirty="0"/>
              <a:t>.</a:t>
            </a:r>
            <a:endParaRPr lang="en-US" dirty="0"/>
          </a:p>
        </p:txBody>
      </p:sp>
      <p:sp>
        <p:nvSpPr>
          <p:cNvPr id="4" name="Slide Number Placeholder 3"/>
          <p:cNvSpPr>
            <a:spLocks noGrp="1"/>
          </p:cNvSpPr>
          <p:nvPr>
            <p:ph type="sldNum" sz="quarter" idx="10"/>
          </p:nvPr>
        </p:nvSpPr>
        <p:spPr/>
        <p:txBody>
          <a:bodyPr/>
          <a:lstStyle/>
          <a:p>
            <a:fld id="{638D7A21-EBDA-4E7B-B62E-C1FED17A09EF}" type="slidenum">
              <a:rPr lang="en-US" smtClean="0"/>
              <a:t>10</a:t>
            </a:fld>
            <a:endParaRPr lang="en-US"/>
          </a:p>
        </p:txBody>
      </p:sp>
    </p:spTree>
    <p:extLst>
      <p:ext uri="{BB962C8B-B14F-4D97-AF65-F5344CB8AC3E}">
        <p14:creationId xmlns:p14="http://schemas.microsoft.com/office/powerpoint/2010/main" val="922386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y/c</a:t>
            </a:r>
            <a:r>
              <a:rPr lang="en-US" baseline="0" dirty="0"/>
              <a:t> HS </a:t>
            </a:r>
            <a:r>
              <a:rPr lang="en-US" baseline="0" dirty="0" err="1"/>
              <a:t>dựa</a:t>
            </a:r>
            <a:r>
              <a:rPr lang="en-US" baseline="0" dirty="0"/>
              <a:t> </a:t>
            </a:r>
            <a:r>
              <a:rPr lang="en-US" baseline="0" dirty="0" err="1"/>
              <a:t>vào</a:t>
            </a:r>
            <a:r>
              <a:rPr lang="en-US" baseline="0" dirty="0"/>
              <a:t> </a:t>
            </a:r>
            <a:r>
              <a:rPr lang="en-US" baseline="0" dirty="0" err="1"/>
              <a:t>thông</a:t>
            </a:r>
            <a:r>
              <a:rPr lang="en-US" baseline="0" dirty="0"/>
              <a:t> tin SGK </a:t>
            </a:r>
            <a:r>
              <a:rPr lang="en-US" baseline="0" dirty="0" err="1"/>
              <a:t>và</a:t>
            </a:r>
            <a:r>
              <a:rPr lang="en-US" baseline="0" dirty="0"/>
              <a:t> </a:t>
            </a:r>
            <a:r>
              <a:rPr lang="en-US" baseline="0" dirty="0" err="1"/>
              <a:t>tìm</a:t>
            </a:r>
            <a:r>
              <a:rPr lang="en-US" baseline="0" dirty="0"/>
              <a:t> </a:t>
            </a:r>
            <a:r>
              <a:rPr lang="en-US" baseline="0" dirty="0" err="1"/>
              <a:t>kiếm</a:t>
            </a:r>
            <a:r>
              <a:rPr lang="en-US" baseline="0" dirty="0"/>
              <a:t> </a:t>
            </a:r>
            <a:r>
              <a:rPr lang="en-US" baseline="0" dirty="0" err="1"/>
              <a:t>thông</a:t>
            </a:r>
            <a:r>
              <a:rPr lang="en-US" baseline="0" dirty="0"/>
              <a:t> tin </a:t>
            </a:r>
            <a:r>
              <a:rPr lang="en-US" baseline="0" dirty="0" err="1"/>
              <a:t>trên</a:t>
            </a:r>
            <a:r>
              <a:rPr lang="en-US" baseline="0" dirty="0"/>
              <a:t> </a:t>
            </a:r>
            <a:r>
              <a:rPr lang="en-US" baseline="0" dirty="0" err="1"/>
              <a:t>mạng</a:t>
            </a:r>
            <a:r>
              <a:rPr lang="en-US" baseline="0" dirty="0"/>
              <a:t> </a:t>
            </a:r>
            <a:r>
              <a:rPr lang="en-US" baseline="0" dirty="0" err="1"/>
              <a:t>hình</a:t>
            </a:r>
            <a:r>
              <a:rPr lang="en-US" baseline="0" dirty="0"/>
              <a:t> </a:t>
            </a:r>
            <a:r>
              <a:rPr lang="en-US" baseline="0" dirty="0" err="1"/>
              <a:t>ảnh</a:t>
            </a:r>
            <a:r>
              <a:rPr lang="en-US" baseline="0" dirty="0"/>
              <a:t> </a:t>
            </a:r>
            <a:r>
              <a:rPr lang="en-US" baseline="0" dirty="0" err="1"/>
              <a:t>một</a:t>
            </a:r>
            <a:r>
              <a:rPr lang="en-US" baseline="0" dirty="0"/>
              <a:t> </a:t>
            </a:r>
            <a:r>
              <a:rPr lang="en-US" baseline="0" dirty="0" err="1"/>
              <a:t>số</a:t>
            </a:r>
            <a:r>
              <a:rPr lang="en-US" baseline="0" dirty="0"/>
              <a:t> </a:t>
            </a:r>
            <a:r>
              <a:rPr lang="en-US" baseline="0" dirty="0" err="1"/>
              <a:t>bãi</a:t>
            </a:r>
            <a:r>
              <a:rPr lang="en-US" baseline="0" dirty="0"/>
              <a:t> </a:t>
            </a:r>
            <a:r>
              <a:rPr lang="en-US" baseline="0" dirty="0" err="1"/>
              <a:t>biển</a:t>
            </a:r>
            <a:r>
              <a:rPr lang="en-US" baseline="0" dirty="0"/>
              <a:t> </a:t>
            </a:r>
            <a:r>
              <a:rPr lang="en-US" baseline="0" dirty="0" err="1"/>
              <a:t>đẹp</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-HS chia </a:t>
            </a:r>
            <a:r>
              <a:rPr lang="en-US" baseline="0" dirty="0" err="1"/>
              <a:t>sẻ</a:t>
            </a:r>
            <a:r>
              <a:rPr lang="en-US" baseline="0" dirty="0"/>
              <a:t> </a:t>
            </a:r>
            <a:r>
              <a:rPr lang="en-US" baseline="0" dirty="0" err="1"/>
              <a:t>một</a:t>
            </a:r>
            <a:r>
              <a:rPr lang="en-US" baseline="0" dirty="0"/>
              <a:t> </a:t>
            </a:r>
            <a:r>
              <a:rPr lang="en-US" baseline="0" dirty="0" err="1"/>
              <a:t>số</a:t>
            </a:r>
            <a:r>
              <a:rPr lang="en-US" baseline="0" dirty="0"/>
              <a:t> </a:t>
            </a:r>
            <a:r>
              <a:rPr lang="en-US" baseline="0" dirty="0" err="1"/>
              <a:t>thông</a:t>
            </a:r>
            <a:r>
              <a:rPr lang="en-US" baseline="0" dirty="0"/>
              <a:t> tin </a:t>
            </a:r>
            <a:r>
              <a:rPr lang="en-US" baseline="0" dirty="0" err="1"/>
              <a:t>về</a:t>
            </a:r>
            <a:r>
              <a:rPr lang="en-US" baseline="0" dirty="0"/>
              <a:t> </a:t>
            </a:r>
            <a:r>
              <a:rPr lang="en-US" baseline="0" dirty="0" err="1"/>
              <a:t>những</a:t>
            </a:r>
            <a:r>
              <a:rPr lang="en-US" baseline="0" dirty="0"/>
              <a:t> </a:t>
            </a:r>
            <a:r>
              <a:rPr lang="en-US" baseline="0" dirty="0" err="1"/>
              <a:t>bãi</a:t>
            </a:r>
            <a:r>
              <a:rPr lang="en-US" baseline="0" dirty="0"/>
              <a:t> </a:t>
            </a:r>
            <a:r>
              <a:rPr lang="en-US" baseline="0" dirty="0" err="1"/>
              <a:t>biển</a:t>
            </a:r>
            <a:r>
              <a:rPr lang="en-US" baseline="0" dirty="0"/>
              <a:t> </a:t>
            </a:r>
            <a:r>
              <a:rPr lang="en-US" baseline="0" dirty="0" err="1"/>
              <a:t>mà</a:t>
            </a:r>
            <a:r>
              <a:rPr lang="en-US" baseline="0" dirty="0"/>
              <a:t> con </a:t>
            </a:r>
            <a:r>
              <a:rPr lang="en-US" baseline="0" dirty="0" err="1"/>
              <a:t>tìm</a:t>
            </a:r>
            <a:r>
              <a:rPr lang="en-US" baseline="0" dirty="0"/>
              <a:t> </a:t>
            </a:r>
            <a:r>
              <a:rPr lang="en-US" baseline="0" dirty="0" err="1"/>
              <a:t>được</a:t>
            </a:r>
            <a:r>
              <a:rPr lang="en-US" baseline="0" dirty="0"/>
              <a:t>.</a:t>
            </a:r>
            <a:endParaRPr lang="en-US" dirty="0"/>
          </a:p>
        </p:txBody>
      </p:sp>
      <p:sp>
        <p:nvSpPr>
          <p:cNvPr id="4" name="Slide Number Placeholder 3"/>
          <p:cNvSpPr>
            <a:spLocks noGrp="1"/>
          </p:cNvSpPr>
          <p:nvPr>
            <p:ph type="sldNum" sz="quarter" idx="10"/>
          </p:nvPr>
        </p:nvSpPr>
        <p:spPr/>
        <p:txBody>
          <a:bodyPr/>
          <a:lstStyle/>
          <a:p>
            <a:fld id="{638D7A21-EBDA-4E7B-B62E-C1FED17A09EF}" type="slidenum">
              <a:rPr lang="en-US" smtClean="0"/>
              <a:t>11</a:t>
            </a:fld>
            <a:endParaRPr lang="en-US"/>
          </a:p>
        </p:txBody>
      </p:sp>
    </p:spTree>
    <p:extLst>
      <p:ext uri="{BB962C8B-B14F-4D97-AF65-F5344CB8AC3E}">
        <p14:creationId xmlns:p14="http://schemas.microsoft.com/office/powerpoint/2010/main" val="34306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giới</a:t>
            </a:r>
            <a:r>
              <a:rPr lang="en-US" baseline="0" dirty="0"/>
              <a:t> </a:t>
            </a:r>
            <a:r>
              <a:rPr lang="en-US" baseline="0" dirty="0" err="1"/>
              <a:t>thiệu</a:t>
            </a:r>
            <a:r>
              <a:rPr lang="en-US" baseline="0" dirty="0"/>
              <a:t>: </a:t>
            </a:r>
            <a:r>
              <a:rPr lang="en-US" baseline="0" dirty="0" err="1"/>
              <a:t>Ngoài</a:t>
            </a:r>
            <a:r>
              <a:rPr lang="en-US" baseline="0" dirty="0"/>
              <a:t> </a:t>
            </a:r>
            <a:r>
              <a:rPr lang="en-US" baseline="0" dirty="0" err="1"/>
              <a:t>các</a:t>
            </a:r>
            <a:r>
              <a:rPr lang="en-US" baseline="0" dirty="0"/>
              <a:t> </a:t>
            </a:r>
            <a:r>
              <a:rPr lang="en-US" baseline="0" dirty="0" err="1"/>
              <a:t>bãi</a:t>
            </a:r>
            <a:r>
              <a:rPr lang="en-US" baseline="0" dirty="0"/>
              <a:t> </a:t>
            </a:r>
            <a:r>
              <a:rPr lang="en-US" baseline="0" dirty="0" err="1"/>
              <a:t>biển</a:t>
            </a:r>
            <a:r>
              <a:rPr lang="en-US" baseline="0" dirty="0"/>
              <a:t> </a:t>
            </a:r>
            <a:r>
              <a:rPr lang="en-US" baseline="0" dirty="0" err="1"/>
              <a:t>mà</a:t>
            </a:r>
            <a:r>
              <a:rPr lang="en-US" baseline="0" dirty="0"/>
              <a:t> </a:t>
            </a:r>
            <a:r>
              <a:rPr lang="en-US" baseline="0" dirty="0" err="1"/>
              <a:t>các</a:t>
            </a:r>
            <a:r>
              <a:rPr lang="en-US" baseline="0" dirty="0"/>
              <a:t> con </a:t>
            </a:r>
            <a:r>
              <a:rPr lang="en-US" baseline="0" dirty="0" err="1"/>
              <a:t>tìm</a:t>
            </a:r>
            <a:r>
              <a:rPr lang="en-US" baseline="0" dirty="0"/>
              <a:t> </a:t>
            </a:r>
            <a:r>
              <a:rPr lang="en-US" baseline="0" dirty="0" err="1"/>
              <a:t>được</a:t>
            </a:r>
            <a:r>
              <a:rPr lang="en-US" baseline="0" dirty="0"/>
              <a:t>, </a:t>
            </a:r>
            <a:r>
              <a:rPr lang="en-US" baseline="0" dirty="0" err="1"/>
              <a:t>cô</a:t>
            </a:r>
            <a:r>
              <a:rPr lang="en-US" baseline="0" dirty="0"/>
              <a:t> </a:t>
            </a:r>
            <a:r>
              <a:rPr lang="en-US" baseline="0" dirty="0" err="1"/>
              <a:t>cũng</a:t>
            </a:r>
            <a:r>
              <a:rPr lang="en-US" baseline="0" dirty="0"/>
              <a:t> </a:t>
            </a:r>
            <a:r>
              <a:rPr lang="en-US" baseline="0" dirty="0" err="1"/>
              <a:t>giới</a:t>
            </a:r>
            <a:r>
              <a:rPr lang="en-US" baseline="0" dirty="0"/>
              <a:t> </a:t>
            </a:r>
            <a:r>
              <a:rPr lang="en-US" baseline="0" dirty="0" err="1"/>
              <a:t>thiệu</a:t>
            </a:r>
            <a:r>
              <a:rPr lang="en-US" baseline="0" dirty="0"/>
              <a:t> </a:t>
            </a:r>
            <a:r>
              <a:rPr lang="en-US" baseline="0" dirty="0" err="1"/>
              <a:t>thêm</a:t>
            </a:r>
            <a:r>
              <a:rPr lang="en-US" baseline="0" dirty="0"/>
              <a:t> </a:t>
            </a:r>
            <a:r>
              <a:rPr lang="en-US" baseline="0" dirty="0" err="1"/>
              <a:t>với</a:t>
            </a:r>
            <a:r>
              <a:rPr lang="en-US" baseline="0" dirty="0"/>
              <a:t> </a:t>
            </a:r>
            <a:r>
              <a:rPr lang="en-US" baseline="0" dirty="0" err="1"/>
              <a:t>chúng</a:t>
            </a:r>
            <a:r>
              <a:rPr lang="en-US" baseline="0" dirty="0"/>
              <a:t> </a:t>
            </a:r>
            <a:r>
              <a:rPr lang="en-US" baseline="0" dirty="0" err="1"/>
              <a:t>mình</a:t>
            </a:r>
            <a:r>
              <a:rPr lang="en-US" baseline="0" dirty="0"/>
              <a:t> </a:t>
            </a:r>
            <a:r>
              <a:rPr lang="en-US" baseline="0" dirty="0" err="1"/>
              <a:t>một</a:t>
            </a:r>
            <a:r>
              <a:rPr lang="en-US" baseline="0" dirty="0"/>
              <a:t> </a:t>
            </a:r>
            <a:r>
              <a:rPr lang="en-US" baseline="0" dirty="0" err="1"/>
              <a:t>số</a:t>
            </a:r>
            <a:r>
              <a:rPr lang="en-US" baseline="0" dirty="0"/>
              <a:t> </a:t>
            </a:r>
            <a:r>
              <a:rPr lang="en-US" baseline="0" dirty="0" err="1"/>
              <a:t>bãi</a:t>
            </a:r>
            <a:r>
              <a:rPr lang="en-US" baseline="0" dirty="0"/>
              <a:t> </a:t>
            </a:r>
            <a:r>
              <a:rPr lang="en-US" baseline="0" dirty="0" err="1"/>
              <a:t>biển</a:t>
            </a:r>
            <a:r>
              <a:rPr lang="en-US" baseline="0" dirty="0"/>
              <a:t> </a:t>
            </a:r>
            <a:r>
              <a:rPr lang="en-US" baseline="0" dirty="0" err="1"/>
              <a:t>đẹp</a:t>
            </a:r>
            <a:r>
              <a:rPr lang="en-US" baseline="0" dirty="0"/>
              <a:t> </a:t>
            </a:r>
            <a:r>
              <a:rPr lang="en-US" baseline="0" dirty="0" err="1"/>
              <a:t>và</a:t>
            </a:r>
            <a:r>
              <a:rPr lang="en-US" baseline="0" dirty="0"/>
              <a:t> </a:t>
            </a:r>
            <a:r>
              <a:rPr lang="en-US" baseline="0" dirty="0" err="1"/>
              <a:t>nổi</a:t>
            </a:r>
            <a:r>
              <a:rPr lang="en-US" baseline="0" dirty="0"/>
              <a:t> </a:t>
            </a:r>
            <a:r>
              <a:rPr lang="en-US" baseline="0" dirty="0" err="1"/>
              <a:t>tiếng</a:t>
            </a:r>
            <a:r>
              <a:rPr lang="en-US" baseline="0" dirty="0"/>
              <a:t> ở </a:t>
            </a:r>
            <a:r>
              <a:rPr lang="en-US" baseline="0" dirty="0" err="1"/>
              <a:t>nơi</a:t>
            </a:r>
            <a:r>
              <a:rPr lang="en-US" baseline="0" dirty="0"/>
              <a:t> </a:t>
            </a:r>
            <a:r>
              <a:rPr lang="en-US" baseline="0" dirty="0" err="1"/>
              <a:t>đây</a:t>
            </a:r>
            <a:r>
              <a:rPr lang="en-US" baseline="0" dirty="0"/>
              <a:t>.</a:t>
            </a:r>
            <a:endParaRPr lang="en-US" dirty="0"/>
          </a:p>
        </p:txBody>
      </p:sp>
      <p:sp>
        <p:nvSpPr>
          <p:cNvPr id="4" name="Slide Number Placeholder 3"/>
          <p:cNvSpPr>
            <a:spLocks noGrp="1"/>
          </p:cNvSpPr>
          <p:nvPr>
            <p:ph type="sldNum" sz="quarter" idx="10"/>
          </p:nvPr>
        </p:nvSpPr>
        <p:spPr/>
        <p:txBody>
          <a:bodyPr/>
          <a:lstStyle/>
          <a:p>
            <a:fld id="{638D7A21-EBDA-4E7B-B62E-C1FED17A09EF}" type="slidenum">
              <a:rPr lang="en-US" smtClean="0"/>
              <a:t>12</a:t>
            </a:fld>
            <a:endParaRPr lang="en-US"/>
          </a:p>
        </p:txBody>
      </p:sp>
    </p:spTree>
    <p:extLst>
      <p:ext uri="{BB962C8B-B14F-4D97-AF65-F5344CB8AC3E}">
        <p14:creationId xmlns:p14="http://schemas.microsoft.com/office/powerpoint/2010/main" val="385674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Gv</a:t>
            </a:r>
            <a:r>
              <a:rPr lang="en-US" dirty="0"/>
              <a:t> </a:t>
            </a:r>
            <a:r>
              <a:rPr lang="en-US" dirty="0" err="1"/>
              <a:t>giới</a:t>
            </a:r>
            <a:r>
              <a:rPr lang="en-US" baseline="0" dirty="0"/>
              <a:t> </a:t>
            </a:r>
            <a:r>
              <a:rPr lang="en-US" baseline="0" dirty="0" err="1"/>
              <a:t>thiệu</a:t>
            </a:r>
            <a:r>
              <a:rPr lang="en-US" baseline="0" dirty="0"/>
              <a:t>: </a:t>
            </a:r>
            <a:r>
              <a:rPr lang="en-US" baseline="0" dirty="0" err="1"/>
              <a:t>Ngoài</a:t>
            </a:r>
            <a:r>
              <a:rPr lang="en-US" baseline="0" dirty="0"/>
              <a:t> </a:t>
            </a:r>
            <a:r>
              <a:rPr lang="en-US" baseline="0" dirty="0" err="1"/>
              <a:t>những</a:t>
            </a:r>
            <a:r>
              <a:rPr lang="en-US" baseline="0" dirty="0"/>
              <a:t> </a:t>
            </a:r>
            <a:r>
              <a:rPr lang="en-US" baseline="0" dirty="0" err="1"/>
              <a:t>bãi</a:t>
            </a:r>
            <a:r>
              <a:rPr lang="en-US" baseline="0" dirty="0"/>
              <a:t> </a:t>
            </a:r>
            <a:r>
              <a:rPr lang="en-US" baseline="0" dirty="0" err="1"/>
              <a:t>biển</a:t>
            </a:r>
            <a:r>
              <a:rPr lang="en-US" baseline="0" dirty="0"/>
              <a:t> </a:t>
            </a:r>
            <a:r>
              <a:rPr lang="en-US" baseline="0" dirty="0" err="1"/>
              <a:t>đẹp</a:t>
            </a:r>
            <a:r>
              <a:rPr lang="en-US" baseline="0" dirty="0"/>
              <a:t>, </a:t>
            </a:r>
            <a:r>
              <a:rPr lang="en-US" baseline="0" dirty="0" err="1"/>
              <a:t>nơi</a:t>
            </a:r>
            <a:r>
              <a:rPr lang="en-US" baseline="0" dirty="0"/>
              <a:t> </a:t>
            </a:r>
            <a:r>
              <a:rPr lang="en-US" baseline="0" dirty="0" err="1"/>
              <a:t>đây</a:t>
            </a:r>
            <a:r>
              <a:rPr lang="en-US" baseline="0" dirty="0"/>
              <a:t> </a:t>
            </a:r>
            <a:r>
              <a:rPr lang="en-US" baseline="0" dirty="0" err="1"/>
              <a:t>còn</a:t>
            </a:r>
            <a:r>
              <a:rPr lang="en-US" baseline="0" dirty="0"/>
              <a:t> </a:t>
            </a:r>
            <a:r>
              <a:rPr lang="en-US" baseline="0" dirty="0" err="1"/>
              <a:t>nổi</a:t>
            </a:r>
            <a:r>
              <a:rPr lang="en-US" baseline="0" dirty="0"/>
              <a:t> </a:t>
            </a:r>
            <a:r>
              <a:rPr lang="en-US" baseline="0" dirty="0" err="1"/>
              <a:t>tiếng</a:t>
            </a:r>
            <a:r>
              <a:rPr lang="en-US" baseline="0" dirty="0"/>
              <a:t> </a:t>
            </a:r>
            <a:r>
              <a:rPr lang="en-US" baseline="0" dirty="0" err="1"/>
              <a:t>với</a:t>
            </a:r>
            <a:r>
              <a:rPr lang="en-US" baseline="0" dirty="0"/>
              <a:t> </a:t>
            </a:r>
            <a:r>
              <a:rPr lang="en-US" baseline="0" dirty="0" err="1"/>
              <a:t>những</a:t>
            </a:r>
            <a:r>
              <a:rPr lang="en-US" baseline="0" dirty="0"/>
              <a:t> di </a:t>
            </a:r>
            <a:r>
              <a:rPr lang="en-US" baseline="0" dirty="0" err="1"/>
              <a:t>sản</a:t>
            </a:r>
            <a:r>
              <a:rPr lang="en-US" baseline="0" dirty="0"/>
              <a:t> </a:t>
            </a:r>
            <a:r>
              <a:rPr lang="en-US" baseline="0" dirty="0" err="1"/>
              <a:t>văn</a:t>
            </a:r>
            <a:r>
              <a:rPr lang="en-US" baseline="0" dirty="0"/>
              <a:t> </a:t>
            </a:r>
            <a:r>
              <a:rPr lang="en-US" baseline="0" dirty="0" err="1"/>
              <a:t>hóa</a:t>
            </a:r>
            <a:r>
              <a:rPr lang="en-US" baseline="0" dirty="0"/>
              <a:t>. </a:t>
            </a:r>
            <a:r>
              <a:rPr lang="en-US" baseline="0" dirty="0" err="1"/>
              <a:t>Dựa</a:t>
            </a:r>
            <a:r>
              <a:rPr lang="en-US" baseline="0" dirty="0"/>
              <a:t> </a:t>
            </a:r>
            <a:r>
              <a:rPr lang="en-US" baseline="0" dirty="0" err="1"/>
              <a:t>vào</a:t>
            </a:r>
            <a:r>
              <a:rPr lang="en-US" baseline="0" dirty="0"/>
              <a:t> </a:t>
            </a:r>
            <a:r>
              <a:rPr lang="en-US" baseline="0" dirty="0" err="1"/>
              <a:t>thông</a:t>
            </a:r>
            <a:r>
              <a:rPr lang="en-US" baseline="0" dirty="0"/>
              <a:t> tin SGK </a:t>
            </a:r>
            <a:r>
              <a:rPr lang="en-US" baseline="0" dirty="0" err="1"/>
              <a:t>và</a:t>
            </a:r>
            <a:r>
              <a:rPr lang="en-US" baseline="0" dirty="0"/>
              <a:t> </a:t>
            </a:r>
            <a:r>
              <a:rPr lang="en-US" baseline="0" dirty="0" err="1"/>
              <a:t>vốn</a:t>
            </a:r>
            <a:r>
              <a:rPr lang="en-US" baseline="0" dirty="0"/>
              <a:t> </a:t>
            </a:r>
            <a:r>
              <a:rPr lang="en-US" baseline="0" dirty="0" err="1"/>
              <a:t>hiểu</a:t>
            </a:r>
            <a:r>
              <a:rPr lang="en-US" baseline="0" dirty="0"/>
              <a:t> </a:t>
            </a:r>
            <a:r>
              <a:rPr lang="en-US" baseline="0" dirty="0" err="1"/>
              <a:t>biết</a:t>
            </a:r>
            <a:r>
              <a:rPr lang="en-US" baseline="0" dirty="0"/>
              <a:t> </a:t>
            </a:r>
            <a:r>
              <a:rPr lang="en-US" baseline="0" dirty="0" err="1"/>
              <a:t>kể</a:t>
            </a:r>
            <a:r>
              <a:rPr lang="en-US" baseline="0" dirty="0"/>
              <a:t> </a:t>
            </a:r>
            <a:r>
              <a:rPr lang="en-US" baseline="0" dirty="0" err="1"/>
              <a:t>tên</a:t>
            </a:r>
            <a:r>
              <a:rPr lang="en-US" baseline="0" dirty="0"/>
              <a:t> </a:t>
            </a:r>
            <a:r>
              <a:rPr lang="en-US" b="0" baseline="0" dirty="0" err="1"/>
              <a:t>các</a:t>
            </a:r>
            <a:r>
              <a:rPr lang="en-US" b="0" baseline="0" dirty="0"/>
              <a:t> </a:t>
            </a:r>
            <a:r>
              <a:rPr lang="en-US" altLang="en-US" sz="1200" b="0" dirty="0"/>
              <a:t>di </a:t>
            </a:r>
            <a:r>
              <a:rPr lang="en-US" altLang="en-US" sz="1200" b="0" dirty="0" err="1"/>
              <a:t>sản</a:t>
            </a:r>
            <a:r>
              <a:rPr lang="en-US" altLang="en-US" sz="1200" b="0" dirty="0"/>
              <a:t> </a:t>
            </a:r>
            <a:r>
              <a:rPr lang="en-US" altLang="en-US" sz="1200" b="0" dirty="0" err="1"/>
              <a:t>văn</a:t>
            </a:r>
            <a:r>
              <a:rPr lang="en-US" altLang="en-US" sz="1200" b="0" dirty="0"/>
              <a:t> </a:t>
            </a:r>
            <a:r>
              <a:rPr lang="en-US" altLang="en-US" sz="1200" b="0" dirty="0" err="1"/>
              <a:t>hóa</a:t>
            </a:r>
            <a:r>
              <a:rPr lang="en-US" altLang="en-US" sz="1200" b="0" dirty="0"/>
              <a:t> ở </a:t>
            </a:r>
            <a:r>
              <a:rPr lang="en-US" altLang="en-US" sz="1200" b="0" dirty="0" err="1"/>
              <a:t>đồng</a:t>
            </a:r>
            <a:r>
              <a:rPr lang="en-US" altLang="en-US" sz="1200" b="0" dirty="0"/>
              <a:t> </a:t>
            </a:r>
            <a:r>
              <a:rPr lang="en-US" altLang="en-US" sz="1200" b="0" dirty="0" err="1"/>
              <a:t>bằng</a:t>
            </a:r>
            <a:r>
              <a:rPr lang="en-US" altLang="en-US" sz="1200" b="0" dirty="0"/>
              <a:t> </a:t>
            </a:r>
            <a:r>
              <a:rPr lang="en-US" altLang="en-US" sz="1200" b="0" dirty="0" err="1"/>
              <a:t>duyên</a:t>
            </a:r>
            <a:r>
              <a:rPr lang="en-US" altLang="en-US" sz="1200" b="0" dirty="0"/>
              <a:t> </a:t>
            </a:r>
            <a:r>
              <a:rPr lang="en-US" altLang="en-US" sz="1200" b="0" dirty="0" err="1"/>
              <a:t>hải</a:t>
            </a:r>
            <a:r>
              <a:rPr lang="en-US" altLang="en-US" sz="1200" b="0" dirty="0"/>
              <a:t> </a:t>
            </a:r>
            <a:r>
              <a:rPr lang="en-US" altLang="en-US" sz="1200" b="0" dirty="0" err="1"/>
              <a:t>miền</a:t>
            </a:r>
            <a:r>
              <a:rPr lang="en-US" altLang="en-US" sz="1200" b="0" dirty="0"/>
              <a:t> </a:t>
            </a:r>
            <a:r>
              <a:rPr lang="en-US" altLang="en-US" sz="1200" b="0" dirty="0" err="1"/>
              <a:t>Trung</a:t>
            </a:r>
            <a:r>
              <a:rPr lang="en-US" altLang="en-US" sz="1200" b="0" dirty="0"/>
              <a:t> </a:t>
            </a:r>
            <a:r>
              <a:rPr lang="en-US" altLang="en-US" sz="1200" b="0" dirty="0" err="1"/>
              <a:t>mà</a:t>
            </a:r>
            <a:r>
              <a:rPr lang="en-US" altLang="en-US" sz="1200" b="0" dirty="0"/>
              <a:t> </a:t>
            </a:r>
            <a:r>
              <a:rPr lang="en-US" altLang="en-US" sz="1200" b="0" dirty="0" err="1"/>
              <a:t>em</a:t>
            </a:r>
            <a:r>
              <a:rPr lang="en-US" altLang="en-US" sz="1200" b="0" dirty="0"/>
              <a:t> </a:t>
            </a:r>
            <a:r>
              <a:rPr lang="en-US" altLang="en-US" sz="1200" b="0" dirty="0" err="1"/>
              <a:t>biết</a:t>
            </a:r>
            <a:r>
              <a:rPr lang="en-US" altLang="en-US" sz="1200" b="0" dirty="0"/>
              <a:t>?</a:t>
            </a:r>
          </a:p>
          <a:p>
            <a:endParaRPr lang="en-US" dirty="0"/>
          </a:p>
        </p:txBody>
      </p:sp>
      <p:sp>
        <p:nvSpPr>
          <p:cNvPr id="4" name="Slide Number Placeholder 3"/>
          <p:cNvSpPr>
            <a:spLocks noGrp="1"/>
          </p:cNvSpPr>
          <p:nvPr>
            <p:ph type="sldNum" sz="quarter" idx="10"/>
          </p:nvPr>
        </p:nvSpPr>
        <p:spPr/>
        <p:txBody>
          <a:bodyPr/>
          <a:lstStyle/>
          <a:p>
            <a:fld id="{C2BC2298-632B-4151-A8FA-5A2C42365B18}" type="slidenum">
              <a:rPr lang="en-US" smtClean="0"/>
              <a:t>13</a:t>
            </a:fld>
            <a:endParaRPr lang="en-US"/>
          </a:p>
        </p:txBody>
      </p:sp>
    </p:spTree>
    <p:extLst>
      <p:ext uri="{BB962C8B-B14F-4D97-AF65-F5344CB8AC3E}">
        <p14:creationId xmlns:p14="http://schemas.microsoft.com/office/powerpoint/2010/main" val="2175676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040751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902570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161160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337485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661459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94253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397146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181304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226806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836408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251246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180867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7D0EBB-87F6-418F-B326-C8B29B7DC95F}"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026443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7D0EBB-87F6-418F-B326-C8B29B7DC95F}" type="datetimeFigureOut">
              <a:rPr lang="en-US" smtClean="0"/>
              <a:t>3/26/2022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895480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7D0EBB-87F6-418F-B326-C8B29B7DC95F}" type="datetimeFigureOut">
              <a:rPr lang="en-US" smtClean="0"/>
              <a:t>3/26/2022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517271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3/26/2022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0143883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3/26/2022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837796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3/26/2022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589978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3/26/2022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967067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3/26/2022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539735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3/26/2022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51105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660949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55647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156265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163189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491486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784071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015097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32503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959388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3344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053453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3/26/2022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55471317"/>
      </p:ext>
    </p:extLst>
  </p:cSld>
  <p:clrMap bg1="lt1" tx1="dk1" bg2="lt2" tx2="dk2" accent1="accent1" accent2="accent2" accent3="accent3" accent4="accent4" accent5="accent5" accent6="accent6" hlink="hlink" folHlink="folHlink"/>
  <p:sldLayoutIdLst>
    <p:sldLayoutId id="2147483701" r:id="rId1"/>
    <p:sldLayoutId id="2147483731" r:id="rId2"/>
    <p:sldLayoutId id="2147483702" r:id="rId3"/>
    <p:sldLayoutId id="2147483732" r:id="rId4"/>
    <p:sldLayoutId id="2147483730" r:id="rId5"/>
    <p:sldLayoutId id="2147483729" r:id="rId6"/>
    <p:sldLayoutId id="2147483728" r:id="rId7"/>
    <p:sldLayoutId id="2147483727" r:id="rId8"/>
    <p:sldLayoutId id="2147483726" r:id="rId9"/>
    <p:sldLayoutId id="2147483725" r:id="rId10"/>
    <p:sldLayoutId id="2147483724" r:id="rId11"/>
    <p:sldLayoutId id="2147483723" r:id="rId12"/>
    <p:sldLayoutId id="2147483722" r:id="rId13"/>
    <p:sldLayoutId id="2147483721" r:id="rId14"/>
    <p:sldLayoutId id="2147483720" r:id="rId15"/>
    <p:sldLayoutId id="2147483718" r:id="rId16"/>
    <p:sldLayoutId id="2147483717" r:id="rId17"/>
    <p:sldLayoutId id="2147483715" r:id="rId18"/>
    <p:sldLayoutId id="2147483703" r:id="rId19"/>
    <p:sldLayoutId id="2147483704" r:id="rId20"/>
    <p:sldLayoutId id="2147483705" r:id="rId21"/>
    <p:sldLayoutId id="2147483706" r:id="rId22"/>
    <p:sldLayoutId id="2147483707" r:id="rId23"/>
    <p:sldLayoutId id="2147483719" r:id="rId24"/>
    <p:sldLayoutId id="2147483716" r:id="rId25"/>
    <p:sldLayoutId id="2147483714" r:id="rId26"/>
    <p:sldLayoutId id="2147483713" r:id="rId27"/>
    <p:sldLayoutId id="2147483712" r:id="rId28"/>
    <p:sldLayoutId id="2147483708" r:id="rId29"/>
    <p:sldLayoutId id="2147483709" r:id="rId30"/>
    <p:sldLayoutId id="2147483710" r:id="rId31"/>
    <p:sldLayoutId id="214748371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15.png"/><Relationship Id="rId12" Type="http://schemas.openxmlformats.org/officeDocument/2006/relationships/image" Target="file:///C:\Program%20Files\Inknoe%20ClassPoint\Images\multiple_choice_without%20result_default_cm.png" TargetMode="Externa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5.xml"/><Relationship Id="rId6" Type="http://schemas.openxmlformats.org/officeDocument/2006/relationships/image" Target="file:///C:\Program%20Files\Inknoe%20ClassPoint\Images\image_upload_without%20result_default.png" TargetMode="External"/><Relationship Id="rId5" Type="http://schemas.openxmlformats.org/officeDocument/2006/relationships/image" Target="../media/image2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2.pn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11.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0.xml"/><Relationship Id="rId7" Type="http://schemas.openxmlformats.org/officeDocument/2006/relationships/image" Target="../media/image32.jpg"/><Relationship Id="rId12" Type="http://schemas.openxmlformats.org/officeDocument/2006/relationships/image" Target="../media/image37.png"/><Relationship Id="rId2" Type="http://schemas.openxmlformats.org/officeDocument/2006/relationships/slideLayout" Target="../slideLayouts/slideLayout23.xml"/><Relationship Id="rId1" Type="http://schemas.openxmlformats.org/officeDocument/2006/relationships/tags" Target="../tags/tag7.xml"/><Relationship Id="rId6" Type="http://schemas.openxmlformats.org/officeDocument/2006/relationships/image" Target="../media/image31.jpg"/><Relationship Id="rId11" Type="http://schemas.openxmlformats.org/officeDocument/2006/relationships/image" Target="../media/image36.pn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10.png"/><Relationship Id="rId9" Type="http://schemas.openxmlformats.org/officeDocument/2006/relationships/image" Target="../media/image34.jpg"/></Relationships>
</file>

<file path=ppt/slides/_rels/slide15.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notesSlide" Target="../notesSlides/notesSlide11.xml"/><Relationship Id="rId7" Type="http://schemas.openxmlformats.org/officeDocument/2006/relationships/image" Target="../media/image40.jp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2.png"/><Relationship Id="rId9" Type="http://schemas.openxmlformats.org/officeDocument/2006/relationships/image" Target="../media/image42.jp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2.xml"/><Relationship Id="rId7"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3.xml"/><Relationship Id="rId7"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0.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9.png"/><Relationship Id="rId3" Type="http://schemas.openxmlformats.org/officeDocument/2006/relationships/notesSlide" Target="../notesSlides/notesSlide15.xml"/><Relationship Id="rId7" Type="http://schemas.openxmlformats.org/officeDocument/2006/relationships/image" Target="../media/image57.png"/><Relationship Id="rId12"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56.png"/><Relationship Id="rId11" Type="http://schemas.openxmlformats.org/officeDocument/2006/relationships/image" Target="../media/image46.png"/><Relationship Id="rId5" Type="http://schemas.openxmlformats.org/officeDocument/2006/relationships/image" Target="../media/image55.png"/><Relationship Id="rId10" Type="http://schemas.openxmlformats.org/officeDocument/2006/relationships/image" Target="../media/image45.png"/><Relationship Id="rId4" Type="http://schemas.openxmlformats.org/officeDocument/2006/relationships/image" Target="../media/image12.png"/><Relationship Id="rId9" Type="http://schemas.openxmlformats.org/officeDocument/2006/relationships/image" Target="../media/image44.png"/><Relationship Id="rId14" Type="http://schemas.openxmlformats.org/officeDocument/2006/relationships/image" Target="file:///C:\Program%20Files\Inknoe%20ClassPoint\Images\slide_annotate_without%20result_default.pn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1.xml"/><Relationship Id="rId7" Type="http://schemas.openxmlformats.org/officeDocument/2006/relationships/slide" Target="slide8.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notesSlide" Target="../notesSlides/notesSlide16.xml"/><Relationship Id="rId7" Type="http://schemas.openxmlformats.org/officeDocument/2006/relationships/image" Target="../media/image62.jp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61.JPG"/><Relationship Id="rId5" Type="http://schemas.openxmlformats.org/officeDocument/2006/relationships/image" Target="../media/image60.jpg"/><Relationship Id="rId10" Type="http://schemas.openxmlformats.org/officeDocument/2006/relationships/image" Target="../media/image65.png"/><Relationship Id="rId4" Type="http://schemas.openxmlformats.org/officeDocument/2006/relationships/image" Target="../media/image12.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7.pn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43.png"/><Relationship Id="rId5" Type="http://schemas.openxmlformats.org/officeDocument/2006/relationships/image" Target="../media/image66.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file:///C:\Program%20Files\Inknoe%20ClassPoint\Images\short_answer_without%20result_default.png" TargetMode="External"/><Relationship Id="rId3" Type="http://schemas.openxmlformats.org/officeDocument/2006/relationships/notesSlide" Target="../notesSlides/notesSlide18.xml"/><Relationship Id="rId7"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3.jp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72.jpeg"/><Relationship Id="rId5" Type="http://schemas.openxmlformats.org/officeDocument/2006/relationships/image" Target="../media/image71.jp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20.xml"/><Relationship Id="rId7"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43.png"/><Relationship Id="rId5" Type="http://schemas.openxmlformats.org/officeDocument/2006/relationships/image" Target="../media/image66.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4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8.gif"/><Relationship Id="rId3" Type="http://schemas.microsoft.com/office/2007/relationships/media" Target="../media/media3.wav"/><Relationship Id="rId7" Type="http://schemas.openxmlformats.org/officeDocument/2006/relationships/image" Target="../media/image6.png"/><Relationship Id="rId12" Type="http://schemas.openxmlformats.org/officeDocument/2006/relationships/slide" Target="slide6.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slide" Target="slide5.xml"/><Relationship Id="rId5" Type="http://schemas.openxmlformats.org/officeDocument/2006/relationships/slideLayout" Target="../slideLayouts/slideLayout1.xml"/><Relationship Id="rId15" Type="http://schemas.openxmlformats.org/officeDocument/2006/relationships/image" Target="../media/image4.gif"/><Relationship Id="rId10" Type="http://schemas.openxmlformats.org/officeDocument/2006/relationships/image" Target="../media/image5.png"/><Relationship Id="rId4" Type="http://schemas.openxmlformats.org/officeDocument/2006/relationships/audio" Target="../media/media3.wav"/><Relationship Id="rId9" Type="http://schemas.openxmlformats.org/officeDocument/2006/relationships/image" Target="../media/image7.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11.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file:///C:\Program%20Files\Inknoe%20ClassPoint\Images\multiple_choice_without%20result_default_cm.png" TargetMode="External"/><Relationship Id="rId3" Type="http://schemas.openxmlformats.org/officeDocument/2006/relationships/notesSlide" Target="../notesSlides/notesSlide5.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36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313" y="2608262"/>
            <a:ext cx="1688738" cy="3804234"/>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492293" y="1154033"/>
            <a:ext cx="4885051" cy="2908458"/>
          </a:xfrm>
          <a:prstGeom prst="rect">
            <a:avLst/>
          </a:prstGeom>
        </p:spPr>
      </p:pic>
      <p:sp>
        <p:nvSpPr>
          <p:cNvPr id="7" name="TextBox 6"/>
          <p:cNvSpPr txBox="1"/>
          <p:nvPr/>
        </p:nvSpPr>
        <p:spPr>
          <a:xfrm>
            <a:off x="1853889" y="2008097"/>
            <a:ext cx="3760634" cy="1200329"/>
          </a:xfrm>
          <a:prstGeom prst="rect">
            <a:avLst/>
          </a:prstGeom>
          <a:noFill/>
        </p:spPr>
        <p:txBody>
          <a:bodyPr wrap="square" rtlCol="0">
            <a:spAutoFit/>
          </a:bodyPr>
          <a:lstStyle/>
          <a:p>
            <a:pPr algn="ctr"/>
            <a:r>
              <a:rPr lang="en-US" altLang="en-US" sz="2400" b="1" dirty="0" err="1"/>
              <a:t>Các</a:t>
            </a:r>
            <a:r>
              <a:rPr lang="en-US" altLang="en-US" sz="2400" b="1" dirty="0"/>
              <a:t> </a:t>
            </a:r>
            <a:r>
              <a:rPr lang="en-US" altLang="en-US" sz="2400" b="1" dirty="0" err="1"/>
              <a:t>bãi</a:t>
            </a:r>
            <a:r>
              <a:rPr lang="en-US" altLang="en-US" sz="2400" b="1" dirty="0"/>
              <a:t> </a:t>
            </a:r>
            <a:r>
              <a:rPr lang="en-US" altLang="en-US" sz="2400" b="1" dirty="0" err="1"/>
              <a:t>biển</a:t>
            </a:r>
            <a:r>
              <a:rPr lang="en-US" altLang="en-US" sz="2400" b="1" dirty="0"/>
              <a:t> ở </a:t>
            </a:r>
            <a:r>
              <a:rPr lang="en-US" altLang="en-US" sz="2400" b="1" dirty="0" err="1"/>
              <a:t>đồng</a:t>
            </a:r>
            <a:r>
              <a:rPr lang="en-US" altLang="en-US" sz="2400" b="1" dirty="0"/>
              <a:t> </a:t>
            </a:r>
            <a:r>
              <a:rPr lang="en-US" altLang="en-US" sz="2400" b="1" dirty="0" err="1"/>
              <a:t>bằng</a:t>
            </a:r>
            <a:r>
              <a:rPr lang="en-US" altLang="en-US" sz="2400" b="1" dirty="0"/>
              <a:t> </a:t>
            </a:r>
            <a:r>
              <a:rPr lang="en-US" altLang="en-US" sz="2400" b="1" dirty="0" err="1"/>
              <a:t>duyên</a:t>
            </a:r>
            <a:r>
              <a:rPr lang="en-US" altLang="en-US" sz="2400" b="1" dirty="0"/>
              <a:t> </a:t>
            </a:r>
            <a:r>
              <a:rPr lang="en-US" altLang="en-US" sz="2400" b="1" dirty="0" err="1"/>
              <a:t>hải</a:t>
            </a:r>
            <a:r>
              <a:rPr lang="en-US" altLang="en-US" sz="2400" b="1" dirty="0"/>
              <a:t> </a:t>
            </a:r>
            <a:r>
              <a:rPr lang="en-US" altLang="en-US" sz="2400" b="1" dirty="0" err="1"/>
              <a:t>miền</a:t>
            </a:r>
            <a:r>
              <a:rPr lang="en-US" altLang="en-US" sz="2400" b="1" dirty="0"/>
              <a:t> </a:t>
            </a:r>
            <a:r>
              <a:rPr lang="en-US" altLang="en-US" sz="2400" b="1" dirty="0" err="1"/>
              <a:t>Trung</a:t>
            </a:r>
            <a:r>
              <a:rPr lang="en-US" altLang="en-US" sz="2400" b="1" dirty="0"/>
              <a:t> </a:t>
            </a:r>
            <a:r>
              <a:rPr lang="en-US" altLang="en-US" sz="2400" b="1" dirty="0" err="1"/>
              <a:t>có</a:t>
            </a:r>
            <a:r>
              <a:rPr lang="en-US" altLang="en-US" sz="2400" b="1" dirty="0"/>
              <a:t> </a:t>
            </a:r>
            <a:r>
              <a:rPr lang="en-US" altLang="en-US" sz="2400" b="1" dirty="0" err="1"/>
              <a:t>chung</a:t>
            </a:r>
            <a:r>
              <a:rPr lang="en-US" altLang="en-US" sz="2400" b="1" dirty="0"/>
              <a:t> </a:t>
            </a:r>
            <a:r>
              <a:rPr lang="en-US" altLang="en-US" sz="2400" b="1" dirty="0" err="1"/>
              <a:t>đặc</a:t>
            </a:r>
            <a:r>
              <a:rPr lang="en-US" altLang="en-US" sz="2400" b="1" dirty="0"/>
              <a:t> </a:t>
            </a:r>
            <a:r>
              <a:rPr lang="en-US" altLang="en-US" sz="2400" b="1" dirty="0" err="1"/>
              <a:t>điểm</a:t>
            </a:r>
            <a:r>
              <a:rPr lang="en-US" altLang="en-US" sz="2400" b="1" dirty="0"/>
              <a:t> </a:t>
            </a:r>
            <a:r>
              <a:rPr lang="en-US" altLang="en-US" sz="2400" b="1" dirty="0" err="1"/>
              <a:t>gì</a:t>
            </a:r>
            <a:r>
              <a:rPr lang="en-US" altLang="en-US" sz="2400" b="1" dirty="0"/>
              <a:t>?</a:t>
            </a:r>
          </a:p>
        </p:txBody>
      </p:sp>
      <p:grpSp>
        <p:nvGrpSpPr>
          <p:cNvPr id="8" name="Group 7">
            <a:extLst>
              <a:ext uri="{FF2B5EF4-FFF2-40B4-BE49-F238E27FC236}">
                <a16:creationId xmlns:a16="http://schemas.microsoft.com/office/drawing/2014/main" id="{B8BEF350-AC3B-47E1-829E-41E97D280B21}"/>
              </a:ext>
            </a:extLst>
          </p:cNvPr>
          <p:cNvGrpSpPr/>
          <p:nvPr/>
        </p:nvGrpSpPr>
        <p:grpSpPr>
          <a:xfrm>
            <a:off x="6414310" y="1154033"/>
            <a:ext cx="5005937" cy="1846026"/>
            <a:chOff x="730859" y="3032777"/>
            <a:chExt cx="3731191" cy="2143566"/>
          </a:xfrm>
        </p:grpSpPr>
        <p:sp>
          <p:nvSpPr>
            <p:cNvPr id="9" name="Rectangle: Rounded Corners 6">
              <a:extLst>
                <a:ext uri="{FF2B5EF4-FFF2-40B4-BE49-F238E27FC236}">
                  <a16:creationId xmlns:a16="http://schemas.microsoft.com/office/drawing/2014/main" id="{7D80DC75-CC8C-4D24-A1F3-31529BD702B7}"/>
                </a:ext>
              </a:extLst>
            </p:cNvPr>
            <p:cNvSpPr/>
            <p:nvPr/>
          </p:nvSpPr>
          <p:spPr>
            <a:xfrm>
              <a:off x="851841" y="3866279"/>
              <a:ext cx="3610209" cy="1310064"/>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chemeClr val="accent6">
                <a:lumMod val="20000"/>
                <a:lumOff val="80000"/>
              </a:schemeClr>
            </a:solidFill>
            <a:ln>
              <a:solidFill>
                <a:schemeClr val="accent6"/>
              </a:solidFill>
              <a:extLst>
                <a:ext uri="{C807C97D-BFC1-408E-A445-0C87EB9F89A2}">
                  <ask:lineSketchStyleProps xmlns:ask="http://schemas.microsoft.com/office/drawing/2018/sketchyshape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en-US" sz="2400" b="1" dirty="0">
                  <a:solidFill>
                    <a:schemeClr val="tx1"/>
                  </a:solidFill>
                </a:rPr>
                <a:t>	</a:t>
              </a:r>
              <a:r>
                <a:rPr lang="en-US" altLang="en-US" sz="2400" b="1" dirty="0" err="1">
                  <a:solidFill>
                    <a:schemeClr val="tx1"/>
                  </a:solidFill>
                </a:rPr>
                <a:t>Bằng</a:t>
              </a:r>
              <a:r>
                <a:rPr lang="en-US" altLang="en-US" sz="2400" b="1" dirty="0">
                  <a:solidFill>
                    <a:schemeClr val="tx1"/>
                  </a:solidFill>
                </a:rPr>
                <a:t> </a:t>
              </a:r>
              <a:r>
                <a:rPr lang="en-US" altLang="en-US" sz="2400" b="1" dirty="0" err="1">
                  <a:solidFill>
                    <a:schemeClr val="tx1"/>
                  </a:solidFill>
                </a:rPr>
                <a:t>phẳng</a:t>
              </a:r>
              <a:r>
                <a:rPr lang="en-US" altLang="en-US" sz="2400" b="1" dirty="0">
                  <a:solidFill>
                    <a:schemeClr val="tx1"/>
                  </a:solidFill>
                </a:rPr>
                <a:t>, </a:t>
              </a:r>
              <a:r>
                <a:rPr lang="en-US" altLang="en-US" sz="2400" b="1" dirty="0" err="1">
                  <a:solidFill>
                    <a:schemeClr val="tx1"/>
                  </a:solidFill>
                </a:rPr>
                <a:t>phủ</a:t>
              </a:r>
              <a:r>
                <a:rPr lang="en-US" altLang="en-US" sz="2400" b="1" dirty="0">
                  <a:solidFill>
                    <a:schemeClr val="tx1"/>
                  </a:solidFill>
                </a:rPr>
                <a:t> </a:t>
              </a:r>
              <a:r>
                <a:rPr lang="en-US" altLang="en-US" sz="2400" b="1" dirty="0" err="1">
                  <a:solidFill>
                    <a:schemeClr val="tx1"/>
                  </a:solidFill>
                </a:rPr>
                <a:t>cát</a:t>
              </a:r>
              <a:r>
                <a:rPr lang="en-US" altLang="en-US" sz="2400" b="1" dirty="0">
                  <a:solidFill>
                    <a:schemeClr val="tx1"/>
                  </a:solidFill>
                </a:rPr>
                <a:t> </a:t>
              </a:r>
              <a:r>
                <a:rPr lang="en-US" altLang="en-US" sz="2400" b="1" dirty="0" err="1">
                  <a:solidFill>
                    <a:schemeClr val="tx1"/>
                  </a:solidFill>
                </a:rPr>
                <a:t>trắng</a:t>
              </a:r>
              <a:r>
                <a:rPr lang="en-US" altLang="en-US" sz="2400" b="1" dirty="0">
                  <a:solidFill>
                    <a:schemeClr val="tx1"/>
                  </a:solidFill>
                </a:rPr>
                <a:t>, </a:t>
              </a:r>
              <a:r>
                <a:rPr lang="en-US" altLang="en-US" sz="2400" b="1" dirty="0" err="1">
                  <a:solidFill>
                    <a:schemeClr val="tx1"/>
                  </a:solidFill>
                </a:rPr>
                <a:t>rợp</a:t>
              </a:r>
              <a:r>
                <a:rPr lang="en-US" altLang="en-US" sz="2400" b="1" dirty="0">
                  <a:solidFill>
                    <a:schemeClr val="tx1"/>
                  </a:solidFill>
                </a:rPr>
                <a:t> </a:t>
              </a:r>
              <a:r>
                <a:rPr lang="en-US" altLang="en-US" sz="2400" b="1" dirty="0" err="1">
                  <a:solidFill>
                    <a:schemeClr val="tx1"/>
                  </a:solidFill>
                </a:rPr>
                <a:t>bóng</a:t>
              </a:r>
              <a:r>
                <a:rPr lang="en-US" altLang="en-US" sz="2400" b="1" dirty="0">
                  <a:solidFill>
                    <a:schemeClr val="tx1"/>
                  </a:solidFill>
                </a:rPr>
                <a:t> </a:t>
              </a:r>
              <a:r>
                <a:rPr lang="en-US" altLang="en-US" sz="2400" b="1" dirty="0" err="1">
                  <a:solidFill>
                    <a:schemeClr val="tx1"/>
                  </a:solidFill>
                </a:rPr>
                <a:t>dừa</a:t>
              </a:r>
              <a:r>
                <a:rPr lang="en-US" altLang="en-US" sz="2400" b="1" dirty="0">
                  <a:solidFill>
                    <a:schemeClr val="tx1"/>
                  </a:solidFill>
                </a:rPr>
                <a:t>, phi </a:t>
              </a:r>
              <a:r>
                <a:rPr lang="en-US" altLang="en-US" sz="2400" b="1" dirty="0" err="1">
                  <a:solidFill>
                    <a:schemeClr val="tx1"/>
                  </a:solidFill>
                </a:rPr>
                <a:t>lao</a:t>
              </a:r>
              <a:r>
                <a:rPr lang="en-US" altLang="en-US" sz="2400" b="1" dirty="0">
                  <a:solidFill>
                    <a:schemeClr val="tx1"/>
                  </a:solidFill>
                </a:rPr>
                <a:t> </a:t>
              </a:r>
              <a:r>
                <a:rPr lang="en-US" altLang="en-US" sz="2400" b="1" dirty="0" err="1">
                  <a:solidFill>
                    <a:schemeClr val="tx1"/>
                  </a:solidFill>
                </a:rPr>
                <a:t>với</a:t>
              </a:r>
              <a:r>
                <a:rPr lang="en-US" altLang="en-US" sz="2400" b="1" dirty="0">
                  <a:solidFill>
                    <a:schemeClr val="tx1"/>
                  </a:solidFill>
                </a:rPr>
                <a:t> </a:t>
              </a:r>
              <a:r>
                <a:rPr lang="en-US" altLang="en-US" sz="2400" b="1" dirty="0" err="1">
                  <a:solidFill>
                    <a:schemeClr val="tx1"/>
                  </a:solidFill>
                </a:rPr>
                <a:t>nước</a:t>
              </a:r>
              <a:r>
                <a:rPr lang="en-US" altLang="en-US" sz="2400" b="1" dirty="0">
                  <a:solidFill>
                    <a:schemeClr val="tx1"/>
                  </a:solidFill>
                </a:rPr>
                <a:t> </a:t>
              </a:r>
              <a:r>
                <a:rPr lang="en-US" altLang="en-US" sz="2400" b="1" dirty="0" err="1">
                  <a:solidFill>
                    <a:schemeClr val="tx1"/>
                  </a:solidFill>
                </a:rPr>
                <a:t>biển</a:t>
              </a:r>
              <a:r>
                <a:rPr lang="en-US" altLang="en-US" sz="2400" b="1" dirty="0">
                  <a:solidFill>
                    <a:schemeClr val="tx1"/>
                  </a:solidFill>
                </a:rPr>
                <a:t> </a:t>
              </a:r>
              <a:r>
                <a:rPr lang="en-US" altLang="en-US" sz="2400" b="1" dirty="0" err="1">
                  <a:solidFill>
                    <a:schemeClr val="tx1"/>
                  </a:solidFill>
                </a:rPr>
                <a:t>trong</a:t>
              </a:r>
              <a:r>
                <a:rPr lang="en-US" altLang="en-US" sz="2400" b="1" dirty="0">
                  <a:solidFill>
                    <a:schemeClr val="tx1"/>
                  </a:solidFill>
                </a:rPr>
                <a:t> </a:t>
              </a:r>
              <a:r>
                <a:rPr lang="en-US" altLang="en-US" sz="2400" b="1" dirty="0" err="1">
                  <a:solidFill>
                    <a:schemeClr val="tx1"/>
                  </a:solidFill>
                </a:rPr>
                <a:t>xanh</a:t>
              </a:r>
              <a:r>
                <a:rPr lang="en-US" altLang="en-US" sz="2400" b="1" dirty="0">
                  <a:solidFill>
                    <a:schemeClr val="tx1"/>
                  </a:solidFill>
                </a:rPr>
                <a:t>.</a:t>
              </a:r>
            </a:p>
            <a:p>
              <a:pPr algn="ctr"/>
              <a:endParaRPr lang="en-US" altLang="en-US" sz="1200" b="1" dirty="0">
                <a:solidFill>
                  <a:schemeClr val="tx1"/>
                </a:solidFill>
              </a:endParaRPr>
            </a:p>
          </p:txBody>
        </p:sp>
        <p:pic>
          <p:nvPicPr>
            <p:cNvPr id="10" name="Picture 9" descr="A picture containing text, sign&#10;&#10;Description automatically generated">
              <a:extLst>
                <a:ext uri="{FF2B5EF4-FFF2-40B4-BE49-F238E27FC236}">
                  <a16:creationId xmlns:a16="http://schemas.microsoft.com/office/drawing/2014/main" id="{1DCCCDA9-A5F4-4E2E-A7B4-838B2C1519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59" y="3032777"/>
              <a:ext cx="1021888" cy="1160711"/>
            </a:xfrm>
            <a:prstGeom prst="rect">
              <a:avLst/>
            </a:prstGeom>
          </p:spPr>
        </p:pic>
      </p:grpSp>
      <p:grpSp>
        <p:nvGrpSpPr>
          <p:cNvPr id="11" name="Group 10">
            <a:extLst>
              <a:ext uri="{FF2B5EF4-FFF2-40B4-BE49-F238E27FC236}">
                <a16:creationId xmlns:a16="http://schemas.microsoft.com/office/drawing/2014/main" id="{06A43EB7-42CF-46F2-87AC-41354D5C6EC9}"/>
              </a:ext>
            </a:extLst>
          </p:cNvPr>
          <p:cNvGrpSpPr/>
          <p:nvPr/>
        </p:nvGrpSpPr>
        <p:grpSpPr>
          <a:xfrm>
            <a:off x="6377344" y="2994658"/>
            <a:ext cx="5005937" cy="1521543"/>
            <a:chOff x="5064259" y="2746393"/>
            <a:chExt cx="4381170" cy="1670258"/>
          </a:xfrm>
        </p:grpSpPr>
        <p:sp>
          <p:nvSpPr>
            <p:cNvPr id="12" name="Rectangle: Rounded Corners 12">
              <a:extLst>
                <a:ext uri="{FF2B5EF4-FFF2-40B4-BE49-F238E27FC236}">
                  <a16:creationId xmlns:a16="http://schemas.microsoft.com/office/drawing/2014/main" id="{A0803159-F0A7-482A-B685-C4BC0B84F391}"/>
                </a:ext>
              </a:extLst>
            </p:cNvPr>
            <p:cNvSpPr/>
            <p:nvPr/>
          </p:nvSpPr>
          <p:spPr>
            <a:xfrm>
              <a:off x="5339866" y="3106587"/>
              <a:ext cx="4105563" cy="1310064"/>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chemeClr val="accent6">
                <a:lumMod val="20000"/>
                <a:lumOff val="80000"/>
              </a:schemeClr>
            </a:solidFill>
            <a:ln>
              <a:solidFill>
                <a:schemeClr val="accent6"/>
              </a:solidFill>
              <a:extLst>
                <a:ext uri="{C807C97D-BFC1-408E-A445-0C87EB9F89A2}">
                  <ask:lineSketchStyleProps xmlns:ask="http://schemas.microsoft.com/office/drawing/2018/sketchyshape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defRPr/>
              </a:pPr>
              <a:r>
                <a:rPr lang="en-US" sz="2400" b="1" dirty="0" err="1">
                  <a:solidFill>
                    <a:prstClr val="black"/>
                  </a:solidFill>
                  <a:latin typeface="Calibri"/>
                </a:rPr>
                <a:t>Nhiều</a:t>
              </a:r>
              <a:r>
                <a:rPr lang="en-US" sz="2400" b="1" dirty="0">
                  <a:solidFill>
                    <a:prstClr val="black"/>
                  </a:solidFill>
                  <a:latin typeface="Calibri"/>
                </a:rPr>
                <a:t> </a:t>
              </a:r>
              <a:r>
                <a:rPr lang="en-US" sz="2400" b="1" dirty="0" err="1">
                  <a:solidFill>
                    <a:prstClr val="black"/>
                  </a:solidFill>
                  <a:latin typeface="Calibri"/>
                </a:rPr>
                <a:t>đá</a:t>
              </a:r>
              <a:r>
                <a:rPr lang="en-US" sz="2400" b="1" dirty="0">
                  <a:solidFill>
                    <a:prstClr val="black"/>
                  </a:solidFill>
                  <a:latin typeface="Calibri"/>
                </a:rPr>
                <a:t> </a:t>
              </a:r>
              <a:r>
                <a:rPr lang="en-US" sz="2400" b="1" dirty="0" err="1">
                  <a:solidFill>
                    <a:prstClr val="black"/>
                  </a:solidFill>
                  <a:latin typeface="Calibri"/>
                </a:rPr>
                <a:t>ngầm</a:t>
              </a:r>
              <a:r>
                <a:rPr lang="en-US" sz="2400" b="1" dirty="0">
                  <a:solidFill>
                    <a:prstClr val="black"/>
                  </a:solidFill>
                  <a:latin typeface="Calibri"/>
                </a:rPr>
                <a:t>, </a:t>
              </a:r>
              <a:r>
                <a:rPr lang="en-US" sz="2400" b="1" dirty="0" err="1">
                  <a:solidFill>
                    <a:prstClr val="black"/>
                  </a:solidFill>
                  <a:latin typeface="Calibri"/>
                </a:rPr>
                <a:t>địa</a:t>
              </a:r>
              <a:r>
                <a:rPr lang="en-US" sz="2400" b="1" dirty="0">
                  <a:solidFill>
                    <a:prstClr val="black"/>
                  </a:solidFill>
                  <a:latin typeface="Calibri"/>
                </a:rPr>
                <a:t> </a:t>
              </a:r>
              <a:r>
                <a:rPr lang="en-US" sz="2400" b="1" dirty="0" err="1">
                  <a:solidFill>
                    <a:prstClr val="black"/>
                  </a:solidFill>
                  <a:latin typeface="Calibri"/>
                </a:rPr>
                <a:t>hình</a:t>
              </a:r>
              <a:r>
                <a:rPr lang="en-US" sz="2400" b="1" dirty="0">
                  <a:solidFill>
                    <a:prstClr val="black"/>
                  </a:solidFill>
                  <a:latin typeface="Calibri"/>
                </a:rPr>
                <a:t> </a:t>
              </a:r>
              <a:r>
                <a:rPr lang="en-US" sz="2400" b="1" dirty="0" err="1">
                  <a:solidFill>
                    <a:prstClr val="black"/>
                  </a:solidFill>
                  <a:latin typeface="Calibri"/>
                </a:rPr>
                <a:t>dốc</a:t>
              </a:r>
              <a:endParaRPr lang="en-US" sz="2400" b="1" dirty="0">
                <a:solidFill>
                  <a:prstClr val="black"/>
                </a:solidFill>
                <a:latin typeface="Calibri"/>
              </a:endParaRPr>
            </a:p>
          </p:txBody>
        </p:sp>
        <p:pic>
          <p:nvPicPr>
            <p:cNvPr id="13" name="Picture 12" descr="Icon&#10;&#10;Description automatically generated">
              <a:extLst>
                <a:ext uri="{FF2B5EF4-FFF2-40B4-BE49-F238E27FC236}">
                  <a16:creationId xmlns:a16="http://schemas.microsoft.com/office/drawing/2014/main" id="{077F5865-5651-46F3-89B3-B21CC178F0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64259" y="2746393"/>
              <a:ext cx="881020" cy="1151733"/>
            </a:xfrm>
            <a:prstGeom prst="rect">
              <a:avLst/>
            </a:prstGeom>
          </p:spPr>
        </p:pic>
      </p:grpSp>
      <p:grpSp>
        <p:nvGrpSpPr>
          <p:cNvPr id="14" name="Group 13">
            <a:extLst>
              <a:ext uri="{FF2B5EF4-FFF2-40B4-BE49-F238E27FC236}">
                <a16:creationId xmlns:a16="http://schemas.microsoft.com/office/drawing/2014/main" id="{94C995CA-A586-4980-8CC4-9AB4111418C8}"/>
              </a:ext>
            </a:extLst>
          </p:cNvPr>
          <p:cNvGrpSpPr/>
          <p:nvPr/>
        </p:nvGrpSpPr>
        <p:grpSpPr>
          <a:xfrm>
            <a:off x="6086015" y="4475656"/>
            <a:ext cx="5297267" cy="1579396"/>
            <a:chOff x="381735" y="4320887"/>
            <a:chExt cx="4598816" cy="1733766"/>
          </a:xfrm>
        </p:grpSpPr>
        <p:sp>
          <p:nvSpPr>
            <p:cNvPr id="15" name="Rectangle: Rounded Corners 15">
              <a:extLst>
                <a:ext uri="{FF2B5EF4-FFF2-40B4-BE49-F238E27FC236}">
                  <a16:creationId xmlns:a16="http://schemas.microsoft.com/office/drawing/2014/main" id="{71E8A468-EDFD-44F7-88B2-32B62F6AEBFA}"/>
                </a:ext>
              </a:extLst>
            </p:cNvPr>
            <p:cNvSpPr/>
            <p:nvPr/>
          </p:nvSpPr>
          <p:spPr>
            <a:xfrm>
              <a:off x="874988" y="4744589"/>
              <a:ext cx="4105563" cy="1310064"/>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chemeClr val="accent6">
                <a:lumMod val="20000"/>
                <a:lumOff val="80000"/>
              </a:schemeClr>
            </a:solidFill>
            <a:ln>
              <a:solidFill>
                <a:schemeClr val="accent6"/>
              </a:solidFill>
              <a:extLst>
                <a:ext uri="{C807C97D-BFC1-408E-A445-0C87EB9F89A2}">
                  <ask:lineSketchStyleProps xmlns:ask="http://schemas.microsoft.com/office/drawing/2018/sketchyshape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defRPr/>
              </a:pPr>
              <a:r>
                <a:rPr lang="en-US" sz="2400" b="1" dirty="0" err="1">
                  <a:solidFill>
                    <a:prstClr val="black"/>
                  </a:solidFill>
                  <a:latin typeface="Calibri"/>
                </a:rPr>
                <a:t>Nhỏ</a:t>
              </a:r>
              <a:r>
                <a:rPr lang="en-US" sz="2400" b="1" dirty="0">
                  <a:solidFill>
                    <a:prstClr val="black"/>
                  </a:solidFill>
                  <a:latin typeface="Calibri"/>
                </a:rPr>
                <a:t>, </a:t>
              </a:r>
              <a:r>
                <a:rPr lang="en-US" sz="2400" b="1" dirty="0" err="1">
                  <a:solidFill>
                    <a:prstClr val="black"/>
                  </a:solidFill>
                  <a:latin typeface="Calibri"/>
                </a:rPr>
                <a:t>hẹp</a:t>
              </a:r>
              <a:r>
                <a:rPr lang="en-US" sz="2400" b="1" dirty="0">
                  <a:solidFill>
                    <a:prstClr val="black"/>
                  </a:solidFill>
                  <a:latin typeface="Calibri"/>
                </a:rPr>
                <a:t>, </a:t>
              </a:r>
              <a:r>
                <a:rPr lang="en-US" sz="2400" b="1" dirty="0" err="1">
                  <a:solidFill>
                    <a:prstClr val="black"/>
                  </a:solidFill>
                  <a:latin typeface="Calibri"/>
                </a:rPr>
                <a:t>nước</a:t>
              </a:r>
              <a:r>
                <a:rPr lang="en-US" sz="2400" b="1" dirty="0">
                  <a:solidFill>
                    <a:prstClr val="black"/>
                  </a:solidFill>
                  <a:latin typeface="Calibri"/>
                </a:rPr>
                <a:t> </a:t>
              </a:r>
              <a:r>
                <a:rPr lang="en-US" sz="2400" b="1" dirty="0" err="1">
                  <a:solidFill>
                    <a:prstClr val="black"/>
                  </a:solidFill>
                  <a:latin typeface="Calibri"/>
                </a:rPr>
                <a:t>biển</a:t>
              </a:r>
              <a:r>
                <a:rPr lang="en-US" sz="2400" b="1" dirty="0">
                  <a:solidFill>
                    <a:prstClr val="black"/>
                  </a:solidFill>
                  <a:latin typeface="Calibri"/>
                </a:rPr>
                <a:t> </a:t>
              </a:r>
              <a:r>
                <a:rPr lang="en-US" sz="2400" b="1" dirty="0" err="1">
                  <a:solidFill>
                    <a:prstClr val="black"/>
                  </a:solidFill>
                  <a:latin typeface="Calibri"/>
                </a:rPr>
                <a:t>bị</a:t>
              </a:r>
              <a:r>
                <a:rPr lang="en-US" sz="2400" b="1" dirty="0">
                  <a:solidFill>
                    <a:prstClr val="black"/>
                  </a:solidFill>
                  <a:latin typeface="Calibri"/>
                </a:rPr>
                <a:t> ô </a:t>
              </a:r>
              <a:r>
                <a:rPr lang="en-US" sz="2400" b="1" dirty="0" err="1">
                  <a:solidFill>
                    <a:prstClr val="black"/>
                  </a:solidFill>
                  <a:latin typeface="Calibri"/>
                </a:rPr>
                <a:t>nhiễm</a:t>
              </a:r>
              <a:endParaRPr lang="en-US" sz="2400" b="1" dirty="0">
                <a:solidFill>
                  <a:prstClr val="black"/>
                </a:solidFill>
                <a:latin typeface="Calibri"/>
              </a:endParaRPr>
            </a:p>
          </p:txBody>
        </p:sp>
        <p:pic>
          <p:nvPicPr>
            <p:cNvPr id="16" name="Picture 15" descr="Icon&#10;&#10;Description automatically generated">
              <a:extLst>
                <a:ext uri="{FF2B5EF4-FFF2-40B4-BE49-F238E27FC236}">
                  <a16:creationId xmlns:a16="http://schemas.microsoft.com/office/drawing/2014/main" id="{AF2B4F88-85C6-46EF-94E0-A6A67132F04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735" y="4320887"/>
              <a:ext cx="986505" cy="1196117"/>
            </a:xfrm>
            <a:prstGeom prst="rect">
              <a:avLst/>
            </a:prstGeom>
          </p:spPr>
        </p:pic>
      </p:grpSp>
      <p:sp>
        <p:nvSpPr>
          <p:cNvPr id="17" name="TextBox 16"/>
          <p:cNvSpPr txBox="1"/>
          <p:nvPr/>
        </p:nvSpPr>
        <p:spPr>
          <a:xfrm>
            <a:off x="1048386" y="142226"/>
            <a:ext cx="456613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rPr>
              <a:t>1. </a:t>
            </a:r>
            <a:r>
              <a:rPr lang="en-US" sz="3200" b="1" dirty="0" err="1">
                <a:solidFill>
                  <a:srgbClr val="FF0000"/>
                </a:solidFill>
                <a:latin typeface="Cambria" panose="02040503050406030204" pitchFamily="18" charset="0"/>
              </a:rPr>
              <a:t>Hoạt</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động</a:t>
            </a:r>
            <a:r>
              <a:rPr lang="en-US" sz="3200" b="1" dirty="0">
                <a:solidFill>
                  <a:srgbClr val="FF0000"/>
                </a:solidFill>
                <a:latin typeface="Cambria" panose="02040503050406030204" pitchFamily="18" charset="0"/>
              </a:rPr>
              <a:t> du </a:t>
            </a:r>
            <a:r>
              <a:rPr lang="en-US" sz="3200" b="1" dirty="0" err="1">
                <a:solidFill>
                  <a:srgbClr val="FF0000"/>
                </a:solidFill>
                <a:latin typeface="Cambria" panose="02040503050406030204" pitchFamily="18" charset="0"/>
              </a:rPr>
              <a:t>lịch</a:t>
            </a:r>
            <a:endParaRPr lang="en-US" sz="3200" b="1" dirty="0">
              <a:solidFill>
                <a:srgbClr val="FF0000"/>
              </a:solidFill>
              <a:latin typeface="Cambria" panose="02040503050406030204" pitchFamily="18" charset="0"/>
            </a:endParaRPr>
          </a:p>
        </p:txBody>
      </p:sp>
      <p:pic>
        <p:nvPicPr>
          <p:cNvPr id="3" name="btnInknoeActivity"/>
          <p:cNvPicPr>
            <a:picLocks noChangeAspect="1"/>
          </p:cNvPicPr>
          <p:nvPr>
            <p:custDataLst>
              <p:tags r:id="rId1"/>
            </p:custDataLst>
          </p:nvPr>
        </p:nvPicPr>
        <p:blipFill>
          <a:blip r:embed="rId11" r:link="rId12" cstate="print">
            <a:extLst>
              <a:ext uri="{28A0092B-C50C-407E-A947-70E740481C1C}">
                <a14:useLocalDpi xmlns:a14="http://schemas.microsoft.com/office/drawing/2010/main" val="0"/>
              </a:ext>
            </a:extLst>
          </a:blip>
          <a:stretch>
            <a:fillRect/>
          </a:stretch>
        </p:blipFill>
        <p:spPr>
          <a:xfrm>
            <a:off x="3407380" y="4886842"/>
            <a:ext cx="2219546" cy="571500"/>
          </a:xfrm>
          <a:prstGeom prst="rect">
            <a:avLst/>
          </a:prstGeom>
        </p:spPr>
      </p:pic>
    </p:spTree>
    <p:extLst>
      <p:ext uri="{BB962C8B-B14F-4D97-AF65-F5344CB8AC3E}">
        <p14:creationId xmlns:p14="http://schemas.microsoft.com/office/powerpoint/2010/main" val="409106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2759242" y="2149642"/>
            <a:ext cx="6224337" cy="22458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44842" y="2284801"/>
            <a:ext cx="8165431" cy="1569660"/>
          </a:xfrm>
          <a:prstGeom prst="rect">
            <a:avLst/>
          </a:prstGeom>
          <a:noFill/>
        </p:spPr>
        <p:txBody>
          <a:bodyPr wrap="square" rtlCol="0">
            <a:spAutoFit/>
          </a:bodyPr>
          <a:lstStyle/>
          <a:p>
            <a:pPr algn="ctr"/>
            <a:r>
              <a:rPr lang="vi-VN" sz="3200" b="1" dirty="0">
                <a:latin typeface="Cambria" panose="02040503050406030204" pitchFamily="18" charset="0"/>
              </a:rPr>
              <a:t>Sưu tầm tranh ảnh </a:t>
            </a:r>
            <a:endParaRPr lang="en-US" sz="3200" b="1" dirty="0">
              <a:latin typeface="Cambria" panose="02040503050406030204" pitchFamily="18" charset="0"/>
            </a:endParaRPr>
          </a:p>
          <a:p>
            <a:pPr algn="ctr"/>
            <a:r>
              <a:rPr lang="vi-VN" sz="3200" b="1" dirty="0">
                <a:latin typeface="Cambria" panose="02040503050406030204" pitchFamily="18" charset="0"/>
              </a:rPr>
              <a:t>về một số bãi biển đẹp </a:t>
            </a:r>
            <a:endParaRPr lang="en-US" sz="3200" b="1" dirty="0">
              <a:latin typeface="Cambria" panose="02040503050406030204" pitchFamily="18" charset="0"/>
            </a:endParaRPr>
          </a:p>
          <a:p>
            <a:pPr algn="ctr"/>
            <a:r>
              <a:rPr lang="vi-VN" sz="3200" b="1" dirty="0">
                <a:latin typeface="Cambria" panose="02040503050406030204" pitchFamily="18" charset="0"/>
              </a:rPr>
              <a:t>ở</a:t>
            </a:r>
            <a:r>
              <a:rPr lang="en-US" sz="3200" b="1" dirty="0">
                <a:latin typeface="Cambria" panose="02040503050406030204" pitchFamily="18" charset="0"/>
              </a:rPr>
              <a:t> </a:t>
            </a:r>
            <a:r>
              <a:rPr lang="en-US" sz="3200" b="1" dirty="0" err="1">
                <a:latin typeface="Cambria" panose="02040503050406030204" pitchFamily="18" charset="0"/>
              </a:rPr>
              <a:t>đồng</a:t>
            </a:r>
            <a:r>
              <a:rPr lang="en-US" sz="3200" b="1" dirty="0">
                <a:latin typeface="Cambria" panose="02040503050406030204" pitchFamily="18" charset="0"/>
              </a:rPr>
              <a:t> </a:t>
            </a:r>
            <a:r>
              <a:rPr lang="en-US" sz="3200" b="1" dirty="0" err="1">
                <a:latin typeface="Cambria" panose="02040503050406030204" pitchFamily="18" charset="0"/>
              </a:rPr>
              <a:t>bằng</a:t>
            </a:r>
            <a:r>
              <a:rPr lang="en-US" sz="3200" b="1" dirty="0">
                <a:latin typeface="Cambria" panose="02040503050406030204" pitchFamily="18" charset="0"/>
              </a:rPr>
              <a:t> </a:t>
            </a:r>
            <a:r>
              <a:rPr lang="en-US" sz="3200" b="1" dirty="0" err="1">
                <a:latin typeface="Cambria" panose="02040503050406030204" pitchFamily="18" charset="0"/>
              </a:rPr>
              <a:t>duyên</a:t>
            </a:r>
            <a:r>
              <a:rPr lang="en-US" sz="3200" b="1" dirty="0">
                <a:latin typeface="Cambria" panose="02040503050406030204" pitchFamily="18" charset="0"/>
              </a:rPr>
              <a:t> </a:t>
            </a:r>
            <a:r>
              <a:rPr lang="en-US" sz="3200" b="1" dirty="0" err="1">
                <a:latin typeface="Cambria" panose="02040503050406030204" pitchFamily="18" charset="0"/>
              </a:rPr>
              <a:t>hải</a:t>
            </a:r>
            <a:r>
              <a:rPr lang="en-US" sz="3200" b="1" dirty="0">
                <a:latin typeface="Cambria" panose="02040503050406030204" pitchFamily="18" charset="0"/>
              </a:rPr>
              <a:t> </a:t>
            </a:r>
            <a:r>
              <a:rPr lang="en-US" sz="3200" b="1" dirty="0" err="1">
                <a:latin typeface="Cambria" panose="02040503050406030204" pitchFamily="18" charset="0"/>
              </a:rPr>
              <a:t>miền</a:t>
            </a:r>
            <a:r>
              <a:rPr lang="en-US" sz="3200" b="1" dirty="0">
                <a:latin typeface="Cambria" panose="02040503050406030204" pitchFamily="18" charset="0"/>
              </a:rPr>
              <a:t> </a:t>
            </a:r>
            <a:r>
              <a:rPr lang="en-US" sz="3200" b="1" dirty="0" err="1">
                <a:latin typeface="Cambria" panose="02040503050406030204" pitchFamily="18" charset="0"/>
              </a:rPr>
              <a:t>Trung</a:t>
            </a:r>
            <a:endParaRPr lang="en-US" sz="3200" b="1" dirty="0">
              <a:latin typeface="Cambria" panose="02040503050406030204" pitchFamily="18" charset="0"/>
            </a:endParaRPr>
          </a:p>
        </p:txBody>
      </p:sp>
      <p:sp>
        <p:nvSpPr>
          <p:cNvPr id="4" name="TextBox 3"/>
          <p:cNvSpPr txBox="1"/>
          <p:nvPr/>
        </p:nvSpPr>
        <p:spPr>
          <a:xfrm>
            <a:off x="1048386" y="142226"/>
            <a:ext cx="456613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rPr>
              <a:t>1. </a:t>
            </a:r>
            <a:r>
              <a:rPr lang="en-US" sz="3200" b="1" dirty="0" err="1">
                <a:solidFill>
                  <a:srgbClr val="FF0000"/>
                </a:solidFill>
                <a:latin typeface="Cambria" panose="02040503050406030204" pitchFamily="18" charset="0"/>
              </a:rPr>
              <a:t>Hoạt</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động</a:t>
            </a:r>
            <a:r>
              <a:rPr lang="en-US" sz="3200" b="1" dirty="0">
                <a:solidFill>
                  <a:srgbClr val="FF0000"/>
                </a:solidFill>
                <a:latin typeface="Cambria" panose="02040503050406030204" pitchFamily="18" charset="0"/>
              </a:rPr>
              <a:t> du </a:t>
            </a:r>
            <a:r>
              <a:rPr lang="en-US" sz="3200" b="1" dirty="0" err="1">
                <a:solidFill>
                  <a:srgbClr val="FF0000"/>
                </a:solidFill>
                <a:latin typeface="Cambria" panose="02040503050406030204" pitchFamily="18" charset="0"/>
              </a:rPr>
              <a:t>lịch</a:t>
            </a:r>
            <a:endParaRPr lang="en-US" sz="3200" b="1" dirty="0">
              <a:solidFill>
                <a:srgbClr val="FF0000"/>
              </a:solidFill>
              <a:latin typeface="Cambria" panose="02040503050406030204" pitchFamily="18" charset="0"/>
            </a:endParaRPr>
          </a:p>
        </p:txBody>
      </p:sp>
      <p:pic>
        <p:nvPicPr>
          <p:cNvPr id="2" name="btnInknoeActivity"/>
          <p:cNvPicPr>
            <a:picLocks noChangeAspect="1"/>
          </p:cNvPicPr>
          <p:nvPr>
            <p:custDataLst>
              <p:tags r:id="rId1"/>
            </p:custDataLst>
          </p:nvPr>
        </p:nvPicPr>
        <p:blipFill>
          <a:blip r:embed="rId5" r:link="rId6" cstate="print">
            <a:extLst>
              <a:ext uri="{28A0092B-C50C-407E-A947-70E740481C1C}">
                <a14:useLocalDpi xmlns:a14="http://schemas.microsoft.com/office/drawing/2010/main" val="0"/>
              </a:ext>
            </a:extLst>
          </a:blip>
          <a:stretch>
            <a:fillRect/>
          </a:stretch>
        </p:blipFill>
        <p:spPr>
          <a:xfrm>
            <a:off x="4817784" y="3989620"/>
            <a:ext cx="2219546" cy="571500"/>
          </a:xfrm>
          <a:prstGeom prst="rect">
            <a:avLst/>
          </a:prstGeom>
        </p:spPr>
      </p:pic>
    </p:spTree>
    <p:extLst>
      <p:ext uri="{BB962C8B-B14F-4D97-AF65-F5344CB8AC3E}">
        <p14:creationId xmlns:p14="http://schemas.microsoft.com/office/powerpoint/2010/main" val="1020023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6082" name="Group 12"/>
          <p:cNvGrpSpPr>
            <a:grpSpLocks/>
          </p:cNvGrpSpPr>
          <p:nvPr/>
        </p:nvGrpSpPr>
        <p:grpSpPr bwMode="auto">
          <a:xfrm>
            <a:off x="4392695" y="780454"/>
            <a:ext cx="3527385" cy="2823506"/>
            <a:chOff x="1776" y="336"/>
            <a:chExt cx="2736" cy="2371"/>
          </a:xfrm>
        </p:grpSpPr>
        <p:pic>
          <p:nvPicPr>
            <p:cNvPr id="46084" name="Picture 13" descr="470dadda_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336"/>
              <a:ext cx="2736" cy="21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14"/>
            <p:cNvSpPr>
              <a:spLocks noChangeArrowheads="1"/>
            </p:cNvSpPr>
            <p:nvPr/>
          </p:nvSpPr>
          <p:spPr bwMode="auto">
            <a:xfrm>
              <a:off x="2208" y="2208"/>
              <a:ext cx="1776"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endParaRPr lang="vi-VN" altLang="en-US" sz="1500" i="1">
                <a:solidFill>
                  <a:schemeClr val="accent2"/>
                </a:solidFill>
              </a:endParaRPr>
            </a:p>
          </p:txBody>
        </p:sp>
      </p:grpSp>
      <p:sp>
        <p:nvSpPr>
          <p:cNvPr id="46083" name="Text Box 8"/>
          <p:cNvSpPr txBox="1">
            <a:spLocks noChangeArrowheads="1"/>
          </p:cNvSpPr>
          <p:nvPr/>
        </p:nvSpPr>
        <p:spPr bwMode="auto">
          <a:xfrm>
            <a:off x="4646654" y="3335463"/>
            <a:ext cx="29454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solidFill>
                  <a:srgbClr val="3333FF"/>
                </a:solidFill>
              </a:rPr>
              <a:t>Bãi biển Sầm Sơn (Thanh Hóa)</a:t>
            </a:r>
          </a:p>
        </p:txBody>
      </p:sp>
      <p:grpSp>
        <p:nvGrpSpPr>
          <p:cNvPr id="6" name="Group 2"/>
          <p:cNvGrpSpPr>
            <a:grpSpLocks/>
          </p:cNvGrpSpPr>
          <p:nvPr/>
        </p:nvGrpSpPr>
        <p:grpSpPr bwMode="auto">
          <a:xfrm>
            <a:off x="8617533" y="972078"/>
            <a:ext cx="3301752" cy="2986254"/>
            <a:chOff x="1584" y="1392"/>
            <a:chExt cx="2688" cy="2274"/>
          </a:xfrm>
        </p:grpSpPr>
        <p:pic>
          <p:nvPicPr>
            <p:cNvPr id="7" name="Picture 3" descr="bien%20thian%20cam"/>
            <p:cNvPicPr>
              <a:picLocks noChangeAspect="1" noChangeArrowheads="1"/>
            </p:cNvPicPr>
            <p:nvPr/>
          </p:nvPicPr>
          <p:blipFill>
            <a:blip r:embed="rId5">
              <a:extLst>
                <a:ext uri="{28A0092B-C50C-407E-A947-70E740481C1C}">
                  <a14:useLocalDpi xmlns:a14="http://schemas.microsoft.com/office/drawing/2010/main" val="0"/>
                </a:ext>
              </a:extLst>
            </a:blip>
            <a:srcRect l="4546" r="4546"/>
            <a:stretch>
              <a:fillRect/>
            </a:stretch>
          </p:blipFill>
          <p:spPr bwMode="auto">
            <a:xfrm>
              <a:off x="1584" y="1392"/>
              <a:ext cx="2688" cy="17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2170" y="3138"/>
              <a:ext cx="1920"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latin typeface="Cambria" panose="02040503050406030204" pitchFamily="18" charset="0"/>
                </a:rPr>
                <a:t>Bãi biển Thiên Cầm (Hà Tĩnh)</a:t>
              </a:r>
            </a:p>
          </p:txBody>
        </p:sp>
      </p:grpSp>
      <p:grpSp>
        <p:nvGrpSpPr>
          <p:cNvPr id="9" name="Group 2"/>
          <p:cNvGrpSpPr>
            <a:grpSpLocks/>
          </p:cNvGrpSpPr>
          <p:nvPr/>
        </p:nvGrpSpPr>
        <p:grpSpPr bwMode="auto">
          <a:xfrm>
            <a:off x="313038" y="1115188"/>
            <a:ext cx="3364489" cy="3075479"/>
            <a:chOff x="2057" y="856"/>
            <a:chExt cx="2544" cy="2323"/>
          </a:xfrm>
        </p:grpSpPr>
        <p:pic>
          <p:nvPicPr>
            <p:cNvPr id="10" name="Picture 3" descr="lang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 y="856"/>
              <a:ext cx="2544" cy="19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2269" y="2680"/>
              <a:ext cx="2120" cy="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t>Bãi biển Lăng Cô (Thừa Thiên Huế)</a:t>
              </a:r>
            </a:p>
          </p:txBody>
        </p:sp>
      </p:grpSp>
      <p:grpSp>
        <p:nvGrpSpPr>
          <p:cNvPr id="12" name="Group 2"/>
          <p:cNvGrpSpPr>
            <a:grpSpLocks/>
          </p:cNvGrpSpPr>
          <p:nvPr/>
        </p:nvGrpSpPr>
        <p:grpSpPr bwMode="auto">
          <a:xfrm>
            <a:off x="6773797" y="3419847"/>
            <a:ext cx="3381811" cy="3064100"/>
            <a:chOff x="1584" y="2062"/>
            <a:chExt cx="2736" cy="2037"/>
          </a:xfrm>
        </p:grpSpPr>
        <p:pic>
          <p:nvPicPr>
            <p:cNvPr id="13" name="Picture 3" descr="chieu non nuoc"/>
            <p:cNvPicPr>
              <a:picLocks noChangeAspect="1" noChangeArrowheads="1"/>
            </p:cNvPicPr>
            <p:nvPr/>
          </p:nvPicPr>
          <p:blipFill>
            <a:blip r:embed="rId7">
              <a:extLst>
                <a:ext uri="{28A0092B-C50C-407E-A947-70E740481C1C}">
                  <a14:useLocalDpi xmlns:a14="http://schemas.microsoft.com/office/drawing/2010/main" val="0"/>
                </a:ext>
              </a:extLst>
            </a:blip>
            <a:srcRect t="3568"/>
            <a:stretch>
              <a:fillRect/>
            </a:stretch>
          </p:blipFill>
          <p:spPr bwMode="auto">
            <a:xfrm>
              <a:off x="1680" y="2062"/>
              <a:ext cx="2544" cy="16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a:off x="1584" y="3600"/>
              <a:ext cx="2736" cy="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t>Bãi biển Non </a:t>
              </a:r>
              <a:r>
                <a:rPr lang="en-US" altLang="en-US" sz="2000" b="1" dirty="0" err="1"/>
                <a:t>Nước</a:t>
              </a:r>
              <a:endParaRPr lang="en-US" altLang="en-US" sz="2000" b="1" dirty="0"/>
            </a:p>
            <a:p>
              <a:pPr algn="ctr" eaLnBrk="1" hangingPunct="1"/>
              <a:r>
                <a:rPr lang="en-US" altLang="en-US" sz="2000" b="1" i="1" dirty="0"/>
                <a:t> </a:t>
              </a:r>
              <a:r>
                <a:rPr lang="en-US" altLang="en-US" sz="2000" b="1" dirty="0"/>
                <a:t>(Đà Nẵng)</a:t>
              </a:r>
            </a:p>
          </p:txBody>
        </p:sp>
      </p:grpSp>
      <p:pic>
        <p:nvPicPr>
          <p:cNvPr id="15" name="Picture 2" descr="nhatrang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8861" y="3771942"/>
            <a:ext cx="3807523" cy="26121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
          <p:cNvSpPr txBox="1">
            <a:spLocks noChangeArrowheads="1"/>
          </p:cNvSpPr>
          <p:nvPr/>
        </p:nvSpPr>
        <p:spPr bwMode="auto">
          <a:xfrm>
            <a:off x="2890345" y="6283892"/>
            <a:ext cx="25341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t>Bãi biển Nha Trang</a:t>
            </a:r>
          </a:p>
        </p:txBody>
      </p:sp>
      <p:sp>
        <p:nvSpPr>
          <p:cNvPr id="17" name="TextBox 16"/>
          <p:cNvSpPr txBox="1"/>
          <p:nvPr/>
        </p:nvSpPr>
        <p:spPr>
          <a:xfrm>
            <a:off x="775671" y="254521"/>
            <a:ext cx="456613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rPr>
              <a:t>1. </a:t>
            </a:r>
            <a:r>
              <a:rPr lang="en-US" sz="3200" b="1" dirty="0" err="1">
                <a:solidFill>
                  <a:srgbClr val="FF0000"/>
                </a:solidFill>
                <a:latin typeface="Cambria" panose="02040503050406030204" pitchFamily="18" charset="0"/>
              </a:rPr>
              <a:t>Hoạt</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động</a:t>
            </a:r>
            <a:r>
              <a:rPr lang="en-US" sz="3200" b="1" dirty="0">
                <a:solidFill>
                  <a:srgbClr val="FF0000"/>
                </a:solidFill>
                <a:latin typeface="Cambria" panose="02040503050406030204" pitchFamily="18" charset="0"/>
              </a:rPr>
              <a:t> du </a:t>
            </a:r>
            <a:r>
              <a:rPr lang="en-US" sz="3200" b="1" dirty="0" err="1">
                <a:solidFill>
                  <a:srgbClr val="FF0000"/>
                </a:solidFill>
                <a:latin typeface="Cambria" panose="02040503050406030204" pitchFamily="18" charset="0"/>
              </a:rPr>
              <a:t>lịch</a:t>
            </a:r>
            <a:endParaRPr lang="en-US" sz="32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517323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8" name="Phong Nha Ke Bang"/>
          <p:cNvSpPr/>
          <p:nvPr/>
        </p:nvSpPr>
        <p:spPr>
          <a:xfrm>
            <a:off x="6551592" y="2886088"/>
            <a:ext cx="3699314" cy="45961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100" dirty="0" err="1">
                <a:latin typeface="Arial" panose="020B0604020202020204" pitchFamily="34" charset="0"/>
                <a:cs typeface="Arial" panose="020B0604020202020204" pitchFamily="34" charset="0"/>
              </a:rPr>
              <a:t>Động</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Phong</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Nha</a:t>
            </a:r>
            <a:r>
              <a:rPr lang="en-US" sz="2100" dirty="0">
                <a:latin typeface="Arial" panose="020B0604020202020204" pitchFamily="34" charset="0"/>
                <a:cs typeface="Arial" panose="020B0604020202020204" pitchFamily="34" charset="0"/>
              </a:rPr>
              <a:t> – </a:t>
            </a:r>
            <a:r>
              <a:rPr lang="en-US" sz="2100" dirty="0" err="1">
                <a:latin typeface="Arial" panose="020B0604020202020204" pitchFamily="34" charset="0"/>
                <a:cs typeface="Arial" panose="020B0604020202020204" pitchFamily="34" charset="0"/>
              </a:rPr>
              <a:t>Kẻ</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Bàng</a:t>
            </a:r>
            <a:endParaRPr lang="en-US" sz="2100" dirty="0">
              <a:latin typeface="Arial" panose="020B0604020202020204" pitchFamily="34" charset="0"/>
              <a:cs typeface="Arial" panose="020B0604020202020204" pitchFamily="34" charset="0"/>
            </a:endParaRPr>
          </a:p>
        </p:txBody>
      </p:sp>
      <p:sp>
        <p:nvSpPr>
          <p:cNvPr id="24" name="Co do Hue"/>
          <p:cNvSpPr/>
          <p:nvPr/>
        </p:nvSpPr>
        <p:spPr>
          <a:xfrm>
            <a:off x="6677161" y="4822357"/>
            <a:ext cx="3447655" cy="43961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100" dirty="0" err="1">
                <a:latin typeface="Arial" panose="020B0604020202020204" pitchFamily="34" charset="0"/>
                <a:cs typeface="Arial" panose="020B0604020202020204" pitchFamily="34" charset="0"/>
              </a:rPr>
              <a:t>Cố</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đô</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Huế</a:t>
            </a:r>
            <a:endParaRPr lang="en-US" sz="2100" dirty="0">
              <a:latin typeface="Arial" panose="020B0604020202020204" pitchFamily="34" charset="0"/>
              <a:cs typeface="Arial" panose="020B0604020202020204" pitchFamily="34" charset="0"/>
            </a:endParaRPr>
          </a:p>
        </p:txBody>
      </p:sp>
      <p:sp>
        <p:nvSpPr>
          <p:cNvPr id="27" name="Hoi An"/>
          <p:cNvSpPr/>
          <p:nvPr/>
        </p:nvSpPr>
        <p:spPr>
          <a:xfrm>
            <a:off x="6677161" y="5395511"/>
            <a:ext cx="3447655" cy="43961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100" dirty="0" err="1">
                <a:latin typeface="Arial" panose="020B0604020202020204" pitchFamily="34" charset="0"/>
                <a:cs typeface="Arial" panose="020B0604020202020204" pitchFamily="34" charset="0"/>
              </a:rPr>
              <a:t>Phố</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cổ</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Hội</a:t>
            </a:r>
            <a:r>
              <a:rPr lang="en-US" sz="2100" dirty="0">
                <a:latin typeface="Arial" panose="020B0604020202020204" pitchFamily="34" charset="0"/>
                <a:cs typeface="Arial" panose="020B0604020202020204" pitchFamily="34" charset="0"/>
              </a:rPr>
              <a:t> An</a:t>
            </a:r>
          </a:p>
        </p:txBody>
      </p:sp>
      <p:sp>
        <p:nvSpPr>
          <p:cNvPr id="30" name="My Son"/>
          <p:cNvSpPr/>
          <p:nvPr/>
        </p:nvSpPr>
        <p:spPr>
          <a:xfrm>
            <a:off x="6686492" y="5968665"/>
            <a:ext cx="3447654" cy="43961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100" dirty="0" err="1">
                <a:latin typeface="Arial" panose="020B0604020202020204" pitchFamily="34" charset="0"/>
                <a:cs typeface="Arial" panose="020B0604020202020204" pitchFamily="34" charset="0"/>
              </a:rPr>
              <a:t>Khu</a:t>
            </a:r>
            <a:r>
              <a:rPr lang="en-US" sz="2100" dirty="0">
                <a:latin typeface="Arial" panose="020B0604020202020204" pitchFamily="34" charset="0"/>
                <a:cs typeface="Arial" panose="020B0604020202020204" pitchFamily="34" charset="0"/>
              </a:rPr>
              <a:t> di </a:t>
            </a:r>
            <a:r>
              <a:rPr lang="en-US" sz="2100" dirty="0" err="1">
                <a:latin typeface="Arial" panose="020B0604020202020204" pitchFamily="34" charset="0"/>
                <a:cs typeface="Arial" panose="020B0604020202020204" pitchFamily="34" charset="0"/>
              </a:rPr>
              <a:t>tích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Mĩ</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Sơn</a:t>
            </a:r>
            <a:endParaRPr lang="en-US" sz="2100" dirty="0">
              <a:latin typeface="Arial" panose="020B0604020202020204" pitchFamily="34" charset="0"/>
              <a:cs typeface="Arial" panose="020B0604020202020204" pitchFamily="34" charset="0"/>
            </a:endParaRPr>
          </a:p>
        </p:txBody>
      </p:sp>
      <p:sp>
        <p:nvSpPr>
          <p:cNvPr id="34" name="Rectangle 33"/>
          <p:cNvSpPr/>
          <p:nvPr/>
        </p:nvSpPr>
        <p:spPr>
          <a:xfrm>
            <a:off x="6327414" y="1671679"/>
            <a:ext cx="4184463" cy="523722"/>
          </a:xfrm>
          <a:prstGeom prst="rect">
            <a:avLst/>
          </a:prstGeom>
          <a:solidFill>
            <a:srgbClr val="993300"/>
          </a:solidFill>
          <a:ln>
            <a:solidFill>
              <a:srgbClr val="FF9E6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latin typeface="Arial" panose="020B0604020202020204" pitchFamily="34" charset="0"/>
                <a:cs typeface="Arial" panose="020B0604020202020204" pitchFamily="34" charset="0"/>
              </a:rPr>
              <a:t>Các</a:t>
            </a:r>
            <a:r>
              <a:rPr lang="en-US" sz="2100" dirty="0">
                <a:latin typeface="Arial" panose="020B0604020202020204" pitchFamily="34" charset="0"/>
                <a:cs typeface="Arial" panose="020B0604020202020204" pitchFamily="34" charset="0"/>
              </a:rPr>
              <a:t> di </a:t>
            </a:r>
            <a:r>
              <a:rPr lang="en-US" sz="2100" dirty="0" err="1">
                <a:latin typeface="Arial" panose="020B0604020202020204" pitchFamily="34" charset="0"/>
                <a:cs typeface="Arial" panose="020B0604020202020204" pitchFamily="34" charset="0"/>
              </a:rPr>
              <a:t>tích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lịch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sử</a:t>
            </a:r>
            <a:r>
              <a:rPr lang="en-US" sz="2100" dirty="0">
                <a:latin typeface="Arial" panose="020B0604020202020204" pitchFamily="34" charset="0"/>
                <a:cs typeface="Arial" panose="020B0604020202020204" pitchFamily="34" charset="0"/>
              </a:rPr>
              <a:t>, di </a:t>
            </a:r>
            <a:r>
              <a:rPr lang="en-US" sz="2100" dirty="0" err="1">
                <a:latin typeface="Arial" panose="020B0604020202020204" pitchFamily="34" charset="0"/>
                <a:cs typeface="Arial" panose="020B0604020202020204" pitchFamily="34" charset="0"/>
              </a:rPr>
              <a:t>tích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văn</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hóa</a:t>
            </a:r>
            <a:endParaRPr lang="en-US" sz="2100" dirty="0">
              <a:latin typeface="Arial" panose="020B0604020202020204" pitchFamily="34" charset="0"/>
              <a:cs typeface="Arial" panose="020B0604020202020204" pitchFamily="34" charset="0"/>
            </a:endParaRPr>
          </a:p>
        </p:txBody>
      </p:sp>
      <p:sp>
        <p:nvSpPr>
          <p:cNvPr id="2" name="Di san TN TG"/>
          <p:cNvSpPr txBox="1"/>
          <p:nvPr/>
        </p:nvSpPr>
        <p:spPr>
          <a:xfrm>
            <a:off x="6551592" y="2304980"/>
            <a:ext cx="3888905"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latin typeface="Arial" panose="020B0604020202020204" pitchFamily="34" charset="0"/>
                <a:cs typeface="Arial" panose="020B0604020202020204" pitchFamily="34" charset="0"/>
              </a:rPr>
              <a:t>Di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endParaRPr lang="en-US" sz="2400" dirty="0">
              <a:latin typeface="Arial" panose="020B0604020202020204" pitchFamily="34" charset="0"/>
              <a:cs typeface="Arial" panose="020B0604020202020204" pitchFamily="34" charset="0"/>
            </a:endParaRPr>
          </a:p>
        </p:txBody>
      </p:sp>
      <p:sp>
        <p:nvSpPr>
          <p:cNvPr id="13" name="Di san van hoa TG"/>
          <p:cNvSpPr txBox="1"/>
          <p:nvPr/>
        </p:nvSpPr>
        <p:spPr>
          <a:xfrm>
            <a:off x="6705146" y="3518055"/>
            <a:ext cx="34290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latin typeface="Arial" panose="020B0604020202020204" pitchFamily="34" charset="0"/>
                <a:cs typeface="Arial" panose="020B0604020202020204" pitchFamily="34" charset="0"/>
              </a:rPr>
              <a:t>Di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endParaRPr lang="en-US" sz="2400" dirty="0">
              <a:latin typeface="Arial" panose="020B0604020202020204" pitchFamily="34" charset="0"/>
              <a:cs typeface="Arial" panose="020B0604020202020204" pitchFamily="34" charset="0"/>
            </a:endParaRPr>
          </a:p>
        </p:txBody>
      </p:sp>
      <p:sp>
        <p:nvSpPr>
          <p:cNvPr id="19" name="thanh nha Ho"/>
          <p:cNvSpPr/>
          <p:nvPr/>
        </p:nvSpPr>
        <p:spPr>
          <a:xfrm>
            <a:off x="6686493" y="4113258"/>
            <a:ext cx="3447655" cy="57556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100" dirty="0" err="1">
                <a:latin typeface="Arial" panose="020B0604020202020204" pitchFamily="34" charset="0"/>
                <a:cs typeface="Arial" panose="020B0604020202020204" pitchFamily="34" charset="0"/>
              </a:rPr>
              <a:t>Thành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nhà</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Hồ</a:t>
            </a:r>
            <a:r>
              <a:rPr lang="en-US" sz="2100" dirty="0">
                <a:latin typeface="Arial" panose="020B0604020202020204" pitchFamily="34" charset="0"/>
                <a:cs typeface="Arial" panose="020B0604020202020204" pitchFamily="34" charset="0"/>
              </a:rPr>
              <a:t> - </a:t>
            </a:r>
            <a:r>
              <a:rPr lang="en-US" sz="2100" dirty="0" err="1">
                <a:latin typeface="Arial" panose="020B0604020202020204" pitchFamily="34" charset="0"/>
                <a:cs typeface="Arial" panose="020B0604020202020204" pitchFamily="34" charset="0"/>
              </a:rPr>
              <a:t>Thanh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Hóa</a:t>
            </a:r>
            <a:endParaRPr lang="en-US" sz="2100"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835" y="911954"/>
            <a:ext cx="4334668" cy="5946046"/>
          </a:xfrm>
          <a:prstGeom prst="rect">
            <a:avLst/>
          </a:prstGeom>
        </p:spPr>
      </p:pic>
      <p:sp>
        <p:nvSpPr>
          <p:cNvPr id="21" name="Oval 20"/>
          <p:cNvSpPr/>
          <p:nvPr/>
        </p:nvSpPr>
        <p:spPr>
          <a:xfrm>
            <a:off x="2390706" y="2705504"/>
            <a:ext cx="117998" cy="151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2" name="Oval 21"/>
          <p:cNvSpPr/>
          <p:nvPr/>
        </p:nvSpPr>
        <p:spPr>
          <a:xfrm>
            <a:off x="2041790" y="1596179"/>
            <a:ext cx="117998" cy="151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3" name="Oval 22"/>
          <p:cNvSpPr/>
          <p:nvPr/>
        </p:nvSpPr>
        <p:spPr>
          <a:xfrm>
            <a:off x="3112600" y="3392057"/>
            <a:ext cx="117998" cy="151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5" name="Oval 24"/>
          <p:cNvSpPr/>
          <p:nvPr/>
        </p:nvSpPr>
        <p:spPr>
          <a:xfrm>
            <a:off x="3329169" y="3611348"/>
            <a:ext cx="117998" cy="151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 name="Rounded Rectangle 2"/>
          <p:cNvSpPr/>
          <p:nvPr/>
        </p:nvSpPr>
        <p:spPr>
          <a:xfrm>
            <a:off x="6096000" y="433137"/>
            <a:ext cx="5390147" cy="1066186"/>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327414" y="529389"/>
            <a:ext cx="5158733" cy="830997"/>
          </a:xfrm>
          <a:prstGeom prst="rect">
            <a:avLst/>
          </a:prstGeom>
          <a:noFill/>
        </p:spPr>
        <p:txBody>
          <a:bodyPr wrap="square" rtlCol="0">
            <a:spAutoFit/>
          </a:bodyPr>
          <a:lstStyle/>
          <a:p>
            <a:r>
              <a:rPr lang="en-US" altLang="en-US" sz="2400" b="1" dirty="0" err="1"/>
              <a:t>Kể</a:t>
            </a:r>
            <a:r>
              <a:rPr lang="en-US" altLang="en-US" sz="2400" b="1" dirty="0"/>
              <a:t> </a:t>
            </a:r>
            <a:r>
              <a:rPr lang="en-US" altLang="en-US" sz="2400" b="1" dirty="0" err="1"/>
              <a:t>tên</a:t>
            </a:r>
            <a:r>
              <a:rPr lang="en-US" altLang="en-US" sz="2400" b="1" dirty="0"/>
              <a:t> </a:t>
            </a:r>
            <a:r>
              <a:rPr lang="en-US" altLang="en-US" sz="2400" b="1" dirty="0" err="1"/>
              <a:t>các</a:t>
            </a:r>
            <a:r>
              <a:rPr lang="en-US" altLang="en-US" sz="2400" b="1" dirty="0"/>
              <a:t> di </a:t>
            </a:r>
            <a:r>
              <a:rPr lang="en-US" altLang="en-US" sz="2400" b="1" dirty="0" err="1"/>
              <a:t>sản</a:t>
            </a:r>
            <a:r>
              <a:rPr lang="en-US" altLang="en-US" sz="2400" b="1" dirty="0"/>
              <a:t> </a:t>
            </a:r>
            <a:r>
              <a:rPr lang="en-US" altLang="en-US" sz="2400" b="1" dirty="0" err="1"/>
              <a:t>văn</a:t>
            </a:r>
            <a:r>
              <a:rPr lang="en-US" altLang="en-US" sz="2400" b="1" dirty="0"/>
              <a:t> </a:t>
            </a:r>
            <a:r>
              <a:rPr lang="en-US" altLang="en-US" sz="2400" b="1" dirty="0" err="1"/>
              <a:t>hóa</a:t>
            </a:r>
            <a:r>
              <a:rPr lang="en-US" altLang="en-US" sz="2400" b="1" dirty="0"/>
              <a:t> ở </a:t>
            </a:r>
            <a:r>
              <a:rPr lang="en-US" altLang="en-US" sz="2400" b="1" dirty="0" err="1"/>
              <a:t>đồng</a:t>
            </a:r>
            <a:r>
              <a:rPr lang="en-US" altLang="en-US" sz="2400" b="1" dirty="0"/>
              <a:t> </a:t>
            </a:r>
            <a:r>
              <a:rPr lang="en-US" altLang="en-US" sz="2400" b="1" dirty="0" err="1"/>
              <a:t>bằng</a:t>
            </a:r>
            <a:r>
              <a:rPr lang="en-US" altLang="en-US" sz="2400" b="1" dirty="0"/>
              <a:t> </a:t>
            </a:r>
            <a:r>
              <a:rPr lang="en-US" altLang="en-US" sz="2400" b="1" dirty="0" err="1"/>
              <a:t>duyên</a:t>
            </a:r>
            <a:r>
              <a:rPr lang="en-US" altLang="en-US" sz="2400" b="1" dirty="0"/>
              <a:t> </a:t>
            </a:r>
            <a:r>
              <a:rPr lang="en-US" altLang="en-US" sz="2400" b="1" dirty="0" err="1"/>
              <a:t>hải</a:t>
            </a:r>
            <a:r>
              <a:rPr lang="en-US" altLang="en-US" sz="2400" b="1" dirty="0"/>
              <a:t> </a:t>
            </a:r>
            <a:r>
              <a:rPr lang="en-US" altLang="en-US" sz="2400" b="1" dirty="0" err="1"/>
              <a:t>miền</a:t>
            </a:r>
            <a:r>
              <a:rPr lang="en-US" altLang="en-US" sz="2400" b="1" dirty="0"/>
              <a:t> </a:t>
            </a:r>
            <a:r>
              <a:rPr lang="en-US" altLang="en-US" sz="2400" b="1" dirty="0" err="1"/>
              <a:t>Trung</a:t>
            </a:r>
            <a:r>
              <a:rPr lang="en-US" altLang="en-US" sz="2400" b="1" dirty="0"/>
              <a:t> </a:t>
            </a:r>
            <a:r>
              <a:rPr lang="en-US" altLang="en-US" sz="2400" b="1" dirty="0" err="1"/>
              <a:t>mà</a:t>
            </a:r>
            <a:r>
              <a:rPr lang="en-US" altLang="en-US" sz="2400" b="1" dirty="0"/>
              <a:t> </a:t>
            </a:r>
            <a:r>
              <a:rPr lang="en-US" altLang="en-US" sz="2400" b="1" dirty="0" err="1"/>
              <a:t>em</a:t>
            </a:r>
            <a:r>
              <a:rPr lang="en-US" altLang="en-US" sz="2400" b="1" dirty="0"/>
              <a:t> </a:t>
            </a:r>
            <a:r>
              <a:rPr lang="en-US" altLang="en-US" sz="2400" b="1" dirty="0" err="1"/>
              <a:t>biết</a:t>
            </a:r>
            <a:r>
              <a:rPr lang="en-US" altLang="en-US" sz="2400" b="1" dirty="0"/>
              <a:t>?</a:t>
            </a:r>
          </a:p>
        </p:txBody>
      </p:sp>
      <p:sp>
        <p:nvSpPr>
          <p:cNvPr id="17" name="TextBox 16"/>
          <p:cNvSpPr txBox="1"/>
          <p:nvPr/>
        </p:nvSpPr>
        <p:spPr>
          <a:xfrm>
            <a:off x="1046100" y="327179"/>
            <a:ext cx="456613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rPr>
              <a:t>1. </a:t>
            </a:r>
            <a:r>
              <a:rPr lang="en-US" sz="3200" b="1" dirty="0" err="1">
                <a:solidFill>
                  <a:srgbClr val="FF0000"/>
                </a:solidFill>
                <a:latin typeface="Cambria" panose="02040503050406030204" pitchFamily="18" charset="0"/>
              </a:rPr>
              <a:t>Hoạt</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động</a:t>
            </a:r>
            <a:r>
              <a:rPr lang="en-US" sz="3200" b="1" dirty="0">
                <a:solidFill>
                  <a:srgbClr val="FF0000"/>
                </a:solidFill>
                <a:latin typeface="Cambria" panose="02040503050406030204" pitchFamily="18" charset="0"/>
              </a:rPr>
              <a:t> du </a:t>
            </a:r>
            <a:r>
              <a:rPr lang="en-US" sz="3200" b="1" dirty="0" err="1">
                <a:solidFill>
                  <a:srgbClr val="FF0000"/>
                </a:solidFill>
                <a:latin typeface="Cambria" panose="02040503050406030204" pitchFamily="18" charset="0"/>
              </a:rPr>
              <a:t>lịch</a:t>
            </a:r>
            <a:endParaRPr lang="en-US" sz="3200" b="1" dirty="0">
              <a:solidFill>
                <a:srgbClr val="FF0000"/>
              </a:solidFill>
              <a:latin typeface="Cambria" panose="02040503050406030204" pitchFamily="18" charset="0"/>
            </a:endParaRPr>
          </a:p>
        </p:txBody>
      </p:sp>
    </p:spTree>
    <p:custDataLst>
      <p:tags r:id="rId1"/>
    </p:custDataLst>
    <p:extLst>
      <p:ext uri="{BB962C8B-B14F-4D97-AF65-F5344CB8AC3E}">
        <p14:creationId xmlns:p14="http://schemas.microsoft.com/office/powerpoint/2010/main" val="52092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7" grpId="0" animBg="1"/>
      <p:bldP spid="30" grpId="0" animBg="1"/>
      <p:bldP spid="2" grpId="0" animBg="1"/>
      <p:bldP spid="13" grpId="0" animBg="1"/>
      <p:bldP spid="19" grpId="0" animBg="1"/>
      <p:bldP spid="21" grpId="0" animBg="1"/>
      <p:bldP spid="22"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570806" y="1642828"/>
            <a:ext cx="4182254" cy="23837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Phong Nha Ke Bang"/>
          <p:cNvSpPr/>
          <p:nvPr/>
        </p:nvSpPr>
        <p:spPr>
          <a:xfrm>
            <a:off x="2564666" y="5503402"/>
            <a:ext cx="3761225" cy="43843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100" dirty="0" err="1">
                <a:latin typeface="Arial" panose="020B0604020202020204" pitchFamily="34" charset="0"/>
                <a:cs typeface="Arial" panose="020B0604020202020204" pitchFamily="34" charset="0"/>
              </a:rPr>
              <a:t>Động</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Phong</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Nha</a:t>
            </a:r>
            <a:r>
              <a:rPr lang="en-US" sz="2100" dirty="0">
                <a:latin typeface="Arial" panose="020B0604020202020204" pitchFamily="34" charset="0"/>
                <a:cs typeface="Arial" panose="020B0604020202020204" pitchFamily="34" charset="0"/>
              </a:rPr>
              <a:t> – </a:t>
            </a:r>
            <a:r>
              <a:rPr lang="en-US" sz="2100" dirty="0" err="1">
                <a:latin typeface="Arial" panose="020B0604020202020204" pitchFamily="34" charset="0"/>
                <a:cs typeface="Arial" panose="020B0604020202020204" pitchFamily="34" charset="0"/>
              </a:rPr>
              <a:t>Kẻ</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Bàng</a:t>
            </a:r>
            <a:endParaRPr lang="en-US" sz="21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1098" y="1921654"/>
            <a:ext cx="4260845" cy="27794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2141" y="2490545"/>
            <a:ext cx="4215144" cy="28140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818641" y="735941"/>
            <a:ext cx="456613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rPr>
              <a:t>1. </a:t>
            </a:r>
            <a:r>
              <a:rPr lang="en-US" sz="3200" b="1" dirty="0" err="1">
                <a:solidFill>
                  <a:srgbClr val="FF0000"/>
                </a:solidFill>
                <a:latin typeface="Cambria" panose="02040503050406030204" pitchFamily="18" charset="0"/>
              </a:rPr>
              <a:t>Hoạt</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động</a:t>
            </a:r>
            <a:r>
              <a:rPr lang="en-US" sz="3200" b="1" dirty="0">
                <a:solidFill>
                  <a:srgbClr val="FF0000"/>
                </a:solidFill>
                <a:latin typeface="Cambria" panose="02040503050406030204" pitchFamily="18" charset="0"/>
              </a:rPr>
              <a:t> du </a:t>
            </a:r>
            <a:r>
              <a:rPr lang="en-US" sz="3200" b="1" dirty="0" err="1">
                <a:solidFill>
                  <a:srgbClr val="FF0000"/>
                </a:solidFill>
                <a:latin typeface="Cambria" panose="02040503050406030204" pitchFamily="18" charset="0"/>
              </a:rPr>
              <a:t>lịch</a:t>
            </a:r>
            <a:endParaRPr lang="en-US" sz="3200" b="1" dirty="0">
              <a:solidFill>
                <a:srgbClr val="FF0000"/>
              </a:solidFill>
              <a:latin typeface="Cambria" panose="02040503050406030204" pitchFamily="18"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8217" y="1399883"/>
            <a:ext cx="4010035" cy="22732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928" y="2277450"/>
            <a:ext cx="4184004" cy="238894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55270" y="2932309"/>
            <a:ext cx="4178245" cy="239027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3" name="Hoi An"/>
          <p:cNvSpPr/>
          <p:nvPr/>
        </p:nvSpPr>
        <p:spPr>
          <a:xfrm>
            <a:off x="8068692" y="5477308"/>
            <a:ext cx="3447655" cy="43961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100" dirty="0" err="1">
                <a:latin typeface="Arial" panose="020B0604020202020204" pitchFamily="34" charset="0"/>
                <a:cs typeface="Arial" panose="020B0604020202020204" pitchFamily="34" charset="0"/>
              </a:rPr>
              <a:t>Phố</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cổ</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Hội</a:t>
            </a:r>
            <a:r>
              <a:rPr lang="en-US" sz="2100" dirty="0">
                <a:latin typeface="Arial" panose="020B0604020202020204" pitchFamily="34" charset="0"/>
                <a:cs typeface="Arial" panose="020B0604020202020204" pitchFamily="34" charset="0"/>
              </a:rPr>
              <a:t> An</a:t>
            </a:r>
          </a:p>
        </p:txBody>
      </p:sp>
      <p:pic>
        <p:nvPicPr>
          <p:cNvPr id="14" name="图片 29">
            <a:extLst>
              <a:ext uri="{FF2B5EF4-FFF2-40B4-BE49-F238E27FC236}">
                <a16:creationId xmlns:a16="http://schemas.microsoft.com/office/drawing/2014/main" id="{628DD8B3-83BC-4C44-9DF2-C2B1E43237F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919184" y="190260"/>
            <a:ext cx="1267881" cy="1731394"/>
          </a:xfrm>
          <a:prstGeom prst="rect">
            <a:avLst/>
          </a:prstGeom>
        </p:spPr>
      </p:pic>
      <p:pic>
        <p:nvPicPr>
          <p:cNvPr id="15" name="图片 33">
            <a:extLst>
              <a:ext uri="{FF2B5EF4-FFF2-40B4-BE49-F238E27FC236}">
                <a16:creationId xmlns:a16="http://schemas.microsoft.com/office/drawing/2014/main" id="{98651DC6-787D-4940-B259-783ADD0D391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38385" y="4903335"/>
            <a:ext cx="1688423" cy="1912792"/>
          </a:xfrm>
          <a:prstGeom prst="rect">
            <a:avLst/>
          </a:prstGeom>
        </p:spPr>
      </p:pic>
    </p:spTree>
    <p:custDataLst>
      <p:tags r:id="rId1"/>
    </p:custDataLst>
    <p:extLst>
      <p:ext uri="{BB962C8B-B14F-4D97-AF65-F5344CB8AC3E}">
        <p14:creationId xmlns:p14="http://schemas.microsoft.com/office/powerpoint/2010/main" val="83491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276" y="1249939"/>
            <a:ext cx="3883258" cy="218433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Co do Hue"/>
          <p:cNvSpPr/>
          <p:nvPr/>
        </p:nvSpPr>
        <p:spPr>
          <a:xfrm>
            <a:off x="1184959" y="4428712"/>
            <a:ext cx="3447655" cy="43961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100" dirty="0" err="1">
                <a:latin typeface="Arial" panose="020B0604020202020204" pitchFamily="34" charset="0"/>
                <a:cs typeface="Arial" panose="020B0604020202020204" pitchFamily="34" charset="0"/>
              </a:rPr>
              <a:t>Cố</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đô</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Huế</a:t>
            </a:r>
            <a:endParaRPr lang="en-US" sz="2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0717" y="1699124"/>
            <a:ext cx="3729095" cy="250021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3418" y="4133578"/>
            <a:ext cx="3994483" cy="225116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thanh nha Ho"/>
          <p:cNvSpPr/>
          <p:nvPr/>
        </p:nvSpPr>
        <p:spPr>
          <a:xfrm>
            <a:off x="5213418" y="6310383"/>
            <a:ext cx="3841531" cy="43843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100" dirty="0" err="1">
                <a:latin typeface="Arial" panose="020B0604020202020204" pitchFamily="34" charset="0"/>
                <a:cs typeface="Arial" panose="020B0604020202020204" pitchFamily="34" charset="0"/>
              </a:rPr>
              <a:t>Thành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nhà</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Hồ</a:t>
            </a:r>
            <a:r>
              <a:rPr lang="en-US" sz="2100" dirty="0">
                <a:latin typeface="Arial" panose="020B0604020202020204" pitchFamily="34" charset="0"/>
                <a:cs typeface="Arial" panose="020B0604020202020204" pitchFamily="34" charset="0"/>
              </a:rPr>
              <a:t> - </a:t>
            </a:r>
            <a:r>
              <a:rPr lang="en-US" sz="2100" dirty="0" err="1">
                <a:latin typeface="Arial" panose="020B0604020202020204" pitchFamily="34" charset="0"/>
                <a:cs typeface="Arial" panose="020B0604020202020204" pitchFamily="34" charset="0"/>
              </a:rPr>
              <a:t>Thanh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Hóa</a:t>
            </a:r>
            <a:endParaRPr lang="en-US" sz="2100" dirty="0">
              <a:latin typeface="Arial" panose="020B0604020202020204" pitchFamily="34" charset="0"/>
              <a:cs typeface="Arial" panose="020B0604020202020204" pitchFamily="34" charset="0"/>
            </a:endParaRPr>
          </a:p>
        </p:txBody>
      </p:sp>
      <p:sp>
        <p:nvSpPr>
          <p:cNvPr id="12" name="TextBox 11"/>
          <p:cNvSpPr txBox="1"/>
          <p:nvPr/>
        </p:nvSpPr>
        <p:spPr>
          <a:xfrm>
            <a:off x="570806" y="350245"/>
            <a:ext cx="456613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rPr>
              <a:t>1. </a:t>
            </a:r>
            <a:r>
              <a:rPr lang="en-US" sz="3200" b="1" dirty="0" err="1">
                <a:solidFill>
                  <a:srgbClr val="FF0000"/>
                </a:solidFill>
                <a:latin typeface="Cambria" panose="02040503050406030204" pitchFamily="18" charset="0"/>
              </a:rPr>
              <a:t>Hoạt</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động</a:t>
            </a:r>
            <a:r>
              <a:rPr lang="en-US" sz="3200" b="1" dirty="0">
                <a:solidFill>
                  <a:srgbClr val="FF0000"/>
                </a:solidFill>
                <a:latin typeface="Cambria" panose="02040503050406030204" pitchFamily="18" charset="0"/>
              </a:rPr>
              <a:t> du </a:t>
            </a:r>
            <a:r>
              <a:rPr lang="en-US" sz="3200" b="1" dirty="0" err="1">
                <a:solidFill>
                  <a:srgbClr val="FF0000"/>
                </a:solidFill>
                <a:latin typeface="Cambria" panose="02040503050406030204" pitchFamily="18" charset="0"/>
              </a:rPr>
              <a:t>lịch</a:t>
            </a:r>
            <a:endParaRPr lang="en-US" sz="3200" b="1" dirty="0">
              <a:solidFill>
                <a:srgbClr val="FF0000"/>
              </a:solidFill>
              <a:latin typeface="Cambria" panose="02040503050406030204" pitchFamily="18" charset="0"/>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9195" y="1026491"/>
            <a:ext cx="3747500" cy="21079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3188" y="1326303"/>
            <a:ext cx="3742890" cy="21079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5" name="My Son"/>
          <p:cNvSpPr/>
          <p:nvPr/>
        </p:nvSpPr>
        <p:spPr>
          <a:xfrm>
            <a:off x="7660806" y="3564117"/>
            <a:ext cx="3447654" cy="43961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100" dirty="0" err="1">
                <a:latin typeface="Arial" panose="020B0604020202020204" pitchFamily="34" charset="0"/>
                <a:cs typeface="Arial" panose="020B0604020202020204" pitchFamily="34" charset="0"/>
              </a:rPr>
              <a:t>Khu</a:t>
            </a:r>
            <a:r>
              <a:rPr lang="en-US" sz="2100" dirty="0">
                <a:latin typeface="Arial" panose="020B0604020202020204" pitchFamily="34" charset="0"/>
                <a:cs typeface="Arial" panose="020B0604020202020204" pitchFamily="34" charset="0"/>
              </a:rPr>
              <a:t> di </a:t>
            </a:r>
            <a:r>
              <a:rPr lang="en-US" sz="2100" dirty="0" err="1">
                <a:latin typeface="Arial" panose="020B0604020202020204" pitchFamily="34" charset="0"/>
                <a:cs typeface="Arial" panose="020B0604020202020204" pitchFamily="34" charset="0"/>
              </a:rPr>
              <a:t>tích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Mĩ</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Sơn</a:t>
            </a:r>
            <a:endParaRPr lang="en-US" sz="21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5332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9"/>
          <p:cNvGrpSpPr>
            <a:grpSpLocks/>
          </p:cNvGrpSpPr>
          <p:nvPr/>
        </p:nvGrpSpPr>
        <p:grpSpPr bwMode="auto">
          <a:xfrm>
            <a:off x="2620422" y="2898060"/>
            <a:ext cx="3030346" cy="1292489"/>
            <a:chOff x="1551" y="1692"/>
            <a:chExt cx="819" cy="320"/>
          </a:xfrm>
        </p:grpSpPr>
        <p:sp>
          <p:nvSpPr>
            <p:cNvPr id="5" name="Freeform 6"/>
            <p:cNvSpPr>
              <a:spLocks noChangeArrowheads="1"/>
            </p:cNvSpPr>
            <p:nvPr/>
          </p:nvSpPr>
          <p:spPr bwMode="auto">
            <a:xfrm rot="18999723">
              <a:off x="1597" y="1872"/>
              <a:ext cx="773" cy="140"/>
            </a:xfrm>
            <a:custGeom>
              <a:avLst/>
              <a:gdLst>
                <a:gd name="T0" fmla="*/ 0 w 1982"/>
                <a:gd name="T1" fmla="*/ 356 h 365"/>
                <a:gd name="T2" fmla="*/ 0 w 1982"/>
                <a:gd name="T3" fmla="*/ 356 h 365"/>
                <a:gd name="T4" fmla="*/ 13 w 1982"/>
                <a:gd name="T5" fmla="*/ 331 h 365"/>
                <a:gd name="T6" fmla="*/ 56 w 1982"/>
                <a:gd name="T7" fmla="*/ 296 h 365"/>
                <a:gd name="T8" fmla="*/ 124 w 1982"/>
                <a:gd name="T9" fmla="*/ 254 h 365"/>
                <a:gd name="T10" fmla="*/ 215 w 1982"/>
                <a:gd name="T11" fmla="*/ 209 h 365"/>
                <a:gd name="T12" fmla="*/ 326 w 1982"/>
                <a:gd name="T13" fmla="*/ 161 h 365"/>
                <a:gd name="T14" fmla="*/ 453 w 1982"/>
                <a:gd name="T15" fmla="*/ 115 h 365"/>
                <a:gd name="T16" fmla="*/ 594 w 1982"/>
                <a:gd name="T17" fmla="*/ 73 h 365"/>
                <a:gd name="T18" fmla="*/ 745 w 1982"/>
                <a:gd name="T19" fmla="*/ 37 h 365"/>
                <a:gd name="T20" fmla="*/ 905 w 1982"/>
                <a:gd name="T21" fmla="*/ 12 h 365"/>
                <a:gd name="T22" fmla="*/ 1068 w 1982"/>
                <a:gd name="T23" fmla="*/ 0 h 365"/>
                <a:gd name="T24" fmla="*/ 1234 w 1982"/>
                <a:gd name="T25" fmla="*/ 4 h 365"/>
                <a:gd name="T26" fmla="*/ 1398 w 1982"/>
                <a:gd name="T27" fmla="*/ 26 h 365"/>
                <a:gd name="T28" fmla="*/ 1558 w 1982"/>
                <a:gd name="T29" fmla="*/ 69 h 365"/>
                <a:gd name="T30" fmla="*/ 1711 w 1982"/>
                <a:gd name="T31" fmla="*/ 137 h 365"/>
                <a:gd name="T32" fmla="*/ 1853 w 1982"/>
                <a:gd name="T33" fmla="*/ 231 h 365"/>
                <a:gd name="T34" fmla="*/ 1982 w 1982"/>
                <a:gd name="T35" fmla="*/ 356 h 365"/>
                <a:gd name="T36" fmla="*/ 1982 w 1982"/>
                <a:gd name="T37" fmla="*/ 356 h 365"/>
                <a:gd name="T38" fmla="*/ 1919 w 1982"/>
                <a:gd name="T39" fmla="*/ 290 h 365"/>
                <a:gd name="T40" fmla="*/ 1784 w 1982"/>
                <a:gd name="T41" fmla="*/ 186 h 365"/>
                <a:gd name="T42" fmla="*/ 1636 w 1982"/>
                <a:gd name="T43" fmla="*/ 113 h 365"/>
                <a:gd name="T44" fmla="*/ 1480 w 1982"/>
                <a:gd name="T45" fmla="*/ 68 h 365"/>
                <a:gd name="T46" fmla="*/ 1319 w 1982"/>
                <a:gd name="T47" fmla="*/ 48 h 365"/>
                <a:gd name="T48" fmla="*/ 1154 w 1982"/>
                <a:gd name="T49" fmla="*/ 49 h 365"/>
                <a:gd name="T50" fmla="*/ 990 w 1982"/>
                <a:gd name="T51" fmla="*/ 66 h 365"/>
                <a:gd name="T52" fmla="*/ 829 w 1982"/>
                <a:gd name="T53" fmla="*/ 97 h 365"/>
                <a:gd name="T54" fmla="*/ 674 w 1982"/>
                <a:gd name="T55" fmla="*/ 137 h 365"/>
                <a:gd name="T56" fmla="*/ 527 w 1982"/>
                <a:gd name="T57" fmla="*/ 183 h 365"/>
                <a:gd name="T58" fmla="*/ 393 w 1982"/>
                <a:gd name="T59" fmla="*/ 230 h 365"/>
                <a:gd name="T60" fmla="*/ 274 w 1982"/>
                <a:gd name="T61" fmla="*/ 275 h 365"/>
                <a:gd name="T62" fmla="*/ 172 w 1982"/>
                <a:gd name="T63" fmla="*/ 315 h 365"/>
                <a:gd name="T64" fmla="*/ 91 w 1982"/>
                <a:gd name="T65" fmla="*/ 346 h 365"/>
                <a:gd name="T66" fmla="*/ 34 w 1982"/>
                <a:gd name="T67" fmla="*/ 363 h 365"/>
                <a:gd name="T68" fmla="*/ 4 w 1982"/>
                <a:gd name="T69" fmla="*/ 363 h 3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82"/>
                <a:gd name="T106" fmla="*/ 0 h 365"/>
                <a:gd name="T107" fmla="*/ 1982 w 1982"/>
                <a:gd name="T108" fmla="*/ 365 h 3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82" h="365">
                  <a:moveTo>
                    <a:pt x="0" y="356"/>
                  </a:moveTo>
                  <a:lnTo>
                    <a:pt x="0" y="356"/>
                  </a:lnTo>
                  <a:lnTo>
                    <a:pt x="3" y="345"/>
                  </a:lnTo>
                  <a:lnTo>
                    <a:pt x="13" y="331"/>
                  </a:lnTo>
                  <a:lnTo>
                    <a:pt x="31" y="315"/>
                  </a:lnTo>
                  <a:lnTo>
                    <a:pt x="56" y="296"/>
                  </a:lnTo>
                  <a:lnTo>
                    <a:pt x="87" y="276"/>
                  </a:lnTo>
                  <a:lnTo>
                    <a:pt x="124" y="254"/>
                  </a:lnTo>
                  <a:lnTo>
                    <a:pt x="167" y="231"/>
                  </a:lnTo>
                  <a:lnTo>
                    <a:pt x="215" y="209"/>
                  </a:lnTo>
                  <a:lnTo>
                    <a:pt x="268" y="185"/>
                  </a:lnTo>
                  <a:lnTo>
                    <a:pt x="326" y="161"/>
                  </a:lnTo>
                  <a:lnTo>
                    <a:pt x="388" y="137"/>
                  </a:lnTo>
                  <a:lnTo>
                    <a:pt x="453" y="115"/>
                  </a:lnTo>
                  <a:lnTo>
                    <a:pt x="522" y="93"/>
                  </a:lnTo>
                  <a:lnTo>
                    <a:pt x="594" y="73"/>
                  </a:lnTo>
                  <a:lnTo>
                    <a:pt x="668" y="54"/>
                  </a:lnTo>
                  <a:lnTo>
                    <a:pt x="745" y="37"/>
                  </a:lnTo>
                  <a:lnTo>
                    <a:pt x="824" y="24"/>
                  </a:lnTo>
                  <a:lnTo>
                    <a:pt x="905" y="12"/>
                  </a:lnTo>
                  <a:lnTo>
                    <a:pt x="986" y="5"/>
                  </a:lnTo>
                  <a:lnTo>
                    <a:pt x="1068" y="0"/>
                  </a:lnTo>
                  <a:lnTo>
                    <a:pt x="1151" y="0"/>
                  </a:lnTo>
                  <a:lnTo>
                    <a:pt x="1234" y="4"/>
                  </a:lnTo>
                  <a:lnTo>
                    <a:pt x="1316" y="12"/>
                  </a:lnTo>
                  <a:lnTo>
                    <a:pt x="1398" y="26"/>
                  </a:lnTo>
                  <a:lnTo>
                    <a:pt x="1479" y="45"/>
                  </a:lnTo>
                  <a:lnTo>
                    <a:pt x="1558" y="69"/>
                  </a:lnTo>
                  <a:lnTo>
                    <a:pt x="1635" y="100"/>
                  </a:lnTo>
                  <a:lnTo>
                    <a:pt x="1711" y="137"/>
                  </a:lnTo>
                  <a:lnTo>
                    <a:pt x="1783" y="181"/>
                  </a:lnTo>
                  <a:lnTo>
                    <a:pt x="1853" y="231"/>
                  </a:lnTo>
                  <a:lnTo>
                    <a:pt x="1919" y="289"/>
                  </a:lnTo>
                  <a:lnTo>
                    <a:pt x="1982" y="356"/>
                  </a:lnTo>
                  <a:lnTo>
                    <a:pt x="1919" y="290"/>
                  </a:lnTo>
                  <a:lnTo>
                    <a:pt x="1853" y="233"/>
                  </a:lnTo>
                  <a:lnTo>
                    <a:pt x="1784" y="186"/>
                  </a:lnTo>
                  <a:lnTo>
                    <a:pt x="1711" y="145"/>
                  </a:lnTo>
                  <a:lnTo>
                    <a:pt x="1636" y="113"/>
                  </a:lnTo>
                  <a:lnTo>
                    <a:pt x="1559" y="87"/>
                  </a:lnTo>
                  <a:lnTo>
                    <a:pt x="1480" y="68"/>
                  </a:lnTo>
                  <a:lnTo>
                    <a:pt x="1400" y="55"/>
                  </a:lnTo>
                  <a:lnTo>
                    <a:pt x="1319" y="48"/>
                  </a:lnTo>
                  <a:lnTo>
                    <a:pt x="1237" y="46"/>
                  </a:lnTo>
                  <a:lnTo>
                    <a:pt x="1154" y="49"/>
                  </a:lnTo>
                  <a:lnTo>
                    <a:pt x="1072" y="56"/>
                  </a:lnTo>
                  <a:lnTo>
                    <a:pt x="990" y="66"/>
                  </a:lnTo>
                  <a:lnTo>
                    <a:pt x="909" y="80"/>
                  </a:lnTo>
                  <a:lnTo>
                    <a:pt x="829" y="97"/>
                  </a:lnTo>
                  <a:lnTo>
                    <a:pt x="750" y="116"/>
                  </a:lnTo>
                  <a:lnTo>
                    <a:pt x="674" y="137"/>
                  </a:lnTo>
                  <a:lnTo>
                    <a:pt x="599" y="160"/>
                  </a:lnTo>
                  <a:lnTo>
                    <a:pt x="527" y="183"/>
                  </a:lnTo>
                  <a:lnTo>
                    <a:pt x="459" y="207"/>
                  </a:lnTo>
                  <a:lnTo>
                    <a:pt x="393" y="230"/>
                  </a:lnTo>
                  <a:lnTo>
                    <a:pt x="331" y="253"/>
                  </a:lnTo>
                  <a:lnTo>
                    <a:pt x="274" y="275"/>
                  </a:lnTo>
                  <a:lnTo>
                    <a:pt x="221" y="296"/>
                  </a:lnTo>
                  <a:lnTo>
                    <a:pt x="172" y="315"/>
                  </a:lnTo>
                  <a:lnTo>
                    <a:pt x="129" y="332"/>
                  </a:lnTo>
                  <a:lnTo>
                    <a:pt x="91" y="346"/>
                  </a:lnTo>
                  <a:lnTo>
                    <a:pt x="60" y="356"/>
                  </a:lnTo>
                  <a:lnTo>
                    <a:pt x="34" y="363"/>
                  </a:lnTo>
                  <a:lnTo>
                    <a:pt x="16" y="365"/>
                  </a:lnTo>
                  <a:lnTo>
                    <a:pt x="4" y="363"/>
                  </a:lnTo>
                  <a:lnTo>
                    <a:pt x="0" y="356"/>
                  </a:lnTo>
                </a:path>
              </a:pathLst>
            </a:custGeom>
            <a:solidFill>
              <a:srgbClr val="008000"/>
            </a:solidFill>
            <a:ln w="9525">
              <a:solidFill>
                <a:srgbClr val="006F00"/>
              </a:solidFill>
              <a:round/>
              <a:headEnd/>
              <a:tailEnd/>
            </a:ln>
          </p:spPr>
          <p:txBody>
            <a:bodyPr anchor="ctr"/>
            <a:lstStyle/>
            <a:p>
              <a:endParaRPr lang="en-US" sz="3300">
                <a:latin typeface="Times New Roman" pitchFamily="18" charset="0"/>
                <a:cs typeface="Times New Roman" pitchFamily="18" charset="0"/>
              </a:endParaRPr>
            </a:p>
          </p:txBody>
        </p:sp>
        <p:sp>
          <p:nvSpPr>
            <p:cNvPr id="6" name="WordArt 38"/>
            <p:cNvSpPr>
              <a:spLocks noChangeArrowheads="1" noChangeShapeType="1" noTextEdit="1"/>
            </p:cNvSpPr>
            <p:nvPr/>
          </p:nvSpPr>
          <p:spPr bwMode="auto">
            <a:xfrm rot="19741816">
              <a:off x="1551" y="1692"/>
              <a:ext cx="728" cy="211"/>
            </a:xfrm>
            <a:prstGeom prst="rect">
              <a:avLst/>
            </a:prstGeom>
          </p:spPr>
          <p:txBody>
            <a:bodyPr wrap="none" fromWordArt="1">
              <a:prstTxWarp prst="textDeflate">
                <a:avLst>
                  <a:gd name="adj" fmla="val 26227"/>
                </a:avLst>
              </a:prstTxWarp>
            </a:bodyPr>
            <a:lstStyle/>
            <a:p>
              <a:pPr algn="ctr"/>
              <a:r>
                <a:rPr lang="en-US" sz="3600" kern="10" dirty="0" err="1">
                  <a:ln w="9525">
                    <a:solidFill>
                      <a:srgbClr val="0000FF"/>
                    </a:solidFill>
                    <a:round/>
                    <a:headEnd/>
                    <a:tailEnd/>
                  </a:ln>
                  <a:solidFill>
                    <a:srgbClr val="FF0000"/>
                  </a:solidFill>
                  <a:latin typeface="Arial"/>
                  <a:cs typeface="Arial"/>
                </a:rPr>
                <a:t>Hoạt</a:t>
              </a:r>
              <a:r>
                <a:rPr lang="en-US" sz="3600" kern="10" dirty="0">
                  <a:ln w="9525">
                    <a:solidFill>
                      <a:srgbClr val="0000FF"/>
                    </a:solidFill>
                    <a:round/>
                    <a:headEnd/>
                    <a:tailEnd/>
                  </a:ln>
                  <a:solidFill>
                    <a:srgbClr val="FF0000"/>
                  </a:solidFill>
                  <a:latin typeface="Arial"/>
                  <a:cs typeface="Arial"/>
                </a:rPr>
                <a:t> </a:t>
              </a:r>
              <a:r>
                <a:rPr lang="en-US" sz="3600" kern="10" dirty="0" err="1">
                  <a:ln w="9525">
                    <a:solidFill>
                      <a:srgbClr val="0000FF"/>
                    </a:solidFill>
                    <a:round/>
                    <a:headEnd/>
                    <a:tailEnd/>
                  </a:ln>
                  <a:solidFill>
                    <a:srgbClr val="FF0000"/>
                  </a:solidFill>
                  <a:latin typeface="Arial"/>
                  <a:cs typeface="Arial"/>
                </a:rPr>
                <a:t>động</a:t>
              </a:r>
              <a:r>
                <a:rPr lang="en-US" sz="3600" kern="10" dirty="0">
                  <a:ln w="9525">
                    <a:solidFill>
                      <a:srgbClr val="0000FF"/>
                    </a:solidFill>
                    <a:round/>
                    <a:headEnd/>
                    <a:tailEnd/>
                  </a:ln>
                  <a:solidFill>
                    <a:srgbClr val="FF0000"/>
                  </a:solidFill>
                  <a:latin typeface="Arial"/>
                  <a:cs typeface="Arial"/>
                </a:rPr>
                <a:t> du </a:t>
              </a:r>
              <a:r>
                <a:rPr lang="en-US" sz="3600" kern="10" dirty="0" err="1">
                  <a:ln w="9525">
                    <a:solidFill>
                      <a:srgbClr val="0000FF"/>
                    </a:solidFill>
                    <a:round/>
                    <a:headEnd/>
                    <a:tailEnd/>
                  </a:ln>
                  <a:solidFill>
                    <a:srgbClr val="FF0000"/>
                  </a:solidFill>
                  <a:latin typeface="Arial"/>
                  <a:cs typeface="Arial"/>
                </a:rPr>
                <a:t>lịch</a:t>
              </a:r>
              <a:r>
                <a:rPr lang="en-US" sz="3600" kern="10" dirty="0">
                  <a:ln w="9525">
                    <a:solidFill>
                      <a:srgbClr val="0000FF"/>
                    </a:solidFill>
                    <a:round/>
                    <a:headEnd/>
                    <a:tailEnd/>
                  </a:ln>
                  <a:solidFill>
                    <a:srgbClr val="FF0000"/>
                  </a:solidFill>
                  <a:latin typeface="Arial"/>
                  <a:cs typeface="Arial"/>
                </a:rPr>
                <a:t> </a:t>
              </a:r>
            </a:p>
          </p:txBody>
        </p:sp>
      </p:grpSp>
      <p:grpSp>
        <p:nvGrpSpPr>
          <p:cNvPr id="10" name="Group 9"/>
          <p:cNvGrpSpPr/>
          <p:nvPr/>
        </p:nvGrpSpPr>
        <p:grpSpPr>
          <a:xfrm rot="20924270">
            <a:off x="5173263" y="1585126"/>
            <a:ext cx="4294173" cy="849997"/>
            <a:chOff x="7097469" y="1566384"/>
            <a:chExt cx="3466634" cy="954821"/>
          </a:xfrm>
        </p:grpSpPr>
        <p:sp>
          <p:nvSpPr>
            <p:cNvPr id="11" name="Freeform 55"/>
            <p:cNvSpPr>
              <a:spLocks/>
            </p:cNvSpPr>
            <p:nvPr/>
          </p:nvSpPr>
          <p:spPr bwMode="auto">
            <a:xfrm rot="21123253">
              <a:off x="7097469" y="1750358"/>
              <a:ext cx="3466634" cy="770847"/>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02AE16"/>
              </a:solidFill>
              <a:round/>
              <a:headEnd/>
              <a:tailEnd/>
            </a:ln>
            <a:effectLst/>
          </p:spPr>
          <p:txBody>
            <a:bodyPr/>
            <a:lstStyle/>
            <a:p>
              <a:endParaRPr lang="en-US" sz="3300">
                <a:latin typeface="Arial" pitchFamily="34" charset="0"/>
                <a:cs typeface="Arial" pitchFamily="34" charset="0"/>
              </a:endParaRPr>
            </a:p>
          </p:txBody>
        </p:sp>
        <p:sp>
          <p:nvSpPr>
            <p:cNvPr id="12" name="WordArt 56"/>
            <p:cNvSpPr>
              <a:spLocks noChangeArrowheads="1" noChangeShapeType="1" noTextEdit="1"/>
            </p:cNvSpPr>
            <p:nvPr/>
          </p:nvSpPr>
          <p:spPr bwMode="auto">
            <a:xfrm rot="21014329">
              <a:off x="8008703" y="1566384"/>
              <a:ext cx="1199041" cy="412159"/>
            </a:xfrm>
            <a:prstGeom prst="rect">
              <a:avLst/>
            </a:prstGeom>
          </p:spPr>
          <p:txBody>
            <a:bodyPr wrap="none" fromWordArt="1">
              <a:prstTxWarp prst="textDoubleWave1">
                <a:avLst/>
              </a:prstTxWarp>
            </a:bodyPr>
            <a:lstStyle/>
            <a:p>
              <a:pPr algn="ctr"/>
              <a:r>
                <a:rPr lang="en-US" sz="3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Bãi</a:t>
              </a:r>
              <a:r>
                <a:rPr lang="en-US" sz="3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biển</a:t>
              </a:r>
              <a:r>
                <a:rPr lang="en-US" sz="3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đẹp</a:t>
              </a:r>
              <a:endParaRPr lang="en-US" sz="3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grpSp>
      <p:grpSp>
        <p:nvGrpSpPr>
          <p:cNvPr id="13" name="Group 12"/>
          <p:cNvGrpSpPr/>
          <p:nvPr/>
        </p:nvGrpSpPr>
        <p:grpSpPr>
          <a:xfrm rot="21201623">
            <a:off x="5470044" y="2812167"/>
            <a:ext cx="4948072" cy="630745"/>
            <a:chOff x="7100827" y="2743007"/>
            <a:chExt cx="4031346" cy="399860"/>
          </a:xfrm>
        </p:grpSpPr>
        <p:sp>
          <p:nvSpPr>
            <p:cNvPr id="14" name="Freeform 51"/>
            <p:cNvSpPr>
              <a:spLocks/>
            </p:cNvSpPr>
            <p:nvPr/>
          </p:nvSpPr>
          <p:spPr bwMode="auto">
            <a:xfrm>
              <a:off x="7100827" y="2743007"/>
              <a:ext cx="3545022" cy="399860"/>
            </a:xfrm>
            <a:custGeom>
              <a:avLst/>
              <a:gdLst/>
              <a:ahLst/>
              <a:cxnLst>
                <a:cxn ang="0">
                  <a:pos x="0" y="0"/>
                </a:cxn>
                <a:cxn ang="0">
                  <a:pos x="207" y="191"/>
                </a:cxn>
                <a:cxn ang="0">
                  <a:pos x="529" y="172"/>
                </a:cxn>
                <a:cxn ang="0">
                  <a:pos x="822" y="250"/>
                </a:cxn>
                <a:cxn ang="0">
                  <a:pos x="1212" y="211"/>
                </a:cxn>
              </a:cxnLst>
              <a:rect l="0" t="0" r="r" b="b"/>
              <a:pathLst>
                <a:path w="1212" h="256">
                  <a:moveTo>
                    <a:pt x="0" y="0"/>
                  </a:moveTo>
                  <a:cubicBezTo>
                    <a:pt x="35" y="32"/>
                    <a:pt x="119" y="162"/>
                    <a:pt x="207" y="191"/>
                  </a:cubicBezTo>
                  <a:cubicBezTo>
                    <a:pt x="295" y="220"/>
                    <a:pt x="427" y="162"/>
                    <a:pt x="529" y="172"/>
                  </a:cubicBezTo>
                  <a:cubicBezTo>
                    <a:pt x="631" y="182"/>
                    <a:pt x="708" y="244"/>
                    <a:pt x="822" y="250"/>
                  </a:cubicBezTo>
                  <a:cubicBezTo>
                    <a:pt x="936" y="256"/>
                    <a:pt x="1131" y="219"/>
                    <a:pt x="1212" y="211"/>
                  </a:cubicBezTo>
                </a:path>
              </a:pathLst>
            </a:custGeom>
            <a:noFill/>
            <a:ln w="9525" cmpd="sng">
              <a:solidFill>
                <a:srgbClr val="006600"/>
              </a:solidFill>
              <a:round/>
              <a:headEnd/>
              <a:tailEnd/>
            </a:ln>
            <a:effectLst/>
          </p:spPr>
          <p:txBody>
            <a:bodyPr/>
            <a:lstStyle/>
            <a:p>
              <a:endParaRPr lang="en-US" sz="3300"/>
            </a:p>
          </p:txBody>
        </p:sp>
        <p:sp>
          <p:nvSpPr>
            <p:cNvPr id="15" name="WordArt 52"/>
            <p:cNvSpPr>
              <a:spLocks noChangeArrowheads="1" noChangeShapeType="1" noTextEdit="1"/>
            </p:cNvSpPr>
            <p:nvPr/>
          </p:nvSpPr>
          <p:spPr bwMode="auto">
            <a:xfrm>
              <a:off x="7654556" y="2787595"/>
              <a:ext cx="3477617" cy="336833"/>
            </a:xfrm>
            <a:prstGeom prst="rect">
              <a:avLst/>
            </a:prstGeom>
          </p:spPr>
          <p:txBody>
            <a:bodyPr wrap="none" fromWordArt="1">
              <a:prstTxWarp prst="textWave1">
                <a:avLst>
                  <a:gd name="adj1" fmla="val 13005"/>
                  <a:gd name="adj2" fmla="val 0"/>
                </a:avLst>
              </a:prstTxWarp>
            </a:bodyPr>
            <a:lstStyle/>
            <a:p>
              <a:pPr algn="ct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Di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sản</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thiên</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nhiên</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di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sản</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văn</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hóa</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thế</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giới</a:t>
              </a:r>
              <a:endPar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grpSp>
      <p:grpSp>
        <p:nvGrpSpPr>
          <p:cNvPr id="19" name="Group 18"/>
          <p:cNvGrpSpPr/>
          <p:nvPr/>
        </p:nvGrpSpPr>
        <p:grpSpPr>
          <a:xfrm rot="716734">
            <a:off x="5147403" y="3568905"/>
            <a:ext cx="4746551" cy="2579442"/>
            <a:chOff x="7130688" y="2720788"/>
            <a:chExt cx="3831833" cy="2520697"/>
          </a:xfrm>
        </p:grpSpPr>
        <p:sp>
          <p:nvSpPr>
            <p:cNvPr id="20" name="Freeform 51"/>
            <p:cNvSpPr>
              <a:spLocks/>
            </p:cNvSpPr>
            <p:nvPr/>
          </p:nvSpPr>
          <p:spPr bwMode="auto">
            <a:xfrm>
              <a:off x="7130688" y="2720788"/>
              <a:ext cx="3831833" cy="2520697"/>
            </a:xfrm>
            <a:custGeom>
              <a:avLst/>
              <a:gdLst/>
              <a:ahLst/>
              <a:cxnLst>
                <a:cxn ang="0">
                  <a:pos x="0" y="0"/>
                </a:cxn>
                <a:cxn ang="0">
                  <a:pos x="207" y="191"/>
                </a:cxn>
                <a:cxn ang="0">
                  <a:pos x="529" y="172"/>
                </a:cxn>
                <a:cxn ang="0">
                  <a:pos x="822" y="250"/>
                </a:cxn>
                <a:cxn ang="0">
                  <a:pos x="1212" y="211"/>
                </a:cxn>
              </a:cxnLst>
              <a:rect l="0" t="0" r="r" b="b"/>
              <a:pathLst>
                <a:path w="1212" h="256">
                  <a:moveTo>
                    <a:pt x="0" y="0"/>
                  </a:moveTo>
                  <a:cubicBezTo>
                    <a:pt x="35" y="32"/>
                    <a:pt x="119" y="162"/>
                    <a:pt x="207" y="191"/>
                  </a:cubicBezTo>
                  <a:cubicBezTo>
                    <a:pt x="295" y="220"/>
                    <a:pt x="427" y="162"/>
                    <a:pt x="529" y="172"/>
                  </a:cubicBezTo>
                  <a:cubicBezTo>
                    <a:pt x="631" y="182"/>
                    <a:pt x="708" y="244"/>
                    <a:pt x="822" y="250"/>
                  </a:cubicBezTo>
                  <a:cubicBezTo>
                    <a:pt x="936" y="256"/>
                    <a:pt x="1131" y="219"/>
                    <a:pt x="1212" y="211"/>
                  </a:cubicBezTo>
                </a:path>
              </a:pathLst>
            </a:custGeom>
            <a:noFill/>
            <a:ln w="9525" cmpd="sng">
              <a:solidFill>
                <a:srgbClr val="006600"/>
              </a:solidFill>
              <a:round/>
              <a:headEnd/>
              <a:tailEnd/>
            </a:ln>
            <a:effectLst/>
          </p:spPr>
          <p:txBody>
            <a:bodyPr/>
            <a:lstStyle/>
            <a:p>
              <a:endParaRPr lang="en-US" sz="3300"/>
            </a:p>
          </p:txBody>
        </p:sp>
        <p:sp>
          <p:nvSpPr>
            <p:cNvPr id="21" name="WordArt 52"/>
            <p:cNvSpPr>
              <a:spLocks noChangeArrowheads="1" noChangeShapeType="1" noTextEdit="1"/>
            </p:cNvSpPr>
            <p:nvPr/>
          </p:nvSpPr>
          <p:spPr bwMode="auto">
            <a:xfrm rot="426011">
              <a:off x="7755649" y="4230783"/>
              <a:ext cx="2700663" cy="354561"/>
            </a:xfrm>
            <a:prstGeom prst="rect">
              <a:avLst/>
            </a:prstGeom>
          </p:spPr>
          <p:txBody>
            <a:bodyPr wrap="none" fromWordArt="1">
              <a:prstTxWarp prst="textWave4">
                <a:avLst/>
              </a:prstTxWarp>
            </a:bodyPr>
            <a:lstStyle/>
            <a:p>
              <a:pPr algn="ct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Dịch</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vụ</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vui</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chơi</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hoạt</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động</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khác</a:t>
              </a:r>
              <a:endPar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grpSp>
      <p:pic>
        <p:nvPicPr>
          <p:cNvPr id="16" name="Picture 15"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2173"/>
          <a:stretch/>
        </p:blipFill>
        <p:spPr>
          <a:xfrm flipH="1">
            <a:off x="239270" y="2720722"/>
            <a:ext cx="2479949" cy="3447799"/>
          </a:xfrm>
          <a:prstGeom prst="rect">
            <a:avLst/>
          </a:prstGeom>
          <a:effectLst>
            <a:outerShdw blurRad="76200" dir="18900000" sy="23000" kx="-1200000" algn="bl" rotWithShape="0">
              <a:prstClr val="black">
                <a:alpha val="20000"/>
              </a:prstClr>
            </a:outerShdw>
          </a:effectLst>
        </p:spPr>
      </p:pic>
      <p:grpSp>
        <p:nvGrpSpPr>
          <p:cNvPr id="17" name="组合 34">
            <a:extLst>
              <a:ext uri="{FF2B5EF4-FFF2-40B4-BE49-F238E27FC236}">
                <a16:creationId xmlns:a16="http://schemas.microsoft.com/office/drawing/2014/main" id="{EF4A1D12-8940-4271-8140-4C527B03DC0F}"/>
              </a:ext>
            </a:extLst>
          </p:cNvPr>
          <p:cNvGrpSpPr/>
          <p:nvPr/>
        </p:nvGrpSpPr>
        <p:grpSpPr>
          <a:xfrm>
            <a:off x="8382619" y="-1133673"/>
            <a:ext cx="2040533" cy="3531170"/>
            <a:chOff x="9142970" y="-1812924"/>
            <a:chExt cx="2408862" cy="4390233"/>
          </a:xfrm>
        </p:grpSpPr>
        <p:cxnSp>
          <p:nvCxnSpPr>
            <p:cNvPr id="18" name="直接连接符 16">
              <a:extLst>
                <a:ext uri="{FF2B5EF4-FFF2-40B4-BE49-F238E27FC236}">
                  <a16:creationId xmlns:a16="http://schemas.microsoft.com/office/drawing/2014/main" id="{119DF2F2-17C8-4052-8DC5-BDB12F25CDB1}"/>
                </a:ext>
              </a:extLst>
            </p:cNvPr>
            <p:cNvCxnSpPr>
              <a:cxnSpLocks/>
            </p:cNvCxnSpPr>
            <p:nvPr/>
          </p:nvCxnSpPr>
          <p:spPr>
            <a:xfrm>
              <a:off x="9791246" y="-1812924"/>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接连接符 17">
              <a:extLst>
                <a:ext uri="{FF2B5EF4-FFF2-40B4-BE49-F238E27FC236}">
                  <a16:creationId xmlns:a16="http://schemas.microsoft.com/office/drawing/2014/main" id="{0B410A63-B617-44D5-B0FB-0E27CDF9D024}"/>
                </a:ext>
              </a:extLst>
            </p:cNvPr>
            <p:cNvCxnSpPr>
              <a:cxnSpLocks/>
            </p:cNvCxnSpPr>
            <p:nvPr/>
          </p:nvCxnSpPr>
          <p:spPr>
            <a:xfrm>
              <a:off x="10995932" y="-1769381"/>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pic>
          <p:nvPicPr>
            <p:cNvPr id="23" name="图片 9">
              <a:extLst>
                <a:ext uri="{FF2B5EF4-FFF2-40B4-BE49-F238E27FC236}">
                  <a16:creationId xmlns:a16="http://schemas.microsoft.com/office/drawing/2014/main" id="{948782D2-15E6-4ACF-B770-869A5780337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42970" y="673071"/>
              <a:ext cx="2408862" cy="1904238"/>
            </a:xfrm>
            <a:prstGeom prst="rect">
              <a:avLst/>
            </a:prstGeom>
            <a:effectLst>
              <a:outerShdw blurRad="63500" dist="38100" dir="2700000" algn="tl" rotWithShape="0">
                <a:prstClr val="black">
                  <a:alpha val="38000"/>
                </a:prstClr>
              </a:outerShdw>
            </a:effectLst>
          </p:spPr>
        </p:pic>
      </p:grpSp>
      <p:grpSp>
        <p:nvGrpSpPr>
          <p:cNvPr id="24" name="组合 29">
            <a:extLst>
              <a:ext uri="{FF2B5EF4-FFF2-40B4-BE49-F238E27FC236}">
                <a16:creationId xmlns:a16="http://schemas.microsoft.com/office/drawing/2014/main" id="{902449ED-B794-4517-BA40-21D10DC29669}"/>
              </a:ext>
            </a:extLst>
          </p:cNvPr>
          <p:cNvGrpSpPr/>
          <p:nvPr/>
        </p:nvGrpSpPr>
        <p:grpSpPr>
          <a:xfrm>
            <a:off x="7110775" y="-2215203"/>
            <a:ext cx="1517587" cy="3839501"/>
            <a:chOff x="7089968" y="-1014638"/>
            <a:chExt cx="1517587" cy="3839501"/>
          </a:xfrm>
        </p:grpSpPr>
        <p:cxnSp>
          <p:nvCxnSpPr>
            <p:cNvPr id="25" name="直接连接符 14">
              <a:extLst>
                <a:ext uri="{FF2B5EF4-FFF2-40B4-BE49-F238E27FC236}">
                  <a16:creationId xmlns:a16="http://schemas.microsoft.com/office/drawing/2014/main" id="{0AC91550-4D0B-4407-BE78-8B32751394BB}"/>
                </a:ext>
              </a:extLst>
            </p:cNvPr>
            <p:cNvCxnSpPr>
              <a:cxnSpLocks/>
            </p:cNvCxnSpPr>
            <p:nvPr/>
          </p:nvCxnSpPr>
          <p:spPr>
            <a:xfrm>
              <a:off x="7527017" y="-1014638"/>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26" name="直接连接符 15">
              <a:extLst>
                <a:ext uri="{FF2B5EF4-FFF2-40B4-BE49-F238E27FC236}">
                  <a16:creationId xmlns:a16="http://schemas.microsoft.com/office/drawing/2014/main" id="{C539E775-CCD9-438C-AAB5-2ED3E86EC229}"/>
                </a:ext>
              </a:extLst>
            </p:cNvPr>
            <p:cNvCxnSpPr>
              <a:cxnSpLocks/>
            </p:cNvCxnSpPr>
            <p:nvPr/>
          </p:nvCxnSpPr>
          <p:spPr>
            <a:xfrm>
              <a:off x="8211002" y="-1014638"/>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pic>
          <p:nvPicPr>
            <p:cNvPr id="27" name="图片 10">
              <a:extLst>
                <a:ext uri="{FF2B5EF4-FFF2-40B4-BE49-F238E27FC236}">
                  <a16:creationId xmlns:a16="http://schemas.microsoft.com/office/drawing/2014/main" id="{DEC49434-6CD5-4D06-A579-52FF358C257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89968" y="1625190"/>
              <a:ext cx="1517587" cy="1199673"/>
            </a:xfrm>
            <a:prstGeom prst="rect">
              <a:avLst/>
            </a:prstGeom>
            <a:effectLst>
              <a:outerShdw blurRad="63500" dist="38100" dir="2700000" algn="tl" rotWithShape="0">
                <a:prstClr val="black">
                  <a:alpha val="38000"/>
                </a:prstClr>
              </a:outerShdw>
            </a:effectLst>
          </p:spPr>
        </p:pic>
      </p:grpSp>
      <p:grpSp>
        <p:nvGrpSpPr>
          <p:cNvPr id="28" name="组合 30">
            <a:extLst>
              <a:ext uri="{FF2B5EF4-FFF2-40B4-BE49-F238E27FC236}">
                <a16:creationId xmlns:a16="http://schemas.microsoft.com/office/drawing/2014/main" id="{5B9F14B2-D539-4039-A2AF-EDD1034ACF73}"/>
              </a:ext>
            </a:extLst>
          </p:cNvPr>
          <p:cNvGrpSpPr/>
          <p:nvPr/>
        </p:nvGrpSpPr>
        <p:grpSpPr>
          <a:xfrm>
            <a:off x="10299091" y="-2215203"/>
            <a:ext cx="2028888" cy="4291307"/>
            <a:chOff x="2582301" y="-894472"/>
            <a:chExt cx="2028888" cy="4291307"/>
          </a:xfrm>
        </p:grpSpPr>
        <p:cxnSp>
          <p:nvCxnSpPr>
            <p:cNvPr id="29" name="直接连接符 12">
              <a:extLst>
                <a:ext uri="{FF2B5EF4-FFF2-40B4-BE49-F238E27FC236}">
                  <a16:creationId xmlns:a16="http://schemas.microsoft.com/office/drawing/2014/main" id="{D9FBCA6C-540B-4068-B5C9-EFFB5F8006C9}"/>
                </a:ext>
              </a:extLst>
            </p:cNvPr>
            <p:cNvCxnSpPr>
              <a:cxnSpLocks/>
            </p:cNvCxnSpPr>
            <p:nvPr/>
          </p:nvCxnSpPr>
          <p:spPr>
            <a:xfrm>
              <a:off x="3323772" y="-894472"/>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接连接符 13">
              <a:extLst>
                <a:ext uri="{FF2B5EF4-FFF2-40B4-BE49-F238E27FC236}">
                  <a16:creationId xmlns:a16="http://schemas.microsoft.com/office/drawing/2014/main" id="{C2621659-6CD0-4532-8041-DA6FC5896629}"/>
                </a:ext>
              </a:extLst>
            </p:cNvPr>
            <p:cNvCxnSpPr>
              <a:cxnSpLocks/>
            </p:cNvCxnSpPr>
            <p:nvPr/>
          </p:nvCxnSpPr>
          <p:spPr>
            <a:xfrm>
              <a:off x="4095141" y="-894472"/>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pic>
          <p:nvPicPr>
            <p:cNvPr id="31" name="图片 11">
              <a:extLst>
                <a:ext uri="{FF2B5EF4-FFF2-40B4-BE49-F238E27FC236}">
                  <a16:creationId xmlns:a16="http://schemas.microsoft.com/office/drawing/2014/main" id="{6D2198F3-63C4-494F-B6B1-C437D79D4AB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82301" y="1792972"/>
              <a:ext cx="2028888" cy="1603863"/>
            </a:xfrm>
            <a:prstGeom prst="rect">
              <a:avLst/>
            </a:prstGeom>
            <a:effectLst>
              <a:outerShdw blurRad="63500" dist="38100" dir="2700000" algn="tl" rotWithShape="0">
                <a:prstClr val="black">
                  <a:alpha val="38000"/>
                </a:prstClr>
              </a:outerShdw>
            </a:effectLst>
          </p:spPr>
        </p:pic>
      </p:grpSp>
      <p:pic>
        <p:nvPicPr>
          <p:cNvPr id="32"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9441" y="295527"/>
            <a:ext cx="3724275" cy="1838325"/>
          </a:xfrm>
          <a:prstGeom prst="rect">
            <a:avLst/>
          </a:prstGeom>
        </p:spPr>
      </p:pic>
      <p:grpSp>
        <p:nvGrpSpPr>
          <p:cNvPr id="33" name="组合 6">
            <a:extLst>
              <a:ext uri="{FF2B5EF4-FFF2-40B4-BE49-F238E27FC236}">
                <a16:creationId xmlns:a16="http://schemas.microsoft.com/office/drawing/2014/main" id="{75C979CE-849B-4CAC-B125-650507AB33A3}"/>
              </a:ext>
            </a:extLst>
          </p:cNvPr>
          <p:cNvGrpSpPr/>
          <p:nvPr/>
        </p:nvGrpSpPr>
        <p:grpSpPr>
          <a:xfrm>
            <a:off x="-810976" y="-647660"/>
            <a:ext cx="2478651" cy="2478651"/>
            <a:chOff x="14658975" y="-3295650"/>
            <a:chExt cx="3200400" cy="3200400"/>
          </a:xfrm>
        </p:grpSpPr>
        <p:sp>
          <p:nvSpPr>
            <p:cNvPr id="34" name="星形: 十二角 19">
              <a:extLst>
                <a:ext uri="{FF2B5EF4-FFF2-40B4-BE49-F238E27FC236}">
                  <a16:creationId xmlns:a16="http://schemas.microsoft.com/office/drawing/2014/main" id="{2AA2F5DD-640F-4CF8-8AAD-E771F7B36125}"/>
                </a:ext>
              </a:extLst>
            </p:cNvPr>
            <p:cNvSpPr/>
            <p:nvPr/>
          </p:nvSpPr>
          <p:spPr>
            <a:xfrm>
              <a:off x="14658975" y="-3295650"/>
              <a:ext cx="3200400" cy="3200400"/>
            </a:xfrm>
            <a:custGeom>
              <a:avLst/>
              <a:gdLst>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00400" h="3200400">
                  <a:moveTo>
                    <a:pt x="0" y="1600200"/>
                  </a:moveTo>
                  <a:cubicBezTo>
                    <a:pt x="149434" y="1436357"/>
                    <a:pt x="260768" y="1356333"/>
                    <a:pt x="448302" y="1291550"/>
                  </a:cubicBezTo>
                  <a:cubicBezTo>
                    <a:pt x="294130" y="1112493"/>
                    <a:pt x="254258" y="1024877"/>
                    <a:pt x="214386" y="800100"/>
                  </a:cubicBezTo>
                  <a:cubicBezTo>
                    <a:pt x="395241" y="724757"/>
                    <a:pt x="537997" y="740855"/>
                    <a:pt x="756952" y="756952"/>
                  </a:cubicBezTo>
                  <a:cubicBezTo>
                    <a:pt x="756095" y="576097"/>
                    <a:pt x="739997" y="418101"/>
                    <a:pt x="800100" y="214386"/>
                  </a:cubicBezTo>
                  <a:cubicBezTo>
                    <a:pt x="1032497" y="292358"/>
                    <a:pt x="1127733" y="332230"/>
                    <a:pt x="1291550" y="448302"/>
                  </a:cubicBezTo>
                  <a:cubicBezTo>
                    <a:pt x="1394433" y="253148"/>
                    <a:pt x="1451597" y="157054"/>
                    <a:pt x="1600200" y="0"/>
                  </a:cubicBezTo>
                  <a:cubicBezTo>
                    <a:pt x="1741183" y="157054"/>
                    <a:pt x="1821207" y="230288"/>
                    <a:pt x="1908850" y="448302"/>
                  </a:cubicBezTo>
                  <a:cubicBezTo>
                    <a:pt x="2103147" y="309370"/>
                    <a:pt x="2152663" y="269498"/>
                    <a:pt x="2400300" y="214386"/>
                  </a:cubicBezTo>
                  <a:cubicBezTo>
                    <a:pt x="2460403" y="433341"/>
                    <a:pt x="2482405" y="522757"/>
                    <a:pt x="2443448" y="756952"/>
                  </a:cubicBezTo>
                  <a:cubicBezTo>
                    <a:pt x="2685263" y="725615"/>
                    <a:pt x="2767059" y="717137"/>
                    <a:pt x="2986014" y="800100"/>
                  </a:cubicBezTo>
                  <a:cubicBezTo>
                    <a:pt x="2930902" y="1017257"/>
                    <a:pt x="2913890" y="1104873"/>
                    <a:pt x="2752098" y="1291550"/>
                  </a:cubicBezTo>
                  <a:cubicBezTo>
                    <a:pt x="2985352" y="1371573"/>
                    <a:pt x="3058586" y="1451597"/>
                    <a:pt x="3200400" y="1600200"/>
                  </a:cubicBezTo>
                  <a:cubicBezTo>
                    <a:pt x="3058586" y="1771663"/>
                    <a:pt x="2947252" y="1828827"/>
                    <a:pt x="2752098" y="1908850"/>
                  </a:cubicBezTo>
                  <a:cubicBezTo>
                    <a:pt x="2883410" y="2103147"/>
                    <a:pt x="2953762" y="2198383"/>
                    <a:pt x="2986014" y="2400300"/>
                  </a:cubicBezTo>
                  <a:cubicBezTo>
                    <a:pt x="2774679" y="2483263"/>
                    <a:pt x="2631923" y="2467165"/>
                    <a:pt x="2443448" y="2443448"/>
                  </a:cubicBezTo>
                  <a:cubicBezTo>
                    <a:pt x="2474785" y="2692883"/>
                    <a:pt x="2475643" y="2751819"/>
                    <a:pt x="2400300" y="2986014"/>
                  </a:cubicBezTo>
                  <a:cubicBezTo>
                    <a:pt x="2160283" y="2938522"/>
                    <a:pt x="2087907" y="2898650"/>
                    <a:pt x="1908850" y="2752098"/>
                  </a:cubicBezTo>
                  <a:cubicBezTo>
                    <a:pt x="1851687" y="2962492"/>
                    <a:pt x="1771663" y="3035726"/>
                    <a:pt x="1600200" y="3200400"/>
                  </a:cubicBezTo>
                  <a:cubicBezTo>
                    <a:pt x="1436357" y="3058586"/>
                    <a:pt x="1371573" y="2939632"/>
                    <a:pt x="1291550" y="2752098"/>
                  </a:cubicBezTo>
                  <a:cubicBezTo>
                    <a:pt x="1120113" y="2906270"/>
                    <a:pt x="1002017" y="2938522"/>
                    <a:pt x="800100" y="2986014"/>
                  </a:cubicBezTo>
                  <a:cubicBezTo>
                    <a:pt x="732377" y="2759439"/>
                    <a:pt x="748475" y="2647163"/>
                    <a:pt x="756952" y="2443448"/>
                  </a:cubicBezTo>
                  <a:cubicBezTo>
                    <a:pt x="530377" y="2467165"/>
                    <a:pt x="425721" y="2475643"/>
                    <a:pt x="214386" y="2400300"/>
                  </a:cubicBezTo>
                  <a:cubicBezTo>
                    <a:pt x="254258" y="2183143"/>
                    <a:pt x="324610" y="2072667"/>
                    <a:pt x="448302" y="1908850"/>
                  </a:cubicBezTo>
                  <a:cubicBezTo>
                    <a:pt x="222668" y="1813587"/>
                    <a:pt x="126574" y="1733563"/>
                    <a:pt x="0" y="1600200"/>
                  </a:cubicBezTo>
                  <a:close/>
                </a:path>
              </a:pathLst>
            </a:custGeom>
            <a:solidFill>
              <a:srgbClr val="FBA31E"/>
            </a:solidFill>
            <a:ln>
              <a:noFill/>
            </a:ln>
            <a:effectLst>
              <a:outerShdw blurRad="1651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8">
              <a:extLst>
                <a:ext uri="{FF2B5EF4-FFF2-40B4-BE49-F238E27FC236}">
                  <a16:creationId xmlns:a16="http://schemas.microsoft.com/office/drawing/2014/main" id="{B931F284-F319-4FE2-AE4E-E15788D4E89A}"/>
                </a:ext>
              </a:extLst>
            </p:cNvPr>
            <p:cNvSpPr/>
            <p:nvPr/>
          </p:nvSpPr>
          <p:spPr>
            <a:xfrm>
              <a:off x="15089505" y="-2865120"/>
              <a:ext cx="2339340" cy="2339340"/>
            </a:xfrm>
            <a:prstGeom prst="ellipse">
              <a:avLst/>
            </a:prstGeom>
            <a:solidFill>
              <a:srgbClr val="F9C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120870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212490" y="982619"/>
            <a:ext cx="5477068"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rPr>
              <a:t>2. </a:t>
            </a:r>
            <a:r>
              <a:rPr lang="en-US" sz="3200" b="1" dirty="0" err="1">
                <a:solidFill>
                  <a:srgbClr val="FF0000"/>
                </a:solidFill>
                <a:latin typeface="Cambria" panose="02040503050406030204" pitchFamily="18" charset="0"/>
              </a:rPr>
              <a:t>Phát</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triển</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công</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nghiệp</a:t>
            </a:r>
            <a:endParaRPr lang="en-US" sz="3200" b="1" dirty="0">
              <a:solidFill>
                <a:srgbClr val="FF0000"/>
              </a:solidFill>
              <a:latin typeface="Cambria" panose="02040503050406030204"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1540" y="2163419"/>
            <a:ext cx="7161003" cy="2200034"/>
          </a:xfrm>
          <a:prstGeom prst="rect">
            <a:avLst/>
          </a:prstGeom>
        </p:spPr>
      </p:pic>
      <p:sp>
        <p:nvSpPr>
          <p:cNvPr id="5" name="TextBox 4"/>
          <p:cNvSpPr txBox="1"/>
          <p:nvPr/>
        </p:nvSpPr>
        <p:spPr>
          <a:xfrm>
            <a:off x="3128210" y="2518611"/>
            <a:ext cx="6096000" cy="1569660"/>
          </a:xfrm>
          <a:prstGeom prst="rect">
            <a:avLst/>
          </a:prstGeom>
          <a:noFill/>
        </p:spPr>
        <p:txBody>
          <a:bodyPr wrap="square" rtlCol="0">
            <a:spAutoFit/>
          </a:bodyPr>
          <a:lstStyle/>
          <a:p>
            <a:r>
              <a:rPr lang="en-US" sz="3200" dirty="0" err="1">
                <a:latin typeface="Cambria" panose="02040503050406030204" pitchFamily="18" charset="0"/>
                <a:cs typeface="Arial" panose="020B0604020202020204" pitchFamily="34" charset="0"/>
              </a:rPr>
              <a:t>Vì</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sao</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có</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thể</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xây</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dựng</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nhà</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máy</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đóng</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tàu</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và</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nhà</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máy</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đường</a:t>
            </a:r>
            <a:r>
              <a:rPr lang="en-US" sz="3200" dirty="0">
                <a:latin typeface="Cambria" panose="02040503050406030204" pitchFamily="18" charset="0"/>
                <a:cs typeface="Arial" panose="020B0604020202020204" pitchFamily="34" charset="0"/>
              </a:rPr>
              <a:t> ở </a:t>
            </a:r>
            <a:r>
              <a:rPr lang="en-US" sz="3200" dirty="0" err="1">
                <a:latin typeface="Cambria" panose="02040503050406030204" pitchFamily="18" charset="0"/>
                <a:cs typeface="Arial" panose="020B0604020202020204" pitchFamily="34" charset="0"/>
              </a:rPr>
              <a:t>vùng</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duyên</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hải</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miền</a:t>
            </a:r>
            <a:r>
              <a:rPr lang="en-US" sz="3200" dirty="0">
                <a:latin typeface="Cambria" panose="02040503050406030204" pitchFamily="18" charset="0"/>
                <a:cs typeface="Arial" panose="020B0604020202020204" pitchFamily="34" charset="0"/>
              </a:rPr>
              <a:t> </a:t>
            </a:r>
            <a:r>
              <a:rPr lang="en-US" sz="3200" dirty="0" err="1">
                <a:latin typeface="Cambria" panose="02040503050406030204" pitchFamily="18" charset="0"/>
                <a:cs typeface="Arial" panose="020B0604020202020204" pitchFamily="34" charset="0"/>
              </a:rPr>
              <a:t>Trung</a:t>
            </a:r>
            <a:r>
              <a:rPr lang="en-US" sz="3200" dirty="0">
                <a:latin typeface="Cambria" panose="02040503050406030204" pitchFamily="18" charset="0"/>
                <a:cs typeface="Arial" panose="020B0604020202020204" pitchFamily="34" charset="0"/>
              </a:rPr>
              <a:t>?</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974" y="4553079"/>
            <a:ext cx="1833658" cy="1876803"/>
          </a:xfrm>
          <a:prstGeom prst="rect">
            <a:avLst/>
          </a:prstGeom>
        </p:spPr>
      </p:pic>
      <p:grpSp>
        <p:nvGrpSpPr>
          <p:cNvPr id="7" name="组合 12">
            <a:extLst>
              <a:ext uri="{FF2B5EF4-FFF2-40B4-BE49-F238E27FC236}">
                <a16:creationId xmlns:a16="http://schemas.microsoft.com/office/drawing/2014/main" id="{EA3750D4-3563-4D62-B8D4-3512D9326125}"/>
              </a:ext>
            </a:extLst>
          </p:cNvPr>
          <p:cNvGrpSpPr/>
          <p:nvPr/>
        </p:nvGrpSpPr>
        <p:grpSpPr>
          <a:xfrm>
            <a:off x="6196366" y="-1149263"/>
            <a:ext cx="1720180" cy="3135086"/>
            <a:chOff x="9142970" y="-1812924"/>
            <a:chExt cx="2408862" cy="4390233"/>
          </a:xfrm>
        </p:grpSpPr>
        <p:cxnSp>
          <p:nvCxnSpPr>
            <p:cNvPr id="8" name="直接连接符 13">
              <a:extLst>
                <a:ext uri="{FF2B5EF4-FFF2-40B4-BE49-F238E27FC236}">
                  <a16:creationId xmlns:a16="http://schemas.microsoft.com/office/drawing/2014/main" id="{A0F08617-0E18-4B59-8277-521387D16CC5}"/>
                </a:ext>
              </a:extLst>
            </p:cNvPr>
            <p:cNvCxnSpPr>
              <a:cxnSpLocks/>
            </p:cNvCxnSpPr>
            <p:nvPr/>
          </p:nvCxnSpPr>
          <p:spPr>
            <a:xfrm>
              <a:off x="9791246" y="-1812924"/>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9" name="直接连接符 14">
              <a:extLst>
                <a:ext uri="{FF2B5EF4-FFF2-40B4-BE49-F238E27FC236}">
                  <a16:creationId xmlns:a16="http://schemas.microsoft.com/office/drawing/2014/main" id="{131D3B1A-FA6D-44D8-9774-766A05DAFD6A}"/>
                </a:ext>
              </a:extLst>
            </p:cNvPr>
            <p:cNvCxnSpPr>
              <a:cxnSpLocks/>
            </p:cNvCxnSpPr>
            <p:nvPr/>
          </p:nvCxnSpPr>
          <p:spPr>
            <a:xfrm>
              <a:off x="10995932" y="-1769381"/>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pic>
          <p:nvPicPr>
            <p:cNvPr id="10" name="图片 15">
              <a:extLst>
                <a:ext uri="{FF2B5EF4-FFF2-40B4-BE49-F238E27FC236}">
                  <a16:creationId xmlns:a16="http://schemas.microsoft.com/office/drawing/2014/main" id="{28C5B446-A551-4395-8DA8-15B3E19CF67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42970" y="673071"/>
              <a:ext cx="2408862" cy="1904238"/>
            </a:xfrm>
            <a:prstGeom prst="rect">
              <a:avLst/>
            </a:prstGeom>
            <a:effectLst>
              <a:outerShdw blurRad="63500" dist="38100" dir="2700000" algn="tl" rotWithShape="0">
                <a:prstClr val="black">
                  <a:alpha val="38000"/>
                </a:prstClr>
              </a:outerShdw>
            </a:effectLst>
          </p:spPr>
        </p:pic>
      </p:grpSp>
      <p:grpSp>
        <p:nvGrpSpPr>
          <p:cNvPr id="11" name="组合 16">
            <a:extLst>
              <a:ext uri="{FF2B5EF4-FFF2-40B4-BE49-F238E27FC236}">
                <a16:creationId xmlns:a16="http://schemas.microsoft.com/office/drawing/2014/main" id="{44EAD64A-ED64-4355-AD03-BFA9646EF1CC}"/>
              </a:ext>
            </a:extLst>
          </p:cNvPr>
          <p:cNvGrpSpPr/>
          <p:nvPr/>
        </p:nvGrpSpPr>
        <p:grpSpPr>
          <a:xfrm>
            <a:off x="8007524" y="-1871622"/>
            <a:ext cx="2408862" cy="4390233"/>
            <a:chOff x="9142970" y="-1812924"/>
            <a:chExt cx="2408862" cy="4390233"/>
          </a:xfrm>
        </p:grpSpPr>
        <p:cxnSp>
          <p:nvCxnSpPr>
            <p:cNvPr id="12" name="直接连接符 17">
              <a:extLst>
                <a:ext uri="{FF2B5EF4-FFF2-40B4-BE49-F238E27FC236}">
                  <a16:creationId xmlns:a16="http://schemas.microsoft.com/office/drawing/2014/main" id="{12C2270D-5E29-42AA-838F-3693CC8A35A4}"/>
                </a:ext>
              </a:extLst>
            </p:cNvPr>
            <p:cNvCxnSpPr>
              <a:cxnSpLocks/>
            </p:cNvCxnSpPr>
            <p:nvPr/>
          </p:nvCxnSpPr>
          <p:spPr>
            <a:xfrm>
              <a:off x="9791246" y="-1812924"/>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接连接符 18">
              <a:extLst>
                <a:ext uri="{FF2B5EF4-FFF2-40B4-BE49-F238E27FC236}">
                  <a16:creationId xmlns:a16="http://schemas.microsoft.com/office/drawing/2014/main" id="{48BB9A44-859F-4463-BC22-89ADFBFA7BE0}"/>
                </a:ext>
              </a:extLst>
            </p:cNvPr>
            <p:cNvCxnSpPr>
              <a:cxnSpLocks/>
            </p:cNvCxnSpPr>
            <p:nvPr/>
          </p:nvCxnSpPr>
          <p:spPr>
            <a:xfrm>
              <a:off x="10995932" y="-1769381"/>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pic>
          <p:nvPicPr>
            <p:cNvPr id="14" name="图片 19">
              <a:extLst>
                <a:ext uri="{FF2B5EF4-FFF2-40B4-BE49-F238E27FC236}">
                  <a16:creationId xmlns:a16="http://schemas.microsoft.com/office/drawing/2014/main" id="{2F617444-A5AF-4102-82EF-6F8C79638FE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42970" y="673071"/>
              <a:ext cx="2408862" cy="1904238"/>
            </a:xfrm>
            <a:prstGeom prst="rect">
              <a:avLst/>
            </a:prstGeom>
            <a:effectLst>
              <a:outerShdw blurRad="63500" dist="38100" dir="2700000" algn="tl" rotWithShape="0">
                <a:prstClr val="black">
                  <a:alpha val="38000"/>
                </a:prstClr>
              </a:outerShdw>
            </a:effectLst>
          </p:spPr>
        </p:pic>
      </p:grpSp>
      <p:grpSp>
        <p:nvGrpSpPr>
          <p:cNvPr id="15" name="组合 20">
            <a:extLst>
              <a:ext uri="{FF2B5EF4-FFF2-40B4-BE49-F238E27FC236}">
                <a16:creationId xmlns:a16="http://schemas.microsoft.com/office/drawing/2014/main" id="{646E6818-C111-44E0-B1BE-2610A22C34A6}"/>
              </a:ext>
            </a:extLst>
          </p:cNvPr>
          <p:cNvGrpSpPr/>
          <p:nvPr/>
        </p:nvGrpSpPr>
        <p:grpSpPr>
          <a:xfrm>
            <a:off x="10522783" y="-817305"/>
            <a:ext cx="1447383" cy="2637904"/>
            <a:chOff x="9142970" y="-1812924"/>
            <a:chExt cx="2408862" cy="4390233"/>
          </a:xfrm>
        </p:grpSpPr>
        <p:cxnSp>
          <p:nvCxnSpPr>
            <p:cNvPr id="16" name="直接连接符 21">
              <a:extLst>
                <a:ext uri="{FF2B5EF4-FFF2-40B4-BE49-F238E27FC236}">
                  <a16:creationId xmlns:a16="http://schemas.microsoft.com/office/drawing/2014/main" id="{6F96FE69-9158-4056-9889-2B61F2A53027}"/>
                </a:ext>
              </a:extLst>
            </p:cNvPr>
            <p:cNvCxnSpPr>
              <a:cxnSpLocks/>
            </p:cNvCxnSpPr>
            <p:nvPr/>
          </p:nvCxnSpPr>
          <p:spPr>
            <a:xfrm>
              <a:off x="9791246" y="-1812924"/>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接连接符 22">
              <a:extLst>
                <a:ext uri="{FF2B5EF4-FFF2-40B4-BE49-F238E27FC236}">
                  <a16:creationId xmlns:a16="http://schemas.microsoft.com/office/drawing/2014/main" id="{05981E09-ECF7-459F-9431-F2729D86D2F2}"/>
                </a:ext>
              </a:extLst>
            </p:cNvPr>
            <p:cNvCxnSpPr>
              <a:cxnSpLocks/>
            </p:cNvCxnSpPr>
            <p:nvPr/>
          </p:nvCxnSpPr>
          <p:spPr>
            <a:xfrm>
              <a:off x="10995932" y="-1769381"/>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pic>
          <p:nvPicPr>
            <p:cNvPr id="18" name="图片 23">
              <a:extLst>
                <a:ext uri="{FF2B5EF4-FFF2-40B4-BE49-F238E27FC236}">
                  <a16:creationId xmlns:a16="http://schemas.microsoft.com/office/drawing/2014/main" id="{C61C73CD-8EBD-4310-BA3A-7EAC497FEE0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142970" y="673071"/>
              <a:ext cx="2408862" cy="1904238"/>
            </a:xfrm>
            <a:prstGeom prst="rect">
              <a:avLst/>
            </a:prstGeom>
            <a:effectLst>
              <a:outerShdw blurRad="63500" dist="38100" dir="2700000" algn="tl" rotWithShape="0">
                <a:prstClr val="black">
                  <a:alpha val="38000"/>
                </a:prstClr>
              </a:outerShdw>
            </a:effectLst>
          </p:spPr>
        </p:pic>
      </p:grpSp>
    </p:spTree>
    <p:custDataLst>
      <p:tags r:id="rId1"/>
    </p:custDataLst>
    <p:extLst>
      <p:ext uri="{BB962C8B-B14F-4D97-AF65-F5344CB8AC3E}">
        <p14:creationId xmlns:p14="http://schemas.microsoft.com/office/powerpoint/2010/main" val="38765463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1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1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51000">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7" name="Group 36"/>
          <p:cNvGrpSpPr/>
          <p:nvPr/>
        </p:nvGrpSpPr>
        <p:grpSpPr>
          <a:xfrm>
            <a:off x="7806991" y="1454585"/>
            <a:ext cx="2443595" cy="2428215"/>
            <a:chOff x="7040336" y="352926"/>
            <a:chExt cx="2544198" cy="2541508"/>
          </a:xfrm>
        </p:grpSpPr>
        <p:sp>
          <p:nvSpPr>
            <p:cNvPr id="8" name="Oval 7"/>
            <p:cNvSpPr/>
            <p:nvPr/>
          </p:nvSpPr>
          <p:spPr>
            <a:xfrm>
              <a:off x="7044309" y="352926"/>
              <a:ext cx="2540225" cy="2541508"/>
            </a:xfrm>
            <a:prstGeom prst="ellipse">
              <a:avLst/>
            </a:prstGeom>
            <a:ln>
              <a:solidFill>
                <a:srgbClr val="FF9900"/>
              </a:solidFill>
            </a:ln>
          </p:spPr>
          <p:style>
            <a:lnRef idx="3">
              <a:schemeClr val="lt1"/>
            </a:lnRef>
            <a:fillRef idx="1">
              <a:schemeClr val="accent2"/>
            </a:fillRef>
            <a:effectRef idx="1">
              <a:schemeClr val="accent2"/>
            </a:effectRef>
            <a:fontRef idx="minor">
              <a:schemeClr val="lt1"/>
            </a:fontRef>
          </p:style>
        </p:sp>
        <p:sp>
          <p:nvSpPr>
            <p:cNvPr id="9" name="Freeform 8"/>
            <p:cNvSpPr/>
            <p:nvPr/>
          </p:nvSpPr>
          <p:spPr>
            <a:xfrm>
              <a:off x="7040336" y="402314"/>
              <a:ext cx="2371538" cy="2372044"/>
            </a:xfrm>
            <a:custGeom>
              <a:avLst/>
              <a:gdLst>
                <a:gd name="connsiteX0" fmla="*/ 0 w 2153706"/>
                <a:gd name="connsiteY0" fmla="*/ 1076739 h 2153477"/>
                <a:gd name="connsiteX1" fmla="*/ 1076853 w 2153706"/>
                <a:gd name="connsiteY1" fmla="*/ 0 h 2153477"/>
                <a:gd name="connsiteX2" fmla="*/ 2153706 w 2153706"/>
                <a:gd name="connsiteY2" fmla="*/ 1076739 h 2153477"/>
                <a:gd name="connsiteX3" fmla="*/ 1076853 w 2153706"/>
                <a:gd name="connsiteY3" fmla="*/ 2153478 h 2153477"/>
                <a:gd name="connsiteX4" fmla="*/ 0 w 2153706"/>
                <a:gd name="connsiteY4" fmla="*/ 1076739 h 215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706" h="2153477">
                  <a:moveTo>
                    <a:pt x="0" y="1076739"/>
                  </a:moveTo>
                  <a:cubicBezTo>
                    <a:pt x="0" y="482072"/>
                    <a:pt x="482124" y="0"/>
                    <a:pt x="1076853" y="0"/>
                  </a:cubicBezTo>
                  <a:cubicBezTo>
                    <a:pt x="1671582" y="0"/>
                    <a:pt x="2153706" y="482072"/>
                    <a:pt x="2153706" y="1076739"/>
                  </a:cubicBezTo>
                  <a:cubicBezTo>
                    <a:pt x="2153706" y="1671406"/>
                    <a:pt x="1671582" y="2153478"/>
                    <a:pt x="1076853" y="2153478"/>
                  </a:cubicBezTo>
                  <a:cubicBezTo>
                    <a:pt x="482124" y="2153478"/>
                    <a:pt x="0" y="1671406"/>
                    <a:pt x="0" y="1076739"/>
                  </a:cubicBezTo>
                  <a:close/>
                </a:path>
              </a:pathLst>
            </a:custGeom>
            <a:ln>
              <a:solidFill>
                <a:srgbClr val="CC66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7588" tIns="277446" rIns="277587" bIns="277445" numCol="1" spcCol="1270" anchor="ctr" anchorCtr="0">
              <a:noAutofit/>
            </a:bodyPr>
            <a:lstStyle/>
            <a:p>
              <a:pPr algn="ctr" defTabSz="1633538">
                <a:lnSpc>
                  <a:spcPct val="90000"/>
                </a:lnSpc>
                <a:spcBef>
                  <a:spcPct val="0"/>
                </a:spcBef>
                <a:spcAft>
                  <a:spcPct val="35000"/>
                </a:spcAft>
              </a:pPr>
              <a:endParaRPr lang="en-US" sz="2800">
                <a:latin typeface="Arial" panose="020B0604020202020204" pitchFamily="34" charset="0"/>
                <a:cs typeface="Arial" panose="020B0604020202020204" pitchFamily="34" charset="0"/>
              </a:endParaRPr>
            </a:p>
          </p:txBody>
        </p:sp>
      </p:grpSp>
      <p:grpSp>
        <p:nvGrpSpPr>
          <p:cNvPr id="36" name="Group 35"/>
          <p:cNvGrpSpPr/>
          <p:nvPr/>
        </p:nvGrpSpPr>
        <p:grpSpPr>
          <a:xfrm>
            <a:off x="4985796" y="1358976"/>
            <a:ext cx="2228565" cy="2289107"/>
            <a:chOff x="4421972" y="355998"/>
            <a:chExt cx="2534107" cy="2534918"/>
          </a:xfrm>
        </p:grpSpPr>
        <p:sp>
          <p:nvSpPr>
            <p:cNvPr id="10" name="Teardrop 9"/>
            <p:cNvSpPr/>
            <p:nvPr/>
          </p:nvSpPr>
          <p:spPr>
            <a:xfrm rot="2700000">
              <a:off x="4421567" y="356403"/>
              <a:ext cx="2534918" cy="2534107"/>
            </a:xfrm>
            <a:prstGeom prst="teardrop">
              <a:avLst>
                <a:gd name="adj" fmla="val 100000"/>
              </a:avLst>
            </a:prstGeom>
            <a:solidFill>
              <a:srgbClr val="FFFF00"/>
            </a:solid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0"/>
            <p:cNvSpPr/>
            <p:nvPr/>
          </p:nvSpPr>
          <p:spPr>
            <a:xfrm>
              <a:off x="4471086" y="450320"/>
              <a:ext cx="2371538" cy="2227238"/>
            </a:xfrm>
            <a:custGeom>
              <a:avLst/>
              <a:gdLst>
                <a:gd name="connsiteX0" fmla="*/ 0 w 2153706"/>
                <a:gd name="connsiteY0" fmla="*/ 1076739 h 2153477"/>
                <a:gd name="connsiteX1" fmla="*/ 1076853 w 2153706"/>
                <a:gd name="connsiteY1" fmla="*/ 0 h 2153477"/>
                <a:gd name="connsiteX2" fmla="*/ 2153706 w 2153706"/>
                <a:gd name="connsiteY2" fmla="*/ 1076739 h 2153477"/>
                <a:gd name="connsiteX3" fmla="*/ 1076853 w 2153706"/>
                <a:gd name="connsiteY3" fmla="*/ 2153478 h 2153477"/>
                <a:gd name="connsiteX4" fmla="*/ 0 w 2153706"/>
                <a:gd name="connsiteY4" fmla="*/ 1076739 h 215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706" h="2153477">
                  <a:moveTo>
                    <a:pt x="0" y="1076739"/>
                  </a:moveTo>
                  <a:cubicBezTo>
                    <a:pt x="0" y="482072"/>
                    <a:pt x="482124" y="0"/>
                    <a:pt x="1076853" y="0"/>
                  </a:cubicBezTo>
                  <a:cubicBezTo>
                    <a:pt x="1671582" y="0"/>
                    <a:pt x="2153706" y="482072"/>
                    <a:pt x="2153706" y="1076739"/>
                  </a:cubicBezTo>
                  <a:cubicBezTo>
                    <a:pt x="2153706" y="1671406"/>
                    <a:pt x="1671582" y="2153478"/>
                    <a:pt x="1076853" y="2153478"/>
                  </a:cubicBezTo>
                  <a:cubicBezTo>
                    <a:pt x="482124" y="2153478"/>
                    <a:pt x="0" y="1671406"/>
                    <a:pt x="0" y="1076739"/>
                  </a:cubicBezTo>
                  <a:close/>
                </a:path>
              </a:pathLst>
            </a:custGeom>
            <a:ln>
              <a:solidFill>
                <a:srgbClr val="FFFF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7588" tIns="277446" rIns="277587" bIns="277445" numCol="1" spcCol="1270" anchor="ctr" anchorCtr="0">
              <a:noAutofit/>
            </a:bodyPr>
            <a:lstStyle/>
            <a:p>
              <a:pPr algn="ctr" defTabSz="1633538">
                <a:lnSpc>
                  <a:spcPct val="90000"/>
                </a:lnSpc>
                <a:spcBef>
                  <a:spcPct val="0"/>
                </a:spcBef>
                <a:spcAft>
                  <a:spcPct val="35000"/>
                </a:spcAft>
              </a:pPr>
              <a:endParaRPr lang="en-US" sz="2800" dirty="0">
                <a:latin typeface="Arial" panose="020B0604020202020204" pitchFamily="34" charset="0"/>
                <a:cs typeface="Arial" panose="020B0604020202020204" pitchFamily="34" charset="0"/>
              </a:endParaRPr>
            </a:p>
          </p:txBody>
        </p:sp>
      </p:grpSp>
      <p:grpSp>
        <p:nvGrpSpPr>
          <p:cNvPr id="35" name="Group 34"/>
          <p:cNvGrpSpPr/>
          <p:nvPr/>
        </p:nvGrpSpPr>
        <p:grpSpPr>
          <a:xfrm>
            <a:off x="1999518" y="1342142"/>
            <a:ext cx="2464300" cy="2411420"/>
            <a:chOff x="1796577" y="355998"/>
            <a:chExt cx="2534107" cy="2534918"/>
          </a:xfrm>
        </p:grpSpPr>
        <p:sp>
          <p:nvSpPr>
            <p:cNvPr id="12" name="Teardrop 11"/>
            <p:cNvSpPr/>
            <p:nvPr/>
          </p:nvSpPr>
          <p:spPr>
            <a:xfrm rot="2700000">
              <a:off x="1796172" y="356403"/>
              <a:ext cx="2534918" cy="2534107"/>
            </a:xfrm>
            <a:prstGeom prst="teardrop">
              <a:avLst>
                <a:gd name="adj" fmla="val 100000"/>
              </a:avLst>
            </a:prstGeom>
            <a:ln>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sp>
        <p:sp>
          <p:nvSpPr>
            <p:cNvPr id="13" name="Freeform 12"/>
            <p:cNvSpPr/>
            <p:nvPr/>
          </p:nvSpPr>
          <p:spPr>
            <a:xfrm>
              <a:off x="1877861" y="437657"/>
              <a:ext cx="2371538" cy="2372044"/>
            </a:xfrm>
            <a:custGeom>
              <a:avLst/>
              <a:gdLst>
                <a:gd name="connsiteX0" fmla="*/ 0 w 2153706"/>
                <a:gd name="connsiteY0" fmla="*/ 1076739 h 2153477"/>
                <a:gd name="connsiteX1" fmla="*/ 1076853 w 2153706"/>
                <a:gd name="connsiteY1" fmla="*/ 0 h 2153477"/>
                <a:gd name="connsiteX2" fmla="*/ 2153706 w 2153706"/>
                <a:gd name="connsiteY2" fmla="*/ 1076739 h 2153477"/>
                <a:gd name="connsiteX3" fmla="*/ 1076853 w 2153706"/>
                <a:gd name="connsiteY3" fmla="*/ 2153478 h 2153477"/>
                <a:gd name="connsiteX4" fmla="*/ 0 w 2153706"/>
                <a:gd name="connsiteY4" fmla="*/ 1076739 h 215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706" h="2153477">
                  <a:moveTo>
                    <a:pt x="0" y="1076739"/>
                  </a:moveTo>
                  <a:cubicBezTo>
                    <a:pt x="0" y="482072"/>
                    <a:pt x="482124" y="0"/>
                    <a:pt x="1076853" y="0"/>
                  </a:cubicBezTo>
                  <a:cubicBezTo>
                    <a:pt x="1671582" y="0"/>
                    <a:pt x="2153706" y="482072"/>
                    <a:pt x="2153706" y="1076739"/>
                  </a:cubicBezTo>
                  <a:cubicBezTo>
                    <a:pt x="2153706" y="1671406"/>
                    <a:pt x="1671582" y="2153478"/>
                    <a:pt x="1076853" y="2153478"/>
                  </a:cubicBezTo>
                  <a:cubicBezTo>
                    <a:pt x="482124" y="2153478"/>
                    <a:pt x="0" y="1671406"/>
                    <a:pt x="0" y="1076739"/>
                  </a:cubicBezTo>
                  <a:close/>
                </a:path>
              </a:pathLst>
            </a:custGeom>
            <a:ln>
              <a:solidFill>
                <a:schemeClr val="accent6">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7588" tIns="277446" rIns="277587" bIns="277445" numCol="1" spcCol="1270" anchor="ctr" anchorCtr="0">
              <a:noAutofit/>
            </a:bodyPr>
            <a:lstStyle/>
            <a:p>
              <a:pPr algn="ctr" defTabSz="1633538">
                <a:lnSpc>
                  <a:spcPct val="90000"/>
                </a:lnSpc>
                <a:spcBef>
                  <a:spcPct val="0"/>
                </a:spcBef>
                <a:spcAft>
                  <a:spcPct val="35000"/>
                </a:spcAft>
              </a:pPr>
              <a:endParaRPr lang="en-US" sz="2800">
                <a:latin typeface="Arial" panose="020B0604020202020204" pitchFamily="34" charset="0"/>
                <a:cs typeface="Arial" panose="020B0604020202020204" pitchFamily="34" charset="0"/>
              </a:endParaRPr>
            </a:p>
          </p:txBody>
        </p:sp>
      </p:grpSp>
      <p:sp>
        <p:nvSpPr>
          <p:cNvPr id="14" name="Rectangle 13"/>
          <p:cNvSpPr/>
          <p:nvPr/>
        </p:nvSpPr>
        <p:spPr>
          <a:xfrm>
            <a:off x="2135615" y="2128873"/>
            <a:ext cx="2127852" cy="830997"/>
          </a:xfrm>
          <a:prstGeom prst="rect">
            <a:avLst/>
          </a:prstGeom>
        </p:spPr>
        <p:txBody>
          <a:bodyPr wrap="square">
            <a:spAutoFit/>
          </a:bodyPr>
          <a:lstStyle/>
          <a:p>
            <a:pPr algn="ctr"/>
            <a:r>
              <a:rPr lang="en-US" sz="2400" dirty="0" err="1">
                <a:latin typeface="Arial" panose="020B0604020202020204" pitchFamily="34" charset="0"/>
                <a:cs typeface="Arial" panose="020B0604020202020204" pitchFamily="34" charset="0"/>
              </a:rPr>
              <a:t>Đất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hậu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nóng</a:t>
            </a:r>
            <a:endParaRPr lang="en-US" sz="2400" dirty="0">
              <a:latin typeface="Arial" panose="020B0604020202020204" pitchFamily="34" charset="0"/>
              <a:cs typeface="Arial" panose="020B0604020202020204" pitchFamily="34" charset="0"/>
            </a:endParaRPr>
          </a:p>
        </p:txBody>
      </p:sp>
      <p:sp>
        <p:nvSpPr>
          <p:cNvPr id="15" name="Rectangle 14"/>
          <p:cNvSpPr/>
          <p:nvPr/>
        </p:nvSpPr>
        <p:spPr>
          <a:xfrm>
            <a:off x="5266520" y="2239683"/>
            <a:ext cx="1615543" cy="461665"/>
          </a:xfrm>
          <a:prstGeom prst="rect">
            <a:avLst/>
          </a:prstGeom>
        </p:spPr>
        <p:txBody>
          <a:bodyPr wrap="square">
            <a:spAutoFit/>
          </a:bodyPr>
          <a:lstStyle/>
          <a:p>
            <a:pPr algn="ctr"/>
            <a:r>
              <a:rPr lang="en-US" sz="2400" dirty="0" err="1">
                <a:latin typeface="Arial" panose="020B0604020202020204" pitchFamily="34" charset="0"/>
                <a:cs typeface="Arial" panose="020B0604020202020204" pitchFamily="34" charset="0"/>
              </a:rPr>
              <a:t>Trồng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mía</a:t>
            </a:r>
            <a:endParaRPr lang="en-US" sz="2400" dirty="0">
              <a:latin typeface="Arial" panose="020B0604020202020204" pitchFamily="34" charset="0"/>
              <a:cs typeface="Arial" panose="020B0604020202020204" pitchFamily="34" charset="0"/>
            </a:endParaRPr>
          </a:p>
        </p:txBody>
      </p:sp>
      <p:sp>
        <p:nvSpPr>
          <p:cNvPr id="16" name="Rectangle 15"/>
          <p:cNvSpPr/>
          <p:nvPr/>
        </p:nvSpPr>
        <p:spPr>
          <a:xfrm>
            <a:off x="7820852" y="2169958"/>
            <a:ext cx="2159863" cy="830997"/>
          </a:xfrm>
          <a:prstGeom prst="rect">
            <a:avLst/>
          </a:prstGeom>
        </p:spPr>
        <p:txBody>
          <a:bodyPr wrap="square">
            <a:spAutoFit/>
          </a:bodyPr>
          <a:lstStyle/>
          <a:p>
            <a:pPr algn="ct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mía</a:t>
            </a:r>
            <a:endParaRPr lang="en-US" sz="2400" dirty="0">
              <a:latin typeface="Arial" panose="020B0604020202020204" pitchFamily="34" charset="0"/>
              <a:cs typeface="Arial" panose="020B0604020202020204" pitchFamily="34" charset="0"/>
            </a:endParaRPr>
          </a:p>
        </p:txBody>
      </p:sp>
      <p:grpSp>
        <p:nvGrpSpPr>
          <p:cNvPr id="40" name="Group 39"/>
          <p:cNvGrpSpPr/>
          <p:nvPr/>
        </p:nvGrpSpPr>
        <p:grpSpPr>
          <a:xfrm>
            <a:off x="7985604" y="4100768"/>
            <a:ext cx="2443595" cy="2318354"/>
            <a:chOff x="6873034" y="3330308"/>
            <a:chExt cx="2472781" cy="2444850"/>
          </a:xfrm>
        </p:grpSpPr>
        <p:sp>
          <p:nvSpPr>
            <p:cNvPr id="18" name="Oval 17"/>
            <p:cNvSpPr/>
            <p:nvPr/>
          </p:nvSpPr>
          <p:spPr>
            <a:xfrm>
              <a:off x="6873034" y="3330308"/>
              <a:ext cx="2472781" cy="2444850"/>
            </a:xfrm>
            <a:prstGeom prst="ellipse">
              <a:avLst/>
            </a:prstGeom>
            <a:solidFill>
              <a:srgbClr val="CC6600"/>
            </a:solidFill>
            <a:ln>
              <a:solidFill>
                <a:srgbClr val="CC66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6881233" y="3411817"/>
              <a:ext cx="2308572" cy="2281831"/>
            </a:xfrm>
            <a:custGeom>
              <a:avLst/>
              <a:gdLst>
                <a:gd name="connsiteX0" fmla="*/ 0 w 2153706"/>
                <a:gd name="connsiteY0" fmla="*/ 1076739 h 2153477"/>
                <a:gd name="connsiteX1" fmla="*/ 1076853 w 2153706"/>
                <a:gd name="connsiteY1" fmla="*/ 0 h 2153477"/>
                <a:gd name="connsiteX2" fmla="*/ 2153706 w 2153706"/>
                <a:gd name="connsiteY2" fmla="*/ 1076739 h 2153477"/>
                <a:gd name="connsiteX3" fmla="*/ 1076853 w 2153706"/>
                <a:gd name="connsiteY3" fmla="*/ 2153478 h 2153477"/>
                <a:gd name="connsiteX4" fmla="*/ 0 w 2153706"/>
                <a:gd name="connsiteY4" fmla="*/ 1076739 h 215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706" h="2153477">
                  <a:moveTo>
                    <a:pt x="0" y="1076739"/>
                  </a:moveTo>
                  <a:cubicBezTo>
                    <a:pt x="0" y="482072"/>
                    <a:pt x="482124" y="0"/>
                    <a:pt x="1076853" y="0"/>
                  </a:cubicBezTo>
                  <a:cubicBezTo>
                    <a:pt x="1671582" y="0"/>
                    <a:pt x="2153706" y="482072"/>
                    <a:pt x="2153706" y="1076739"/>
                  </a:cubicBezTo>
                  <a:cubicBezTo>
                    <a:pt x="2153706" y="1671406"/>
                    <a:pt x="1671582" y="2153478"/>
                    <a:pt x="1076853" y="2153478"/>
                  </a:cubicBezTo>
                  <a:cubicBezTo>
                    <a:pt x="482124" y="2153478"/>
                    <a:pt x="0" y="1671406"/>
                    <a:pt x="0" y="1076739"/>
                  </a:cubicBezTo>
                  <a:close/>
                </a:path>
              </a:pathLst>
            </a:custGeom>
            <a:ln>
              <a:solidFill>
                <a:srgbClr val="CC66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7588" tIns="277446" rIns="277587" bIns="277445" numCol="1" spcCol="1270" anchor="ctr" anchorCtr="0">
              <a:noAutofit/>
            </a:bodyPr>
            <a:lstStyle/>
            <a:p>
              <a:pPr algn="ctr" defTabSz="1633538">
                <a:lnSpc>
                  <a:spcPct val="90000"/>
                </a:lnSpc>
                <a:spcBef>
                  <a:spcPct val="0"/>
                </a:spcBef>
                <a:spcAft>
                  <a:spcPct val="35000"/>
                </a:spcAft>
              </a:pPr>
              <a:endParaRPr lang="en-US" sz="2800">
                <a:latin typeface="Arial" panose="020B0604020202020204" pitchFamily="34" charset="0"/>
                <a:cs typeface="Arial" panose="020B0604020202020204" pitchFamily="34" charset="0"/>
              </a:endParaRPr>
            </a:p>
          </p:txBody>
        </p:sp>
      </p:grpSp>
      <p:grpSp>
        <p:nvGrpSpPr>
          <p:cNvPr id="39" name="Group 38"/>
          <p:cNvGrpSpPr/>
          <p:nvPr/>
        </p:nvGrpSpPr>
        <p:grpSpPr>
          <a:xfrm>
            <a:off x="5027457" y="3904119"/>
            <a:ext cx="2650794" cy="2505762"/>
            <a:chOff x="4295908" y="3269745"/>
            <a:chExt cx="2466825" cy="2512927"/>
          </a:xfrm>
        </p:grpSpPr>
        <p:sp>
          <p:nvSpPr>
            <p:cNvPr id="20" name="Teardrop 19"/>
            <p:cNvSpPr/>
            <p:nvPr/>
          </p:nvSpPr>
          <p:spPr>
            <a:xfrm rot="2700000">
              <a:off x="4272857" y="3292796"/>
              <a:ext cx="2512927" cy="2466825"/>
            </a:xfrm>
            <a:prstGeom prst="teardrop">
              <a:avLst>
                <a:gd name="adj" fmla="val 100000"/>
              </a:avLst>
            </a:prstGeom>
            <a:solidFill>
              <a:srgbClr val="FFFF00"/>
            </a:solid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20"/>
            <p:cNvSpPr/>
            <p:nvPr/>
          </p:nvSpPr>
          <p:spPr>
            <a:xfrm>
              <a:off x="4351457" y="3302050"/>
              <a:ext cx="2387698" cy="2455891"/>
            </a:xfrm>
            <a:custGeom>
              <a:avLst/>
              <a:gdLst>
                <a:gd name="connsiteX0" fmla="*/ 0 w 2153706"/>
                <a:gd name="connsiteY0" fmla="*/ 1076739 h 2153477"/>
                <a:gd name="connsiteX1" fmla="*/ 1076853 w 2153706"/>
                <a:gd name="connsiteY1" fmla="*/ 0 h 2153477"/>
                <a:gd name="connsiteX2" fmla="*/ 2153706 w 2153706"/>
                <a:gd name="connsiteY2" fmla="*/ 1076739 h 2153477"/>
                <a:gd name="connsiteX3" fmla="*/ 1076853 w 2153706"/>
                <a:gd name="connsiteY3" fmla="*/ 2153478 h 2153477"/>
                <a:gd name="connsiteX4" fmla="*/ 0 w 2153706"/>
                <a:gd name="connsiteY4" fmla="*/ 1076739 h 215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706" h="2153477">
                  <a:moveTo>
                    <a:pt x="0" y="1076739"/>
                  </a:moveTo>
                  <a:cubicBezTo>
                    <a:pt x="0" y="482072"/>
                    <a:pt x="482124" y="0"/>
                    <a:pt x="1076853" y="0"/>
                  </a:cubicBezTo>
                  <a:cubicBezTo>
                    <a:pt x="1671582" y="0"/>
                    <a:pt x="2153706" y="482072"/>
                    <a:pt x="2153706" y="1076739"/>
                  </a:cubicBezTo>
                  <a:cubicBezTo>
                    <a:pt x="2153706" y="1671406"/>
                    <a:pt x="1671582" y="2153478"/>
                    <a:pt x="1076853" y="2153478"/>
                  </a:cubicBezTo>
                  <a:cubicBezTo>
                    <a:pt x="482124" y="2153478"/>
                    <a:pt x="0" y="1671406"/>
                    <a:pt x="0" y="1076739"/>
                  </a:cubicBezTo>
                  <a:close/>
                </a:path>
              </a:pathLst>
            </a:custGeom>
            <a:ln>
              <a:solidFill>
                <a:srgbClr val="FFFF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7588" tIns="277446" rIns="277587" bIns="277445" numCol="1" spcCol="1270" anchor="ctr" anchorCtr="0">
              <a:noAutofit/>
            </a:bodyPr>
            <a:lstStyle/>
            <a:p>
              <a:pPr algn="ctr" defTabSz="1633538">
                <a:lnSpc>
                  <a:spcPct val="90000"/>
                </a:lnSpc>
                <a:spcBef>
                  <a:spcPct val="0"/>
                </a:spcBef>
                <a:spcAft>
                  <a:spcPct val="35000"/>
                </a:spcAft>
              </a:pPr>
              <a:endParaRPr lang="en-US" sz="2800" dirty="0">
                <a:latin typeface="Arial" panose="020B0604020202020204" pitchFamily="34" charset="0"/>
                <a:cs typeface="Arial" panose="020B0604020202020204" pitchFamily="34" charset="0"/>
              </a:endParaRPr>
            </a:p>
          </p:txBody>
        </p:sp>
      </p:grpSp>
      <p:grpSp>
        <p:nvGrpSpPr>
          <p:cNvPr id="38" name="Group 37"/>
          <p:cNvGrpSpPr/>
          <p:nvPr/>
        </p:nvGrpSpPr>
        <p:grpSpPr>
          <a:xfrm>
            <a:off x="2110328" y="3999228"/>
            <a:ext cx="2563420" cy="2488164"/>
            <a:chOff x="1764631" y="3333264"/>
            <a:chExt cx="2466825" cy="2438510"/>
          </a:xfrm>
        </p:grpSpPr>
        <p:sp>
          <p:nvSpPr>
            <p:cNvPr id="22" name="Teardrop 21"/>
            <p:cNvSpPr/>
            <p:nvPr/>
          </p:nvSpPr>
          <p:spPr>
            <a:xfrm rot="2700000">
              <a:off x="1778789" y="3319106"/>
              <a:ext cx="2438510" cy="2466825"/>
            </a:xfrm>
            <a:prstGeom prst="teardrop">
              <a:avLst>
                <a:gd name="adj" fmla="val 100000"/>
              </a:avLst>
            </a:prstGeom>
            <a:solidFill>
              <a:schemeClr val="accent6"/>
            </a:solidFill>
            <a:ln>
              <a:solidFill>
                <a:schemeClr val="accent6">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Freeform 22"/>
            <p:cNvSpPr/>
            <p:nvPr/>
          </p:nvSpPr>
          <p:spPr>
            <a:xfrm>
              <a:off x="1843758" y="3411817"/>
              <a:ext cx="2308572" cy="2281831"/>
            </a:xfrm>
            <a:custGeom>
              <a:avLst/>
              <a:gdLst>
                <a:gd name="connsiteX0" fmla="*/ 0 w 2153706"/>
                <a:gd name="connsiteY0" fmla="*/ 1076739 h 2153477"/>
                <a:gd name="connsiteX1" fmla="*/ 1076853 w 2153706"/>
                <a:gd name="connsiteY1" fmla="*/ 0 h 2153477"/>
                <a:gd name="connsiteX2" fmla="*/ 2153706 w 2153706"/>
                <a:gd name="connsiteY2" fmla="*/ 1076739 h 2153477"/>
                <a:gd name="connsiteX3" fmla="*/ 1076853 w 2153706"/>
                <a:gd name="connsiteY3" fmla="*/ 2153478 h 2153477"/>
                <a:gd name="connsiteX4" fmla="*/ 0 w 2153706"/>
                <a:gd name="connsiteY4" fmla="*/ 1076739 h 215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706" h="2153477">
                  <a:moveTo>
                    <a:pt x="0" y="1076739"/>
                  </a:moveTo>
                  <a:cubicBezTo>
                    <a:pt x="0" y="482072"/>
                    <a:pt x="482124" y="0"/>
                    <a:pt x="1076853" y="0"/>
                  </a:cubicBezTo>
                  <a:cubicBezTo>
                    <a:pt x="1671582" y="0"/>
                    <a:pt x="2153706" y="482072"/>
                    <a:pt x="2153706" y="1076739"/>
                  </a:cubicBezTo>
                  <a:cubicBezTo>
                    <a:pt x="2153706" y="1671406"/>
                    <a:pt x="1671582" y="2153478"/>
                    <a:pt x="1076853" y="2153478"/>
                  </a:cubicBezTo>
                  <a:cubicBezTo>
                    <a:pt x="482124" y="2153478"/>
                    <a:pt x="0" y="1671406"/>
                    <a:pt x="0" y="1076739"/>
                  </a:cubicBezTo>
                  <a:close/>
                </a:path>
              </a:pathLst>
            </a:custGeom>
            <a:ln>
              <a:solidFill>
                <a:srgbClr val="92D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7588" tIns="277446" rIns="277587" bIns="277445" numCol="1" spcCol="1270" anchor="ctr" anchorCtr="0">
              <a:noAutofit/>
            </a:bodyPr>
            <a:lstStyle/>
            <a:p>
              <a:pPr algn="ctr" defTabSz="1633538">
                <a:lnSpc>
                  <a:spcPct val="90000"/>
                </a:lnSpc>
                <a:spcBef>
                  <a:spcPct val="0"/>
                </a:spcBef>
                <a:spcAft>
                  <a:spcPct val="35000"/>
                </a:spcAft>
              </a:pPr>
              <a:endParaRPr lang="en-US" sz="2800">
                <a:latin typeface="Arial" panose="020B0604020202020204" pitchFamily="34" charset="0"/>
                <a:cs typeface="Arial" panose="020B0604020202020204" pitchFamily="34" charset="0"/>
              </a:endParaRPr>
            </a:p>
          </p:txBody>
        </p:sp>
      </p:grpSp>
      <p:sp>
        <p:nvSpPr>
          <p:cNvPr id="24" name="Rectangle 23"/>
          <p:cNvSpPr/>
          <p:nvPr/>
        </p:nvSpPr>
        <p:spPr>
          <a:xfrm>
            <a:off x="8260632" y="4914817"/>
            <a:ext cx="1824121" cy="461665"/>
          </a:xfrm>
          <a:prstGeom prst="rect">
            <a:avLst/>
          </a:prstGeom>
        </p:spPr>
        <p:txBody>
          <a:bodyPr wrap="square">
            <a:spAutoFit/>
          </a:bodyPr>
          <a:lstStyle/>
          <a:p>
            <a:pPr algn="ctr"/>
            <a:r>
              <a:rPr lang="en-US" sz="2400" dirty="0" err="1">
                <a:latin typeface="Arial" panose="020B0604020202020204" pitchFamily="34" charset="0"/>
                <a:cs typeface="Arial" panose="020B0604020202020204" pitchFamily="34" charset="0"/>
              </a:rPr>
              <a:t>Đóng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tàu</a:t>
            </a:r>
            <a:endParaRPr lang="en-US" sz="2400" dirty="0">
              <a:latin typeface="Arial" panose="020B0604020202020204" pitchFamily="34" charset="0"/>
              <a:cs typeface="Arial" panose="020B0604020202020204" pitchFamily="34" charset="0"/>
            </a:endParaRPr>
          </a:p>
        </p:txBody>
      </p:sp>
      <p:sp>
        <p:nvSpPr>
          <p:cNvPr id="33" name="Rectangle 32"/>
          <p:cNvSpPr/>
          <p:nvPr/>
        </p:nvSpPr>
        <p:spPr>
          <a:xfrm>
            <a:off x="2257735" y="4853518"/>
            <a:ext cx="2266386" cy="1200329"/>
          </a:xfrm>
          <a:prstGeom prst="rect">
            <a:avLst/>
          </a:prstGeom>
        </p:spPr>
        <p:txBody>
          <a:bodyPr wrap="square">
            <a:spAutoFit/>
          </a:bodyPr>
          <a:lstStyle/>
          <a:p>
            <a:pPr algn="ctr"/>
            <a:r>
              <a:rPr lang="en-US" sz="2400" dirty="0" err="1">
                <a:latin typeface="Arial" panose="020B0604020202020204" pitchFamily="34" charset="0"/>
                <a:cs typeface="Arial" panose="020B0604020202020204" pitchFamily="34" charset="0"/>
              </a:rPr>
              <a:t>Biển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tôm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a:t>
            </a:r>
            <a:endParaRPr lang="en-US" sz="2400" dirty="0">
              <a:latin typeface="Arial" panose="020B0604020202020204" pitchFamily="34" charset="0"/>
              <a:cs typeface="Arial" panose="020B0604020202020204" pitchFamily="34" charset="0"/>
            </a:endParaRPr>
          </a:p>
        </p:txBody>
      </p:sp>
      <p:sp>
        <p:nvSpPr>
          <p:cNvPr id="34" name="Rectangle 33"/>
          <p:cNvSpPr/>
          <p:nvPr/>
        </p:nvSpPr>
        <p:spPr>
          <a:xfrm>
            <a:off x="5243226" y="4591652"/>
            <a:ext cx="2361249" cy="1569660"/>
          </a:xfrm>
          <a:prstGeom prst="rect">
            <a:avLst/>
          </a:prstGeom>
        </p:spPr>
        <p:txBody>
          <a:bodyPr wrap="square">
            <a:spAutoFit/>
          </a:bodyPr>
          <a:lstStyle/>
          <a:p>
            <a:pPr algn="ctr"/>
            <a:r>
              <a:rPr lang="en-US" sz="2400" dirty="0" err="1">
                <a:latin typeface="Arial" panose="020B0604020202020204" pitchFamily="34" charset="0"/>
                <a:cs typeface="Arial" panose="020B0604020202020204" pitchFamily="34" charset="0"/>
              </a:rPr>
              <a:t>Đánh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bắt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thủy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thủy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endParaRPr lang="en-US" sz="2400" dirty="0">
              <a:latin typeface="Arial" panose="020B0604020202020204" pitchFamily="34" charset="0"/>
              <a:cs typeface="Arial" panose="020B0604020202020204" pitchFamily="34" charset="0"/>
            </a:endParaRPr>
          </a:p>
        </p:txBody>
      </p:sp>
      <p:sp>
        <p:nvSpPr>
          <p:cNvPr id="26" name="TextBox 25"/>
          <p:cNvSpPr txBox="1"/>
          <p:nvPr/>
        </p:nvSpPr>
        <p:spPr>
          <a:xfrm>
            <a:off x="3128106" y="387540"/>
            <a:ext cx="5477068"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rPr>
              <a:t>2. </a:t>
            </a:r>
            <a:r>
              <a:rPr lang="en-US" sz="3200" b="1" dirty="0" err="1">
                <a:solidFill>
                  <a:srgbClr val="FF0000"/>
                </a:solidFill>
                <a:latin typeface="Cambria" panose="02040503050406030204" pitchFamily="18" charset="0"/>
              </a:rPr>
              <a:t>Phát</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triển</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công</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nghiệp</a:t>
            </a:r>
            <a:endParaRPr lang="en-US" sz="3200" b="1" dirty="0">
              <a:solidFill>
                <a:srgbClr val="FF0000"/>
              </a:solidFill>
              <a:latin typeface="Cambria" panose="02040503050406030204" pitchFamily="18" charset="0"/>
            </a:endParaRPr>
          </a:p>
        </p:txBody>
      </p:sp>
      <p:grpSp>
        <p:nvGrpSpPr>
          <p:cNvPr id="27" name="组合 6">
            <a:extLst>
              <a:ext uri="{FF2B5EF4-FFF2-40B4-BE49-F238E27FC236}">
                <a16:creationId xmlns:a16="http://schemas.microsoft.com/office/drawing/2014/main" id="{75C979CE-849B-4CAC-B125-650507AB33A3}"/>
              </a:ext>
            </a:extLst>
          </p:cNvPr>
          <p:cNvGrpSpPr/>
          <p:nvPr/>
        </p:nvGrpSpPr>
        <p:grpSpPr>
          <a:xfrm>
            <a:off x="-1026129" y="-1002321"/>
            <a:ext cx="2478651" cy="2478651"/>
            <a:chOff x="14658975" y="-3295650"/>
            <a:chExt cx="3200400" cy="3200400"/>
          </a:xfrm>
        </p:grpSpPr>
        <p:sp>
          <p:nvSpPr>
            <p:cNvPr id="28" name="星形: 十二角 19">
              <a:extLst>
                <a:ext uri="{FF2B5EF4-FFF2-40B4-BE49-F238E27FC236}">
                  <a16:creationId xmlns:a16="http://schemas.microsoft.com/office/drawing/2014/main" id="{2AA2F5DD-640F-4CF8-8AAD-E771F7B36125}"/>
                </a:ext>
              </a:extLst>
            </p:cNvPr>
            <p:cNvSpPr/>
            <p:nvPr/>
          </p:nvSpPr>
          <p:spPr>
            <a:xfrm>
              <a:off x="14658975" y="-3295650"/>
              <a:ext cx="3200400" cy="3200400"/>
            </a:xfrm>
            <a:custGeom>
              <a:avLst/>
              <a:gdLst>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00400" h="3200400">
                  <a:moveTo>
                    <a:pt x="0" y="1600200"/>
                  </a:moveTo>
                  <a:cubicBezTo>
                    <a:pt x="149434" y="1436357"/>
                    <a:pt x="260768" y="1356333"/>
                    <a:pt x="448302" y="1291550"/>
                  </a:cubicBezTo>
                  <a:cubicBezTo>
                    <a:pt x="294130" y="1112493"/>
                    <a:pt x="254258" y="1024877"/>
                    <a:pt x="214386" y="800100"/>
                  </a:cubicBezTo>
                  <a:cubicBezTo>
                    <a:pt x="395241" y="724757"/>
                    <a:pt x="537997" y="740855"/>
                    <a:pt x="756952" y="756952"/>
                  </a:cubicBezTo>
                  <a:cubicBezTo>
                    <a:pt x="756095" y="576097"/>
                    <a:pt x="739997" y="418101"/>
                    <a:pt x="800100" y="214386"/>
                  </a:cubicBezTo>
                  <a:cubicBezTo>
                    <a:pt x="1032497" y="292358"/>
                    <a:pt x="1127733" y="332230"/>
                    <a:pt x="1291550" y="448302"/>
                  </a:cubicBezTo>
                  <a:cubicBezTo>
                    <a:pt x="1394433" y="253148"/>
                    <a:pt x="1451597" y="157054"/>
                    <a:pt x="1600200" y="0"/>
                  </a:cubicBezTo>
                  <a:cubicBezTo>
                    <a:pt x="1741183" y="157054"/>
                    <a:pt x="1821207" y="230288"/>
                    <a:pt x="1908850" y="448302"/>
                  </a:cubicBezTo>
                  <a:cubicBezTo>
                    <a:pt x="2103147" y="309370"/>
                    <a:pt x="2152663" y="269498"/>
                    <a:pt x="2400300" y="214386"/>
                  </a:cubicBezTo>
                  <a:cubicBezTo>
                    <a:pt x="2460403" y="433341"/>
                    <a:pt x="2482405" y="522757"/>
                    <a:pt x="2443448" y="756952"/>
                  </a:cubicBezTo>
                  <a:cubicBezTo>
                    <a:pt x="2685263" y="725615"/>
                    <a:pt x="2767059" y="717137"/>
                    <a:pt x="2986014" y="800100"/>
                  </a:cubicBezTo>
                  <a:cubicBezTo>
                    <a:pt x="2930902" y="1017257"/>
                    <a:pt x="2913890" y="1104873"/>
                    <a:pt x="2752098" y="1291550"/>
                  </a:cubicBezTo>
                  <a:cubicBezTo>
                    <a:pt x="2985352" y="1371573"/>
                    <a:pt x="3058586" y="1451597"/>
                    <a:pt x="3200400" y="1600200"/>
                  </a:cubicBezTo>
                  <a:cubicBezTo>
                    <a:pt x="3058586" y="1771663"/>
                    <a:pt x="2947252" y="1828827"/>
                    <a:pt x="2752098" y="1908850"/>
                  </a:cubicBezTo>
                  <a:cubicBezTo>
                    <a:pt x="2883410" y="2103147"/>
                    <a:pt x="2953762" y="2198383"/>
                    <a:pt x="2986014" y="2400300"/>
                  </a:cubicBezTo>
                  <a:cubicBezTo>
                    <a:pt x="2774679" y="2483263"/>
                    <a:pt x="2631923" y="2467165"/>
                    <a:pt x="2443448" y="2443448"/>
                  </a:cubicBezTo>
                  <a:cubicBezTo>
                    <a:pt x="2474785" y="2692883"/>
                    <a:pt x="2475643" y="2751819"/>
                    <a:pt x="2400300" y="2986014"/>
                  </a:cubicBezTo>
                  <a:cubicBezTo>
                    <a:pt x="2160283" y="2938522"/>
                    <a:pt x="2087907" y="2898650"/>
                    <a:pt x="1908850" y="2752098"/>
                  </a:cubicBezTo>
                  <a:cubicBezTo>
                    <a:pt x="1851687" y="2962492"/>
                    <a:pt x="1771663" y="3035726"/>
                    <a:pt x="1600200" y="3200400"/>
                  </a:cubicBezTo>
                  <a:cubicBezTo>
                    <a:pt x="1436357" y="3058586"/>
                    <a:pt x="1371573" y="2939632"/>
                    <a:pt x="1291550" y="2752098"/>
                  </a:cubicBezTo>
                  <a:cubicBezTo>
                    <a:pt x="1120113" y="2906270"/>
                    <a:pt x="1002017" y="2938522"/>
                    <a:pt x="800100" y="2986014"/>
                  </a:cubicBezTo>
                  <a:cubicBezTo>
                    <a:pt x="732377" y="2759439"/>
                    <a:pt x="748475" y="2647163"/>
                    <a:pt x="756952" y="2443448"/>
                  </a:cubicBezTo>
                  <a:cubicBezTo>
                    <a:pt x="530377" y="2467165"/>
                    <a:pt x="425721" y="2475643"/>
                    <a:pt x="214386" y="2400300"/>
                  </a:cubicBezTo>
                  <a:cubicBezTo>
                    <a:pt x="254258" y="2183143"/>
                    <a:pt x="324610" y="2072667"/>
                    <a:pt x="448302" y="1908850"/>
                  </a:cubicBezTo>
                  <a:cubicBezTo>
                    <a:pt x="222668" y="1813587"/>
                    <a:pt x="126574" y="1733563"/>
                    <a:pt x="0" y="1600200"/>
                  </a:cubicBezTo>
                  <a:close/>
                </a:path>
              </a:pathLst>
            </a:custGeom>
            <a:solidFill>
              <a:srgbClr val="FBA31E"/>
            </a:solidFill>
            <a:ln>
              <a:noFill/>
            </a:ln>
            <a:effectLst>
              <a:outerShdw blurRad="1651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8">
              <a:extLst>
                <a:ext uri="{FF2B5EF4-FFF2-40B4-BE49-F238E27FC236}">
                  <a16:creationId xmlns:a16="http://schemas.microsoft.com/office/drawing/2014/main" id="{B931F284-F319-4FE2-AE4E-E15788D4E89A}"/>
                </a:ext>
              </a:extLst>
            </p:cNvPr>
            <p:cNvSpPr/>
            <p:nvPr/>
          </p:nvSpPr>
          <p:spPr>
            <a:xfrm>
              <a:off x="15089505" y="-2865120"/>
              <a:ext cx="2339340" cy="2339340"/>
            </a:xfrm>
            <a:prstGeom prst="ellipse">
              <a:avLst/>
            </a:prstGeom>
            <a:solidFill>
              <a:srgbClr val="F9C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3">
            <a:extLst>
              <a:ext uri="{FF2B5EF4-FFF2-40B4-BE49-F238E27FC236}">
                <a16:creationId xmlns:a16="http://schemas.microsoft.com/office/drawing/2014/main" id="{EFDA4AE5-B913-4DAF-8746-C2F75BC5C7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37301" y="4133046"/>
            <a:ext cx="1646085" cy="2724954"/>
          </a:xfrm>
          <a:prstGeom prst="rect">
            <a:avLst/>
          </a:prstGeom>
        </p:spPr>
      </p:pic>
      <p:pic>
        <p:nvPicPr>
          <p:cNvPr id="31" name="图片 58">
            <a:extLst>
              <a:ext uri="{FF2B5EF4-FFF2-40B4-BE49-F238E27FC236}">
                <a16:creationId xmlns:a16="http://schemas.microsoft.com/office/drawing/2014/main" id="{D06D07B8-9712-42D2-847E-497104A0C81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92317" y="1276940"/>
            <a:ext cx="1544245" cy="960100"/>
          </a:xfrm>
          <a:prstGeom prst="rect">
            <a:avLst/>
          </a:prstGeom>
        </p:spPr>
      </p:pic>
      <p:pic>
        <p:nvPicPr>
          <p:cNvPr id="32" name="图片 59">
            <a:extLst>
              <a:ext uri="{FF2B5EF4-FFF2-40B4-BE49-F238E27FC236}">
                <a16:creationId xmlns:a16="http://schemas.microsoft.com/office/drawing/2014/main" id="{178B695F-615F-4800-8E59-D7B6EC1474F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596696" y="1322786"/>
            <a:ext cx="1396767" cy="868409"/>
          </a:xfrm>
          <a:prstGeom prst="rect">
            <a:avLst/>
          </a:prstGeom>
        </p:spPr>
      </p:pic>
    </p:spTree>
    <p:custDataLst>
      <p:tags r:id="rId1"/>
    </p:custDataLst>
    <p:extLst>
      <p:ext uri="{BB962C8B-B14F-4D97-AF65-F5344CB8AC3E}">
        <p14:creationId xmlns:p14="http://schemas.microsoft.com/office/powerpoint/2010/main" val="34573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2000"/>
                                        <p:tgtEl>
                                          <p:spTgt spid="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2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2000"/>
                                        <p:tgtEl>
                                          <p:spTgt spid="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20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4"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849" y="2314921"/>
            <a:ext cx="2414480" cy="2199899"/>
          </a:xfrm>
          <a:prstGeom prst="rect">
            <a:avLst/>
          </a:prstGeom>
        </p:spPr>
      </p:pic>
      <p:sp>
        <p:nvSpPr>
          <p:cNvPr id="62466" name="Text Box 4"/>
          <p:cNvSpPr txBox="1">
            <a:spLocks noChangeArrowheads="1"/>
          </p:cNvSpPr>
          <p:nvPr/>
        </p:nvSpPr>
        <p:spPr bwMode="auto">
          <a:xfrm>
            <a:off x="1537368" y="1861085"/>
            <a:ext cx="82145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t>E</a:t>
            </a:r>
            <a:r>
              <a:rPr lang="vi-VN" altLang="en-US" sz="2400" b="1" dirty="0"/>
              <a:t>m hãy </a:t>
            </a:r>
            <a:r>
              <a:rPr lang="en-US" altLang="en-US" sz="2400" b="1" dirty="0" err="1"/>
              <a:t>sắp</a:t>
            </a:r>
            <a:r>
              <a:rPr lang="en-US" altLang="en-US" sz="2400" b="1" dirty="0"/>
              <a:t> </a:t>
            </a:r>
            <a:r>
              <a:rPr lang="en-US" altLang="en-US" sz="2400" b="1" dirty="0" err="1"/>
              <a:t>xếp</a:t>
            </a:r>
            <a:r>
              <a:rPr lang="en-US" altLang="en-US" sz="2400" b="1" dirty="0"/>
              <a:t> quy trình sản xuất đường mía?</a:t>
            </a:r>
          </a:p>
        </p:txBody>
      </p:sp>
      <p:sp>
        <p:nvSpPr>
          <p:cNvPr id="3" name="TextBox 2"/>
          <p:cNvSpPr txBox="1"/>
          <p:nvPr/>
        </p:nvSpPr>
        <p:spPr>
          <a:xfrm>
            <a:off x="679113" y="632790"/>
            <a:ext cx="5477068"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rPr>
              <a:t>2. </a:t>
            </a:r>
            <a:r>
              <a:rPr lang="en-US" sz="3200" b="1" dirty="0" err="1">
                <a:solidFill>
                  <a:srgbClr val="FF0000"/>
                </a:solidFill>
                <a:latin typeface="Cambria" panose="02040503050406030204" pitchFamily="18" charset="0"/>
              </a:rPr>
              <a:t>Phát</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triển</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công</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nghiệp</a:t>
            </a:r>
            <a:endParaRPr lang="en-US" sz="3200" b="1" dirty="0">
              <a:solidFill>
                <a:srgbClr val="FF0000"/>
              </a:solidFill>
              <a:latin typeface="Cambria" panose="02040503050406030204" pitchFamily="18" charset="0"/>
            </a:endParaRPr>
          </a:p>
        </p:txBody>
      </p:sp>
      <p:pic>
        <p:nvPicPr>
          <p:cNvPr id="4" name="图片 5">
            <a:extLst>
              <a:ext uri="{FF2B5EF4-FFF2-40B4-BE49-F238E27FC236}">
                <a16:creationId xmlns:a16="http://schemas.microsoft.com/office/drawing/2014/main" id="{DFF8642D-02E0-45BB-AD31-4A7AC9D29C7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13668" y="2503802"/>
            <a:ext cx="1098263" cy="4646047"/>
          </a:xfrm>
          <a:prstGeom prst="rect">
            <a:avLst/>
          </a:prstGeom>
          <a:effectLst>
            <a:outerShdw blurRad="63500" dist="38100" dir="2700000" algn="tl" rotWithShape="0">
              <a:prstClr val="black">
                <a:alpha val="38000"/>
              </a:prstClr>
            </a:outerShdw>
          </a:effectLst>
        </p:spPr>
      </p:pic>
      <p:grpSp>
        <p:nvGrpSpPr>
          <p:cNvPr id="5" name="组合 8">
            <a:extLst>
              <a:ext uri="{FF2B5EF4-FFF2-40B4-BE49-F238E27FC236}">
                <a16:creationId xmlns:a16="http://schemas.microsoft.com/office/drawing/2014/main" id="{D050479D-46F7-43FC-9665-1D9523C10983}"/>
              </a:ext>
            </a:extLst>
          </p:cNvPr>
          <p:cNvGrpSpPr/>
          <p:nvPr/>
        </p:nvGrpSpPr>
        <p:grpSpPr>
          <a:xfrm rot="20923968">
            <a:off x="233441" y="4188319"/>
            <a:ext cx="1353486" cy="2106495"/>
            <a:chOff x="1364342" y="942426"/>
            <a:chExt cx="3611554" cy="5581669"/>
          </a:xfrm>
        </p:grpSpPr>
        <p:pic>
          <p:nvPicPr>
            <p:cNvPr id="6" name="图片 3">
              <a:extLst>
                <a:ext uri="{FF2B5EF4-FFF2-40B4-BE49-F238E27FC236}">
                  <a16:creationId xmlns:a16="http://schemas.microsoft.com/office/drawing/2014/main" id="{B78E6ADC-A14D-4E0B-881C-C71E274B7F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57647" y="942426"/>
              <a:ext cx="2518249" cy="2692353"/>
            </a:xfrm>
            <a:prstGeom prst="rect">
              <a:avLst/>
            </a:prstGeom>
            <a:effectLst>
              <a:outerShdw blurRad="63500" dist="38100" dir="2700000" algn="tl" rotWithShape="0">
                <a:prstClr val="black">
                  <a:alpha val="38000"/>
                </a:prstClr>
              </a:outerShdw>
            </a:effectLst>
          </p:spPr>
        </p:pic>
        <p:pic>
          <p:nvPicPr>
            <p:cNvPr id="7" name="图片 7">
              <a:extLst>
                <a:ext uri="{FF2B5EF4-FFF2-40B4-BE49-F238E27FC236}">
                  <a16:creationId xmlns:a16="http://schemas.microsoft.com/office/drawing/2014/main" id="{00E72459-0890-4013-881B-560CD60C145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64342" y="3370944"/>
              <a:ext cx="2952297" cy="3153151"/>
            </a:xfrm>
            <a:prstGeom prst="rect">
              <a:avLst/>
            </a:prstGeom>
            <a:effectLst>
              <a:outerShdw blurRad="63500" dist="38100" dir="2700000" algn="tl" rotWithShape="0">
                <a:prstClr val="black">
                  <a:alpha val="38000"/>
                </a:prstClr>
              </a:outerShdw>
            </a:effectLst>
          </p:spPr>
        </p:pic>
      </p:grpSp>
      <p:grpSp>
        <p:nvGrpSpPr>
          <p:cNvPr id="8" name="组合 34">
            <a:extLst>
              <a:ext uri="{FF2B5EF4-FFF2-40B4-BE49-F238E27FC236}">
                <a16:creationId xmlns:a16="http://schemas.microsoft.com/office/drawing/2014/main" id="{EF4A1D12-8940-4271-8140-4C527B03DC0F}"/>
              </a:ext>
            </a:extLst>
          </p:cNvPr>
          <p:cNvGrpSpPr/>
          <p:nvPr/>
        </p:nvGrpSpPr>
        <p:grpSpPr>
          <a:xfrm>
            <a:off x="8382619" y="-1366756"/>
            <a:ext cx="2040533" cy="3531170"/>
            <a:chOff x="9142970" y="-1812924"/>
            <a:chExt cx="2408862" cy="4390233"/>
          </a:xfrm>
        </p:grpSpPr>
        <p:cxnSp>
          <p:nvCxnSpPr>
            <p:cNvPr id="9" name="直接连接符 16">
              <a:extLst>
                <a:ext uri="{FF2B5EF4-FFF2-40B4-BE49-F238E27FC236}">
                  <a16:creationId xmlns:a16="http://schemas.microsoft.com/office/drawing/2014/main" id="{119DF2F2-17C8-4052-8DC5-BDB12F25CDB1}"/>
                </a:ext>
              </a:extLst>
            </p:cNvPr>
            <p:cNvCxnSpPr>
              <a:cxnSpLocks/>
            </p:cNvCxnSpPr>
            <p:nvPr/>
          </p:nvCxnSpPr>
          <p:spPr>
            <a:xfrm>
              <a:off x="9791246" y="-1812924"/>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0" name="直接连接符 17">
              <a:extLst>
                <a:ext uri="{FF2B5EF4-FFF2-40B4-BE49-F238E27FC236}">
                  <a16:creationId xmlns:a16="http://schemas.microsoft.com/office/drawing/2014/main" id="{0B410A63-B617-44D5-B0FB-0E27CDF9D024}"/>
                </a:ext>
              </a:extLst>
            </p:cNvPr>
            <p:cNvCxnSpPr>
              <a:cxnSpLocks/>
            </p:cNvCxnSpPr>
            <p:nvPr/>
          </p:nvCxnSpPr>
          <p:spPr>
            <a:xfrm>
              <a:off x="10995932" y="-1769381"/>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pic>
          <p:nvPicPr>
            <p:cNvPr id="11" name="图片 9">
              <a:extLst>
                <a:ext uri="{FF2B5EF4-FFF2-40B4-BE49-F238E27FC236}">
                  <a16:creationId xmlns:a16="http://schemas.microsoft.com/office/drawing/2014/main" id="{948782D2-15E6-4ACF-B770-869A5780337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142970" y="673071"/>
              <a:ext cx="2408862" cy="1904238"/>
            </a:xfrm>
            <a:prstGeom prst="rect">
              <a:avLst/>
            </a:prstGeom>
            <a:effectLst>
              <a:outerShdw blurRad="63500" dist="38100" dir="2700000" algn="tl" rotWithShape="0">
                <a:prstClr val="black">
                  <a:alpha val="38000"/>
                </a:prstClr>
              </a:outerShdw>
            </a:effectLst>
          </p:spPr>
        </p:pic>
      </p:grpSp>
      <p:grpSp>
        <p:nvGrpSpPr>
          <p:cNvPr id="12" name="组合 29">
            <a:extLst>
              <a:ext uri="{FF2B5EF4-FFF2-40B4-BE49-F238E27FC236}">
                <a16:creationId xmlns:a16="http://schemas.microsoft.com/office/drawing/2014/main" id="{902449ED-B794-4517-BA40-21D10DC29669}"/>
              </a:ext>
            </a:extLst>
          </p:cNvPr>
          <p:cNvGrpSpPr/>
          <p:nvPr/>
        </p:nvGrpSpPr>
        <p:grpSpPr>
          <a:xfrm>
            <a:off x="7110775" y="-2448286"/>
            <a:ext cx="1517587" cy="3839501"/>
            <a:chOff x="7089968" y="-1014638"/>
            <a:chExt cx="1517587" cy="3839501"/>
          </a:xfrm>
        </p:grpSpPr>
        <p:cxnSp>
          <p:nvCxnSpPr>
            <p:cNvPr id="13" name="直接连接符 14">
              <a:extLst>
                <a:ext uri="{FF2B5EF4-FFF2-40B4-BE49-F238E27FC236}">
                  <a16:creationId xmlns:a16="http://schemas.microsoft.com/office/drawing/2014/main" id="{0AC91550-4D0B-4407-BE78-8B32751394BB}"/>
                </a:ext>
              </a:extLst>
            </p:cNvPr>
            <p:cNvCxnSpPr>
              <a:cxnSpLocks/>
            </p:cNvCxnSpPr>
            <p:nvPr/>
          </p:nvCxnSpPr>
          <p:spPr>
            <a:xfrm>
              <a:off x="7527017" y="-1014638"/>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接连接符 15">
              <a:extLst>
                <a:ext uri="{FF2B5EF4-FFF2-40B4-BE49-F238E27FC236}">
                  <a16:creationId xmlns:a16="http://schemas.microsoft.com/office/drawing/2014/main" id="{C539E775-CCD9-438C-AAB5-2ED3E86EC229}"/>
                </a:ext>
              </a:extLst>
            </p:cNvPr>
            <p:cNvCxnSpPr>
              <a:cxnSpLocks/>
            </p:cNvCxnSpPr>
            <p:nvPr/>
          </p:nvCxnSpPr>
          <p:spPr>
            <a:xfrm>
              <a:off x="8211002" y="-1014638"/>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pic>
          <p:nvPicPr>
            <p:cNvPr id="15" name="图片 10">
              <a:extLst>
                <a:ext uri="{FF2B5EF4-FFF2-40B4-BE49-F238E27FC236}">
                  <a16:creationId xmlns:a16="http://schemas.microsoft.com/office/drawing/2014/main" id="{DEC49434-6CD5-4D06-A579-52FF358C25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89968" y="1625190"/>
              <a:ext cx="1517587" cy="1199673"/>
            </a:xfrm>
            <a:prstGeom prst="rect">
              <a:avLst/>
            </a:prstGeom>
            <a:effectLst>
              <a:outerShdw blurRad="63500" dist="38100" dir="2700000" algn="tl" rotWithShape="0">
                <a:prstClr val="black">
                  <a:alpha val="38000"/>
                </a:prstClr>
              </a:outerShdw>
            </a:effectLst>
          </p:spPr>
        </p:pic>
      </p:grpSp>
      <p:grpSp>
        <p:nvGrpSpPr>
          <p:cNvPr id="16" name="组合 30">
            <a:extLst>
              <a:ext uri="{FF2B5EF4-FFF2-40B4-BE49-F238E27FC236}">
                <a16:creationId xmlns:a16="http://schemas.microsoft.com/office/drawing/2014/main" id="{5B9F14B2-D539-4039-A2AF-EDD1034ACF73}"/>
              </a:ext>
            </a:extLst>
          </p:cNvPr>
          <p:cNvGrpSpPr/>
          <p:nvPr/>
        </p:nvGrpSpPr>
        <p:grpSpPr>
          <a:xfrm>
            <a:off x="10299091" y="-2448286"/>
            <a:ext cx="2028888" cy="4291307"/>
            <a:chOff x="2582301" y="-894472"/>
            <a:chExt cx="2028888" cy="4291307"/>
          </a:xfrm>
        </p:grpSpPr>
        <p:cxnSp>
          <p:nvCxnSpPr>
            <p:cNvPr id="17" name="直接连接符 12">
              <a:extLst>
                <a:ext uri="{FF2B5EF4-FFF2-40B4-BE49-F238E27FC236}">
                  <a16:creationId xmlns:a16="http://schemas.microsoft.com/office/drawing/2014/main" id="{D9FBCA6C-540B-4068-B5C9-EFFB5F8006C9}"/>
                </a:ext>
              </a:extLst>
            </p:cNvPr>
            <p:cNvCxnSpPr>
              <a:cxnSpLocks/>
            </p:cNvCxnSpPr>
            <p:nvPr/>
          </p:nvCxnSpPr>
          <p:spPr>
            <a:xfrm>
              <a:off x="3323772" y="-894472"/>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接连接符 13">
              <a:extLst>
                <a:ext uri="{FF2B5EF4-FFF2-40B4-BE49-F238E27FC236}">
                  <a16:creationId xmlns:a16="http://schemas.microsoft.com/office/drawing/2014/main" id="{C2621659-6CD0-4532-8041-DA6FC5896629}"/>
                </a:ext>
              </a:extLst>
            </p:cNvPr>
            <p:cNvCxnSpPr>
              <a:cxnSpLocks/>
            </p:cNvCxnSpPr>
            <p:nvPr/>
          </p:nvCxnSpPr>
          <p:spPr>
            <a:xfrm>
              <a:off x="4095141" y="-894472"/>
              <a:ext cx="0" cy="3135086"/>
            </a:xfrm>
            <a:prstGeom prst="line">
              <a:avLst/>
            </a:prstGeom>
            <a:ln w="57150">
              <a:solidFill>
                <a:schemeClr val="bg1"/>
              </a:solidFill>
            </a:ln>
            <a:effectLst>
              <a:outerShdw blurRad="38100" dist="889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pic>
          <p:nvPicPr>
            <p:cNvPr id="19" name="图片 11">
              <a:extLst>
                <a:ext uri="{FF2B5EF4-FFF2-40B4-BE49-F238E27FC236}">
                  <a16:creationId xmlns:a16="http://schemas.microsoft.com/office/drawing/2014/main" id="{6D2198F3-63C4-494F-B6B1-C437D79D4AB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582301" y="1792972"/>
              <a:ext cx="2028888" cy="1603863"/>
            </a:xfrm>
            <a:prstGeom prst="rect">
              <a:avLst/>
            </a:prstGeom>
            <a:effectLst>
              <a:outerShdw blurRad="63500" dist="38100" dir="2700000" algn="tl" rotWithShape="0">
                <a:prstClr val="black">
                  <a:alpha val="38000"/>
                </a:prstClr>
              </a:outerShdw>
            </a:effectLst>
          </p:spPr>
        </p:pic>
      </p:grpSp>
      <p:pic>
        <p:nvPicPr>
          <p:cNvPr id="20" name="图片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4874" y="-136468"/>
            <a:ext cx="3724275" cy="1838325"/>
          </a:xfrm>
          <a:prstGeom prst="rect">
            <a:avLst/>
          </a:prstGeom>
        </p:spPr>
      </p:pic>
      <p:pic>
        <p:nvPicPr>
          <p:cNvPr id="2" name="btnInknoeActivity"/>
          <p:cNvPicPr>
            <a:picLocks noChangeAspect="1"/>
          </p:cNvPicPr>
          <p:nvPr>
            <p:custDataLst>
              <p:tags r:id="rId1"/>
            </p:custDataLst>
          </p:nvPr>
        </p:nvPicPr>
        <p:blipFill>
          <a:blip r:embed="rId13" r:link="rId14" cstate="print">
            <a:extLst>
              <a:ext uri="{28A0092B-C50C-407E-A947-70E740481C1C}">
                <a14:useLocalDpi xmlns:a14="http://schemas.microsoft.com/office/drawing/2010/main" val="0"/>
              </a:ext>
            </a:extLst>
          </a:blip>
          <a:stretch>
            <a:fillRect/>
          </a:stretch>
        </p:blipFill>
        <p:spPr>
          <a:xfrm>
            <a:off x="9593052" y="1920842"/>
            <a:ext cx="1961818" cy="505139"/>
          </a:xfrm>
          <a:prstGeom prst="rect">
            <a:avLst/>
          </a:prstGeom>
        </p:spPr>
      </p:pic>
      <p:sp>
        <p:nvSpPr>
          <p:cNvPr id="22" name="TextBox 21"/>
          <p:cNvSpPr txBox="1"/>
          <p:nvPr/>
        </p:nvSpPr>
        <p:spPr>
          <a:xfrm>
            <a:off x="1566622" y="3073305"/>
            <a:ext cx="1932317" cy="400110"/>
          </a:xfrm>
          <a:prstGeom prst="rect">
            <a:avLst/>
          </a:prstGeom>
          <a:noFill/>
        </p:spPr>
        <p:txBody>
          <a:bodyPr wrap="square" rtlCol="0">
            <a:spAutoFit/>
          </a:bodyPr>
          <a:lstStyle/>
          <a:p>
            <a:r>
              <a:rPr lang="en-US" sz="2000" dirty="0">
                <a:latin typeface="Cambria" panose="02040503050406030204" pitchFamily="18" charset="0"/>
              </a:rPr>
              <a:t>Thu </a:t>
            </a:r>
            <a:r>
              <a:rPr lang="en-US" sz="2000" dirty="0" err="1">
                <a:latin typeface="Cambria" panose="02040503050406030204" pitchFamily="18" charset="0"/>
              </a:rPr>
              <a:t>hoạch</a:t>
            </a:r>
            <a:r>
              <a:rPr lang="en-US" sz="2000" dirty="0">
                <a:latin typeface="Cambria" panose="02040503050406030204" pitchFamily="18" charset="0"/>
              </a:rPr>
              <a:t> </a:t>
            </a:r>
            <a:r>
              <a:rPr lang="en-US" sz="2000" dirty="0" err="1">
                <a:latin typeface="Cambria" panose="02040503050406030204" pitchFamily="18" charset="0"/>
              </a:rPr>
              <a:t>mía</a:t>
            </a:r>
            <a:endParaRPr lang="en-US" sz="2000" dirty="0">
              <a:latin typeface="Cambria" panose="02040503050406030204" pitchFamily="18" charset="0"/>
            </a:endParaRPr>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1493" y="2282493"/>
            <a:ext cx="2414480" cy="2199899"/>
          </a:xfrm>
          <a:prstGeom prst="rect">
            <a:avLst/>
          </a:prstGeom>
        </p:spPr>
      </p:pic>
      <p:sp>
        <p:nvSpPr>
          <p:cNvPr id="26" name="TextBox 25"/>
          <p:cNvSpPr txBox="1"/>
          <p:nvPr/>
        </p:nvSpPr>
        <p:spPr>
          <a:xfrm>
            <a:off x="4875761" y="3000619"/>
            <a:ext cx="1605880" cy="707886"/>
          </a:xfrm>
          <a:prstGeom prst="rect">
            <a:avLst/>
          </a:prstGeom>
          <a:noFill/>
        </p:spPr>
        <p:txBody>
          <a:bodyPr wrap="square" rtlCol="0">
            <a:spAutoFit/>
          </a:bodyPr>
          <a:lstStyle/>
          <a:p>
            <a:pPr algn="ctr"/>
            <a:r>
              <a:rPr lang="en-US" sz="2000" dirty="0" err="1">
                <a:latin typeface="Cambria" panose="02040503050406030204" pitchFamily="18" charset="0"/>
              </a:rPr>
              <a:t>Sản</a:t>
            </a:r>
            <a:r>
              <a:rPr lang="en-US" sz="2000" dirty="0">
                <a:latin typeface="Cambria" panose="02040503050406030204" pitchFamily="18" charset="0"/>
              </a:rPr>
              <a:t> </a:t>
            </a:r>
            <a:r>
              <a:rPr lang="en-US" sz="2000" dirty="0" err="1">
                <a:latin typeface="Cambria" panose="02040503050406030204" pitchFamily="18" charset="0"/>
              </a:rPr>
              <a:t>xuất</a:t>
            </a:r>
            <a:r>
              <a:rPr lang="en-US" sz="2000" dirty="0">
                <a:latin typeface="Cambria" panose="02040503050406030204" pitchFamily="18" charset="0"/>
              </a:rPr>
              <a:t> </a:t>
            </a:r>
            <a:r>
              <a:rPr lang="en-US" sz="2000" dirty="0" err="1">
                <a:latin typeface="Cambria" panose="02040503050406030204" pitchFamily="18" charset="0"/>
              </a:rPr>
              <a:t>đường</a:t>
            </a:r>
            <a:r>
              <a:rPr lang="en-US" sz="2000" dirty="0">
                <a:latin typeface="Cambria" panose="02040503050406030204" pitchFamily="18" charset="0"/>
              </a:rPr>
              <a:t> </a:t>
            </a:r>
            <a:r>
              <a:rPr lang="en-US" sz="2000" dirty="0" err="1">
                <a:latin typeface="Cambria" panose="02040503050406030204" pitchFamily="18" charset="0"/>
              </a:rPr>
              <a:t>thô</a:t>
            </a:r>
            <a:endParaRPr lang="en-US" sz="2000" dirty="0">
              <a:latin typeface="Cambria" panose="02040503050406030204" pitchFamily="18" charset="0"/>
            </a:endParaRP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9648" y="2242235"/>
            <a:ext cx="2414480" cy="2199899"/>
          </a:xfrm>
          <a:prstGeom prst="rect">
            <a:avLst/>
          </a:prstGeom>
        </p:spPr>
      </p:pic>
      <p:sp>
        <p:nvSpPr>
          <p:cNvPr id="28" name="TextBox 27"/>
          <p:cNvSpPr txBox="1"/>
          <p:nvPr/>
        </p:nvSpPr>
        <p:spPr>
          <a:xfrm>
            <a:off x="7915422" y="3000619"/>
            <a:ext cx="1832188" cy="707886"/>
          </a:xfrm>
          <a:prstGeom prst="rect">
            <a:avLst/>
          </a:prstGeom>
          <a:noFill/>
        </p:spPr>
        <p:txBody>
          <a:bodyPr wrap="square" rtlCol="0">
            <a:spAutoFit/>
          </a:bodyPr>
          <a:lstStyle/>
          <a:p>
            <a:pPr algn="ctr"/>
            <a:r>
              <a:rPr lang="en-US" sz="2000" dirty="0" err="1">
                <a:latin typeface="Cambria" panose="02040503050406030204" pitchFamily="18" charset="0"/>
              </a:rPr>
              <a:t>Sản</a:t>
            </a:r>
            <a:r>
              <a:rPr lang="en-US" sz="2000" dirty="0">
                <a:latin typeface="Cambria" panose="02040503050406030204" pitchFamily="18" charset="0"/>
              </a:rPr>
              <a:t> </a:t>
            </a:r>
            <a:r>
              <a:rPr lang="en-US" sz="2000" dirty="0" err="1">
                <a:latin typeface="Cambria" panose="02040503050406030204" pitchFamily="18" charset="0"/>
              </a:rPr>
              <a:t>xuất</a:t>
            </a:r>
            <a:r>
              <a:rPr lang="en-US" sz="2000" dirty="0">
                <a:latin typeface="Cambria" panose="02040503050406030204" pitchFamily="18" charset="0"/>
              </a:rPr>
              <a:t> </a:t>
            </a:r>
            <a:r>
              <a:rPr lang="en-US" sz="2000" dirty="0" err="1">
                <a:latin typeface="Cambria" panose="02040503050406030204" pitchFamily="18" charset="0"/>
              </a:rPr>
              <a:t>đường</a:t>
            </a:r>
            <a:r>
              <a:rPr lang="en-US" sz="2000" dirty="0">
                <a:latin typeface="Cambria" panose="02040503050406030204" pitchFamily="18" charset="0"/>
              </a:rPr>
              <a:t> </a:t>
            </a:r>
            <a:r>
              <a:rPr lang="en-US" sz="2000" dirty="0" err="1">
                <a:latin typeface="Cambria" panose="02040503050406030204" pitchFamily="18" charset="0"/>
              </a:rPr>
              <a:t>kết</a:t>
            </a:r>
            <a:r>
              <a:rPr lang="en-US" sz="2000" dirty="0">
                <a:latin typeface="Cambria" panose="02040503050406030204" pitchFamily="18" charset="0"/>
              </a:rPr>
              <a:t> </a:t>
            </a:r>
            <a:r>
              <a:rPr lang="en-US" sz="2000" dirty="0" err="1">
                <a:latin typeface="Cambria" panose="02040503050406030204" pitchFamily="18" charset="0"/>
              </a:rPr>
              <a:t>tinh</a:t>
            </a:r>
            <a:endParaRPr lang="en-US" sz="2000" dirty="0">
              <a:latin typeface="Cambria" panose="02040503050406030204" pitchFamily="18" charset="0"/>
            </a:endParaRPr>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7544" y="3935573"/>
            <a:ext cx="2414480" cy="2199899"/>
          </a:xfrm>
          <a:prstGeom prst="rect">
            <a:avLst/>
          </a:prstGeom>
        </p:spPr>
      </p:pic>
      <p:sp>
        <p:nvSpPr>
          <p:cNvPr id="30" name="TextBox 29"/>
          <p:cNvSpPr txBox="1"/>
          <p:nvPr/>
        </p:nvSpPr>
        <p:spPr>
          <a:xfrm>
            <a:off x="2843317" y="4693957"/>
            <a:ext cx="1932317" cy="400110"/>
          </a:xfrm>
          <a:prstGeom prst="rect">
            <a:avLst/>
          </a:prstGeom>
          <a:noFill/>
        </p:spPr>
        <p:txBody>
          <a:bodyPr wrap="square" rtlCol="0">
            <a:spAutoFit/>
          </a:bodyPr>
          <a:lstStyle/>
          <a:p>
            <a:r>
              <a:rPr lang="en-US" sz="2000" dirty="0" err="1">
                <a:latin typeface="Cambria" panose="02040503050406030204" pitchFamily="18" charset="0"/>
              </a:rPr>
              <a:t>Vận</a:t>
            </a:r>
            <a:r>
              <a:rPr lang="en-US" sz="2000" dirty="0">
                <a:latin typeface="Cambria" panose="02040503050406030204" pitchFamily="18" charset="0"/>
              </a:rPr>
              <a:t> </a:t>
            </a:r>
            <a:r>
              <a:rPr lang="en-US" sz="2000" dirty="0" err="1">
                <a:latin typeface="Cambria" panose="02040503050406030204" pitchFamily="18" charset="0"/>
              </a:rPr>
              <a:t>chuyển</a:t>
            </a:r>
            <a:r>
              <a:rPr lang="en-US" sz="2000" dirty="0">
                <a:latin typeface="Cambria" panose="02040503050406030204" pitchFamily="18" charset="0"/>
              </a:rPr>
              <a:t> </a:t>
            </a:r>
            <a:r>
              <a:rPr lang="en-US" sz="2000" dirty="0" err="1">
                <a:latin typeface="Cambria" panose="02040503050406030204" pitchFamily="18" charset="0"/>
              </a:rPr>
              <a:t>mía</a:t>
            </a:r>
            <a:endParaRPr lang="en-US" sz="2000" dirty="0">
              <a:latin typeface="Cambria" panose="02040503050406030204" pitchFamily="18" charset="0"/>
            </a:endParaRPr>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938" y="3977423"/>
            <a:ext cx="2414480" cy="2199899"/>
          </a:xfrm>
          <a:prstGeom prst="rect">
            <a:avLst/>
          </a:prstGeom>
        </p:spPr>
      </p:pic>
      <p:sp>
        <p:nvSpPr>
          <p:cNvPr id="32" name="TextBox 31"/>
          <p:cNvSpPr txBox="1"/>
          <p:nvPr/>
        </p:nvSpPr>
        <p:spPr>
          <a:xfrm>
            <a:off x="7021324" y="4714940"/>
            <a:ext cx="1558908" cy="707886"/>
          </a:xfrm>
          <a:prstGeom prst="rect">
            <a:avLst/>
          </a:prstGeom>
          <a:noFill/>
        </p:spPr>
        <p:txBody>
          <a:bodyPr wrap="square" rtlCol="0">
            <a:spAutoFit/>
          </a:bodyPr>
          <a:lstStyle/>
          <a:p>
            <a:pPr algn="ctr"/>
            <a:r>
              <a:rPr lang="en-US" sz="2000" dirty="0" err="1">
                <a:latin typeface="Cambria" panose="02040503050406030204" pitchFamily="18" charset="0"/>
              </a:rPr>
              <a:t>Đóng</a:t>
            </a:r>
            <a:r>
              <a:rPr lang="en-US" sz="2000" dirty="0">
                <a:latin typeface="Cambria" panose="02040503050406030204" pitchFamily="18" charset="0"/>
              </a:rPr>
              <a:t> </a:t>
            </a:r>
            <a:r>
              <a:rPr lang="en-US" sz="2000" dirty="0" err="1">
                <a:latin typeface="Cambria" panose="02040503050406030204" pitchFamily="18" charset="0"/>
              </a:rPr>
              <a:t>gói</a:t>
            </a:r>
            <a:r>
              <a:rPr lang="en-US" sz="2000" dirty="0">
                <a:latin typeface="Cambria" panose="02040503050406030204" pitchFamily="18" charset="0"/>
              </a:rPr>
              <a:t> </a:t>
            </a:r>
            <a:r>
              <a:rPr lang="en-US" sz="2000" dirty="0" err="1">
                <a:latin typeface="Cambria" panose="02040503050406030204" pitchFamily="18" charset="0"/>
              </a:rPr>
              <a:t>sản</a:t>
            </a:r>
            <a:r>
              <a:rPr lang="en-US" sz="2000" dirty="0">
                <a:latin typeface="Cambria" panose="02040503050406030204" pitchFamily="18" charset="0"/>
              </a:rPr>
              <a:t> </a:t>
            </a:r>
            <a:r>
              <a:rPr lang="en-US" sz="2000" dirty="0" err="1">
                <a:latin typeface="Cambria" panose="02040503050406030204" pitchFamily="18" charset="0"/>
              </a:rPr>
              <a:t>phẩm</a:t>
            </a:r>
            <a:endParaRPr lang="en-US" sz="2000" dirty="0">
              <a:latin typeface="Cambria" panose="02040503050406030204" pitchFamily="18" charset="0"/>
            </a:endParaRPr>
          </a:p>
        </p:txBody>
      </p:sp>
      <p:sp>
        <p:nvSpPr>
          <p:cNvPr id="23" name="Rounded Rectangle 22"/>
          <p:cNvSpPr/>
          <p:nvPr/>
        </p:nvSpPr>
        <p:spPr>
          <a:xfrm>
            <a:off x="3670118" y="3551236"/>
            <a:ext cx="529812" cy="47980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6883016" y="3562370"/>
            <a:ext cx="529812" cy="47980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0053384" y="3533868"/>
            <a:ext cx="529812" cy="47980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5028603" y="5182922"/>
            <a:ext cx="529812" cy="47980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9004866" y="5184850"/>
            <a:ext cx="529812" cy="47980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4155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51000">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1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1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51000">
                                          <p:cBhvr additive="base">
                                            <p:cTn id="12" dur="1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1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51000">
                                          <p:cBhvr additive="base">
                                            <p:cTn id="15" dur="1000" fill="hold"/>
                                            <p:tgtEl>
                                              <p:spTgt spid="16"/>
                                            </p:tgtEl>
                                            <p:attrNameLst>
                                              <p:attrName>ppt_x</p:attrName>
                                            </p:attrNameLst>
                                          </p:cBhvr>
                                          <p:tavLst>
                                            <p:tav tm="0">
                                              <p:val>
                                                <p:strVal val="#ppt_x"/>
                                              </p:val>
                                            </p:tav>
                                            <p:tav tm="100000">
                                              <p:val>
                                                <p:strVal val="#ppt_x"/>
                                              </p:val>
                                            </p:tav>
                                          </p:tavLst>
                                        </p:anim>
                                        <p:anim calcmode="lin" valueType="num" p14:bounceEnd="51000">
                                          <p:cBhvr additive="base">
                                            <p:cTn id="16" dur="1000" fill="hold"/>
                                            <p:tgtEl>
                                              <p:spTgt spid="16"/>
                                            </p:tgtEl>
                                            <p:attrNameLst>
                                              <p:attrName>ppt_y</p:attrName>
                                            </p:attrNameLst>
                                          </p:cBhvr>
                                          <p:tavLst>
                                            <p:tav tm="0">
                                              <p:val>
                                                <p:strVal val="0-#ppt_h/2"/>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900" decel="100000" fill="hold"/>
                                            <p:tgtEl>
                                              <p:spTgt spid="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16" presetClass="entr" presetSubtype="2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0-#ppt_h/2"/>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900" decel="100000" fill="hold"/>
                                            <p:tgtEl>
                                              <p:spTgt spid="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16" presetClass="entr" presetSubtype="2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5000" r="-25000"/>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6896933-0863-49DD-AE4F-E4D561189425}"/>
              </a:ext>
            </a:extLst>
          </p:cNvPr>
          <p:cNvSpPr/>
          <p:nvPr/>
        </p:nvSpPr>
        <p:spPr>
          <a:xfrm>
            <a:off x="6616452" y="3578693"/>
            <a:ext cx="2748353"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7A2930-7667-43D2-8B42-8AF6C3389138}"/>
              </a:ext>
            </a:extLst>
          </p:cNvPr>
          <p:cNvSpPr/>
          <p:nvPr/>
        </p:nvSpPr>
        <p:spPr>
          <a:xfrm>
            <a:off x="5680810" y="290782"/>
            <a:ext cx="4619635" cy="2410458"/>
          </a:xfrm>
          <a:prstGeom prst="rect">
            <a:avLst/>
          </a:prstGeom>
          <a:noFill/>
        </p:spPr>
        <p:txBody>
          <a:bodyPr wrap="none" lIns="91440" tIns="45720" rIns="91440" bIns="45720" numCol="1">
            <a:prstTxWarp prst="textDeflate">
              <a:avLst/>
            </a:prstTxWarp>
            <a:spAutoFit/>
          </a:bodyPr>
          <a:lstStyle/>
          <a:p>
            <a:pPr algn="ctr"/>
            <a:r>
              <a:rPr lang="en-US" sz="8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8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8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a:r>
              <a:rPr lang="en-US" sz="8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grpSp>
        <p:nvGrpSpPr>
          <p:cNvPr id="7" name="Group 6">
            <a:extLst>
              <a:ext uri="{FF2B5EF4-FFF2-40B4-BE49-F238E27FC236}">
                <a16:creationId xmlns:a16="http://schemas.microsoft.com/office/drawing/2014/main" id="{D65C5C52-09B7-4024-8FFF-08FD166C1AAF}"/>
              </a:ext>
            </a:extLst>
          </p:cNvPr>
          <p:cNvGrpSpPr/>
          <p:nvPr/>
        </p:nvGrpSpPr>
        <p:grpSpPr>
          <a:xfrm>
            <a:off x="2105491" y="3019180"/>
            <a:ext cx="2529754" cy="2793361"/>
            <a:chOff x="4119963" y="3436882"/>
            <a:chExt cx="2522103" cy="2784913"/>
          </a:xfrm>
        </p:grpSpPr>
        <p:sp>
          <p:nvSpPr>
            <p:cNvPr id="8" name="Rounded Rectangle 26">
              <a:extLst>
                <a:ext uri="{FF2B5EF4-FFF2-40B4-BE49-F238E27FC236}">
                  <a16:creationId xmlns:a16="http://schemas.microsoft.com/office/drawing/2014/main" id="{FA89BFF6-B981-4A91-8380-4CB8A273D888}"/>
                </a:ext>
              </a:extLst>
            </p:cNvPr>
            <p:cNvSpPr/>
            <p:nvPr/>
          </p:nvSpPr>
          <p:spPr>
            <a:xfrm>
              <a:off x="5360275" y="4749526"/>
              <a:ext cx="794588" cy="1472269"/>
            </a:xfrm>
            <a:prstGeom prst="round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5">
              <a:extLst>
                <a:ext uri="{FF2B5EF4-FFF2-40B4-BE49-F238E27FC236}">
                  <a16:creationId xmlns:a16="http://schemas.microsoft.com/office/drawing/2014/main" id="{1469B872-B080-44C2-8A9F-5C2E3E434C22}"/>
                </a:ext>
              </a:extLst>
            </p:cNvPr>
            <p:cNvSpPr/>
            <p:nvPr/>
          </p:nvSpPr>
          <p:spPr>
            <a:xfrm>
              <a:off x="4526278" y="4686789"/>
              <a:ext cx="794588" cy="1472269"/>
            </a:xfrm>
            <a:prstGeom prst="round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0">
              <a:extLst>
                <a:ext uri="{FF2B5EF4-FFF2-40B4-BE49-F238E27FC236}">
                  <a16:creationId xmlns:a16="http://schemas.microsoft.com/office/drawing/2014/main" id="{25D20406-A7C6-4E01-B39F-8DE3C961ABF0}"/>
                </a:ext>
              </a:extLst>
            </p:cNvPr>
            <p:cNvSpPr/>
            <p:nvPr/>
          </p:nvSpPr>
          <p:spPr>
            <a:xfrm>
              <a:off x="4303984" y="3448382"/>
              <a:ext cx="2122981" cy="1899744"/>
            </a:xfrm>
            <a:prstGeom prst="roundRect">
              <a:avLst>
                <a:gd name="adj" fmla="val 21646"/>
              </a:avLst>
            </a:prstGeom>
            <a:solidFill>
              <a:srgbClr val="A54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6DD97C24-AC18-49B1-BC29-CB5E856B1C4E}"/>
                </a:ext>
              </a:extLst>
            </p:cNvPr>
            <p:cNvSpPr/>
            <p:nvPr/>
          </p:nvSpPr>
          <p:spPr>
            <a:xfrm flipV="1">
              <a:off x="4430111" y="3436882"/>
              <a:ext cx="1844566" cy="13486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B9207C8-1D1B-461E-ABDC-C1A387441D87}"/>
                </a:ext>
              </a:extLst>
            </p:cNvPr>
            <p:cNvSpPr/>
            <p:nvPr/>
          </p:nvSpPr>
          <p:spPr>
            <a:xfrm>
              <a:off x="5080225" y="4853113"/>
              <a:ext cx="528444" cy="492347"/>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2577FEA5-1E08-456C-A840-A7E3EE14F8F3}"/>
                </a:ext>
              </a:extLst>
            </p:cNvPr>
            <p:cNvSpPr/>
            <p:nvPr/>
          </p:nvSpPr>
          <p:spPr>
            <a:xfrm rot="16200000">
              <a:off x="4729790" y="5582963"/>
              <a:ext cx="387564" cy="794588"/>
            </a:xfrm>
            <a:prstGeom prst="flowChartDelay">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3">
              <a:extLst>
                <a:ext uri="{FF2B5EF4-FFF2-40B4-BE49-F238E27FC236}">
                  <a16:creationId xmlns:a16="http://schemas.microsoft.com/office/drawing/2014/main" id="{126FA6E1-B987-4CCE-B6F6-E6E5B7F3E607}"/>
                </a:ext>
              </a:extLst>
            </p:cNvPr>
            <p:cNvSpPr/>
            <p:nvPr/>
          </p:nvSpPr>
          <p:spPr>
            <a:xfrm rot="16200000">
              <a:off x="5581490" y="5654532"/>
              <a:ext cx="339938" cy="794588"/>
            </a:xfrm>
            <a:prstGeom prst="flowChartDelay">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1">
              <a:extLst>
                <a:ext uri="{FF2B5EF4-FFF2-40B4-BE49-F238E27FC236}">
                  <a16:creationId xmlns:a16="http://schemas.microsoft.com/office/drawing/2014/main" id="{8C4ED126-BCF4-4D34-94C1-EECEE10B5298}"/>
                </a:ext>
              </a:extLst>
            </p:cNvPr>
            <p:cNvSpPr/>
            <p:nvPr/>
          </p:nvSpPr>
          <p:spPr>
            <a:xfrm>
              <a:off x="4119963" y="3698333"/>
              <a:ext cx="462675" cy="1346142"/>
            </a:xfrm>
            <a:prstGeom prst="roundRect">
              <a:avLst>
                <a:gd name="adj" fmla="val 49754"/>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32">
              <a:extLst>
                <a:ext uri="{FF2B5EF4-FFF2-40B4-BE49-F238E27FC236}">
                  <a16:creationId xmlns:a16="http://schemas.microsoft.com/office/drawing/2014/main" id="{B5F70F4B-4705-4C84-91A1-AA91EA3F0B47}"/>
                </a:ext>
              </a:extLst>
            </p:cNvPr>
            <p:cNvSpPr/>
            <p:nvPr/>
          </p:nvSpPr>
          <p:spPr>
            <a:xfrm>
              <a:off x="6179391" y="3708184"/>
              <a:ext cx="462675" cy="1346142"/>
            </a:xfrm>
            <a:prstGeom prst="roundRect">
              <a:avLst>
                <a:gd name="adj" fmla="val 49754"/>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A8E99C8-AC64-4D9A-AF2F-F3377031067D}"/>
                </a:ext>
              </a:extLst>
            </p:cNvPr>
            <p:cNvSpPr/>
            <p:nvPr/>
          </p:nvSpPr>
          <p:spPr>
            <a:xfrm>
              <a:off x="5080680" y="4741695"/>
              <a:ext cx="157225" cy="157225"/>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0BC087-7ED0-4C21-B7A5-CCDD7554798B}"/>
                </a:ext>
              </a:extLst>
            </p:cNvPr>
            <p:cNvSpPr/>
            <p:nvPr/>
          </p:nvSpPr>
          <p:spPr>
            <a:xfrm>
              <a:off x="5477708" y="4741695"/>
              <a:ext cx="157225" cy="157225"/>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33">
              <a:extLst>
                <a:ext uri="{FF2B5EF4-FFF2-40B4-BE49-F238E27FC236}">
                  <a16:creationId xmlns:a16="http://schemas.microsoft.com/office/drawing/2014/main" id="{4E0C8968-384A-4A3F-B321-150E1988DFD3}"/>
                </a:ext>
              </a:extLst>
            </p:cNvPr>
            <p:cNvSpPr/>
            <p:nvPr/>
          </p:nvSpPr>
          <p:spPr>
            <a:xfrm flipV="1">
              <a:off x="5138445" y="4782294"/>
              <a:ext cx="443660" cy="81162"/>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87EC7E83-B8E7-48F4-A72D-77F389C90E2C}"/>
              </a:ext>
            </a:extLst>
          </p:cNvPr>
          <p:cNvGrpSpPr/>
          <p:nvPr/>
        </p:nvGrpSpPr>
        <p:grpSpPr>
          <a:xfrm>
            <a:off x="1883673" y="3885953"/>
            <a:ext cx="2982953" cy="2263227"/>
            <a:chOff x="9116622" y="4080294"/>
            <a:chExt cx="2973931" cy="2256382"/>
          </a:xfrm>
        </p:grpSpPr>
        <p:grpSp>
          <p:nvGrpSpPr>
            <p:cNvPr id="21" name="Group 20">
              <a:extLst>
                <a:ext uri="{FF2B5EF4-FFF2-40B4-BE49-F238E27FC236}">
                  <a16:creationId xmlns:a16="http://schemas.microsoft.com/office/drawing/2014/main" id="{AF4D8996-3467-45CA-84A3-7AD4E1E28260}"/>
                </a:ext>
              </a:extLst>
            </p:cNvPr>
            <p:cNvGrpSpPr/>
            <p:nvPr/>
          </p:nvGrpSpPr>
          <p:grpSpPr>
            <a:xfrm>
              <a:off x="9353504" y="4080294"/>
              <a:ext cx="2737049" cy="2256382"/>
              <a:chOff x="9080035" y="2596602"/>
              <a:chExt cx="3589900" cy="2959457"/>
            </a:xfrm>
          </p:grpSpPr>
          <p:sp>
            <p:nvSpPr>
              <p:cNvPr id="23" name="Rectangle 22">
                <a:extLst>
                  <a:ext uri="{FF2B5EF4-FFF2-40B4-BE49-F238E27FC236}">
                    <a16:creationId xmlns:a16="http://schemas.microsoft.com/office/drawing/2014/main" id="{5D91714F-92A0-46F4-8744-BE17F685C03A}"/>
                  </a:ext>
                </a:extLst>
              </p:cNvPr>
              <p:cNvSpPr/>
              <p:nvPr/>
            </p:nvSpPr>
            <p:spPr>
              <a:xfrm>
                <a:off x="9367325" y="2891878"/>
                <a:ext cx="2552700" cy="14344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37">
                <a:extLst>
                  <a:ext uri="{FF2B5EF4-FFF2-40B4-BE49-F238E27FC236}">
                    <a16:creationId xmlns:a16="http://schemas.microsoft.com/office/drawing/2014/main" id="{D65F4881-119E-4991-A546-7A1DD1B475F4}"/>
                  </a:ext>
                </a:extLst>
              </p:cNvPr>
              <p:cNvSpPr/>
              <p:nvPr/>
            </p:nvSpPr>
            <p:spPr>
              <a:xfrm>
                <a:off x="11691425" y="2644227"/>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38">
                <a:extLst>
                  <a:ext uri="{FF2B5EF4-FFF2-40B4-BE49-F238E27FC236}">
                    <a16:creationId xmlns:a16="http://schemas.microsoft.com/office/drawing/2014/main" id="{B979116E-DC44-425E-97EE-D7BB46199214}"/>
                  </a:ext>
                </a:extLst>
              </p:cNvPr>
              <p:cNvSpPr/>
              <p:nvPr/>
            </p:nvSpPr>
            <p:spPr>
              <a:xfrm>
                <a:off x="9080035" y="2596602"/>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40">
                <a:extLst>
                  <a:ext uri="{FF2B5EF4-FFF2-40B4-BE49-F238E27FC236}">
                    <a16:creationId xmlns:a16="http://schemas.microsoft.com/office/drawing/2014/main" id="{42E56D64-5E15-45D6-B4B3-C6D5136EEE90}"/>
                  </a:ext>
                </a:extLst>
              </p:cNvPr>
              <p:cNvSpPr/>
              <p:nvPr/>
            </p:nvSpPr>
            <p:spPr>
              <a:xfrm>
                <a:off x="12245433" y="2700638"/>
                <a:ext cx="424502" cy="285542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ounded Rectangle 43">
              <a:extLst>
                <a:ext uri="{FF2B5EF4-FFF2-40B4-BE49-F238E27FC236}">
                  <a16:creationId xmlns:a16="http://schemas.microsoft.com/office/drawing/2014/main" id="{6BEC321C-2FC8-4CCB-97E9-D29B6BB9850D}"/>
                </a:ext>
              </a:extLst>
            </p:cNvPr>
            <p:cNvSpPr/>
            <p:nvPr/>
          </p:nvSpPr>
          <p:spPr>
            <a:xfrm>
              <a:off x="9116622" y="4104047"/>
              <a:ext cx="291208" cy="223262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5387459C-58A7-4393-8F8E-FDC95B2C752E}"/>
              </a:ext>
            </a:extLst>
          </p:cNvPr>
          <p:cNvGrpSpPr/>
          <p:nvPr/>
        </p:nvGrpSpPr>
        <p:grpSpPr>
          <a:xfrm>
            <a:off x="1533507" y="406498"/>
            <a:ext cx="3635589" cy="2941283"/>
            <a:chOff x="3547978" y="824200"/>
            <a:chExt cx="3624593" cy="2932387"/>
          </a:xfrm>
        </p:grpSpPr>
        <p:sp>
          <p:nvSpPr>
            <p:cNvPr id="28" name="Rounded Rectangle 3">
              <a:extLst>
                <a:ext uri="{FF2B5EF4-FFF2-40B4-BE49-F238E27FC236}">
                  <a16:creationId xmlns:a16="http://schemas.microsoft.com/office/drawing/2014/main" id="{143A7DE4-77A1-4D04-92CE-FF339FD0EF61}"/>
                </a:ext>
              </a:extLst>
            </p:cNvPr>
            <p:cNvSpPr/>
            <p:nvPr/>
          </p:nvSpPr>
          <p:spPr>
            <a:xfrm>
              <a:off x="4303986" y="1707070"/>
              <a:ext cx="2112579" cy="2049517"/>
            </a:xfrm>
            <a:prstGeom prst="roundRect">
              <a:avLst>
                <a:gd name="adj" fmla="val 3743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elay 28">
              <a:extLst>
                <a:ext uri="{FF2B5EF4-FFF2-40B4-BE49-F238E27FC236}">
                  <a16:creationId xmlns:a16="http://schemas.microsoft.com/office/drawing/2014/main" id="{4886DAC1-FC11-403D-8485-BFB128F7843A}"/>
                </a:ext>
              </a:extLst>
            </p:cNvPr>
            <p:cNvSpPr/>
            <p:nvPr/>
          </p:nvSpPr>
          <p:spPr>
            <a:xfrm rot="16200000">
              <a:off x="4587765" y="540421"/>
              <a:ext cx="1545023" cy="2112581"/>
            </a:xfrm>
            <a:prstGeom prst="flowChartDelay">
              <a:avLst/>
            </a:prstGeom>
            <a:solidFill>
              <a:srgbClr val="A54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lay 29">
              <a:extLst>
                <a:ext uri="{FF2B5EF4-FFF2-40B4-BE49-F238E27FC236}">
                  <a16:creationId xmlns:a16="http://schemas.microsoft.com/office/drawing/2014/main" id="{0B4792E3-BBDC-43FA-9BC6-767A36C1996C}"/>
                </a:ext>
              </a:extLst>
            </p:cNvPr>
            <p:cNvSpPr/>
            <p:nvPr/>
          </p:nvSpPr>
          <p:spPr>
            <a:xfrm>
              <a:off x="6416565" y="2369223"/>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a:extLst>
                <a:ext uri="{FF2B5EF4-FFF2-40B4-BE49-F238E27FC236}">
                  <a16:creationId xmlns:a16="http://schemas.microsoft.com/office/drawing/2014/main" id="{FF55B12F-B00D-4A0B-B275-489829C21C14}"/>
                </a:ext>
              </a:extLst>
            </p:cNvPr>
            <p:cNvSpPr/>
            <p:nvPr/>
          </p:nvSpPr>
          <p:spPr>
            <a:xfrm flipH="1">
              <a:off x="4004439" y="2384991"/>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a:extLst>
                <a:ext uri="{FF2B5EF4-FFF2-40B4-BE49-F238E27FC236}">
                  <a16:creationId xmlns:a16="http://schemas.microsoft.com/office/drawing/2014/main" id="{B9A4F3A6-EFA2-4CDC-8DAC-3957816F3AD8}"/>
                </a:ext>
              </a:extLst>
            </p:cNvPr>
            <p:cNvSpPr/>
            <p:nvPr/>
          </p:nvSpPr>
          <p:spPr>
            <a:xfrm rot="16200000">
              <a:off x="4855450" y="233733"/>
              <a:ext cx="1009650" cy="3624593"/>
            </a:xfrm>
            <a:prstGeom prst="moon">
              <a:avLst>
                <a:gd name="adj" fmla="val 35849"/>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12">
              <a:extLst>
                <a:ext uri="{FF2B5EF4-FFF2-40B4-BE49-F238E27FC236}">
                  <a16:creationId xmlns:a16="http://schemas.microsoft.com/office/drawing/2014/main" id="{FE6DCABE-EE84-4862-82D0-280EB4AC8B19}"/>
                </a:ext>
              </a:extLst>
            </p:cNvPr>
            <p:cNvSpPr/>
            <p:nvPr/>
          </p:nvSpPr>
          <p:spPr>
            <a:xfrm>
              <a:off x="5188531"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10">
              <a:extLst>
                <a:ext uri="{FF2B5EF4-FFF2-40B4-BE49-F238E27FC236}">
                  <a16:creationId xmlns:a16="http://schemas.microsoft.com/office/drawing/2014/main" id="{ADED1428-DE80-41DF-A53A-DB7131476470}"/>
                </a:ext>
              </a:extLst>
            </p:cNvPr>
            <p:cNvSpPr/>
            <p:nvPr/>
          </p:nvSpPr>
          <p:spPr>
            <a:xfrm>
              <a:off x="5032615"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5">
              <a:extLst>
                <a:ext uri="{FF2B5EF4-FFF2-40B4-BE49-F238E27FC236}">
                  <a16:creationId xmlns:a16="http://schemas.microsoft.com/office/drawing/2014/main" id="{AB25ED47-1025-492C-A34A-F0974526F74F}"/>
                </a:ext>
              </a:extLst>
            </p:cNvPr>
            <p:cNvSpPr/>
            <p:nvPr/>
          </p:nvSpPr>
          <p:spPr>
            <a:xfrm>
              <a:off x="5500362"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6">
              <a:extLst>
                <a:ext uri="{FF2B5EF4-FFF2-40B4-BE49-F238E27FC236}">
                  <a16:creationId xmlns:a16="http://schemas.microsoft.com/office/drawing/2014/main" id="{E7336AD7-C279-4C27-AF4F-64360B44DA32}"/>
                </a:ext>
              </a:extLst>
            </p:cNvPr>
            <p:cNvSpPr/>
            <p:nvPr/>
          </p:nvSpPr>
          <p:spPr>
            <a:xfrm>
              <a:off x="5344447"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17">
              <a:extLst>
                <a:ext uri="{FF2B5EF4-FFF2-40B4-BE49-F238E27FC236}">
                  <a16:creationId xmlns:a16="http://schemas.microsoft.com/office/drawing/2014/main" id="{B2711FD2-F419-4EA1-AA16-D16399F9FFE8}"/>
                </a:ext>
              </a:extLst>
            </p:cNvPr>
            <p:cNvSpPr/>
            <p:nvPr/>
          </p:nvSpPr>
          <p:spPr>
            <a:xfrm>
              <a:off x="5305100" y="2646436"/>
              <a:ext cx="160020" cy="358140"/>
            </a:xfrm>
            <a:prstGeom prst="roundRect">
              <a:avLst>
                <a:gd name="adj" fmla="val 3006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18">
              <a:extLst>
                <a:ext uri="{FF2B5EF4-FFF2-40B4-BE49-F238E27FC236}">
                  <a16:creationId xmlns:a16="http://schemas.microsoft.com/office/drawing/2014/main" id="{F9B5C04F-618C-4E41-8CF1-981F17C0D85A}"/>
                </a:ext>
              </a:extLst>
            </p:cNvPr>
            <p:cNvSpPr/>
            <p:nvPr/>
          </p:nvSpPr>
          <p:spPr>
            <a:xfrm rot="16200000">
              <a:off x="5858731" y="2430052"/>
              <a:ext cx="74628"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19">
              <a:extLst>
                <a:ext uri="{FF2B5EF4-FFF2-40B4-BE49-F238E27FC236}">
                  <a16:creationId xmlns:a16="http://schemas.microsoft.com/office/drawing/2014/main" id="{DD80342F-3AB0-4DF7-8FB7-177268BE2508}"/>
                </a:ext>
              </a:extLst>
            </p:cNvPr>
            <p:cNvSpPr/>
            <p:nvPr/>
          </p:nvSpPr>
          <p:spPr>
            <a:xfrm rot="16200000">
              <a:off x="4758181" y="2427361"/>
              <a:ext cx="80010"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25445" y="2177594"/>
            <a:ext cx="1622629" cy="1340147"/>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2297" y="5027048"/>
            <a:ext cx="1088460" cy="882862"/>
          </a:xfrm>
          <a:prstGeom prst="rect">
            <a:avLst/>
          </a:prstGeom>
        </p:spPr>
      </p:pic>
      <p:sp>
        <p:nvSpPr>
          <p:cNvPr id="44" name="Rectangle 43">
            <a:extLst>
              <a:ext uri="{FF2B5EF4-FFF2-40B4-BE49-F238E27FC236}">
                <a16:creationId xmlns:a16="http://schemas.microsoft.com/office/drawing/2014/main" id="{4B8F0FD2-8304-4804-86AC-C33ED279E2D1}"/>
              </a:ext>
            </a:extLst>
          </p:cNvPr>
          <p:cNvSpPr/>
          <p:nvPr/>
        </p:nvSpPr>
        <p:spPr>
          <a:xfrm>
            <a:off x="6736615" y="3604025"/>
            <a:ext cx="2436373" cy="830997"/>
          </a:xfrm>
          <a:prstGeom prst="rect">
            <a:avLst/>
          </a:prstGeom>
          <a:noFill/>
        </p:spPr>
        <p:txBody>
          <a:bodyPr wrap="none" lIns="91440" tIns="45720" rIns="91440" bIns="45720">
            <a:spAutoFit/>
          </a:bodyPr>
          <a:lstStyle/>
          <a:p>
            <a:pPr algn="ctr"/>
            <a:r>
              <a:rPr lang="en-US" sz="4800" b="1">
                <a:ln w="12700" cmpd="sng">
                  <a:noFill/>
                  <a:prstDash val="solid"/>
                </a:ln>
                <a:solidFill>
                  <a:srgbClr val="00B0F0"/>
                </a:solidFill>
              </a:rPr>
              <a:t>BẮT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0757" y="7273075"/>
            <a:ext cx="609600" cy="609600"/>
          </a:xfrm>
          <a:prstGeom prst="rect">
            <a:avLst/>
          </a:prstGeom>
        </p:spPr>
      </p:pic>
    </p:spTree>
    <p:extLst>
      <p:ext uri="{BB962C8B-B14F-4D97-AF65-F5344CB8AC3E}">
        <p14:creationId xmlns:p14="http://schemas.microsoft.com/office/powerpoint/2010/main" val="351150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0.00117 -7.40741E-7 L -0.00117 0.01644 " pathEditMode="relative" rAng="0" ptsTypes="AA">
                                      <p:cBhvr>
                                        <p:cTn id="6" dur="750" fill="hold"/>
                                        <p:tgtEl>
                                          <p:spTgt spid="27"/>
                                        </p:tgtEl>
                                        <p:attrNameLst>
                                          <p:attrName>ppt_x</p:attrName>
                                          <p:attrName>ppt_y</p:attrName>
                                        </p:attrNameLst>
                                      </p:cBhvr>
                                      <p:rCtr x="0" y="810"/>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874420" y="1258303"/>
            <a:ext cx="4737458" cy="2632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8169" y="1258303"/>
            <a:ext cx="4286250" cy="2632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8169" y="3890890"/>
            <a:ext cx="4286250" cy="2510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4419" y="3898633"/>
            <a:ext cx="4737458" cy="2502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397351" y="375333"/>
            <a:ext cx="5477068"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rPr>
              <a:t>2. </a:t>
            </a:r>
            <a:r>
              <a:rPr lang="en-US" sz="3200" b="1" dirty="0" err="1">
                <a:solidFill>
                  <a:srgbClr val="FF0000"/>
                </a:solidFill>
                <a:latin typeface="Cambria" panose="02040503050406030204" pitchFamily="18" charset="0"/>
              </a:rPr>
              <a:t>Phát</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triển</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công</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nghiệp</a:t>
            </a:r>
            <a:endParaRPr lang="en-US" sz="3200" b="1" dirty="0">
              <a:solidFill>
                <a:srgbClr val="FF0000"/>
              </a:solidFill>
              <a:latin typeface="Cambria" panose="02040503050406030204" pitchFamily="18" charset="0"/>
            </a:endParaRPr>
          </a:p>
        </p:txBody>
      </p:sp>
      <p:sp>
        <p:nvSpPr>
          <p:cNvPr id="6" name="TextBox 5"/>
          <p:cNvSpPr txBox="1"/>
          <p:nvPr/>
        </p:nvSpPr>
        <p:spPr>
          <a:xfrm>
            <a:off x="3738332" y="3592695"/>
            <a:ext cx="45048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tàu</a:t>
            </a:r>
            <a:r>
              <a:rPr lang="en-US" sz="2400" dirty="0">
                <a:latin typeface="Arial" panose="020B0604020202020204" pitchFamily="34" charset="0"/>
                <a:cs typeface="Arial" panose="020B0604020202020204" pitchFamily="34" charset="0"/>
              </a:rPr>
              <a:t> Dung </a:t>
            </a:r>
            <a:r>
              <a:rPr lang="en-US" sz="2400" dirty="0" err="1">
                <a:latin typeface="Arial" panose="020B0604020202020204" pitchFamily="34" charset="0"/>
                <a:cs typeface="Arial" panose="020B0604020202020204" pitchFamily="34" charset="0"/>
              </a:rPr>
              <a:t>Quất</a:t>
            </a:r>
            <a:endParaRPr lang="en-US" sz="2400" dirty="0">
              <a:latin typeface="Arial" panose="020B0604020202020204" pitchFamily="34" charset="0"/>
              <a:cs typeface="Arial" panose="020B0604020202020204" pitchFamily="34" charset="0"/>
            </a:endParaRPr>
          </a:p>
        </p:txBody>
      </p:sp>
      <p:pic>
        <p:nvPicPr>
          <p:cNvPr id="10" name="图片 6">
            <a:extLst>
              <a:ext uri="{FF2B5EF4-FFF2-40B4-BE49-F238E27FC236}">
                <a16:creationId xmlns:a16="http://schemas.microsoft.com/office/drawing/2014/main" id="{7DA6A5A3-2A89-471F-BF9E-3CA96DB64C2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763113" y="3218989"/>
            <a:ext cx="3603508" cy="3639011"/>
          </a:xfrm>
          <a:prstGeom prst="rect">
            <a:avLst/>
          </a:prstGeom>
        </p:spPr>
      </p:pic>
      <p:pic>
        <p:nvPicPr>
          <p:cNvPr id="11" name="图片 5">
            <a:extLst>
              <a:ext uri="{FF2B5EF4-FFF2-40B4-BE49-F238E27FC236}">
                <a16:creationId xmlns:a16="http://schemas.microsoft.com/office/drawing/2014/main" id="{029C9D5F-187A-4A06-B17E-7ABA415C082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111152" y="5904942"/>
            <a:ext cx="812032" cy="771876"/>
          </a:xfrm>
          <a:prstGeom prst="rect">
            <a:avLst/>
          </a:prstGeom>
        </p:spPr>
      </p:pic>
      <p:pic>
        <p:nvPicPr>
          <p:cNvPr id="12" name="图片 7">
            <a:extLst>
              <a:ext uri="{FF2B5EF4-FFF2-40B4-BE49-F238E27FC236}">
                <a16:creationId xmlns:a16="http://schemas.microsoft.com/office/drawing/2014/main" id="{52C79024-173F-478D-82CB-453FD81B60C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925840" y="5928122"/>
            <a:ext cx="812032" cy="771876"/>
          </a:xfrm>
          <a:prstGeom prst="rect">
            <a:avLst/>
          </a:prstGeom>
        </p:spPr>
      </p:pic>
    </p:spTree>
    <p:custDataLst>
      <p:tags r:id="rId1"/>
    </p:custDataLst>
    <p:extLst>
      <p:ext uri="{BB962C8B-B14F-4D97-AF65-F5344CB8AC3E}">
        <p14:creationId xmlns:p14="http://schemas.microsoft.com/office/powerpoint/2010/main" val="23233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图片 22">
            <a:extLst>
              <a:ext uri="{FF2B5EF4-FFF2-40B4-BE49-F238E27FC236}">
                <a16:creationId xmlns:a16="http://schemas.microsoft.com/office/drawing/2014/main" id="{2DF0BFBC-88F9-4EFA-BB96-546C6FC3E75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3613" y="1032603"/>
            <a:ext cx="4626780" cy="4379115"/>
          </a:xfrm>
          <a:prstGeom prst="rect">
            <a:avLst/>
          </a:prstGeom>
        </p:spPr>
      </p:pic>
      <p:grpSp>
        <p:nvGrpSpPr>
          <p:cNvPr id="4" name="Group 42"/>
          <p:cNvGrpSpPr>
            <a:grpSpLocks/>
          </p:cNvGrpSpPr>
          <p:nvPr/>
        </p:nvGrpSpPr>
        <p:grpSpPr bwMode="auto">
          <a:xfrm rot="-636147">
            <a:off x="4034327" y="2931399"/>
            <a:ext cx="3115802" cy="900398"/>
            <a:chOff x="1321" y="2532"/>
            <a:chExt cx="1514" cy="535"/>
          </a:xfrm>
        </p:grpSpPr>
        <p:sp>
          <p:nvSpPr>
            <p:cNvPr id="5" name="Freeform 7"/>
            <p:cNvSpPr>
              <a:spLocks noChangeArrowheads="1"/>
            </p:cNvSpPr>
            <p:nvPr/>
          </p:nvSpPr>
          <p:spPr bwMode="auto">
            <a:xfrm rot="2178985">
              <a:off x="1338" y="2704"/>
              <a:ext cx="1497" cy="363"/>
            </a:xfrm>
            <a:custGeom>
              <a:avLst/>
              <a:gdLst>
                <a:gd name="T0" fmla="*/ 0 w 1887"/>
                <a:gd name="T1" fmla="*/ 144 h 288"/>
                <a:gd name="T2" fmla="*/ 0 w 1887"/>
                <a:gd name="T3" fmla="*/ 144 h 288"/>
                <a:gd name="T4" fmla="*/ 12 w 1887"/>
                <a:gd name="T5" fmla="*/ 134 h 288"/>
                <a:gd name="T6" fmla="*/ 52 w 1887"/>
                <a:gd name="T7" fmla="*/ 143 h 288"/>
                <a:gd name="T8" fmla="*/ 115 w 1887"/>
                <a:gd name="T9" fmla="*/ 164 h 288"/>
                <a:gd name="T10" fmla="*/ 199 w 1887"/>
                <a:gd name="T11" fmla="*/ 196 h 288"/>
                <a:gd name="T12" fmla="*/ 301 w 1887"/>
                <a:gd name="T13" fmla="*/ 235 h 288"/>
                <a:gd name="T14" fmla="*/ 420 w 1887"/>
                <a:gd name="T15" fmla="*/ 278 h 288"/>
                <a:gd name="T16" fmla="*/ 551 w 1887"/>
                <a:gd name="T17" fmla="*/ 320 h 288"/>
                <a:gd name="T18" fmla="*/ 693 w 1887"/>
                <a:gd name="T19" fmla="*/ 359 h 288"/>
                <a:gd name="T20" fmla="*/ 843 w 1887"/>
                <a:gd name="T21" fmla="*/ 392 h 288"/>
                <a:gd name="T22" fmla="*/ 998 w 1887"/>
                <a:gd name="T23" fmla="*/ 414 h 288"/>
                <a:gd name="T24" fmla="*/ 1155 w 1887"/>
                <a:gd name="T25" fmla="*/ 423 h 288"/>
                <a:gd name="T26" fmla="*/ 1313 w 1887"/>
                <a:gd name="T27" fmla="*/ 414 h 288"/>
                <a:gd name="T28" fmla="*/ 1467 w 1887"/>
                <a:gd name="T29" fmla="*/ 386 h 288"/>
                <a:gd name="T30" fmla="*/ 1616 w 1887"/>
                <a:gd name="T31" fmla="*/ 333 h 288"/>
                <a:gd name="T32" fmla="*/ 1757 w 1887"/>
                <a:gd name="T33" fmla="*/ 254 h 288"/>
                <a:gd name="T34" fmla="*/ 1887 w 1887"/>
                <a:gd name="T35" fmla="*/ 144 h 288"/>
                <a:gd name="T36" fmla="*/ 1887 w 1887"/>
                <a:gd name="T37" fmla="*/ 144 h 288"/>
                <a:gd name="T38" fmla="*/ 1823 w 1887"/>
                <a:gd name="T39" fmla="*/ 203 h 288"/>
                <a:gd name="T40" fmla="*/ 1688 w 1887"/>
                <a:gd name="T41" fmla="*/ 302 h 288"/>
                <a:gd name="T42" fmla="*/ 1543 w 1887"/>
                <a:gd name="T43" fmla="*/ 376 h 288"/>
                <a:gd name="T44" fmla="*/ 1392 w 1887"/>
                <a:gd name="T45" fmla="*/ 426 h 288"/>
                <a:gd name="T46" fmla="*/ 1236 w 1887"/>
                <a:gd name="T47" fmla="*/ 457 h 288"/>
                <a:gd name="T48" fmla="*/ 1079 w 1887"/>
                <a:gd name="T49" fmla="*/ 469 h 288"/>
                <a:gd name="T50" fmla="*/ 924 w 1887"/>
                <a:gd name="T51" fmla="*/ 466 h 288"/>
                <a:gd name="T52" fmla="*/ 772 w 1887"/>
                <a:gd name="T53" fmla="*/ 450 h 288"/>
                <a:gd name="T54" fmla="*/ 626 w 1887"/>
                <a:gd name="T55" fmla="*/ 424 h 288"/>
                <a:gd name="T56" fmla="*/ 489 w 1887"/>
                <a:gd name="T57" fmla="*/ 389 h 288"/>
                <a:gd name="T58" fmla="*/ 364 w 1887"/>
                <a:gd name="T59" fmla="*/ 349 h 288"/>
                <a:gd name="T60" fmla="*/ 253 w 1887"/>
                <a:gd name="T61" fmla="*/ 307 h 288"/>
                <a:gd name="T62" fmla="*/ 159 w 1887"/>
                <a:gd name="T63" fmla="*/ 263 h 288"/>
                <a:gd name="T64" fmla="*/ 84 w 1887"/>
                <a:gd name="T65" fmla="*/ 222 h 288"/>
                <a:gd name="T66" fmla="*/ 32 w 1887"/>
                <a:gd name="T67" fmla="*/ 185 h 288"/>
                <a:gd name="T68" fmla="*/ 4 w 1887"/>
                <a:gd name="T69" fmla="*/ 155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87"/>
                <a:gd name="T106" fmla="*/ 0 h 288"/>
                <a:gd name="T107" fmla="*/ 1887 w 1887"/>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87" h="288">
                  <a:moveTo>
                    <a:pt x="0" y="144"/>
                  </a:moveTo>
                  <a:lnTo>
                    <a:pt x="0" y="144"/>
                  </a:lnTo>
                  <a:lnTo>
                    <a:pt x="2" y="137"/>
                  </a:lnTo>
                  <a:lnTo>
                    <a:pt x="12" y="134"/>
                  </a:lnTo>
                  <a:lnTo>
                    <a:pt x="29" y="137"/>
                  </a:lnTo>
                  <a:lnTo>
                    <a:pt x="52" y="143"/>
                  </a:lnTo>
                  <a:lnTo>
                    <a:pt x="80" y="152"/>
                  </a:lnTo>
                  <a:lnTo>
                    <a:pt x="115" y="164"/>
                  </a:lnTo>
                  <a:lnTo>
                    <a:pt x="154" y="179"/>
                  </a:lnTo>
                  <a:lnTo>
                    <a:pt x="199" y="196"/>
                  </a:lnTo>
                  <a:lnTo>
                    <a:pt x="248" y="215"/>
                  </a:lnTo>
                  <a:lnTo>
                    <a:pt x="301" y="235"/>
                  </a:lnTo>
                  <a:lnTo>
                    <a:pt x="359" y="256"/>
                  </a:lnTo>
                  <a:lnTo>
                    <a:pt x="420" y="278"/>
                  </a:lnTo>
                  <a:lnTo>
                    <a:pt x="484" y="299"/>
                  </a:lnTo>
                  <a:lnTo>
                    <a:pt x="551" y="320"/>
                  </a:lnTo>
                  <a:lnTo>
                    <a:pt x="621" y="340"/>
                  </a:lnTo>
                  <a:lnTo>
                    <a:pt x="693" y="359"/>
                  </a:lnTo>
                  <a:lnTo>
                    <a:pt x="767" y="376"/>
                  </a:lnTo>
                  <a:lnTo>
                    <a:pt x="843" y="392"/>
                  </a:lnTo>
                  <a:lnTo>
                    <a:pt x="920" y="404"/>
                  </a:lnTo>
                  <a:lnTo>
                    <a:pt x="998" y="414"/>
                  </a:lnTo>
                  <a:lnTo>
                    <a:pt x="1077" y="420"/>
                  </a:lnTo>
                  <a:lnTo>
                    <a:pt x="1155" y="423"/>
                  </a:lnTo>
                  <a:lnTo>
                    <a:pt x="1234" y="421"/>
                  </a:lnTo>
                  <a:lnTo>
                    <a:pt x="1313" y="414"/>
                  </a:lnTo>
                  <a:lnTo>
                    <a:pt x="1390" y="403"/>
                  </a:lnTo>
                  <a:lnTo>
                    <a:pt x="1467" y="386"/>
                  </a:lnTo>
                  <a:lnTo>
                    <a:pt x="1542" y="363"/>
                  </a:lnTo>
                  <a:lnTo>
                    <a:pt x="1616" y="333"/>
                  </a:lnTo>
                  <a:lnTo>
                    <a:pt x="1688" y="297"/>
                  </a:lnTo>
                  <a:lnTo>
                    <a:pt x="1757" y="254"/>
                  </a:lnTo>
                  <a:lnTo>
                    <a:pt x="1823" y="203"/>
                  </a:lnTo>
                  <a:lnTo>
                    <a:pt x="1887" y="144"/>
                  </a:lnTo>
                  <a:lnTo>
                    <a:pt x="1823" y="203"/>
                  </a:lnTo>
                  <a:lnTo>
                    <a:pt x="1757" y="256"/>
                  </a:lnTo>
                  <a:lnTo>
                    <a:pt x="1688" y="302"/>
                  </a:lnTo>
                  <a:lnTo>
                    <a:pt x="1616" y="342"/>
                  </a:lnTo>
                  <a:lnTo>
                    <a:pt x="1543" y="376"/>
                  </a:lnTo>
                  <a:lnTo>
                    <a:pt x="1468" y="404"/>
                  </a:lnTo>
                  <a:lnTo>
                    <a:pt x="1392" y="426"/>
                  </a:lnTo>
                  <a:lnTo>
                    <a:pt x="1314" y="444"/>
                  </a:lnTo>
                  <a:lnTo>
                    <a:pt x="1236" y="457"/>
                  </a:lnTo>
                  <a:lnTo>
                    <a:pt x="1158" y="465"/>
                  </a:lnTo>
                  <a:lnTo>
                    <a:pt x="1079" y="469"/>
                  </a:lnTo>
                  <a:lnTo>
                    <a:pt x="1001" y="469"/>
                  </a:lnTo>
                  <a:lnTo>
                    <a:pt x="924" y="466"/>
                  </a:lnTo>
                  <a:lnTo>
                    <a:pt x="847" y="459"/>
                  </a:lnTo>
                  <a:lnTo>
                    <a:pt x="772" y="450"/>
                  </a:lnTo>
                  <a:lnTo>
                    <a:pt x="698" y="438"/>
                  </a:lnTo>
                  <a:lnTo>
                    <a:pt x="626" y="424"/>
                  </a:lnTo>
                  <a:lnTo>
                    <a:pt x="556" y="407"/>
                  </a:lnTo>
                  <a:lnTo>
                    <a:pt x="489" y="389"/>
                  </a:lnTo>
                  <a:lnTo>
                    <a:pt x="425" y="370"/>
                  </a:lnTo>
                  <a:lnTo>
                    <a:pt x="364" y="349"/>
                  </a:lnTo>
                  <a:lnTo>
                    <a:pt x="307" y="328"/>
                  </a:lnTo>
                  <a:lnTo>
                    <a:pt x="253" y="307"/>
                  </a:lnTo>
                  <a:lnTo>
                    <a:pt x="204" y="285"/>
                  </a:lnTo>
                  <a:lnTo>
                    <a:pt x="159" y="263"/>
                  </a:lnTo>
                  <a:lnTo>
                    <a:pt x="119" y="242"/>
                  </a:lnTo>
                  <a:lnTo>
                    <a:pt x="84" y="222"/>
                  </a:lnTo>
                  <a:lnTo>
                    <a:pt x="55" y="203"/>
                  </a:lnTo>
                  <a:lnTo>
                    <a:pt x="32" y="185"/>
                  </a:lnTo>
                  <a:lnTo>
                    <a:pt x="14" y="169"/>
                  </a:lnTo>
                  <a:lnTo>
                    <a:pt x="4" y="155"/>
                  </a:lnTo>
                  <a:lnTo>
                    <a:pt x="0" y="144"/>
                  </a:lnTo>
                </a:path>
              </a:pathLst>
            </a:custGeom>
            <a:solidFill>
              <a:srgbClr val="990000"/>
            </a:solidFill>
            <a:ln w="9525">
              <a:solidFill>
                <a:srgbClr val="7F0050"/>
              </a:solidFill>
              <a:round/>
              <a:headEnd/>
              <a:tailEnd/>
            </a:ln>
          </p:spPr>
          <p:txBody>
            <a:bodyPr anchor="ctr"/>
            <a:lstStyle/>
            <a:p>
              <a:endParaRPr lang="en-US" sz="1350">
                <a:latin typeface="Times New Roman" pitchFamily="18" charset="0"/>
                <a:cs typeface="Times New Roman" pitchFamily="18" charset="0"/>
              </a:endParaRPr>
            </a:p>
          </p:txBody>
        </p:sp>
        <p:sp>
          <p:nvSpPr>
            <p:cNvPr id="6" name="WordArt 41"/>
            <p:cNvSpPr>
              <a:spLocks noChangeArrowheads="1" noChangeShapeType="1" noTextEdit="1"/>
            </p:cNvSpPr>
            <p:nvPr/>
          </p:nvSpPr>
          <p:spPr bwMode="auto">
            <a:xfrm rot="2434376">
              <a:off x="1321" y="2532"/>
              <a:ext cx="1463" cy="367"/>
            </a:xfrm>
            <a:prstGeom prst="rect">
              <a:avLst/>
            </a:prstGeom>
          </p:spPr>
          <p:txBody>
            <a:bodyPr wrap="none" fromWordArt="1">
              <a:prstTxWarp prst="textCanDown">
                <a:avLst>
                  <a:gd name="adj" fmla="val 33333"/>
                </a:avLst>
              </a:prstTxWarp>
            </a:bodyPr>
            <a:lstStyle/>
            <a:p>
              <a:pPr algn="ctr"/>
              <a:r>
                <a:rPr lang="en-US" sz="1500" kern="10" dirty="0" err="1">
                  <a:ln w="9525">
                    <a:solidFill>
                      <a:srgbClr val="002060"/>
                    </a:solidFill>
                    <a:round/>
                    <a:headEnd/>
                    <a:tailEnd/>
                  </a:ln>
                  <a:solidFill>
                    <a:srgbClr val="FF0000"/>
                  </a:solidFill>
                  <a:latin typeface="Arial"/>
                  <a:cs typeface="Arial"/>
                </a:rPr>
                <a:t>Hoạt</a:t>
              </a:r>
              <a:r>
                <a:rPr lang="en-US" sz="1500" kern="10" dirty="0">
                  <a:ln w="9525">
                    <a:solidFill>
                      <a:srgbClr val="002060"/>
                    </a:solidFill>
                    <a:round/>
                    <a:headEnd/>
                    <a:tailEnd/>
                  </a:ln>
                  <a:solidFill>
                    <a:srgbClr val="FF0000"/>
                  </a:solidFill>
                  <a:latin typeface="Arial"/>
                  <a:cs typeface="Arial"/>
                </a:rPr>
                <a:t> </a:t>
              </a:r>
              <a:r>
                <a:rPr lang="en-US" sz="1500" kern="10" dirty="0" err="1">
                  <a:ln w="9525">
                    <a:solidFill>
                      <a:srgbClr val="002060"/>
                    </a:solidFill>
                    <a:round/>
                    <a:headEnd/>
                    <a:tailEnd/>
                  </a:ln>
                  <a:solidFill>
                    <a:srgbClr val="FF0000"/>
                  </a:solidFill>
                  <a:latin typeface="Arial"/>
                  <a:cs typeface="Arial"/>
                </a:rPr>
                <a:t>động</a:t>
              </a:r>
              <a:r>
                <a:rPr lang="en-US" sz="1500" kern="10" dirty="0">
                  <a:ln w="9525">
                    <a:solidFill>
                      <a:srgbClr val="002060"/>
                    </a:solidFill>
                    <a:round/>
                    <a:headEnd/>
                    <a:tailEnd/>
                  </a:ln>
                  <a:solidFill>
                    <a:srgbClr val="FF0000"/>
                  </a:solidFill>
                  <a:latin typeface="Arial"/>
                  <a:cs typeface="Arial"/>
                </a:rPr>
                <a:t> </a:t>
              </a:r>
              <a:r>
                <a:rPr lang="en-US" sz="1500" kern="10" dirty="0" err="1">
                  <a:ln w="9525">
                    <a:solidFill>
                      <a:srgbClr val="002060"/>
                    </a:solidFill>
                    <a:round/>
                    <a:headEnd/>
                    <a:tailEnd/>
                  </a:ln>
                  <a:solidFill>
                    <a:srgbClr val="FF0000"/>
                  </a:solidFill>
                  <a:latin typeface="Arial"/>
                  <a:cs typeface="Arial"/>
                </a:rPr>
                <a:t>công</a:t>
              </a:r>
              <a:r>
                <a:rPr lang="en-US" sz="1500" kern="10" dirty="0">
                  <a:ln w="9525">
                    <a:solidFill>
                      <a:srgbClr val="002060"/>
                    </a:solidFill>
                    <a:round/>
                    <a:headEnd/>
                    <a:tailEnd/>
                  </a:ln>
                  <a:solidFill>
                    <a:srgbClr val="FF0000"/>
                  </a:solidFill>
                  <a:latin typeface="Arial"/>
                  <a:cs typeface="Arial"/>
                </a:rPr>
                <a:t> </a:t>
              </a:r>
              <a:r>
                <a:rPr lang="en-US" sz="1500" kern="10" dirty="0" err="1">
                  <a:ln w="9525">
                    <a:solidFill>
                      <a:srgbClr val="002060"/>
                    </a:solidFill>
                    <a:round/>
                    <a:headEnd/>
                    <a:tailEnd/>
                  </a:ln>
                  <a:solidFill>
                    <a:srgbClr val="FF0000"/>
                  </a:solidFill>
                  <a:latin typeface="Arial"/>
                  <a:cs typeface="Arial"/>
                </a:rPr>
                <a:t>nghiệp</a:t>
              </a:r>
              <a:r>
                <a:rPr lang="en-US" sz="1500" kern="10" dirty="0">
                  <a:ln w="9525">
                    <a:solidFill>
                      <a:srgbClr val="002060"/>
                    </a:solidFill>
                    <a:round/>
                    <a:headEnd/>
                    <a:tailEnd/>
                  </a:ln>
                  <a:solidFill>
                    <a:srgbClr val="FF0000"/>
                  </a:solidFill>
                  <a:latin typeface="Arial"/>
                  <a:cs typeface="Arial"/>
                </a:rPr>
                <a:t> </a:t>
              </a:r>
            </a:p>
          </p:txBody>
        </p:sp>
      </p:grpSp>
      <p:grpSp>
        <p:nvGrpSpPr>
          <p:cNvPr id="7" name="Group 45"/>
          <p:cNvGrpSpPr/>
          <p:nvPr/>
        </p:nvGrpSpPr>
        <p:grpSpPr>
          <a:xfrm>
            <a:off x="6737612" y="2192358"/>
            <a:ext cx="3017184" cy="1803895"/>
            <a:chOff x="6894551" y="3932368"/>
            <a:chExt cx="2230584" cy="1269073"/>
          </a:xfrm>
        </p:grpSpPr>
        <p:sp>
          <p:nvSpPr>
            <p:cNvPr id="8" name="Freeform 55"/>
            <p:cNvSpPr>
              <a:spLocks/>
            </p:cNvSpPr>
            <p:nvPr/>
          </p:nvSpPr>
          <p:spPr bwMode="auto">
            <a:xfrm rot="21123253">
              <a:off x="6975896" y="3932368"/>
              <a:ext cx="2149239" cy="1269073"/>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800000"/>
              </a:solidFill>
              <a:round/>
              <a:headEnd/>
              <a:tailEnd/>
            </a:ln>
            <a:effectLst/>
          </p:spPr>
          <p:txBody>
            <a:bodyPr/>
            <a:lstStyle/>
            <a:p>
              <a:endParaRPr lang="en-US" sz="1350"/>
            </a:p>
          </p:txBody>
        </p:sp>
        <p:sp>
          <p:nvSpPr>
            <p:cNvPr id="9" name="WordArt 56"/>
            <p:cNvSpPr>
              <a:spLocks noChangeArrowheads="1" noChangeShapeType="1" noTextEdit="1"/>
            </p:cNvSpPr>
            <p:nvPr/>
          </p:nvSpPr>
          <p:spPr bwMode="auto">
            <a:xfrm rot="19832195">
              <a:off x="6894551" y="3940547"/>
              <a:ext cx="2138362" cy="447674"/>
            </a:xfrm>
            <a:prstGeom prst="rect">
              <a:avLst/>
            </a:prstGeom>
          </p:spPr>
          <p:txBody>
            <a:bodyPr wrap="none" fromWordArt="1">
              <a:prstTxWarp prst="textWave1">
                <a:avLst>
                  <a:gd name="adj1" fmla="val 13005"/>
                  <a:gd name="adj2" fmla="val 0"/>
                </a:avLst>
              </a:prstTxWarp>
            </a:bodyPr>
            <a:lstStyle/>
            <a:p>
              <a:pPr algn="ctr"/>
              <a:r>
                <a:rPr lang="en-US" sz="12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Sản</a:t>
              </a:r>
              <a:r>
                <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2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xuất</a:t>
              </a:r>
              <a:r>
                <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2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đường</a:t>
              </a:r>
              <a:r>
                <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2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mía</a:t>
              </a:r>
              <a:endPar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grpSp>
      <p:grpSp>
        <p:nvGrpSpPr>
          <p:cNvPr id="10" name="Group 60"/>
          <p:cNvGrpSpPr>
            <a:grpSpLocks/>
          </p:cNvGrpSpPr>
          <p:nvPr/>
        </p:nvGrpSpPr>
        <p:grpSpPr bwMode="auto">
          <a:xfrm>
            <a:off x="6966078" y="4182614"/>
            <a:ext cx="3321080" cy="1154809"/>
            <a:chOff x="2699" y="3339"/>
            <a:chExt cx="1276" cy="457"/>
          </a:xfrm>
        </p:grpSpPr>
        <p:sp>
          <p:nvSpPr>
            <p:cNvPr id="11" name="WordArt 61"/>
            <p:cNvSpPr>
              <a:spLocks noChangeArrowheads="1" noChangeShapeType="1" noTextEdit="1"/>
            </p:cNvSpPr>
            <p:nvPr/>
          </p:nvSpPr>
          <p:spPr bwMode="auto">
            <a:xfrm rot="411269">
              <a:off x="2971" y="3403"/>
              <a:ext cx="712" cy="322"/>
            </a:xfrm>
            <a:prstGeom prst="rect">
              <a:avLst/>
            </a:prstGeom>
          </p:spPr>
          <p:txBody>
            <a:bodyPr wrap="none" fromWordArt="1">
              <a:prstTxWarp prst="textWave1">
                <a:avLst>
                  <a:gd name="adj1" fmla="val 13005"/>
                  <a:gd name="adj2" fmla="val 0"/>
                </a:avLst>
              </a:prstTxWarp>
            </a:bodyPr>
            <a:lstStyle/>
            <a:p>
              <a:pPr algn="ctr"/>
              <a:r>
                <a:rPr lang="en-US" sz="15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Lọc</a:t>
              </a:r>
              <a:r>
                <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5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dầu</a:t>
              </a:r>
              <a:endPar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sp>
          <p:nvSpPr>
            <p:cNvPr id="12" name="Freeform 62"/>
            <p:cNvSpPr>
              <a:spLocks/>
            </p:cNvSpPr>
            <p:nvPr/>
          </p:nvSpPr>
          <p:spPr bwMode="auto">
            <a:xfrm>
              <a:off x="2699" y="3339"/>
              <a:ext cx="1276" cy="457"/>
            </a:xfrm>
            <a:custGeom>
              <a:avLst/>
              <a:gdLst/>
              <a:ahLst/>
              <a:cxnLst>
                <a:cxn ang="0">
                  <a:pos x="0" y="0"/>
                </a:cxn>
                <a:cxn ang="0">
                  <a:pos x="127" y="264"/>
                </a:cxn>
                <a:cxn ang="0">
                  <a:pos x="330" y="320"/>
                </a:cxn>
                <a:cxn ang="0">
                  <a:pos x="681" y="447"/>
                </a:cxn>
                <a:cxn ang="0">
                  <a:pos x="1064" y="430"/>
                </a:cxn>
              </a:cxnLst>
              <a:rect l="0" t="0" r="r" b="b"/>
              <a:pathLst>
                <a:path w="1064" h="465">
                  <a:moveTo>
                    <a:pt x="0" y="0"/>
                  </a:moveTo>
                  <a:cubicBezTo>
                    <a:pt x="21" y="42"/>
                    <a:pt x="72" y="211"/>
                    <a:pt x="127" y="264"/>
                  </a:cubicBezTo>
                  <a:cubicBezTo>
                    <a:pt x="182" y="317"/>
                    <a:pt x="238" y="290"/>
                    <a:pt x="330" y="320"/>
                  </a:cubicBezTo>
                  <a:cubicBezTo>
                    <a:pt x="422" y="350"/>
                    <a:pt x="559" y="429"/>
                    <a:pt x="681" y="447"/>
                  </a:cubicBezTo>
                  <a:cubicBezTo>
                    <a:pt x="803" y="465"/>
                    <a:pt x="984" y="434"/>
                    <a:pt x="1064" y="430"/>
                  </a:cubicBezTo>
                </a:path>
              </a:pathLst>
            </a:custGeom>
            <a:noFill/>
            <a:ln w="9525" cmpd="sng">
              <a:solidFill>
                <a:srgbClr val="800000"/>
              </a:solidFill>
              <a:round/>
              <a:headEnd/>
              <a:tailEnd/>
            </a:ln>
            <a:effectLst/>
          </p:spPr>
          <p:txBody>
            <a:bodyPr/>
            <a:lstStyle/>
            <a:p>
              <a:endParaRPr lang="en-US" sz="1350"/>
            </a:p>
          </p:txBody>
        </p:sp>
      </p:grpSp>
      <p:grpSp>
        <p:nvGrpSpPr>
          <p:cNvPr id="16" name="Group 45"/>
          <p:cNvGrpSpPr/>
          <p:nvPr/>
        </p:nvGrpSpPr>
        <p:grpSpPr>
          <a:xfrm>
            <a:off x="6906658" y="2956790"/>
            <a:ext cx="4019390" cy="982173"/>
            <a:chOff x="6166464" y="3870406"/>
            <a:chExt cx="2655733" cy="564148"/>
          </a:xfrm>
        </p:grpSpPr>
        <p:sp>
          <p:nvSpPr>
            <p:cNvPr id="17" name="Freeform 55"/>
            <p:cNvSpPr>
              <a:spLocks/>
            </p:cNvSpPr>
            <p:nvPr/>
          </p:nvSpPr>
          <p:spPr bwMode="auto">
            <a:xfrm rot="21123253">
              <a:off x="6166464" y="4108193"/>
              <a:ext cx="2655733" cy="326361"/>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800000"/>
              </a:solidFill>
              <a:round/>
              <a:headEnd/>
              <a:tailEnd/>
            </a:ln>
            <a:effectLst/>
          </p:spPr>
          <p:txBody>
            <a:bodyPr/>
            <a:lstStyle/>
            <a:p>
              <a:endParaRPr lang="en-US" sz="1350"/>
            </a:p>
          </p:txBody>
        </p:sp>
        <p:sp>
          <p:nvSpPr>
            <p:cNvPr id="18" name="WordArt 56"/>
            <p:cNvSpPr>
              <a:spLocks noChangeArrowheads="1" noChangeShapeType="1" noTextEdit="1"/>
            </p:cNvSpPr>
            <p:nvPr/>
          </p:nvSpPr>
          <p:spPr bwMode="auto">
            <a:xfrm rot="20856747">
              <a:off x="6668023" y="3870406"/>
              <a:ext cx="1712146" cy="271371"/>
            </a:xfrm>
            <a:prstGeom prst="rect">
              <a:avLst/>
            </a:prstGeom>
          </p:spPr>
          <p:txBody>
            <a:bodyPr wrap="none" fromWordArt="1">
              <a:prstTxWarp prst="textWave1">
                <a:avLst>
                  <a:gd name="adj1" fmla="val 13005"/>
                  <a:gd name="adj2" fmla="val 0"/>
                </a:avLst>
              </a:prstTxWarp>
            </a:bodyPr>
            <a:lstStyle/>
            <a:p>
              <a:pPr algn="ctr"/>
              <a:r>
                <a:rPr lang="en-US" sz="12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Đóng</a:t>
              </a:r>
              <a:r>
                <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2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tàu</a:t>
              </a:r>
              <a:endPar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grpSp>
      <p:pic>
        <p:nvPicPr>
          <p:cNvPr id="15" name="Picture 14"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flipH="1">
            <a:off x="1812925" y="2120429"/>
            <a:ext cx="2479949" cy="3447799"/>
          </a:xfrm>
          <a:prstGeom prst="rect">
            <a:avLst/>
          </a:prstGeom>
          <a:effectLst>
            <a:outerShdw blurRad="76200" dir="18900000" sy="23000" kx="-1200000" algn="bl" rotWithShape="0">
              <a:prstClr val="black">
                <a:alpha val="20000"/>
              </a:prstClr>
            </a:outerShdw>
          </a:effectLst>
        </p:spPr>
      </p:pic>
      <p:grpSp>
        <p:nvGrpSpPr>
          <p:cNvPr id="20" name="组合 14">
            <a:extLst>
              <a:ext uri="{FF2B5EF4-FFF2-40B4-BE49-F238E27FC236}">
                <a16:creationId xmlns:a16="http://schemas.microsoft.com/office/drawing/2014/main" id="{EFF9C99B-45F0-4DF5-9E64-4B73DB12A7DD}"/>
              </a:ext>
            </a:extLst>
          </p:cNvPr>
          <p:cNvGrpSpPr/>
          <p:nvPr/>
        </p:nvGrpSpPr>
        <p:grpSpPr>
          <a:xfrm>
            <a:off x="10402501" y="-241517"/>
            <a:ext cx="2478651" cy="2478651"/>
            <a:chOff x="14658975" y="-3295650"/>
            <a:chExt cx="3200400" cy="3200400"/>
          </a:xfrm>
        </p:grpSpPr>
        <p:sp>
          <p:nvSpPr>
            <p:cNvPr id="21" name="星形: 十二角 19">
              <a:extLst>
                <a:ext uri="{FF2B5EF4-FFF2-40B4-BE49-F238E27FC236}">
                  <a16:creationId xmlns:a16="http://schemas.microsoft.com/office/drawing/2014/main" id="{18CB42BF-A631-47B0-AE22-567CC89E425F}"/>
                </a:ext>
              </a:extLst>
            </p:cNvPr>
            <p:cNvSpPr/>
            <p:nvPr/>
          </p:nvSpPr>
          <p:spPr>
            <a:xfrm>
              <a:off x="14658975" y="-3295650"/>
              <a:ext cx="3200400" cy="3200400"/>
            </a:xfrm>
            <a:custGeom>
              <a:avLst/>
              <a:gdLst>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00400" h="3200400">
                  <a:moveTo>
                    <a:pt x="0" y="1600200"/>
                  </a:moveTo>
                  <a:cubicBezTo>
                    <a:pt x="149434" y="1436357"/>
                    <a:pt x="260768" y="1356333"/>
                    <a:pt x="448302" y="1291550"/>
                  </a:cubicBezTo>
                  <a:cubicBezTo>
                    <a:pt x="294130" y="1112493"/>
                    <a:pt x="254258" y="1024877"/>
                    <a:pt x="214386" y="800100"/>
                  </a:cubicBezTo>
                  <a:cubicBezTo>
                    <a:pt x="395241" y="724757"/>
                    <a:pt x="537997" y="740855"/>
                    <a:pt x="756952" y="756952"/>
                  </a:cubicBezTo>
                  <a:cubicBezTo>
                    <a:pt x="756095" y="576097"/>
                    <a:pt x="739997" y="418101"/>
                    <a:pt x="800100" y="214386"/>
                  </a:cubicBezTo>
                  <a:cubicBezTo>
                    <a:pt x="1032497" y="292358"/>
                    <a:pt x="1127733" y="332230"/>
                    <a:pt x="1291550" y="448302"/>
                  </a:cubicBezTo>
                  <a:cubicBezTo>
                    <a:pt x="1394433" y="253148"/>
                    <a:pt x="1451597" y="157054"/>
                    <a:pt x="1600200" y="0"/>
                  </a:cubicBezTo>
                  <a:cubicBezTo>
                    <a:pt x="1741183" y="157054"/>
                    <a:pt x="1821207" y="230288"/>
                    <a:pt x="1908850" y="448302"/>
                  </a:cubicBezTo>
                  <a:cubicBezTo>
                    <a:pt x="2103147" y="309370"/>
                    <a:pt x="2152663" y="269498"/>
                    <a:pt x="2400300" y="214386"/>
                  </a:cubicBezTo>
                  <a:cubicBezTo>
                    <a:pt x="2460403" y="433341"/>
                    <a:pt x="2482405" y="522757"/>
                    <a:pt x="2443448" y="756952"/>
                  </a:cubicBezTo>
                  <a:cubicBezTo>
                    <a:pt x="2685263" y="725615"/>
                    <a:pt x="2767059" y="717137"/>
                    <a:pt x="2986014" y="800100"/>
                  </a:cubicBezTo>
                  <a:cubicBezTo>
                    <a:pt x="2930902" y="1017257"/>
                    <a:pt x="2913890" y="1104873"/>
                    <a:pt x="2752098" y="1291550"/>
                  </a:cubicBezTo>
                  <a:cubicBezTo>
                    <a:pt x="2985352" y="1371573"/>
                    <a:pt x="3058586" y="1451597"/>
                    <a:pt x="3200400" y="1600200"/>
                  </a:cubicBezTo>
                  <a:cubicBezTo>
                    <a:pt x="3058586" y="1771663"/>
                    <a:pt x="2947252" y="1828827"/>
                    <a:pt x="2752098" y="1908850"/>
                  </a:cubicBezTo>
                  <a:cubicBezTo>
                    <a:pt x="2883410" y="2103147"/>
                    <a:pt x="2953762" y="2198383"/>
                    <a:pt x="2986014" y="2400300"/>
                  </a:cubicBezTo>
                  <a:cubicBezTo>
                    <a:pt x="2774679" y="2483263"/>
                    <a:pt x="2631923" y="2467165"/>
                    <a:pt x="2443448" y="2443448"/>
                  </a:cubicBezTo>
                  <a:cubicBezTo>
                    <a:pt x="2474785" y="2692883"/>
                    <a:pt x="2475643" y="2751819"/>
                    <a:pt x="2400300" y="2986014"/>
                  </a:cubicBezTo>
                  <a:cubicBezTo>
                    <a:pt x="2160283" y="2938522"/>
                    <a:pt x="2087907" y="2898650"/>
                    <a:pt x="1908850" y="2752098"/>
                  </a:cubicBezTo>
                  <a:cubicBezTo>
                    <a:pt x="1851687" y="2962492"/>
                    <a:pt x="1771663" y="3035726"/>
                    <a:pt x="1600200" y="3200400"/>
                  </a:cubicBezTo>
                  <a:cubicBezTo>
                    <a:pt x="1436357" y="3058586"/>
                    <a:pt x="1371573" y="2939632"/>
                    <a:pt x="1291550" y="2752098"/>
                  </a:cubicBezTo>
                  <a:cubicBezTo>
                    <a:pt x="1120113" y="2906270"/>
                    <a:pt x="1002017" y="2938522"/>
                    <a:pt x="800100" y="2986014"/>
                  </a:cubicBezTo>
                  <a:cubicBezTo>
                    <a:pt x="732377" y="2759439"/>
                    <a:pt x="748475" y="2647163"/>
                    <a:pt x="756952" y="2443448"/>
                  </a:cubicBezTo>
                  <a:cubicBezTo>
                    <a:pt x="530377" y="2467165"/>
                    <a:pt x="425721" y="2475643"/>
                    <a:pt x="214386" y="2400300"/>
                  </a:cubicBezTo>
                  <a:cubicBezTo>
                    <a:pt x="254258" y="2183143"/>
                    <a:pt x="324610" y="2072667"/>
                    <a:pt x="448302" y="1908850"/>
                  </a:cubicBezTo>
                  <a:cubicBezTo>
                    <a:pt x="222668" y="1813587"/>
                    <a:pt x="126574" y="1733563"/>
                    <a:pt x="0" y="1600200"/>
                  </a:cubicBezTo>
                  <a:close/>
                </a:path>
              </a:pathLst>
            </a:custGeom>
            <a:solidFill>
              <a:srgbClr val="FBA31E"/>
            </a:solidFill>
            <a:ln>
              <a:noFill/>
            </a:ln>
            <a:effectLst>
              <a:outerShdw blurRad="1651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16">
              <a:extLst>
                <a:ext uri="{FF2B5EF4-FFF2-40B4-BE49-F238E27FC236}">
                  <a16:creationId xmlns:a16="http://schemas.microsoft.com/office/drawing/2014/main" id="{1285A166-1C20-484F-A7A0-2F6F64F9E642}"/>
                </a:ext>
              </a:extLst>
            </p:cNvPr>
            <p:cNvSpPr/>
            <p:nvPr/>
          </p:nvSpPr>
          <p:spPr>
            <a:xfrm>
              <a:off x="15089505" y="-2865120"/>
              <a:ext cx="2339340" cy="2339340"/>
            </a:xfrm>
            <a:prstGeom prst="ellipse">
              <a:avLst/>
            </a:prstGeom>
            <a:solidFill>
              <a:srgbClr val="F9C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图片 24">
            <a:extLst>
              <a:ext uri="{FF2B5EF4-FFF2-40B4-BE49-F238E27FC236}">
                <a16:creationId xmlns:a16="http://schemas.microsoft.com/office/drawing/2014/main" id="{F63969E7-722E-4AE2-AC47-BE49E306D48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680372" y="4182614"/>
            <a:ext cx="1690162" cy="1968135"/>
          </a:xfrm>
          <a:prstGeom prst="rect">
            <a:avLst/>
          </a:prstGeom>
        </p:spPr>
      </p:pic>
    </p:spTree>
    <p:custDataLst>
      <p:tags r:id="rId1"/>
    </p:custDataLst>
    <p:extLst>
      <p:ext uri="{BB962C8B-B14F-4D97-AF65-F5344CB8AC3E}">
        <p14:creationId xmlns:p14="http://schemas.microsoft.com/office/powerpoint/2010/main" val="215283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par>
                          <p:cTn id="23" fill="hold">
                            <p:stCondLst>
                              <p:cond delay="500"/>
                            </p:stCondLst>
                            <p:childTnLst>
                              <p:par>
                                <p:cTn id="24" presetID="37"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900" decel="100000" fill="hold"/>
                                        <p:tgtEl>
                                          <p:spTgt spid="23"/>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auto">
          <a:xfrm>
            <a:off x="920980" y="909388"/>
            <a:ext cx="225535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3200" b="1" dirty="0">
                <a:solidFill>
                  <a:srgbClr val="0070C0"/>
                </a:solidFill>
              </a:rPr>
              <a:t>5. Lễ hội:</a:t>
            </a:r>
            <a:endParaRPr lang="en-US" altLang="en-US" sz="3200" b="1" i="1" dirty="0">
              <a:solidFill>
                <a:srgbClr val="0070C0"/>
              </a:solidFill>
            </a:endParaRPr>
          </a:p>
        </p:txBody>
      </p:sp>
      <p:sp>
        <p:nvSpPr>
          <p:cNvPr id="39945" name="Text Box 9"/>
          <p:cNvSpPr txBox="1">
            <a:spLocks noChangeArrowheads="1"/>
          </p:cNvSpPr>
          <p:nvPr/>
        </p:nvSpPr>
        <p:spPr bwMode="auto">
          <a:xfrm>
            <a:off x="2850763" y="2466964"/>
            <a:ext cx="703117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rgbClr val="CC3399"/>
                </a:solidFill>
              </a:rPr>
              <a:t>Kể tên một số lễ hội ở đồng bằng duyên hải miền Trung mà em biết?</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8658" y="1995567"/>
            <a:ext cx="8107759" cy="202001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237" y="3330963"/>
            <a:ext cx="1919474" cy="3412400"/>
          </a:xfrm>
          <a:prstGeom prst="rect">
            <a:avLst/>
          </a:prstGeom>
        </p:spPr>
      </p:pic>
      <p:pic>
        <p:nvPicPr>
          <p:cNvPr id="6" name="btnInknoeActivity"/>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5193291" y="4701708"/>
            <a:ext cx="2219546" cy="571500"/>
          </a:xfrm>
          <a:prstGeom prst="rect">
            <a:avLst/>
          </a:prstGeom>
        </p:spPr>
      </p:pic>
    </p:spTree>
    <p:extLst>
      <p:ext uri="{BB962C8B-B14F-4D97-AF65-F5344CB8AC3E}">
        <p14:creationId xmlns:p14="http://schemas.microsoft.com/office/powerpoint/2010/main" val="4214655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945"/>
                                        </p:tgtEl>
                                        <p:attrNameLst>
                                          <p:attrName>style.visibility</p:attrName>
                                        </p:attrNameLst>
                                      </p:cBhvr>
                                      <p:to>
                                        <p:strVal val="visible"/>
                                      </p:to>
                                    </p:set>
                                    <p:anim calcmode="lin" valueType="num">
                                      <p:cBhvr additive="base">
                                        <p:cTn id="13" dur="500" fill="hold"/>
                                        <p:tgtEl>
                                          <p:spTgt spid="39945"/>
                                        </p:tgtEl>
                                        <p:attrNameLst>
                                          <p:attrName>ppt_x</p:attrName>
                                        </p:attrNameLst>
                                      </p:cBhvr>
                                      <p:tavLst>
                                        <p:tav tm="0">
                                          <p:val>
                                            <p:strVal val="#ppt_x"/>
                                          </p:val>
                                        </p:tav>
                                        <p:tav tm="100000">
                                          <p:val>
                                            <p:strVal val="#ppt_x"/>
                                          </p:val>
                                        </p:tav>
                                      </p:tavLst>
                                    </p:anim>
                                    <p:anim calcmode="lin" valueType="num">
                                      <p:cBhvr additive="base">
                                        <p:cTn id="14" dur="500" fill="hold"/>
                                        <p:tgtEl>
                                          <p:spTgt spid="399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94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737" y="951325"/>
            <a:ext cx="4153135" cy="23461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ounded Rectangle 4"/>
          <p:cNvSpPr/>
          <p:nvPr/>
        </p:nvSpPr>
        <p:spPr>
          <a:xfrm>
            <a:off x="1230346" y="3405984"/>
            <a:ext cx="3777916" cy="4572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err="1">
                <a:latin typeface="Arial" panose="020B0604020202020204" pitchFamily="34" charset="0"/>
                <a:cs typeface="Arial" panose="020B0604020202020204" pitchFamily="34" charset="0"/>
              </a:rPr>
              <a:t>Lễ</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hội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Pônagar</a:t>
            </a:r>
            <a:endParaRPr lang="en-US" sz="2400" dirty="0">
              <a:latin typeface="Arial" panose="020B0604020202020204" pitchFamily="34" charset="0"/>
              <a:cs typeface="Arial" panose="020B0604020202020204" pitchFamily="34" charset="0"/>
            </a:endParaRPr>
          </a:p>
        </p:txBody>
      </p:sp>
      <p:pic>
        <p:nvPicPr>
          <p:cNvPr id="6" name="Picture 2" descr="Kết quả hình ảnh cho lễ hội kate của người chă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202" y="951325"/>
            <a:ext cx="4170116" cy="23461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8635297" y="3417074"/>
            <a:ext cx="2181153" cy="46141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err="1">
                <a:latin typeface="Arial" panose="020B0604020202020204" pitchFamily="34" charset="0"/>
                <a:cs typeface="Arial" panose="020B0604020202020204" pitchFamily="34" charset="0"/>
              </a:rPr>
              <a:t>Lễ</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hội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Katê</a:t>
            </a:r>
            <a:endParaRPr lang="en-US"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262" y="3997299"/>
            <a:ext cx="3708738" cy="20861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4015701" y="6226009"/>
            <a:ext cx="5693859" cy="41549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100" dirty="0" err="1">
                <a:latin typeface="Arial" panose="020B0604020202020204" pitchFamily="34" charset="0"/>
                <a:cs typeface="Arial" panose="020B0604020202020204" pitchFamily="34" charset="0"/>
              </a:rPr>
              <a:t>Lễ</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hội</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Rước</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Cá</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Ông</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của</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người</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dân</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làng</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chài</a:t>
            </a:r>
            <a:endParaRPr lang="en-US" sz="2100" dirty="0">
              <a:latin typeface="Arial" panose="020B0604020202020204" pitchFamily="34" charset="0"/>
              <a:cs typeface="Arial" panose="020B0604020202020204" pitchFamily="34" charset="0"/>
            </a:endParaRPr>
          </a:p>
        </p:txBody>
      </p:sp>
      <p:sp>
        <p:nvSpPr>
          <p:cNvPr id="10" name="Rectangle 7"/>
          <p:cNvSpPr>
            <a:spLocks noChangeArrowheads="1"/>
          </p:cNvSpPr>
          <p:nvPr/>
        </p:nvSpPr>
        <p:spPr bwMode="auto">
          <a:xfrm>
            <a:off x="863947" y="296999"/>
            <a:ext cx="225535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3200" b="1" dirty="0">
                <a:solidFill>
                  <a:srgbClr val="0070C0"/>
                </a:solidFill>
              </a:rPr>
              <a:t>5. Lễ hội:</a:t>
            </a:r>
            <a:endParaRPr lang="en-US" altLang="en-US" sz="3200" b="1" i="1" dirty="0">
              <a:solidFill>
                <a:srgbClr val="0070C0"/>
              </a:solidFill>
            </a:endParaRPr>
          </a:p>
        </p:txBody>
      </p:sp>
    </p:spTree>
    <p:custDataLst>
      <p:tags r:id="rId1"/>
    </p:custDataLst>
    <p:extLst>
      <p:ext uri="{BB962C8B-B14F-4D97-AF65-F5344CB8AC3E}">
        <p14:creationId xmlns:p14="http://schemas.microsoft.com/office/powerpoint/2010/main" val="412577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2DF0BFBC-88F9-4EFA-BB96-546C6FC3E75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3496" y="35688"/>
            <a:ext cx="5615458" cy="5314871"/>
          </a:xfrm>
          <a:prstGeom prst="rect">
            <a:avLst/>
          </a:prstGeom>
        </p:spPr>
      </p:pic>
      <p:grpSp>
        <p:nvGrpSpPr>
          <p:cNvPr id="4" name="Group 36"/>
          <p:cNvGrpSpPr>
            <a:grpSpLocks/>
          </p:cNvGrpSpPr>
          <p:nvPr/>
        </p:nvGrpSpPr>
        <p:grpSpPr bwMode="auto">
          <a:xfrm rot="-541312">
            <a:off x="7349292" y="3616844"/>
            <a:ext cx="2068901" cy="2473918"/>
            <a:chOff x="308" y="1434"/>
            <a:chExt cx="1267" cy="1524"/>
          </a:xfrm>
        </p:grpSpPr>
        <p:sp>
          <p:nvSpPr>
            <p:cNvPr id="5" name="Freeform 6"/>
            <p:cNvSpPr>
              <a:spLocks noChangeArrowheads="1"/>
            </p:cNvSpPr>
            <p:nvPr/>
          </p:nvSpPr>
          <p:spPr bwMode="auto">
            <a:xfrm rot="13851467">
              <a:off x="-42" y="1997"/>
              <a:ext cx="1524" cy="397"/>
            </a:xfrm>
            <a:custGeom>
              <a:avLst/>
              <a:gdLst>
                <a:gd name="T0" fmla="*/ 0 w 1982"/>
                <a:gd name="T1" fmla="*/ 356 h 365"/>
                <a:gd name="T2" fmla="*/ 0 w 1982"/>
                <a:gd name="T3" fmla="*/ 356 h 365"/>
                <a:gd name="T4" fmla="*/ 13 w 1982"/>
                <a:gd name="T5" fmla="*/ 331 h 365"/>
                <a:gd name="T6" fmla="*/ 56 w 1982"/>
                <a:gd name="T7" fmla="*/ 296 h 365"/>
                <a:gd name="T8" fmla="*/ 124 w 1982"/>
                <a:gd name="T9" fmla="*/ 254 h 365"/>
                <a:gd name="T10" fmla="*/ 215 w 1982"/>
                <a:gd name="T11" fmla="*/ 209 h 365"/>
                <a:gd name="T12" fmla="*/ 326 w 1982"/>
                <a:gd name="T13" fmla="*/ 161 h 365"/>
                <a:gd name="T14" fmla="*/ 453 w 1982"/>
                <a:gd name="T15" fmla="*/ 115 h 365"/>
                <a:gd name="T16" fmla="*/ 594 w 1982"/>
                <a:gd name="T17" fmla="*/ 73 h 365"/>
                <a:gd name="T18" fmla="*/ 745 w 1982"/>
                <a:gd name="T19" fmla="*/ 37 h 365"/>
                <a:gd name="T20" fmla="*/ 905 w 1982"/>
                <a:gd name="T21" fmla="*/ 12 h 365"/>
                <a:gd name="T22" fmla="*/ 1068 w 1982"/>
                <a:gd name="T23" fmla="*/ 0 h 365"/>
                <a:gd name="T24" fmla="*/ 1234 w 1982"/>
                <a:gd name="T25" fmla="*/ 4 h 365"/>
                <a:gd name="T26" fmla="*/ 1398 w 1982"/>
                <a:gd name="T27" fmla="*/ 26 h 365"/>
                <a:gd name="T28" fmla="*/ 1558 w 1982"/>
                <a:gd name="T29" fmla="*/ 69 h 365"/>
                <a:gd name="T30" fmla="*/ 1711 w 1982"/>
                <a:gd name="T31" fmla="*/ 137 h 365"/>
                <a:gd name="T32" fmla="*/ 1853 w 1982"/>
                <a:gd name="T33" fmla="*/ 231 h 365"/>
                <a:gd name="T34" fmla="*/ 1982 w 1982"/>
                <a:gd name="T35" fmla="*/ 356 h 365"/>
                <a:gd name="T36" fmla="*/ 1982 w 1982"/>
                <a:gd name="T37" fmla="*/ 356 h 365"/>
                <a:gd name="T38" fmla="*/ 1919 w 1982"/>
                <a:gd name="T39" fmla="*/ 290 h 365"/>
                <a:gd name="T40" fmla="*/ 1784 w 1982"/>
                <a:gd name="T41" fmla="*/ 186 h 365"/>
                <a:gd name="T42" fmla="*/ 1636 w 1982"/>
                <a:gd name="T43" fmla="*/ 113 h 365"/>
                <a:gd name="T44" fmla="*/ 1480 w 1982"/>
                <a:gd name="T45" fmla="*/ 68 h 365"/>
                <a:gd name="T46" fmla="*/ 1319 w 1982"/>
                <a:gd name="T47" fmla="*/ 48 h 365"/>
                <a:gd name="T48" fmla="*/ 1154 w 1982"/>
                <a:gd name="T49" fmla="*/ 49 h 365"/>
                <a:gd name="T50" fmla="*/ 990 w 1982"/>
                <a:gd name="T51" fmla="*/ 66 h 365"/>
                <a:gd name="T52" fmla="*/ 829 w 1982"/>
                <a:gd name="T53" fmla="*/ 97 h 365"/>
                <a:gd name="T54" fmla="*/ 674 w 1982"/>
                <a:gd name="T55" fmla="*/ 137 h 365"/>
                <a:gd name="T56" fmla="*/ 527 w 1982"/>
                <a:gd name="T57" fmla="*/ 183 h 365"/>
                <a:gd name="T58" fmla="*/ 393 w 1982"/>
                <a:gd name="T59" fmla="*/ 230 h 365"/>
                <a:gd name="T60" fmla="*/ 274 w 1982"/>
                <a:gd name="T61" fmla="*/ 275 h 365"/>
                <a:gd name="T62" fmla="*/ 172 w 1982"/>
                <a:gd name="T63" fmla="*/ 315 h 365"/>
                <a:gd name="T64" fmla="*/ 91 w 1982"/>
                <a:gd name="T65" fmla="*/ 346 h 365"/>
                <a:gd name="T66" fmla="*/ 34 w 1982"/>
                <a:gd name="T67" fmla="*/ 363 h 365"/>
                <a:gd name="T68" fmla="*/ 4 w 1982"/>
                <a:gd name="T69" fmla="*/ 363 h 3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82"/>
                <a:gd name="T106" fmla="*/ 0 h 365"/>
                <a:gd name="T107" fmla="*/ 1982 w 1982"/>
                <a:gd name="T108" fmla="*/ 365 h 3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82" h="365">
                  <a:moveTo>
                    <a:pt x="0" y="356"/>
                  </a:moveTo>
                  <a:lnTo>
                    <a:pt x="0" y="356"/>
                  </a:lnTo>
                  <a:lnTo>
                    <a:pt x="3" y="345"/>
                  </a:lnTo>
                  <a:lnTo>
                    <a:pt x="13" y="331"/>
                  </a:lnTo>
                  <a:lnTo>
                    <a:pt x="31" y="315"/>
                  </a:lnTo>
                  <a:lnTo>
                    <a:pt x="56" y="296"/>
                  </a:lnTo>
                  <a:lnTo>
                    <a:pt x="87" y="276"/>
                  </a:lnTo>
                  <a:lnTo>
                    <a:pt x="124" y="254"/>
                  </a:lnTo>
                  <a:lnTo>
                    <a:pt x="167" y="231"/>
                  </a:lnTo>
                  <a:lnTo>
                    <a:pt x="215" y="209"/>
                  </a:lnTo>
                  <a:lnTo>
                    <a:pt x="268" y="185"/>
                  </a:lnTo>
                  <a:lnTo>
                    <a:pt x="326" y="161"/>
                  </a:lnTo>
                  <a:lnTo>
                    <a:pt x="388" y="137"/>
                  </a:lnTo>
                  <a:lnTo>
                    <a:pt x="453" y="115"/>
                  </a:lnTo>
                  <a:lnTo>
                    <a:pt x="522" y="93"/>
                  </a:lnTo>
                  <a:lnTo>
                    <a:pt x="594" y="73"/>
                  </a:lnTo>
                  <a:lnTo>
                    <a:pt x="668" y="54"/>
                  </a:lnTo>
                  <a:lnTo>
                    <a:pt x="745" y="37"/>
                  </a:lnTo>
                  <a:lnTo>
                    <a:pt x="824" y="24"/>
                  </a:lnTo>
                  <a:lnTo>
                    <a:pt x="905" y="12"/>
                  </a:lnTo>
                  <a:lnTo>
                    <a:pt x="986" y="5"/>
                  </a:lnTo>
                  <a:lnTo>
                    <a:pt x="1068" y="0"/>
                  </a:lnTo>
                  <a:lnTo>
                    <a:pt x="1151" y="0"/>
                  </a:lnTo>
                  <a:lnTo>
                    <a:pt x="1234" y="4"/>
                  </a:lnTo>
                  <a:lnTo>
                    <a:pt x="1316" y="12"/>
                  </a:lnTo>
                  <a:lnTo>
                    <a:pt x="1398" y="26"/>
                  </a:lnTo>
                  <a:lnTo>
                    <a:pt x="1479" y="45"/>
                  </a:lnTo>
                  <a:lnTo>
                    <a:pt x="1558" y="69"/>
                  </a:lnTo>
                  <a:lnTo>
                    <a:pt x="1635" y="100"/>
                  </a:lnTo>
                  <a:lnTo>
                    <a:pt x="1711" y="137"/>
                  </a:lnTo>
                  <a:lnTo>
                    <a:pt x="1783" y="181"/>
                  </a:lnTo>
                  <a:lnTo>
                    <a:pt x="1853" y="231"/>
                  </a:lnTo>
                  <a:lnTo>
                    <a:pt x="1919" y="289"/>
                  </a:lnTo>
                  <a:lnTo>
                    <a:pt x="1982" y="356"/>
                  </a:lnTo>
                  <a:lnTo>
                    <a:pt x="1919" y="290"/>
                  </a:lnTo>
                  <a:lnTo>
                    <a:pt x="1853" y="233"/>
                  </a:lnTo>
                  <a:lnTo>
                    <a:pt x="1784" y="186"/>
                  </a:lnTo>
                  <a:lnTo>
                    <a:pt x="1711" y="145"/>
                  </a:lnTo>
                  <a:lnTo>
                    <a:pt x="1636" y="113"/>
                  </a:lnTo>
                  <a:lnTo>
                    <a:pt x="1559" y="87"/>
                  </a:lnTo>
                  <a:lnTo>
                    <a:pt x="1480" y="68"/>
                  </a:lnTo>
                  <a:lnTo>
                    <a:pt x="1400" y="55"/>
                  </a:lnTo>
                  <a:lnTo>
                    <a:pt x="1319" y="48"/>
                  </a:lnTo>
                  <a:lnTo>
                    <a:pt x="1237" y="46"/>
                  </a:lnTo>
                  <a:lnTo>
                    <a:pt x="1154" y="49"/>
                  </a:lnTo>
                  <a:lnTo>
                    <a:pt x="1072" y="56"/>
                  </a:lnTo>
                  <a:lnTo>
                    <a:pt x="990" y="66"/>
                  </a:lnTo>
                  <a:lnTo>
                    <a:pt x="909" y="80"/>
                  </a:lnTo>
                  <a:lnTo>
                    <a:pt x="829" y="97"/>
                  </a:lnTo>
                  <a:lnTo>
                    <a:pt x="750" y="116"/>
                  </a:lnTo>
                  <a:lnTo>
                    <a:pt x="674" y="137"/>
                  </a:lnTo>
                  <a:lnTo>
                    <a:pt x="599" y="160"/>
                  </a:lnTo>
                  <a:lnTo>
                    <a:pt x="527" y="183"/>
                  </a:lnTo>
                  <a:lnTo>
                    <a:pt x="459" y="207"/>
                  </a:lnTo>
                  <a:lnTo>
                    <a:pt x="393" y="230"/>
                  </a:lnTo>
                  <a:lnTo>
                    <a:pt x="331" y="253"/>
                  </a:lnTo>
                  <a:lnTo>
                    <a:pt x="274" y="275"/>
                  </a:lnTo>
                  <a:lnTo>
                    <a:pt x="221" y="296"/>
                  </a:lnTo>
                  <a:lnTo>
                    <a:pt x="172" y="315"/>
                  </a:lnTo>
                  <a:lnTo>
                    <a:pt x="129" y="332"/>
                  </a:lnTo>
                  <a:lnTo>
                    <a:pt x="91" y="346"/>
                  </a:lnTo>
                  <a:lnTo>
                    <a:pt x="60" y="356"/>
                  </a:lnTo>
                  <a:lnTo>
                    <a:pt x="34" y="363"/>
                  </a:lnTo>
                  <a:lnTo>
                    <a:pt x="16" y="365"/>
                  </a:lnTo>
                  <a:lnTo>
                    <a:pt x="4" y="363"/>
                  </a:lnTo>
                  <a:lnTo>
                    <a:pt x="0" y="356"/>
                  </a:lnTo>
                </a:path>
              </a:pathLst>
            </a:custGeom>
            <a:solidFill>
              <a:srgbClr val="9900FF"/>
            </a:solidFill>
            <a:ln w="9525">
              <a:solidFill>
                <a:srgbClr val="6600CC"/>
              </a:solidFill>
              <a:round/>
              <a:headEnd/>
              <a:tailEnd/>
            </a:ln>
          </p:spPr>
          <p:txBody>
            <a:bodyPr rot="10800000" anchor="ctr"/>
            <a:lstStyle/>
            <a:p>
              <a:endParaRPr lang="en-US" sz="1350">
                <a:latin typeface="Times New Roman" pitchFamily="18" charset="0"/>
                <a:cs typeface="Times New Roman" pitchFamily="18" charset="0"/>
              </a:endParaRPr>
            </a:p>
          </p:txBody>
        </p:sp>
        <p:sp>
          <p:nvSpPr>
            <p:cNvPr id="6" name="WordArt 25"/>
            <p:cNvSpPr>
              <a:spLocks noChangeArrowheads="1" noChangeShapeType="1" noTextEdit="1"/>
            </p:cNvSpPr>
            <p:nvPr/>
          </p:nvSpPr>
          <p:spPr bwMode="auto">
            <a:xfrm rot="2688802">
              <a:off x="308" y="1900"/>
              <a:ext cx="1267" cy="390"/>
            </a:xfrm>
            <a:prstGeom prst="rect">
              <a:avLst/>
            </a:prstGeom>
          </p:spPr>
          <p:txBody>
            <a:bodyPr wrap="none" fromWordArt="1">
              <a:prstTxWarp prst="textCanDown">
                <a:avLst>
                  <a:gd name="adj" fmla="val 33333"/>
                </a:avLst>
              </a:prstTxWarp>
            </a:bodyPr>
            <a:lstStyle/>
            <a:p>
              <a:pPr algn="ctr"/>
              <a:r>
                <a:rPr lang="en-US" sz="1500" kern="10" dirty="0" err="1">
                  <a:ln w="9525">
                    <a:solidFill>
                      <a:srgbClr val="0000FF"/>
                    </a:solidFill>
                    <a:round/>
                    <a:headEnd/>
                    <a:tailEnd/>
                  </a:ln>
                  <a:solidFill>
                    <a:srgbClr val="FF0000"/>
                  </a:solidFill>
                  <a:latin typeface="Times New Roman"/>
                  <a:cs typeface="Times New Roman"/>
                </a:rPr>
                <a:t>Lễ</a:t>
              </a:r>
              <a:r>
                <a:rPr lang="en-US" sz="1500" kern="10" dirty="0">
                  <a:ln w="9525">
                    <a:solidFill>
                      <a:srgbClr val="0000FF"/>
                    </a:solidFill>
                    <a:round/>
                    <a:headEnd/>
                    <a:tailEnd/>
                  </a:ln>
                  <a:solidFill>
                    <a:srgbClr val="FF0000"/>
                  </a:solidFill>
                  <a:latin typeface="Times New Roman"/>
                  <a:cs typeface="Times New Roman"/>
                </a:rPr>
                <a:t> </a:t>
              </a:r>
              <a:r>
                <a:rPr lang="en-US" sz="1500" kern="10" dirty="0" err="1">
                  <a:ln w="9525">
                    <a:solidFill>
                      <a:srgbClr val="0000FF"/>
                    </a:solidFill>
                    <a:round/>
                    <a:headEnd/>
                    <a:tailEnd/>
                  </a:ln>
                  <a:solidFill>
                    <a:srgbClr val="FF0000"/>
                  </a:solidFill>
                  <a:latin typeface="Times New Roman"/>
                  <a:cs typeface="Times New Roman"/>
                </a:rPr>
                <a:t>hội</a:t>
              </a:r>
              <a:endParaRPr lang="en-US" sz="1500" kern="10" dirty="0">
                <a:ln w="9525">
                  <a:solidFill>
                    <a:srgbClr val="0000FF"/>
                  </a:solidFill>
                  <a:round/>
                  <a:headEnd/>
                  <a:tailEnd/>
                </a:ln>
                <a:solidFill>
                  <a:srgbClr val="FF0000"/>
                </a:solidFill>
                <a:latin typeface="Times New Roman"/>
                <a:cs typeface="Times New Roman"/>
              </a:endParaRPr>
            </a:p>
          </p:txBody>
        </p:sp>
      </p:grpSp>
      <p:grpSp>
        <p:nvGrpSpPr>
          <p:cNvPr id="7" name="Group 39"/>
          <p:cNvGrpSpPr/>
          <p:nvPr/>
        </p:nvGrpSpPr>
        <p:grpSpPr>
          <a:xfrm>
            <a:off x="7205534" y="2386510"/>
            <a:ext cx="2788928" cy="1291220"/>
            <a:chOff x="1722031" y="1140397"/>
            <a:chExt cx="1648795" cy="822404"/>
          </a:xfrm>
        </p:grpSpPr>
        <p:sp>
          <p:nvSpPr>
            <p:cNvPr id="8" name="WordArt 56"/>
            <p:cNvSpPr>
              <a:spLocks noChangeArrowheads="1" noChangeShapeType="1" noTextEdit="1"/>
            </p:cNvSpPr>
            <p:nvPr/>
          </p:nvSpPr>
          <p:spPr bwMode="auto">
            <a:xfrm rot="20363615">
              <a:off x="2076233" y="1140397"/>
              <a:ext cx="882528" cy="345117"/>
            </a:xfrm>
            <a:prstGeom prst="rect">
              <a:avLst/>
            </a:prstGeom>
          </p:spPr>
          <p:txBody>
            <a:bodyPr wrap="none" fromWordArt="1">
              <a:prstTxWarp prst="textWave1">
                <a:avLst>
                  <a:gd name="adj1" fmla="val 13005"/>
                  <a:gd name="adj2" fmla="val 0"/>
                </a:avLst>
              </a:prstTxWarp>
            </a:bodyPr>
            <a:lstStyle/>
            <a:p>
              <a:pPr algn="ctr"/>
              <a:r>
                <a:rPr lang="en-US" sz="12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Tháp</a:t>
              </a:r>
              <a:r>
                <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2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Bà</a:t>
              </a:r>
              <a:endPar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sp>
          <p:nvSpPr>
            <p:cNvPr id="9" name="Freeform 55"/>
            <p:cNvSpPr>
              <a:spLocks/>
            </p:cNvSpPr>
            <p:nvPr/>
          </p:nvSpPr>
          <p:spPr bwMode="auto">
            <a:xfrm rot="21123253">
              <a:off x="1722031" y="1188102"/>
              <a:ext cx="1648795" cy="774699"/>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800000"/>
              </a:solidFill>
              <a:round/>
              <a:headEnd/>
              <a:tailEnd/>
            </a:ln>
            <a:effectLst/>
          </p:spPr>
          <p:txBody>
            <a:bodyPr/>
            <a:lstStyle/>
            <a:p>
              <a:endParaRPr lang="en-US" sz="1350"/>
            </a:p>
          </p:txBody>
        </p:sp>
      </p:grpSp>
      <p:grpSp>
        <p:nvGrpSpPr>
          <p:cNvPr id="10" name="Group 42"/>
          <p:cNvGrpSpPr/>
          <p:nvPr/>
        </p:nvGrpSpPr>
        <p:grpSpPr>
          <a:xfrm rot="1034324">
            <a:off x="4496484" y="2544429"/>
            <a:ext cx="3017520" cy="921335"/>
            <a:chOff x="274964" y="2088822"/>
            <a:chExt cx="1489237" cy="469712"/>
          </a:xfrm>
        </p:grpSpPr>
        <p:sp>
          <p:nvSpPr>
            <p:cNvPr id="11" name="WordArt 52"/>
            <p:cNvSpPr>
              <a:spLocks noChangeArrowheads="1" noChangeShapeType="1" noTextEdit="1"/>
            </p:cNvSpPr>
            <p:nvPr/>
          </p:nvSpPr>
          <p:spPr bwMode="auto">
            <a:xfrm>
              <a:off x="500093" y="2088822"/>
              <a:ext cx="757652" cy="342709"/>
            </a:xfrm>
            <a:prstGeom prst="rect">
              <a:avLst/>
            </a:prstGeom>
          </p:spPr>
          <p:txBody>
            <a:bodyPr wrap="none" fromWordArt="1">
              <a:prstTxWarp prst="textWave1">
                <a:avLst>
                  <a:gd name="adj1" fmla="val 13005"/>
                  <a:gd name="adj2" fmla="val 0"/>
                </a:avLst>
              </a:prstTxWarp>
            </a:bodyPr>
            <a:lstStyle/>
            <a:p>
              <a:pPr algn="ctr"/>
              <a:r>
                <a:rPr lang="en-US" sz="15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Rước</a:t>
              </a:r>
              <a:r>
                <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5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cá</a:t>
              </a:r>
              <a:r>
                <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5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Ông</a:t>
              </a:r>
              <a:endPar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sp>
          <p:nvSpPr>
            <p:cNvPr id="12" name="Freeform 62"/>
            <p:cNvSpPr>
              <a:spLocks/>
            </p:cNvSpPr>
            <p:nvPr/>
          </p:nvSpPr>
          <p:spPr bwMode="auto">
            <a:xfrm>
              <a:off x="274964" y="2174920"/>
              <a:ext cx="1489237" cy="383614"/>
            </a:xfrm>
            <a:custGeom>
              <a:avLst/>
              <a:gdLst/>
              <a:ahLst/>
              <a:cxnLst>
                <a:cxn ang="0">
                  <a:pos x="0" y="0"/>
                </a:cxn>
                <a:cxn ang="0">
                  <a:pos x="127" y="264"/>
                </a:cxn>
                <a:cxn ang="0">
                  <a:pos x="330" y="320"/>
                </a:cxn>
                <a:cxn ang="0">
                  <a:pos x="681" y="447"/>
                </a:cxn>
                <a:cxn ang="0">
                  <a:pos x="1064" y="430"/>
                </a:cxn>
              </a:cxnLst>
              <a:rect l="0" t="0" r="r" b="b"/>
              <a:pathLst>
                <a:path w="1064" h="465">
                  <a:moveTo>
                    <a:pt x="0" y="0"/>
                  </a:moveTo>
                  <a:cubicBezTo>
                    <a:pt x="21" y="42"/>
                    <a:pt x="72" y="211"/>
                    <a:pt x="127" y="264"/>
                  </a:cubicBezTo>
                  <a:cubicBezTo>
                    <a:pt x="182" y="317"/>
                    <a:pt x="238" y="290"/>
                    <a:pt x="330" y="320"/>
                  </a:cubicBezTo>
                  <a:cubicBezTo>
                    <a:pt x="422" y="350"/>
                    <a:pt x="559" y="429"/>
                    <a:pt x="681" y="447"/>
                  </a:cubicBezTo>
                  <a:cubicBezTo>
                    <a:pt x="803" y="465"/>
                    <a:pt x="984" y="434"/>
                    <a:pt x="1064" y="430"/>
                  </a:cubicBezTo>
                </a:path>
              </a:pathLst>
            </a:custGeom>
            <a:noFill/>
            <a:ln w="9525" cmpd="sng">
              <a:solidFill>
                <a:srgbClr val="800000"/>
              </a:solidFill>
              <a:round/>
              <a:headEnd/>
              <a:tailEnd/>
            </a:ln>
            <a:effectLst/>
          </p:spPr>
          <p:txBody>
            <a:bodyPr/>
            <a:lstStyle/>
            <a:p>
              <a:endParaRPr lang="en-US" sz="1350"/>
            </a:p>
          </p:txBody>
        </p:sp>
      </p:grpSp>
      <p:grpSp>
        <p:nvGrpSpPr>
          <p:cNvPr id="16" name="Group 42"/>
          <p:cNvGrpSpPr/>
          <p:nvPr/>
        </p:nvGrpSpPr>
        <p:grpSpPr>
          <a:xfrm rot="19952410">
            <a:off x="3163663" y="4022532"/>
            <a:ext cx="4195062" cy="916904"/>
            <a:chOff x="0" y="1814053"/>
            <a:chExt cx="1764201" cy="744481"/>
          </a:xfrm>
        </p:grpSpPr>
        <p:sp>
          <p:nvSpPr>
            <p:cNvPr id="17" name="WordArt 52"/>
            <p:cNvSpPr>
              <a:spLocks noChangeArrowheads="1" noChangeShapeType="1" noTextEdit="1"/>
            </p:cNvSpPr>
            <p:nvPr/>
          </p:nvSpPr>
          <p:spPr bwMode="auto">
            <a:xfrm rot="711415">
              <a:off x="101379" y="1910731"/>
              <a:ext cx="1361757" cy="393575"/>
            </a:xfrm>
            <a:prstGeom prst="rect">
              <a:avLst/>
            </a:prstGeom>
          </p:spPr>
          <p:txBody>
            <a:bodyPr wrap="none" fromWordArt="1">
              <a:prstTxWarp prst="textWave1">
                <a:avLst>
                  <a:gd name="adj1" fmla="val 13005"/>
                  <a:gd name="adj2" fmla="val 0"/>
                </a:avLst>
              </a:prstTxWarp>
            </a:bodyPr>
            <a:lstStyle/>
            <a:p>
              <a:pPr algn="ctr"/>
              <a:r>
                <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Ka-tê mừng năm mới </a:t>
              </a:r>
            </a:p>
          </p:txBody>
        </p:sp>
        <p:sp>
          <p:nvSpPr>
            <p:cNvPr id="18" name="Freeform 62"/>
            <p:cNvSpPr>
              <a:spLocks/>
            </p:cNvSpPr>
            <p:nvPr/>
          </p:nvSpPr>
          <p:spPr bwMode="auto">
            <a:xfrm>
              <a:off x="0" y="1814053"/>
              <a:ext cx="1764201" cy="744481"/>
            </a:xfrm>
            <a:custGeom>
              <a:avLst/>
              <a:gdLst/>
              <a:ahLst/>
              <a:cxnLst>
                <a:cxn ang="0">
                  <a:pos x="0" y="0"/>
                </a:cxn>
                <a:cxn ang="0">
                  <a:pos x="127" y="264"/>
                </a:cxn>
                <a:cxn ang="0">
                  <a:pos x="330" y="320"/>
                </a:cxn>
                <a:cxn ang="0">
                  <a:pos x="681" y="447"/>
                </a:cxn>
                <a:cxn ang="0">
                  <a:pos x="1064" y="430"/>
                </a:cxn>
              </a:cxnLst>
              <a:rect l="0" t="0" r="r" b="b"/>
              <a:pathLst>
                <a:path w="1064" h="465">
                  <a:moveTo>
                    <a:pt x="0" y="0"/>
                  </a:moveTo>
                  <a:cubicBezTo>
                    <a:pt x="21" y="42"/>
                    <a:pt x="72" y="211"/>
                    <a:pt x="127" y="264"/>
                  </a:cubicBezTo>
                  <a:cubicBezTo>
                    <a:pt x="182" y="317"/>
                    <a:pt x="238" y="290"/>
                    <a:pt x="330" y="320"/>
                  </a:cubicBezTo>
                  <a:cubicBezTo>
                    <a:pt x="422" y="350"/>
                    <a:pt x="559" y="429"/>
                    <a:pt x="681" y="447"/>
                  </a:cubicBezTo>
                  <a:cubicBezTo>
                    <a:pt x="803" y="465"/>
                    <a:pt x="984" y="434"/>
                    <a:pt x="1064" y="430"/>
                  </a:cubicBezTo>
                </a:path>
              </a:pathLst>
            </a:custGeom>
            <a:noFill/>
            <a:ln w="9525" cmpd="sng">
              <a:solidFill>
                <a:srgbClr val="800000"/>
              </a:solidFill>
              <a:round/>
              <a:headEnd/>
              <a:tailEnd/>
            </a:ln>
            <a:effectLst/>
          </p:spPr>
          <p:txBody>
            <a:bodyPr/>
            <a:lstStyle/>
            <a:p>
              <a:endParaRPr lang="en-US" sz="1350"/>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flipH="1">
            <a:off x="9363162" y="2780474"/>
            <a:ext cx="2479949" cy="3447799"/>
          </a:xfrm>
          <a:prstGeom prst="rect">
            <a:avLst/>
          </a:prstGeom>
          <a:effectLst>
            <a:outerShdw blurRad="76200" dir="18900000" sy="23000" kx="-1200000" algn="bl" rotWithShape="0">
              <a:prstClr val="black">
                <a:alpha val="20000"/>
              </a:prstClr>
            </a:outerShdw>
          </a:effectLst>
        </p:spPr>
      </p:pic>
      <p:grpSp>
        <p:nvGrpSpPr>
          <p:cNvPr id="15" name="组合 14">
            <a:extLst>
              <a:ext uri="{FF2B5EF4-FFF2-40B4-BE49-F238E27FC236}">
                <a16:creationId xmlns:a16="http://schemas.microsoft.com/office/drawing/2014/main" id="{EFF9C99B-45F0-4DF5-9E64-4B73DB12A7DD}"/>
              </a:ext>
            </a:extLst>
          </p:cNvPr>
          <p:cNvGrpSpPr/>
          <p:nvPr/>
        </p:nvGrpSpPr>
        <p:grpSpPr>
          <a:xfrm>
            <a:off x="9881789" y="-147824"/>
            <a:ext cx="2478651" cy="2478651"/>
            <a:chOff x="14658975" y="-3295650"/>
            <a:chExt cx="3200400" cy="3200400"/>
          </a:xfrm>
        </p:grpSpPr>
        <p:sp>
          <p:nvSpPr>
            <p:cNvPr id="19" name="星形: 十二角 19">
              <a:extLst>
                <a:ext uri="{FF2B5EF4-FFF2-40B4-BE49-F238E27FC236}">
                  <a16:creationId xmlns:a16="http://schemas.microsoft.com/office/drawing/2014/main" id="{18CB42BF-A631-47B0-AE22-567CC89E425F}"/>
                </a:ext>
              </a:extLst>
            </p:cNvPr>
            <p:cNvSpPr/>
            <p:nvPr/>
          </p:nvSpPr>
          <p:spPr>
            <a:xfrm>
              <a:off x="14658975" y="-3295650"/>
              <a:ext cx="3200400" cy="3200400"/>
            </a:xfrm>
            <a:custGeom>
              <a:avLst/>
              <a:gdLst>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 name="connsiteX0" fmla="*/ 0 w 3200400"/>
                <a:gd name="connsiteY0" fmla="*/ 1600200 h 3200400"/>
                <a:gd name="connsiteX1" fmla="*/ 448302 w 3200400"/>
                <a:gd name="connsiteY1" fmla="*/ 1291550 h 3200400"/>
                <a:gd name="connsiteX2" fmla="*/ 214386 w 3200400"/>
                <a:gd name="connsiteY2" fmla="*/ 800100 h 3200400"/>
                <a:gd name="connsiteX3" fmla="*/ 756952 w 3200400"/>
                <a:gd name="connsiteY3" fmla="*/ 756952 h 3200400"/>
                <a:gd name="connsiteX4" fmla="*/ 800100 w 3200400"/>
                <a:gd name="connsiteY4" fmla="*/ 214386 h 3200400"/>
                <a:gd name="connsiteX5" fmla="*/ 1291550 w 3200400"/>
                <a:gd name="connsiteY5" fmla="*/ 448302 h 3200400"/>
                <a:gd name="connsiteX6" fmla="*/ 1600200 w 3200400"/>
                <a:gd name="connsiteY6" fmla="*/ 0 h 3200400"/>
                <a:gd name="connsiteX7" fmla="*/ 1908850 w 3200400"/>
                <a:gd name="connsiteY7" fmla="*/ 448302 h 3200400"/>
                <a:gd name="connsiteX8" fmla="*/ 2400300 w 3200400"/>
                <a:gd name="connsiteY8" fmla="*/ 214386 h 3200400"/>
                <a:gd name="connsiteX9" fmla="*/ 2443448 w 3200400"/>
                <a:gd name="connsiteY9" fmla="*/ 756952 h 3200400"/>
                <a:gd name="connsiteX10" fmla="*/ 2986014 w 3200400"/>
                <a:gd name="connsiteY10" fmla="*/ 800100 h 3200400"/>
                <a:gd name="connsiteX11" fmla="*/ 2752098 w 3200400"/>
                <a:gd name="connsiteY11" fmla="*/ 1291550 h 3200400"/>
                <a:gd name="connsiteX12" fmla="*/ 3200400 w 3200400"/>
                <a:gd name="connsiteY12" fmla="*/ 1600200 h 3200400"/>
                <a:gd name="connsiteX13" fmla="*/ 2752098 w 3200400"/>
                <a:gd name="connsiteY13" fmla="*/ 1908850 h 3200400"/>
                <a:gd name="connsiteX14" fmla="*/ 2986014 w 3200400"/>
                <a:gd name="connsiteY14" fmla="*/ 2400300 h 3200400"/>
                <a:gd name="connsiteX15" fmla="*/ 2443448 w 3200400"/>
                <a:gd name="connsiteY15" fmla="*/ 2443448 h 3200400"/>
                <a:gd name="connsiteX16" fmla="*/ 2400300 w 3200400"/>
                <a:gd name="connsiteY16" fmla="*/ 2986014 h 3200400"/>
                <a:gd name="connsiteX17" fmla="*/ 1908850 w 3200400"/>
                <a:gd name="connsiteY17" fmla="*/ 2752098 h 3200400"/>
                <a:gd name="connsiteX18" fmla="*/ 1600200 w 3200400"/>
                <a:gd name="connsiteY18" fmla="*/ 3200400 h 3200400"/>
                <a:gd name="connsiteX19" fmla="*/ 1291550 w 3200400"/>
                <a:gd name="connsiteY19" fmla="*/ 2752098 h 3200400"/>
                <a:gd name="connsiteX20" fmla="*/ 800100 w 3200400"/>
                <a:gd name="connsiteY20" fmla="*/ 2986014 h 3200400"/>
                <a:gd name="connsiteX21" fmla="*/ 756952 w 3200400"/>
                <a:gd name="connsiteY21" fmla="*/ 2443448 h 3200400"/>
                <a:gd name="connsiteX22" fmla="*/ 214386 w 3200400"/>
                <a:gd name="connsiteY22" fmla="*/ 2400300 h 3200400"/>
                <a:gd name="connsiteX23" fmla="*/ 448302 w 3200400"/>
                <a:gd name="connsiteY23" fmla="*/ 1908850 h 3200400"/>
                <a:gd name="connsiteX24" fmla="*/ 0 w 3200400"/>
                <a:gd name="connsiteY24" fmla="*/ 16002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00400" h="3200400">
                  <a:moveTo>
                    <a:pt x="0" y="1600200"/>
                  </a:moveTo>
                  <a:cubicBezTo>
                    <a:pt x="149434" y="1436357"/>
                    <a:pt x="260768" y="1356333"/>
                    <a:pt x="448302" y="1291550"/>
                  </a:cubicBezTo>
                  <a:cubicBezTo>
                    <a:pt x="294130" y="1112493"/>
                    <a:pt x="254258" y="1024877"/>
                    <a:pt x="214386" y="800100"/>
                  </a:cubicBezTo>
                  <a:cubicBezTo>
                    <a:pt x="395241" y="724757"/>
                    <a:pt x="537997" y="740855"/>
                    <a:pt x="756952" y="756952"/>
                  </a:cubicBezTo>
                  <a:cubicBezTo>
                    <a:pt x="756095" y="576097"/>
                    <a:pt x="739997" y="418101"/>
                    <a:pt x="800100" y="214386"/>
                  </a:cubicBezTo>
                  <a:cubicBezTo>
                    <a:pt x="1032497" y="292358"/>
                    <a:pt x="1127733" y="332230"/>
                    <a:pt x="1291550" y="448302"/>
                  </a:cubicBezTo>
                  <a:cubicBezTo>
                    <a:pt x="1394433" y="253148"/>
                    <a:pt x="1451597" y="157054"/>
                    <a:pt x="1600200" y="0"/>
                  </a:cubicBezTo>
                  <a:cubicBezTo>
                    <a:pt x="1741183" y="157054"/>
                    <a:pt x="1821207" y="230288"/>
                    <a:pt x="1908850" y="448302"/>
                  </a:cubicBezTo>
                  <a:cubicBezTo>
                    <a:pt x="2103147" y="309370"/>
                    <a:pt x="2152663" y="269498"/>
                    <a:pt x="2400300" y="214386"/>
                  </a:cubicBezTo>
                  <a:cubicBezTo>
                    <a:pt x="2460403" y="433341"/>
                    <a:pt x="2482405" y="522757"/>
                    <a:pt x="2443448" y="756952"/>
                  </a:cubicBezTo>
                  <a:cubicBezTo>
                    <a:pt x="2685263" y="725615"/>
                    <a:pt x="2767059" y="717137"/>
                    <a:pt x="2986014" y="800100"/>
                  </a:cubicBezTo>
                  <a:cubicBezTo>
                    <a:pt x="2930902" y="1017257"/>
                    <a:pt x="2913890" y="1104873"/>
                    <a:pt x="2752098" y="1291550"/>
                  </a:cubicBezTo>
                  <a:cubicBezTo>
                    <a:pt x="2985352" y="1371573"/>
                    <a:pt x="3058586" y="1451597"/>
                    <a:pt x="3200400" y="1600200"/>
                  </a:cubicBezTo>
                  <a:cubicBezTo>
                    <a:pt x="3058586" y="1771663"/>
                    <a:pt x="2947252" y="1828827"/>
                    <a:pt x="2752098" y="1908850"/>
                  </a:cubicBezTo>
                  <a:cubicBezTo>
                    <a:pt x="2883410" y="2103147"/>
                    <a:pt x="2953762" y="2198383"/>
                    <a:pt x="2986014" y="2400300"/>
                  </a:cubicBezTo>
                  <a:cubicBezTo>
                    <a:pt x="2774679" y="2483263"/>
                    <a:pt x="2631923" y="2467165"/>
                    <a:pt x="2443448" y="2443448"/>
                  </a:cubicBezTo>
                  <a:cubicBezTo>
                    <a:pt x="2474785" y="2692883"/>
                    <a:pt x="2475643" y="2751819"/>
                    <a:pt x="2400300" y="2986014"/>
                  </a:cubicBezTo>
                  <a:cubicBezTo>
                    <a:pt x="2160283" y="2938522"/>
                    <a:pt x="2087907" y="2898650"/>
                    <a:pt x="1908850" y="2752098"/>
                  </a:cubicBezTo>
                  <a:cubicBezTo>
                    <a:pt x="1851687" y="2962492"/>
                    <a:pt x="1771663" y="3035726"/>
                    <a:pt x="1600200" y="3200400"/>
                  </a:cubicBezTo>
                  <a:cubicBezTo>
                    <a:pt x="1436357" y="3058586"/>
                    <a:pt x="1371573" y="2939632"/>
                    <a:pt x="1291550" y="2752098"/>
                  </a:cubicBezTo>
                  <a:cubicBezTo>
                    <a:pt x="1120113" y="2906270"/>
                    <a:pt x="1002017" y="2938522"/>
                    <a:pt x="800100" y="2986014"/>
                  </a:cubicBezTo>
                  <a:cubicBezTo>
                    <a:pt x="732377" y="2759439"/>
                    <a:pt x="748475" y="2647163"/>
                    <a:pt x="756952" y="2443448"/>
                  </a:cubicBezTo>
                  <a:cubicBezTo>
                    <a:pt x="530377" y="2467165"/>
                    <a:pt x="425721" y="2475643"/>
                    <a:pt x="214386" y="2400300"/>
                  </a:cubicBezTo>
                  <a:cubicBezTo>
                    <a:pt x="254258" y="2183143"/>
                    <a:pt x="324610" y="2072667"/>
                    <a:pt x="448302" y="1908850"/>
                  </a:cubicBezTo>
                  <a:cubicBezTo>
                    <a:pt x="222668" y="1813587"/>
                    <a:pt x="126574" y="1733563"/>
                    <a:pt x="0" y="1600200"/>
                  </a:cubicBezTo>
                  <a:close/>
                </a:path>
              </a:pathLst>
            </a:custGeom>
            <a:solidFill>
              <a:srgbClr val="FBA31E"/>
            </a:solidFill>
            <a:ln>
              <a:noFill/>
            </a:ln>
            <a:effectLst>
              <a:outerShdw blurRad="1651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6">
              <a:extLst>
                <a:ext uri="{FF2B5EF4-FFF2-40B4-BE49-F238E27FC236}">
                  <a16:creationId xmlns:a16="http://schemas.microsoft.com/office/drawing/2014/main" id="{1285A166-1C20-484F-A7A0-2F6F64F9E642}"/>
                </a:ext>
              </a:extLst>
            </p:cNvPr>
            <p:cNvSpPr/>
            <p:nvPr/>
          </p:nvSpPr>
          <p:spPr>
            <a:xfrm>
              <a:off x="15089505" y="-2865120"/>
              <a:ext cx="2339340" cy="2339340"/>
            </a:xfrm>
            <a:prstGeom prst="ellipse">
              <a:avLst/>
            </a:prstGeom>
            <a:solidFill>
              <a:srgbClr val="F9C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58">
            <a:extLst>
              <a:ext uri="{FF2B5EF4-FFF2-40B4-BE49-F238E27FC236}">
                <a16:creationId xmlns:a16="http://schemas.microsoft.com/office/drawing/2014/main" id="{D06D07B8-9712-42D2-847E-497104A0C81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72634" y="2177386"/>
            <a:ext cx="1544245" cy="960100"/>
          </a:xfrm>
          <a:prstGeom prst="rect">
            <a:avLst/>
          </a:prstGeom>
        </p:spPr>
      </p:pic>
      <p:pic>
        <p:nvPicPr>
          <p:cNvPr id="22" name="图片 59">
            <a:extLst>
              <a:ext uri="{FF2B5EF4-FFF2-40B4-BE49-F238E27FC236}">
                <a16:creationId xmlns:a16="http://schemas.microsoft.com/office/drawing/2014/main" id="{178B695F-615F-4800-8E59-D7B6EC1474F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474250" y="439808"/>
            <a:ext cx="1396767" cy="868409"/>
          </a:xfrm>
          <a:prstGeom prst="rect">
            <a:avLst/>
          </a:prstGeom>
        </p:spPr>
      </p:pic>
    </p:spTree>
    <p:custDataLst>
      <p:tags r:id="rId1"/>
    </p:custDataLst>
    <p:extLst>
      <p:ext uri="{BB962C8B-B14F-4D97-AF65-F5344CB8AC3E}">
        <p14:creationId xmlns:p14="http://schemas.microsoft.com/office/powerpoint/2010/main" val="46688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9"/>
          <p:cNvGrpSpPr>
            <a:grpSpLocks/>
          </p:cNvGrpSpPr>
          <p:nvPr/>
        </p:nvGrpSpPr>
        <p:grpSpPr bwMode="auto">
          <a:xfrm>
            <a:off x="5197191" y="1694205"/>
            <a:ext cx="2144828" cy="766741"/>
            <a:chOff x="1454" y="1528"/>
            <a:chExt cx="866" cy="432"/>
          </a:xfrm>
        </p:grpSpPr>
        <p:sp>
          <p:nvSpPr>
            <p:cNvPr id="5" name="Freeform 6"/>
            <p:cNvSpPr>
              <a:spLocks noChangeArrowheads="1"/>
            </p:cNvSpPr>
            <p:nvPr/>
          </p:nvSpPr>
          <p:spPr bwMode="auto">
            <a:xfrm rot="18999723">
              <a:off x="1454" y="1757"/>
              <a:ext cx="866" cy="203"/>
            </a:xfrm>
            <a:custGeom>
              <a:avLst/>
              <a:gdLst>
                <a:gd name="T0" fmla="*/ 0 w 1982"/>
                <a:gd name="T1" fmla="*/ 356 h 365"/>
                <a:gd name="T2" fmla="*/ 0 w 1982"/>
                <a:gd name="T3" fmla="*/ 356 h 365"/>
                <a:gd name="T4" fmla="*/ 13 w 1982"/>
                <a:gd name="T5" fmla="*/ 331 h 365"/>
                <a:gd name="T6" fmla="*/ 56 w 1982"/>
                <a:gd name="T7" fmla="*/ 296 h 365"/>
                <a:gd name="T8" fmla="*/ 124 w 1982"/>
                <a:gd name="T9" fmla="*/ 254 h 365"/>
                <a:gd name="T10" fmla="*/ 215 w 1982"/>
                <a:gd name="T11" fmla="*/ 209 h 365"/>
                <a:gd name="T12" fmla="*/ 326 w 1982"/>
                <a:gd name="T13" fmla="*/ 161 h 365"/>
                <a:gd name="T14" fmla="*/ 453 w 1982"/>
                <a:gd name="T15" fmla="*/ 115 h 365"/>
                <a:gd name="T16" fmla="*/ 594 w 1982"/>
                <a:gd name="T17" fmla="*/ 73 h 365"/>
                <a:gd name="T18" fmla="*/ 745 w 1982"/>
                <a:gd name="T19" fmla="*/ 37 h 365"/>
                <a:gd name="T20" fmla="*/ 905 w 1982"/>
                <a:gd name="T21" fmla="*/ 12 h 365"/>
                <a:gd name="T22" fmla="*/ 1068 w 1982"/>
                <a:gd name="T23" fmla="*/ 0 h 365"/>
                <a:gd name="T24" fmla="*/ 1234 w 1982"/>
                <a:gd name="T25" fmla="*/ 4 h 365"/>
                <a:gd name="T26" fmla="*/ 1398 w 1982"/>
                <a:gd name="T27" fmla="*/ 26 h 365"/>
                <a:gd name="T28" fmla="*/ 1558 w 1982"/>
                <a:gd name="T29" fmla="*/ 69 h 365"/>
                <a:gd name="T30" fmla="*/ 1711 w 1982"/>
                <a:gd name="T31" fmla="*/ 137 h 365"/>
                <a:gd name="T32" fmla="*/ 1853 w 1982"/>
                <a:gd name="T33" fmla="*/ 231 h 365"/>
                <a:gd name="T34" fmla="*/ 1982 w 1982"/>
                <a:gd name="T35" fmla="*/ 356 h 365"/>
                <a:gd name="T36" fmla="*/ 1982 w 1982"/>
                <a:gd name="T37" fmla="*/ 356 h 365"/>
                <a:gd name="T38" fmla="*/ 1919 w 1982"/>
                <a:gd name="T39" fmla="*/ 290 h 365"/>
                <a:gd name="T40" fmla="*/ 1784 w 1982"/>
                <a:gd name="T41" fmla="*/ 186 h 365"/>
                <a:gd name="T42" fmla="*/ 1636 w 1982"/>
                <a:gd name="T43" fmla="*/ 113 h 365"/>
                <a:gd name="T44" fmla="*/ 1480 w 1982"/>
                <a:gd name="T45" fmla="*/ 68 h 365"/>
                <a:gd name="T46" fmla="*/ 1319 w 1982"/>
                <a:gd name="T47" fmla="*/ 48 h 365"/>
                <a:gd name="T48" fmla="*/ 1154 w 1982"/>
                <a:gd name="T49" fmla="*/ 49 h 365"/>
                <a:gd name="T50" fmla="*/ 990 w 1982"/>
                <a:gd name="T51" fmla="*/ 66 h 365"/>
                <a:gd name="T52" fmla="*/ 829 w 1982"/>
                <a:gd name="T53" fmla="*/ 97 h 365"/>
                <a:gd name="T54" fmla="*/ 674 w 1982"/>
                <a:gd name="T55" fmla="*/ 137 h 365"/>
                <a:gd name="T56" fmla="*/ 527 w 1982"/>
                <a:gd name="T57" fmla="*/ 183 h 365"/>
                <a:gd name="T58" fmla="*/ 393 w 1982"/>
                <a:gd name="T59" fmla="*/ 230 h 365"/>
                <a:gd name="T60" fmla="*/ 274 w 1982"/>
                <a:gd name="T61" fmla="*/ 275 h 365"/>
                <a:gd name="T62" fmla="*/ 172 w 1982"/>
                <a:gd name="T63" fmla="*/ 315 h 365"/>
                <a:gd name="T64" fmla="*/ 91 w 1982"/>
                <a:gd name="T65" fmla="*/ 346 h 365"/>
                <a:gd name="T66" fmla="*/ 34 w 1982"/>
                <a:gd name="T67" fmla="*/ 363 h 365"/>
                <a:gd name="T68" fmla="*/ 4 w 1982"/>
                <a:gd name="T69" fmla="*/ 363 h 3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82"/>
                <a:gd name="T106" fmla="*/ 0 h 365"/>
                <a:gd name="T107" fmla="*/ 1982 w 1982"/>
                <a:gd name="T108" fmla="*/ 365 h 3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82" h="365">
                  <a:moveTo>
                    <a:pt x="0" y="356"/>
                  </a:moveTo>
                  <a:lnTo>
                    <a:pt x="0" y="356"/>
                  </a:lnTo>
                  <a:lnTo>
                    <a:pt x="3" y="345"/>
                  </a:lnTo>
                  <a:lnTo>
                    <a:pt x="13" y="331"/>
                  </a:lnTo>
                  <a:lnTo>
                    <a:pt x="31" y="315"/>
                  </a:lnTo>
                  <a:lnTo>
                    <a:pt x="56" y="296"/>
                  </a:lnTo>
                  <a:lnTo>
                    <a:pt x="87" y="276"/>
                  </a:lnTo>
                  <a:lnTo>
                    <a:pt x="124" y="254"/>
                  </a:lnTo>
                  <a:lnTo>
                    <a:pt x="167" y="231"/>
                  </a:lnTo>
                  <a:lnTo>
                    <a:pt x="215" y="209"/>
                  </a:lnTo>
                  <a:lnTo>
                    <a:pt x="268" y="185"/>
                  </a:lnTo>
                  <a:lnTo>
                    <a:pt x="326" y="161"/>
                  </a:lnTo>
                  <a:lnTo>
                    <a:pt x="388" y="137"/>
                  </a:lnTo>
                  <a:lnTo>
                    <a:pt x="453" y="115"/>
                  </a:lnTo>
                  <a:lnTo>
                    <a:pt x="522" y="93"/>
                  </a:lnTo>
                  <a:lnTo>
                    <a:pt x="594" y="73"/>
                  </a:lnTo>
                  <a:lnTo>
                    <a:pt x="668" y="54"/>
                  </a:lnTo>
                  <a:lnTo>
                    <a:pt x="745" y="37"/>
                  </a:lnTo>
                  <a:lnTo>
                    <a:pt x="824" y="24"/>
                  </a:lnTo>
                  <a:lnTo>
                    <a:pt x="905" y="12"/>
                  </a:lnTo>
                  <a:lnTo>
                    <a:pt x="986" y="5"/>
                  </a:lnTo>
                  <a:lnTo>
                    <a:pt x="1068" y="0"/>
                  </a:lnTo>
                  <a:lnTo>
                    <a:pt x="1151" y="0"/>
                  </a:lnTo>
                  <a:lnTo>
                    <a:pt x="1234" y="4"/>
                  </a:lnTo>
                  <a:lnTo>
                    <a:pt x="1316" y="12"/>
                  </a:lnTo>
                  <a:lnTo>
                    <a:pt x="1398" y="26"/>
                  </a:lnTo>
                  <a:lnTo>
                    <a:pt x="1479" y="45"/>
                  </a:lnTo>
                  <a:lnTo>
                    <a:pt x="1558" y="69"/>
                  </a:lnTo>
                  <a:lnTo>
                    <a:pt x="1635" y="100"/>
                  </a:lnTo>
                  <a:lnTo>
                    <a:pt x="1711" y="137"/>
                  </a:lnTo>
                  <a:lnTo>
                    <a:pt x="1783" y="181"/>
                  </a:lnTo>
                  <a:lnTo>
                    <a:pt x="1853" y="231"/>
                  </a:lnTo>
                  <a:lnTo>
                    <a:pt x="1919" y="289"/>
                  </a:lnTo>
                  <a:lnTo>
                    <a:pt x="1982" y="356"/>
                  </a:lnTo>
                  <a:lnTo>
                    <a:pt x="1919" y="290"/>
                  </a:lnTo>
                  <a:lnTo>
                    <a:pt x="1853" y="233"/>
                  </a:lnTo>
                  <a:lnTo>
                    <a:pt x="1784" y="186"/>
                  </a:lnTo>
                  <a:lnTo>
                    <a:pt x="1711" y="145"/>
                  </a:lnTo>
                  <a:lnTo>
                    <a:pt x="1636" y="113"/>
                  </a:lnTo>
                  <a:lnTo>
                    <a:pt x="1559" y="87"/>
                  </a:lnTo>
                  <a:lnTo>
                    <a:pt x="1480" y="68"/>
                  </a:lnTo>
                  <a:lnTo>
                    <a:pt x="1400" y="55"/>
                  </a:lnTo>
                  <a:lnTo>
                    <a:pt x="1319" y="48"/>
                  </a:lnTo>
                  <a:lnTo>
                    <a:pt x="1237" y="46"/>
                  </a:lnTo>
                  <a:lnTo>
                    <a:pt x="1154" y="49"/>
                  </a:lnTo>
                  <a:lnTo>
                    <a:pt x="1072" y="56"/>
                  </a:lnTo>
                  <a:lnTo>
                    <a:pt x="990" y="66"/>
                  </a:lnTo>
                  <a:lnTo>
                    <a:pt x="909" y="80"/>
                  </a:lnTo>
                  <a:lnTo>
                    <a:pt x="829" y="97"/>
                  </a:lnTo>
                  <a:lnTo>
                    <a:pt x="750" y="116"/>
                  </a:lnTo>
                  <a:lnTo>
                    <a:pt x="674" y="137"/>
                  </a:lnTo>
                  <a:lnTo>
                    <a:pt x="599" y="160"/>
                  </a:lnTo>
                  <a:lnTo>
                    <a:pt x="527" y="183"/>
                  </a:lnTo>
                  <a:lnTo>
                    <a:pt x="459" y="207"/>
                  </a:lnTo>
                  <a:lnTo>
                    <a:pt x="393" y="230"/>
                  </a:lnTo>
                  <a:lnTo>
                    <a:pt x="331" y="253"/>
                  </a:lnTo>
                  <a:lnTo>
                    <a:pt x="274" y="275"/>
                  </a:lnTo>
                  <a:lnTo>
                    <a:pt x="221" y="296"/>
                  </a:lnTo>
                  <a:lnTo>
                    <a:pt x="172" y="315"/>
                  </a:lnTo>
                  <a:lnTo>
                    <a:pt x="129" y="332"/>
                  </a:lnTo>
                  <a:lnTo>
                    <a:pt x="91" y="346"/>
                  </a:lnTo>
                  <a:lnTo>
                    <a:pt x="60" y="356"/>
                  </a:lnTo>
                  <a:lnTo>
                    <a:pt x="34" y="363"/>
                  </a:lnTo>
                  <a:lnTo>
                    <a:pt x="16" y="365"/>
                  </a:lnTo>
                  <a:lnTo>
                    <a:pt x="4" y="363"/>
                  </a:lnTo>
                  <a:lnTo>
                    <a:pt x="0" y="356"/>
                  </a:lnTo>
                </a:path>
              </a:pathLst>
            </a:custGeom>
            <a:solidFill>
              <a:srgbClr val="008000"/>
            </a:solidFill>
            <a:ln w="9525">
              <a:solidFill>
                <a:srgbClr val="006F00"/>
              </a:solidFill>
              <a:round/>
              <a:headEnd/>
              <a:tailEnd/>
            </a:ln>
          </p:spPr>
          <p:txBody>
            <a:bodyPr anchor="ctr"/>
            <a:lstStyle/>
            <a:p>
              <a:endParaRPr lang="en-US" sz="3300">
                <a:latin typeface="Times New Roman" pitchFamily="18" charset="0"/>
                <a:cs typeface="Times New Roman" pitchFamily="18" charset="0"/>
              </a:endParaRPr>
            </a:p>
          </p:txBody>
        </p:sp>
        <p:sp>
          <p:nvSpPr>
            <p:cNvPr id="6" name="WordArt 38"/>
            <p:cNvSpPr>
              <a:spLocks noChangeArrowheads="1" noChangeShapeType="1" noTextEdit="1"/>
            </p:cNvSpPr>
            <p:nvPr/>
          </p:nvSpPr>
          <p:spPr bwMode="auto">
            <a:xfrm rot="19562490">
              <a:off x="1458" y="1528"/>
              <a:ext cx="727" cy="259"/>
            </a:xfrm>
            <a:prstGeom prst="rect">
              <a:avLst/>
            </a:prstGeom>
          </p:spPr>
          <p:txBody>
            <a:bodyPr wrap="none" fromWordArt="1">
              <a:prstTxWarp prst="textDeflate">
                <a:avLst>
                  <a:gd name="adj" fmla="val 26227"/>
                </a:avLst>
              </a:prstTxWarp>
            </a:bodyPr>
            <a:lstStyle/>
            <a:p>
              <a:pPr algn="ctr"/>
              <a:r>
                <a:rPr lang="en-US" sz="3600" kern="10" dirty="0" err="1">
                  <a:ln w="9525">
                    <a:solidFill>
                      <a:srgbClr val="0000FF"/>
                    </a:solidFill>
                    <a:round/>
                    <a:headEnd/>
                    <a:tailEnd/>
                  </a:ln>
                  <a:latin typeface="Arial"/>
                  <a:cs typeface="Arial"/>
                </a:rPr>
                <a:t>Hoạt</a:t>
              </a:r>
              <a:r>
                <a:rPr lang="en-US" sz="3600" kern="10" dirty="0">
                  <a:ln w="9525">
                    <a:solidFill>
                      <a:srgbClr val="0000FF"/>
                    </a:solidFill>
                    <a:round/>
                    <a:headEnd/>
                    <a:tailEnd/>
                  </a:ln>
                  <a:latin typeface="Arial"/>
                  <a:cs typeface="Arial"/>
                </a:rPr>
                <a:t> </a:t>
              </a:r>
              <a:r>
                <a:rPr lang="en-US" sz="3600" kern="10" dirty="0" err="1">
                  <a:ln w="9525">
                    <a:solidFill>
                      <a:srgbClr val="0000FF"/>
                    </a:solidFill>
                    <a:round/>
                    <a:headEnd/>
                    <a:tailEnd/>
                  </a:ln>
                  <a:latin typeface="Arial"/>
                  <a:cs typeface="Arial"/>
                </a:rPr>
                <a:t>động</a:t>
              </a:r>
              <a:r>
                <a:rPr lang="en-US" sz="3600" kern="10" dirty="0">
                  <a:ln w="9525">
                    <a:solidFill>
                      <a:srgbClr val="0000FF"/>
                    </a:solidFill>
                    <a:round/>
                    <a:headEnd/>
                    <a:tailEnd/>
                  </a:ln>
                  <a:latin typeface="Arial"/>
                  <a:cs typeface="Arial"/>
                </a:rPr>
                <a:t> du </a:t>
              </a:r>
              <a:r>
                <a:rPr lang="en-US" sz="3600" kern="10" dirty="0" err="1">
                  <a:ln w="9525">
                    <a:solidFill>
                      <a:srgbClr val="0000FF"/>
                    </a:solidFill>
                    <a:round/>
                    <a:headEnd/>
                    <a:tailEnd/>
                  </a:ln>
                  <a:latin typeface="Arial"/>
                  <a:cs typeface="Arial"/>
                </a:rPr>
                <a:t>lịch</a:t>
              </a:r>
              <a:r>
                <a:rPr lang="en-US" sz="3600" kern="10" dirty="0">
                  <a:ln w="9525">
                    <a:solidFill>
                      <a:srgbClr val="0000FF"/>
                    </a:solidFill>
                    <a:round/>
                    <a:headEnd/>
                    <a:tailEnd/>
                  </a:ln>
                  <a:latin typeface="Arial"/>
                  <a:cs typeface="Arial"/>
                </a:rPr>
                <a:t> </a:t>
              </a:r>
            </a:p>
          </p:txBody>
        </p:sp>
      </p:grpSp>
      <p:grpSp>
        <p:nvGrpSpPr>
          <p:cNvPr id="7" name="Group 6"/>
          <p:cNvGrpSpPr/>
          <p:nvPr/>
        </p:nvGrpSpPr>
        <p:grpSpPr>
          <a:xfrm>
            <a:off x="7109750" y="503258"/>
            <a:ext cx="2359937" cy="1001372"/>
            <a:chOff x="6923295" y="596370"/>
            <a:chExt cx="3609958" cy="1738017"/>
          </a:xfrm>
        </p:grpSpPr>
        <p:sp>
          <p:nvSpPr>
            <p:cNvPr id="8" name="Freeform 55"/>
            <p:cNvSpPr>
              <a:spLocks/>
            </p:cNvSpPr>
            <p:nvPr/>
          </p:nvSpPr>
          <p:spPr bwMode="auto">
            <a:xfrm rot="21123253">
              <a:off x="6923295" y="1093359"/>
              <a:ext cx="3609958" cy="1241028"/>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02AE16"/>
              </a:solidFill>
              <a:round/>
              <a:headEnd/>
              <a:tailEnd/>
            </a:ln>
            <a:effectLst/>
          </p:spPr>
          <p:txBody>
            <a:bodyPr/>
            <a:lstStyle/>
            <a:p>
              <a:endParaRPr lang="en-US" sz="3300">
                <a:latin typeface="Arial" pitchFamily="34" charset="0"/>
                <a:cs typeface="Arial" pitchFamily="34" charset="0"/>
              </a:endParaRPr>
            </a:p>
          </p:txBody>
        </p:sp>
        <p:sp>
          <p:nvSpPr>
            <p:cNvPr id="9" name="WordArt 56"/>
            <p:cNvSpPr>
              <a:spLocks noChangeArrowheads="1" noChangeShapeType="1" noTextEdit="1"/>
            </p:cNvSpPr>
            <p:nvPr/>
          </p:nvSpPr>
          <p:spPr bwMode="auto">
            <a:xfrm rot="20521121">
              <a:off x="7559587" y="596370"/>
              <a:ext cx="1877407" cy="885023"/>
            </a:xfrm>
            <a:prstGeom prst="rect">
              <a:avLst/>
            </a:prstGeom>
          </p:spPr>
          <p:txBody>
            <a:bodyPr wrap="none" fromWordArt="1">
              <a:prstTxWarp prst="textDoubleWave1">
                <a:avLst/>
              </a:prstTxWarp>
            </a:bodyPr>
            <a:lstStyle/>
            <a:p>
              <a:pPr algn="ctr"/>
              <a:r>
                <a:rPr lang="en-US" sz="3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Bãi</a:t>
              </a:r>
              <a:r>
                <a:rPr lang="en-US" sz="3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biển</a:t>
              </a:r>
              <a:r>
                <a:rPr lang="en-US" sz="3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đẹp</a:t>
              </a:r>
              <a:endParaRPr lang="en-US" sz="3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grpSp>
      <p:grpSp>
        <p:nvGrpSpPr>
          <p:cNvPr id="10" name="Group 9"/>
          <p:cNvGrpSpPr/>
          <p:nvPr/>
        </p:nvGrpSpPr>
        <p:grpSpPr>
          <a:xfrm rot="21201623">
            <a:off x="7193617" y="1383184"/>
            <a:ext cx="3450874" cy="645806"/>
            <a:chOff x="7100827" y="2679141"/>
            <a:chExt cx="3719366" cy="453068"/>
          </a:xfrm>
        </p:grpSpPr>
        <p:sp>
          <p:nvSpPr>
            <p:cNvPr id="11" name="Freeform 51"/>
            <p:cNvSpPr>
              <a:spLocks/>
            </p:cNvSpPr>
            <p:nvPr/>
          </p:nvSpPr>
          <p:spPr bwMode="auto">
            <a:xfrm>
              <a:off x="7100827" y="2743007"/>
              <a:ext cx="3097868" cy="389202"/>
            </a:xfrm>
            <a:custGeom>
              <a:avLst/>
              <a:gdLst/>
              <a:ahLst/>
              <a:cxnLst>
                <a:cxn ang="0">
                  <a:pos x="0" y="0"/>
                </a:cxn>
                <a:cxn ang="0">
                  <a:pos x="207" y="191"/>
                </a:cxn>
                <a:cxn ang="0">
                  <a:pos x="529" y="172"/>
                </a:cxn>
                <a:cxn ang="0">
                  <a:pos x="822" y="250"/>
                </a:cxn>
                <a:cxn ang="0">
                  <a:pos x="1212" y="211"/>
                </a:cxn>
              </a:cxnLst>
              <a:rect l="0" t="0" r="r" b="b"/>
              <a:pathLst>
                <a:path w="1212" h="256">
                  <a:moveTo>
                    <a:pt x="0" y="0"/>
                  </a:moveTo>
                  <a:cubicBezTo>
                    <a:pt x="35" y="32"/>
                    <a:pt x="119" y="162"/>
                    <a:pt x="207" y="191"/>
                  </a:cubicBezTo>
                  <a:cubicBezTo>
                    <a:pt x="295" y="220"/>
                    <a:pt x="427" y="162"/>
                    <a:pt x="529" y="172"/>
                  </a:cubicBezTo>
                  <a:cubicBezTo>
                    <a:pt x="631" y="182"/>
                    <a:pt x="708" y="244"/>
                    <a:pt x="822" y="250"/>
                  </a:cubicBezTo>
                  <a:cubicBezTo>
                    <a:pt x="936" y="256"/>
                    <a:pt x="1131" y="219"/>
                    <a:pt x="1212" y="211"/>
                  </a:cubicBezTo>
                </a:path>
              </a:pathLst>
            </a:custGeom>
            <a:noFill/>
            <a:ln w="9525" cmpd="sng">
              <a:solidFill>
                <a:srgbClr val="006600"/>
              </a:solidFill>
              <a:round/>
              <a:headEnd/>
              <a:tailEnd/>
            </a:ln>
            <a:effectLst/>
          </p:spPr>
          <p:txBody>
            <a:bodyPr/>
            <a:lstStyle/>
            <a:p>
              <a:endParaRPr lang="en-US" sz="3300"/>
            </a:p>
          </p:txBody>
        </p:sp>
        <p:sp>
          <p:nvSpPr>
            <p:cNvPr id="12" name="WordArt 52"/>
            <p:cNvSpPr>
              <a:spLocks noChangeArrowheads="1" noChangeShapeType="1" noTextEdit="1"/>
            </p:cNvSpPr>
            <p:nvPr/>
          </p:nvSpPr>
          <p:spPr bwMode="auto">
            <a:xfrm>
              <a:off x="7342576" y="2679141"/>
              <a:ext cx="3477617" cy="336833"/>
            </a:xfrm>
            <a:prstGeom prst="rect">
              <a:avLst/>
            </a:prstGeom>
          </p:spPr>
          <p:txBody>
            <a:bodyPr wrap="none" fromWordArt="1">
              <a:prstTxWarp prst="textWave1">
                <a:avLst>
                  <a:gd name="adj1" fmla="val 13005"/>
                  <a:gd name="adj2" fmla="val 0"/>
                </a:avLst>
              </a:prstTxWarp>
            </a:bodyPr>
            <a:lstStyle/>
            <a:p>
              <a:pPr algn="ct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Di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sản</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thiên</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nhiên</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di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sản</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văn</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hóa</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thế</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giới</a:t>
              </a:r>
              <a:endPar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grpSp>
      <p:grpSp>
        <p:nvGrpSpPr>
          <p:cNvPr id="16" name="Group 15"/>
          <p:cNvGrpSpPr/>
          <p:nvPr/>
        </p:nvGrpSpPr>
        <p:grpSpPr>
          <a:xfrm rot="297075">
            <a:off x="7082416" y="1822132"/>
            <a:ext cx="3394670" cy="1631877"/>
            <a:chOff x="7316239" y="1948453"/>
            <a:chExt cx="3644387" cy="2647173"/>
          </a:xfrm>
        </p:grpSpPr>
        <p:sp>
          <p:nvSpPr>
            <p:cNvPr id="17" name="Freeform 51"/>
            <p:cNvSpPr>
              <a:spLocks/>
            </p:cNvSpPr>
            <p:nvPr/>
          </p:nvSpPr>
          <p:spPr bwMode="auto">
            <a:xfrm>
              <a:off x="7316239" y="1948453"/>
              <a:ext cx="3644387" cy="2647173"/>
            </a:xfrm>
            <a:custGeom>
              <a:avLst/>
              <a:gdLst/>
              <a:ahLst/>
              <a:cxnLst>
                <a:cxn ang="0">
                  <a:pos x="0" y="0"/>
                </a:cxn>
                <a:cxn ang="0">
                  <a:pos x="207" y="191"/>
                </a:cxn>
                <a:cxn ang="0">
                  <a:pos x="529" y="172"/>
                </a:cxn>
                <a:cxn ang="0">
                  <a:pos x="822" y="250"/>
                </a:cxn>
                <a:cxn ang="0">
                  <a:pos x="1212" y="211"/>
                </a:cxn>
              </a:cxnLst>
              <a:rect l="0" t="0" r="r" b="b"/>
              <a:pathLst>
                <a:path w="1212" h="256">
                  <a:moveTo>
                    <a:pt x="0" y="0"/>
                  </a:moveTo>
                  <a:cubicBezTo>
                    <a:pt x="35" y="32"/>
                    <a:pt x="119" y="162"/>
                    <a:pt x="207" y="191"/>
                  </a:cubicBezTo>
                  <a:cubicBezTo>
                    <a:pt x="295" y="220"/>
                    <a:pt x="427" y="162"/>
                    <a:pt x="529" y="172"/>
                  </a:cubicBezTo>
                  <a:cubicBezTo>
                    <a:pt x="631" y="182"/>
                    <a:pt x="708" y="244"/>
                    <a:pt x="822" y="250"/>
                  </a:cubicBezTo>
                  <a:cubicBezTo>
                    <a:pt x="936" y="256"/>
                    <a:pt x="1131" y="219"/>
                    <a:pt x="1212" y="211"/>
                  </a:cubicBezTo>
                </a:path>
              </a:pathLst>
            </a:custGeom>
            <a:noFill/>
            <a:ln w="9525" cmpd="sng">
              <a:solidFill>
                <a:srgbClr val="006600"/>
              </a:solidFill>
              <a:round/>
              <a:headEnd/>
              <a:tailEnd/>
            </a:ln>
            <a:effectLst/>
          </p:spPr>
          <p:txBody>
            <a:bodyPr/>
            <a:lstStyle/>
            <a:p>
              <a:endParaRPr lang="en-US" sz="3300"/>
            </a:p>
          </p:txBody>
        </p:sp>
        <p:sp>
          <p:nvSpPr>
            <p:cNvPr id="18" name="WordArt 52"/>
            <p:cNvSpPr>
              <a:spLocks noChangeArrowheads="1" noChangeShapeType="1" noTextEdit="1"/>
            </p:cNvSpPr>
            <p:nvPr/>
          </p:nvSpPr>
          <p:spPr bwMode="auto">
            <a:xfrm rot="426011">
              <a:off x="7792158" y="3341565"/>
              <a:ext cx="3022234" cy="649886"/>
            </a:xfrm>
            <a:prstGeom prst="rect">
              <a:avLst/>
            </a:prstGeom>
          </p:spPr>
          <p:txBody>
            <a:bodyPr wrap="none" fromWordArt="1">
              <a:prstTxWarp prst="textWave4">
                <a:avLst/>
              </a:prstTxWarp>
            </a:bodyPr>
            <a:lstStyle/>
            <a:p>
              <a:pPr algn="ct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Dịch</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vụ</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vui</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chơi</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hoạt</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động</a:t>
              </a:r>
              <a:r>
                <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3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khác</a:t>
              </a:r>
              <a:endParaRPr lang="en-US" sz="3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grpSp>
      <p:grpSp>
        <p:nvGrpSpPr>
          <p:cNvPr id="19" name="Group 42"/>
          <p:cNvGrpSpPr>
            <a:grpSpLocks/>
          </p:cNvGrpSpPr>
          <p:nvPr/>
        </p:nvGrpSpPr>
        <p:grpSpPr bwMode="auto">
          <a:xfrm rot="-636147">
            <a:off x="5453762" y="5036867"/>
            <a:ext cx="3115875" cy="808036"/>
            <a:chOff x="1338" y="2704"/>
            <a:chExt cx="1497" cy="539"/>
          </a:xfrm>
        </p:grpSpPr>
        <p:sp>
          <p:nvSpPr>
            <p:cNvPr id="20" name="Freeform 7"/>
            <p:cNvSpPr>
              <a:spLocks noChangeArrowheads="1"/>
            </p:cNvSpPr>
            <p:nvPr/>
          </p:nvSpPr>
          <p:spPr bwMode="auto">
            <a:xfrm rot="2178985">
              <a:off x="1338" y="2704"/>
              <a:ext cx="1497" cy="363"/>
            </a:xfrm>
            <a:custGeom>
              <a:avLst/>
              <a:gdLst>
                <a:gd name="T0" fmla="*/ 0 w 1887"/>
                <a:gd name="T1" fmla="*/ 144 h 288"/>
                <a:gd name="T2" fmla="*/ 0 w 1887"/>
                <a:gd name="T3" fmla="*/ 144 h 288"/>
                <a:gd name="T4" fmla="*/ 12 w 1887"/>
                <a:gd name="T5" fmla="*/ 134 h 288"/>
                <a:gd name="T6" fmla="*/ 52 w 1887"/>
                <a:gd name="T7" fmla="*/ 143 h 288"/>
                <a:gd name="T8" fmla="*/ 115 w 1887"/>
                <a:gd name="T9" fmla="*/ 164 h 288"/>
                <a:gd name="T10" fmla="*/ 199 w 1887"/>
                <a:gd name="T11" fmla="*/ 196 h 288"/>
                <a:gd name="T12" fmla="*/ 301 w 1887"/>
                <a:gd name="T13" fmla="*/ 235 h 288"/>
                <a:gd name="T14" fmla="*/ 420 w 1887"/>
                <a:gd name="T15" fmla="*/ 278 h 288"/>
                <a:gd name="T16" fmla="*/ 551 w 1887"/>
                <a:gd name="T17" fmla="*/ 320 h 288"/>
                <a:gd name="T18" fmla="*/ 693 w 1887"/>
                <a:gd name="T19" fmla="*/ 359 h 288"/>
                <a:gd name="T20" fmla="*/ 843 w 1887"/>
                <a:gd name="T21" fmla="*/ 392 h 288"/>
                <a:gd name="T22" fmla="*/ 998 w 1887"/>
                <a:gd name="T23" fmla="*/ 414 h 288"/>
                <a:gd name="T24" fmla="*/ 1155 w 1887"/>
                <a:gd name="T25" fmla="*/ 423 h 288"/>
                <a:gd name="T26" fmla="*/ 1313 w 1887"/>
                <a:gd name="T27" fmla="*/ 414 h 288"/>
                <a:gd name="T28" fmla="*/ 1467 w 1887"/>
                <a:gd name="T29" fmla="*/ 386 h 288"/>
                <a:gd name="T30" fmla="*/ 1616 w 1887"/>
                <a:gd name="T31" fmla="*/ 333 h 288"/>
                <a:gd name="T32" fmla="*/ 1757 w 1887"/>
                <a:gd name="T33" fmla="*/ 254 h 288"/>
                <a:gd name="T34" fmla="*/ 1887 w 1887"/>
                <a:gd name="T35" fmla="*/ 144 h 288"/>
                <a:gd name="T36" fmla="*/ 1887 w 1887"/>
                <a:gd name="T37" fmla="*/ 144 h 288"/>
                <a:gd name="T38" fmla="*/ 1823 w 1887"/>
                <a:gd name="T39" fmla="*/ 203 h 288"/>
                <a:gd name="T40" fmla="*/ 1688 w 1887"/>
                <a:gd name="T41" fmla="*/ 302 h 288"/>
                <a:gd name="T42" fmla="*/ 1543 w 1887"/>
                <a:gd name="T43" fmla="*/ 376 h 288"/>
                <a:gd name="T44" fmla="*/ 1392 w 1887"/>
                <a:gd name="T45" fmla="*/ 426 h 288"/>
                <a:gd name="T46" fmla="*/ 1236 w 1887"/>
                <a:gd name="T47" fmla="*/ 457 h 288"/>
                <a:gd name="T48" fmla="*/ 1079 w 1887"/>
                <a:gd name="T49" fmla="*/ 469 h 288"/>
                <a:gd name="T50" fmla="*/ 924 w 1887"/>
                <a:gd name="T51" fmla="*/ 466 h 288"/>
                <a:gd name="T52" fmla="*/ 772 w 1887"/>
                <a:gd name="T53" fmla="*/ 450 h 288"/>
                <a:gd name="T54" fmla="*/ 626 w 1887"/>
                <a:gd name="T55" fmla="*/ 424 h 288"/>
                <a:gd name="T56" fmla="*/ 489 w 1887"/>
                <a:gd name="T57" fmla="*/ 389 h 288"/>
                <a:gd name="T58" fmla="*/ 364 w 1887"/>
                <a:gd name="T59" fmla="*/ 349 h 288"/>
                <a:gd name="T60" fmla="*/ 253 w 1887"/>
                <a:gd name="T61" fmla="*/ 307 h 288"/>
                <a:gd name="T62" fmla="*/ 159 w 1887"/>
                <a:gd name="T63" fmla="*/ 263 h 288"/>
                <a:gd name="T64" fmla="*/ 84 w 1887"/>
                <a:gd name="T65" fmla="*/ 222 h 288"/>
                <a:gd name="T66" fmla="*/ 32 w 1887"/>
                <a:gd name="T67" fmla="*/ 185 h 288"/>
                <a:gd name="T68" fmla="*/ 4 w 1887"/>
                <a:gd name="T69" fmla="*/ 155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87"/>
                <a:gd name="T106" fmla="*/ 0 h 288"/>
                <a:gd name="T107" fmla="*/ 1887 w 1887"/>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87" h="288">
                  <a:moveTo>
                    <a:pt x="0" y="144"/>
                  </a:moveTo>
                  <a:lnTo>
                    <a:pt x="0" y="144"/>
                  </a:lnTo>
                  <a:lnTo>
                    <a:pt x="2" y="137"/>
                  </a:lnTo>
                  <a:lnTo>
                    <a:pt x="12" y="134"/>
                  </a:lnTo>
                  <a:lnTo>
                    <a:pt x="29" y="137"/>
                  </a:lnTo>
                  <a:lnTo>
                    <a:pt x="52" y="143"/>
                  </a:lnTo>
                  <a:lnTo>
                    <a:pt x="80" y="152"/>
                  </a:lnTo>
                  <a:lnTo>
                    <a:pt x="115" y="164"/>
                  </a:lnTo>
                  <a:lnTo>
                    <a:pt x="154" y="179"/>
                  </a:lnTo>
                  <a:lnTo>
                    <a:pt x="199" y="196"/>
                  </a:lnTo>
                  <a:lnTo>
                    <a:pt x="248" y="215"/>
                  </a:lnTo>
                  <a:lnTo>
                    <a:pt x="301" y="235"/>
                  </a:lnTo>
                  <a:lnTo>
                    <a:pt x="359" y="256"/>
                  </a:lnTo>
                  <a:lnTo>
                    <a:pt x="420" y="278"/>
                  </a:lnTo>
                  <a:lnTo>
                    <a:pt x="484" y="299"/>
                  </a:lnTo>
                  <a:lnTo>
                    <a:pt x="551" y="320"/>
                  </a:lnTo>
                  <a:lnTo>
                    <a:pt x="621" y="340"/>
                  </a:lnTo>
                  <a:lnTo>
                    <a:pt x="693" y="359"/>
                  </a:lnTo>
                  <a:lnTo>
                    <a:pt x="767" y="376"/>
                  </a:lnTo>
                  <a:lnTo>
                    <a:pt x="843" y="392"/>
                  </a:lnTo>
                  <a:lnTo>
                    <a:pt x="920" y="404"/>
                  </a:lnTo>
                  <a:lnTo>
                    <a:pt x="998" y="414"/>
                  </a:lnTo>
                  <a:lnTo>
                    <a:pt x="1077" y="420"/>
                  </a:lnTo>
                  <a:lnTo>
                    <a:pt x="1155" y="423"/>
                  </a:lnTo>
                  <a:lnTo>
                    <a:pt x="1234" y="421"/>
                  </a:lnTo>
                  <a:lnTo>
                    <a:pt x="1313" y="414"/>
                  </a:lnTo>
                  <a:lnTo>
                    <a:pt x="1390" y="403"/>
                  </a:lnTo>
                  <a:lnTo>
                    <a:pt x="1467" y="386"/>
                  </a:lnTo>
                  <a:lnTo>
                    <a:pt x="1542" y="363"/>
                  </a:lnTo>
                  <a:lnTo>
                    <a:pt x="1616" y="333"/>
                  </a:lnTo>
                  <a:lnTo>
                    <a:pt x="1688" y="297"/>
                  </a:lnTo>
                  <a:lnTo>
                    <a:pt x="1757" y="254"/>
                  </a:lnTo>
                  <a:lnTo>
                    <a:pt x="1823" y="203"/>
                  </a:lnTo>
                  <a:lnTo>
                    <a:pt x="1887" y="144"/>
                  </a:lnTo>
                  <a:lnTo>
                    <a:pt x="1823" y="203"/>
                  </a:lnTo>
                  <a:lnTo>
                    <a:pt x="1757" y="256"/>
                  </a:lnTo>
                  <a:lnTo>
                    <a:pt x="1688" y="302"/>
                  </a:lnTo>
                  <a:lnTo>
                    <a:pt x="1616" y="342"/>
                  </a:lnTo>
                  <a:lnTo>
                    <a:pt x="1543" y="376"/>
                  </a:lnTo>
                  <a:lnTo>
                    <a:pt x="1468" y="404"/>
                  </a:lnTo>
                  <a:lnTo>
                    <a:pt x="1392" y="426"/>
                  </a:lnTo>
                  <a:lnTo>
                    <a:pt x="1314" y="444"/>
                  </a:lnTo>
                  <a:lnTo>
                    <a:pt x="1236" y="457"/>
                  </a:lnTo>
                  <a:lnTo>
                    <a:pt x="1158" y="465"/>
                  </a:lnTo>
                  <a:lnTo>
                    <a:pt x="1079" y="469"/>
                  </a:lnTo>
                  <a:lnTo>
                    <a:pt x="1001" y="469"/>
                  </a:lnTo>
                  <a:lnTo>
                    <a:pt x="924" y="466"/>
                  </a:lnTo>
                  <a:lnTo>
                    <a:pt x="847" y="459"/>
                  </a:lnTo>
                  <a:lnTo>
                    <a:pt x="772" y="450"/>
                  </a:lnTo>
                  <a:lnTo>
                    <a:pt x="698" y="438"/>
                  </a:lnTo>
                  <a:lnTo>
                    <a:pt x="626" y="424"/>
                  </a:lnTo>
                  <a:lnTo>
                    <a:pt x="556" y="407"/>
                  </a:lnTo>
                  <a:lnTo>
                    <a:pt x="489" y="389"/>
                  </a:lnTo>
                  <a:lnTo>
                    <a:pt x="425" y="370"/>
                  </a:lnTo>
                  <a:lnTo>
                    <a:pt x="364" y="349"/>
                  </a:lnTo>
                  <a:lnTo>
                    <a:pt x="307" y="328"/>
                  </a:lnTo>
                  <a:lnTo>
                    <a:pt x="253" y="307"/>
                  </a:lnTo>
                  <a:lnTo>
                    <a:pt x="204" y="285"/>
                  </a:lnTo>
                  <a:lnTo>
                    <a:pt x="159" y="263"/>
                  </a:lnTo>
                  <a:lnTo>
                    <a:pt x="119" y="242"/>
                  </a:lnTo>
                  <a:lnTo>
                    <a:pt x="84" y="222"/>
                  </a:lnTo>
                  <a:lnTo>
                    <a:pt x="55" y="203"/>
                  </a:lnTo>
                  <a:lnTo>
                    <a:pt x="32" y="185"/>
                  </a:lnTo>
                  <a:lnTo>
                    <a:pt x="14" y="169"/>
                  </a:lnTo>
                  <a:lnTo>
                    <a:pt x="4" y="155"/>
                  </a:lnTo>
                  <a:lnTo>
                    <a:pt x="0" y="144"/>
                  </a:lnTo>
                </a:path>
              </a:pathLst>
            </a:custGeom>
            <a:solidFill>
              <a:srgbClr val="990000"/>
            </a:solidFill>
            <a:ln w="9525">
              <a:solidFill>
                <a:srgbClr val="7F0050"/>
              </a:solidFill>
              <a:round/>
              <a:headEnd/>
              <a:tailEnd/>
            </a:ln>
          </p:spPr>
          <p:txBody>
            <a:bodyPr anchor="ctr"/>
            <a:lstStyle/>
            <a:p>
              <a:endParaRPr lang="en-US" sz="1350">
                <a:latin typeface="Times New Roman" pitchFamily="18" charset="0"/>
                <a:cs typeface="Times New Roman" pitchFamily="18" charset="0"/>
              </a:endParaRPr>
            </a:p>
          </p:txBody>
        </p:sp>
        <p:sp>
          <p:nvSpPr>
            <p:cNvPr id="21" name="WordArt 41"/>
            <p:cNvSpPr>
              <a:spLocks noChangeArrowheads="1" noChangeShapeType="1" noTextEdit="1"/>
            </p:cNvSpPr>
            <p:nvPr/>
          </p:nvSpPr>
          <p:spPr bwMode="auto">
            <a:xfrm rot="1936218">
              <a:off x="1684" y="2786"/>
              <a:ext cx="964" cy="457"/>
            </a:xfrm>
            <a:prstGeom prst="rect">
              <a:avLst/>
            </a:prstGeom>
          </p:spPr>
          <p:txBody>
            <a:bodyPr wrap="none" fromWordArt="1">
              <a:prstTxWarp prst="textCanDown">
                <a:avLst>
                  <a:gd name="adj" fmla="val 33333"/>
                </a:avLst>
              </a:prstTxWarp>
            </a:bodyPr>
            <a:lstStyle/>
            <a:p>
              <a:pPr algn="ctr"/>
              <a:r>
                <a:rPr lang="en-US" sz="1500" kern="10" dirty="0" err="1">
                  <a:ln w="9525">
                    <a:solidFill>
                      <a:srgbClr val="0000FF"/>
                    </a:solidFill>
                    <a:round/>
                    <a:headEnd/>
                    <a:tailEnd/>
                  </a:ln>
                  <a:latin typeface="Arial"/>
                  <a:cs typeface="Arial"/>
                </a:rPr>
                <a:t>Hoạt</a:t>
              </a:r>
              <a:r>
                <a:rPr lang="en-US" sz="1500" kern="10" dirty="0">
                  <a:ln w="9525">
                    <a:solidFill>
                      <a:srgbClr val="0000FF"/>
                    </a:solidFill>
                    <a:round/>
                    <a:headEnd/>
                    <a:tailEnd/>
                  </a:ln>
                  <a:latin typeface="Arial"/>
                  <a:cs typeface="Arial"/>
                </a:rPr>
                <a:t> </a:t>
              </a:r>
              <a:r>
                <a:rPr lang="en-US" sz="1500" kern="10" dirty="0" err="1">
                  <a:ln w="9525">
                    <a:solidFill>
                      <a:srgbClr val="0000FF"/>
                    </a:solidFill>
                    <a:round/>
                    <a:headEnd/>
                    <a:tailEnd/>
                  </a:ln>
                  <a:latin typeface="Arial"/>
                  <a:cs typeface="Arial"/>
                </a:rPr>
                <a:t>động</a:t>
              </a:r>
              <a:r>
                <a:rPr lang="en-US" sz="1500" kern="10" dirty="0">
                  <a:ln w="9525">
                    <a:solidFill>
                      <a:srgbClr val="0000FF"/>
                    </a:solidFill>
                    <a:round/>
                    <a:headEnd/>
                    <a:tailEnd/>
                  </a:ln>
                  <a:latin typeface="Arial"/>
                  <a:cs typeface="Arial"/>
                </a:rPr>
                <a:t> </a:t>
              </a:r>
              <a:r>
                <a:rPr lang="en-US" sz="1500" kern="10" dirty="0" err="1">
                  <a:ln w="9525">
                    <a:solidFill>
                      <a:srgbClr val="0000FF"/>
                    </a:solidFill>
                    <a:round/>
                    <a:headEnd/>
                    <a:tailEnd/>
                  </a:ln>
                  <a:latin typeface="Arial"/>
                  <a:cs typeface="Arial"/>
                </a:rPr>
                <a:t>công</a:t>
              </a:r>
              <a:r>
                <a:rPr lang="en-US" sz="1500" kern="10" dirty="0">
                  <a:ln w="9525">
                    <a:solidFill>
                      <a:srgbClr val="0000FF"/>
                    </a:solidFill>
                    <a:round/>
                    <a:headEnd/>
                    <a:tailEnd/>
                  </a:ln>
                  <a:latin typeface="Arial"/>
                  <a:cs typeface="Arial"/>
                </a:rPr>
                <a:t> </a:t>
              </a:r>
              <a:r>
                <a:rPr lang="en-US" sz="1500" kern="10" dirty="0" err="1">
                  <a:ln w="9525">
                    <a:solidFill>
                      <a:srgbClr val="0000FF"/>
                    </a:solidFill>
                    <a:round/>
                    <a:headEnd/>
                    <a:tailEnd/>
                  </a:ln>
                  <a:latin typeface="Arial"/>
                  <a:cs typeface="Arial"/>
                </a:rPr>
                <a:t>nghiệp</a:t>
              </a:r>
              <a:r>
                <a:rPr lang="en-US" sz="1500" kern="10" dirty="0">
                  <a:ln w="9525">
                    <a:solidFill>
                      <a:srgbClr val="0000FF"/>
                    </a:solidFill>
                    <a:round/>
                    <a:headEnd/>
                    <a:tailEnd/>
                  </a:ln>
                  <a:latin typeface="Arial"/>
                  <a:cs typeface="Arial"/>
                </a:rPr>
                <a:t> </a:t>
              </a:r>
            </a:p>
          </p:txBody>
        </p:sp>
      </p:grpSp>
      <p:grpSp>
        <p:nvGrpSpPr>
          <p:cNvPr id="22" name="Group 45"/>
          <p:cNvGrpSpPr/>
          <p:nvPr/>
        </p:nvGrpSpPr>
        <p:grpSpPr>
          <a:xfrm>
            <a:off x="8023129" y="4362211"/>
            <a:ext cx="2716459" cy="1479922"/>
            <a:chOff x="6795940" y="4033432"/>
            <a:chExt cx="2143853" cy="1158725"/>
          </a:xfrm>
        </p:grpSpPr>
        <p:sp>
          <p:nvSpPr>
            <p:cNvPr id="23" name="Freeform 55"/>
            <p:cNvSpPr>
              <a:spLocks/>
            </p:cNvSpPr>
            <p:nvPr/>
          </p:nvSpPr>
          <p:spPr bwMode="auto">
            <a:xfrm rot="21123253">
              <a:off x="6990544" y="4033432"/>
              <a:ext cx="1949249" cy="1158725"/>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800000"/>
              </a:solidFill>
              <a:round/>
              <a:headEnd/>
              <a:tailEnd/>
            </a:ln>
            <a:effectLst/>
          </p:spPr>
          <p:txBody>
            <a:bodyPr/>
            <a:lstStyle/>
            <a:p>
              <a:endParaRPr lang="en-US" sz="1350"/>
            </a:p>
          </p:txBody>
        </p:sp>
        <p:sp>
          <p:nvSpPr>
            <p:cNvPr id="24" name="WordArt 56"/>
            <p:cNvSpPr>
              <a:spLocks noChangeArrowheads="1" noChangeShapeType="1" noTextEdit="1"/>
            </p:cNvSpPr>
            <p:nvPr/>
          </p:nvSpPr>
          <p:spPr bwMode="auto">
            <a:xfrm rot="19832195">
              <a:off x="6795940" y="4157996"/>
              <a:ext cx="2138362" cy="232893"/>
            </a:xfrm>
            <a:prstGeom prst="rect">
              <a:avLst/>
            </a:prstGeom>
          </p:spPr>
          <p:txBody>
            <a:bodyPr wrap="none" fromWordArt="1">
              <a:prstTxWarp prst="textWave1">
                <a:avLst>
                  <a:gd name="adj1" fmla="val 13005"/>
                  <a:gd name="adj2" fmla="val 0"/>
                </a:avLst>
              </a:prstTxWarp>
            </a:bodyPr>
            <a:lstStyle/>
            <a:p>
              <a:pPr algn="ctr"/>
              <a:r>
                <a:rPr lang="en-US" sz="12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Sản</a:t>
              </a:r>
              <a:r>
                <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2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xuất</a:t>
              </a:r>
              <a:r>
                <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2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đường</a:t>
              </a:r>
              <a:r>
                <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2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mía</a:t>
              </a:r>
              <a:endPar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grpSp>
      <p:grpSp>
        <p:nvGrpSpPr>
          <p:cNvPr id="25" name="Group 60"/>
          <p:cNvGrpSpPr>
            <a:grpSpLocks/>
          </p:cNvGrpSpPr>
          <p:nvPr/>
        </p:nvGrpSpPr>
        <p:grpSpPr bwMode="auto">
          <a:xfrm rot="20841314">
            <a:off x="8396443" y="5754292"/>
            <a:ext cx="2001965" cy="452230"/>
            <a:chOff x="2699" y="3339"/>
            <a:chExt cx="1276" cy="457"/>
          </a:xfrm>
        </p:grpSpPr>
        <p:sp>
          <p:nvSpPr>
            <p:cNvPr id="26" name="WordArt 61"/>
            <p:cNvSpPr>
              <a:spLocks noChangeArrowheads="1" noChangeShapeType="1" noTextEdit="1"/>
            </p:cNvSpPr>
            <p:nvPr/>
          </p:nvSpPr>
          <p:spPr bwMode="auto">
            <a:xfrm rot="411269">
              <a:off x="2971" y="3403"/>
              <a:ext cx="712" cy="322"/>
            </a:xfrm>
            <a:prstGeom prst="rect">
              <a:avLst/>
            </a:prstGeom>
          </p:spPr>
          <p:txBody>
            <a:bodyPr wrap="none" fromWordArt="1">
              <a:prstTxWarp prst="textWave1">
                <a:avLst>
                  <a:gd name="adj1" fmla="val 13005"/>
                  <a:gd name="adj2" fmla="val 0"/>
                </a:avLst>
              </a:prstTxWarp>
            </a:bodyPr>
            <a:lstStyle/>
            <a:p>
              <a:pPr algn="ctr"/>
              <a:r>
                <a:rPr lang="en-US" sz="15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Lọc</a:t>
              </a:r>
              <a:r>
                <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5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dầu</a:t>
              </a:r>
              <a:endPar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sp>
          <p:nvSpPr>
            <p:cNvPr id="27" name="Freeform 62"/>
            <p:cNvSpPr>
              <a:spLocks/>
            </p:cNvSpPr>
            <p:nvPr/>
          </p:nvSpPr>
          <p:spPr bwMode="auto">
            <a:xfrm>
              <a:off x="2699" y="3339"/>
              <a:ext cx="1276" cy="457"/>
            </a:xfrm>
            <a:custGeom>
              <a:avLst/>
              <a:gdLst/>
              <a:ahLst/>
              <a:cxnLst>
                <a:cxn ang="0">
                  <a:pos x="0" y="0"/>
                </a:cxn>
                <a:cxn ang="0">
                  <a:pos x="127" y="264"/>
                </a:cxn>
                <a:cxn ang="0">
                  <a:pos x="330" y="320"/>
                </a:cxn>
                <a:cxn ang="0">
                  <a:pos x="681" y="447"/>
                </a:cxn>
                <a:cxn ang="0">
                  <a:pos x="1064" y="430"/>
                </a:cxn>
              </a:cxnLst>
              <a:rect l="0" t="0" r="r" b="b"/>
              <a:pathLst>
                <a:path w="1064" h="465">
                  <a:moveTo>
                    <a:pt x="0" y="0"/>
                  </a:moveTo>
                  <a:cubicBezTo>
                    <a:pt x="21" y="42"/>
                    <a:pt x="72" y="211"/>
                    <a:pt x="127" y="264"/>
                  </a:cubicBezTo>
                  <a:cubicBezTo>
                    <a:pt x="182" y="317"/>
                    <a:pt x="238" y="290"/>
                    <a:pt x="330" y="320"/>
                  </a:cubicBezTo>
                  <a:cubicBezTo>
                    <a:pt x="422" y="350"/>
                    <a:pt x="559" y="429"/>
                    <a:pt x="681" y="447"/>
                  </a:cubicBezTo>
                  <a:cubicBezTo>
                    <a:pt x="803" y="465"/>
                    <a:pt x="984" y="434"/>
                    <a:pt x="1064" y="430"/>
                  </a:cubicBezTo>
                </a:path>
              </a:pathLst>
            </a:custGeom>
            <a:noFill/>
            <a:ln w="9525" cmpd="sng">
              <a:solidFill>
                <a:srgbClr val="800000"/>
              </a:solidFill>
              <a:round/>
              <a:headEnd/>
              <a:tailEnd/>
            </a:ln>
            <a:effectLst/>
          </p:spPr>
          <p:txBody>
            <a:bodyPr/>
            <a:lstStyle/>
            <a:p>
              <a:endParaRPr lang="en-US" sz="1350"/>
            </a:p>
          </p:txBody>
        </p:sp>
      </p:grpSp>
      <p:grpSp>
        <p:nvGrpSpPr>
          <p:cNvPr id="28" name="Group 45"/>
          <p:cNvGrpSpPr/>
          <p:nvPr/>
        </p:nvGrpSpPr>
        <p:grpSpPr>
          <a:xfrm>
            <a:off x="8338920" y="5423853"/>
            <a:ext cx="2321657" cy="402600"/>
            <a:chOff x="6166464" y="4071136"/>
            <a:chExt cx="2655733" cy="363418"/>
          </a:xfrm>
        </p:grpSpPr>
        <p:sp>
          <p:nvSpPr>
            <p:cNvPr id="29" name="Freeform 55"/>
            <p:cNvSpPr>
              <a:spLocks/>
            </p:cNvSpPr>
            <p:nvPr/>
          </p:nvSpPr>
          <p:spPr bwMode="auto">
            <a:xfrm rot="21123253">
              <a:off x="6166464" y="4108193"/>
              <a:ext cx="2655733" cy="326361"/>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800000"/>
              </a:solidFill>
              <a:round/>
              <a:headEnd/>
              <a:tailEnd/>
            </a:ln>
            <a:effectLst/>
          </p:spPr>
          <p:txBody>
            <a:bodyPr/>
            <a:lstStyle/>
            <a:p>
              <a:endParaRPr lang="en-US" sz="1350"/>
            </a:p>
          </p:txBody>
        </p:sp>
        <p:sp>
          <p:nvSpPr>
            <p:cNvPr id="30" name="WordArt 56"/>
            <p:cNvSpPr>
              <a:spLocks noChangeArrowheads="1" noChangeShapeType="1" noTextEdit="1"/>
            </p:cNvSpPr>
            <p:nvPr/>
          </p:nvSpPr>
          <p:spPr bwMode="auto">
            <a:xfrm rot="20856747">
              <a:off x="6365315" y="4071136"/>
              <a:ext cx="1648520" cy="228030"/>
            </a:xfrm>
            <a:prstGeom prst="rect">
              <a:avLst/>
            </a:prstGeom>
          </p:spPr>
          <p:txBody>
            <a:bodyPr wrap="none" fromWordArt="1">
              <a:prstTxWarp prst="textWave1">
                <a:avLst>
                  <a:gd name="adj1" fmla="val 13005"/>
                  <a:gd name="adj2" fmla="val 0"/>
                </a:avLst>
              </a:prstTxWarp>
            </a:bodyPr>
            <a:lstStyle/>
            <a:p>
              <a:pPr algn="ctr"/>
              <a:r>
                <a:rPr lang="en-US" sz="12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Đóng</a:t>
              </a:r>
              <a:r>
                <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2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tàu</a:t>
              </a:r>
              <a:endPar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grpSp>
      <p:grpSp>
        <p:nvGrpSpPr>
          <p:cNvPr id="31" name="Group 36"/>
          <p:cNvGrpSpPr>
            <a:grpSpLocks/>
          </p:cNvGrpSpPr>
          <p:nvPr/>
        </p:nvGrpSpPr>
        <p:grpSpPr bwMode="auto">
          <a:xfrm rot="-541312">
            <a:off x="4036976" y="2217375"/>
            <a:ext cx="1039639" cy="1556444"/>
            <a:chOff x="315" y="1434"/>
            <a:chExt cx="938" cy="1524"/>
          </a:xfrm>
        </p:grpSpPr>
        <p:sp>
          <p:nvSpPr>
            <p:cNvPr id="32" name="Freeform 6"/>
            <p:cNvSpPr>
              <a:spLocks noChangeArrowheads="1"/>
            </p:cNvSpPr>
            <p:nvPr/>
          </p:nvSpPr>
          <p:spPr bwMode="auto">
            <a:xfrm rot="13851467">
              <a:off x="-42" y="1997"/>
              <a:ext cx="1524" cy="397"/>
            </a:xfrm>
            <a:custGeom>
              <a:avLst/>
              <a:gdLst>
                <a:gd name="T0" fmla="*/ 0 w 1982"/>
                <a:gd name="T1" fmla="*/ 356 h 365"/>
                <a:gd name="T2" fmla="*/ 0 w 1982"/>
                <a:gd name="T3" fmla="*/ 356 h 365"/>
                <a:gd name="T4" fmla="*/ 13 w 1982"/>
                <a:gd name="T5" fmla="*/ 331 h 365"/>
                <a:gd name="T6" fmla="*/ 56 w 1982"/>
                <a:gd name="T7" fmla="*/ 296 h 365"/>
                <a:gd name="T8" fmla="*/ 124 w 1982"/>
                <a:gd name="T9" fmla="*/ 254 h 365"/>
                <a:gd name="T10" fmla="*/ 215 w 1982"/>
                <a:gd name="T11" fmla="*/ 209 h 365"/>
                <a:gd name="T12" fmla="*/ 326 w 1982"/>
                <a:gd name="T13" fmla="*/ 161 h 365"/>
                <a:gd name="T14" fmla="*/ 453 w 1982"/>
                <a:gd name="T15" fmla="*/ 115 h 365"/>
                <a:gd name="T16" fmla="*/ 594 w 1982"/>
                <a:gd name="T17" fmla="*/ 73 h 365"/>
                <a:gd name="T18" fmla="*/ 745 w 1982"/>
                <a:gd name="T19" fmla="*/ 37 h 365"/>
                <a:gd name="T20" fmla="*/ 905 w 1982"/>
                <a:gd name="T21" fmla="*/ 12 h 365"/>
                <a:gd name="T22" fmla="*/ 1068 w 1982"/>
                <a:gd name="T23" fmla="*/ 0 h 365"/>
                <a:gd name="T24" fmla="*/ 1234 w 1982"/>
                <a:gd name="T25" fmla="*/ 4 h 365"/>
                <a:gd name="T26" fmla="*/ 1398 w 1982"/>
                <a:gd name="T27" fmla="*/ 26 h 365"/>
                <a:gd name="T28" fmla="*/ 1558 w 1982"/>
                <a:gd name="T29" fmla="*/ 69 h 365"/>
                <a:gd name="T30" fmla="*/ 1711 w 1982"/>
                <a:gd name="T31" fmla="*/ 137 h 365"/>
                <a:gd name="T32" fmla="*/ 1853 w 1982"/>
                <a:gd name="T33" fmla="*/ 231 h 365"/>
                <a:gd name="T34" fmla="*/ 1982 w 1982"/>
                <a:gd name="T35" fmla="*/ 356 h 365"/>
                <a:gd name="T36" fmla="*/ 1982 w 1982"/>
                <a:gd name="T37" fmla="*/ 356 h 365"/>
                <a:gd name="T38" fmla="*/ 1919 w 1982"/>
                <a:gd name="T39" fmla="*/ 290 h 365"/>
                <a:gd name="T40" fmla="*/ 1784 w 1982"/>
                <a:gd name="T41" fmla="*/ 186 h 365"/>
                <a:gd name="T42" fmla="*/ 1636 w 1982"/>
                <a:gd name="T43" fmla="*/ 113 h 365"/>
                <a:gd name="T44" fmla="*/ 1480 w 1982"/>
                <a:gd name="T45" fmla="*/ 68 h 365"/>
                <a:gd name="T46" fmla="*/ 1319 w 1982"/>
                <a:gd name="T47" fmla="*/ 48 h 365"/>
                <a:gd name="T48" fmla="*/ 1154 w 1982"/>
                <a:gd name="T49" fmla="*/ 49 h 365"/>
                <a:gd name="T50" fmla="*/ 990 w 1982"/>
                <a:gd name="T51" fmla="*/ 66 h 365"/>
                <a:gd name="T52" fmla="*/ 829 w 1982"/>
                <a:gd name="T53" fmla="*/ 97 h 365"/>
                <a:gd name="T54" fmla="*/ 674 w 1982"/>
                <a:gd name="T55" fmla="*/ 137 h 365"/>
                <a:gd name="T56" fmla="*/ 527 w 1982"/>
                <a:gd name="T57" fmla="*/ 183 h 365"/>
                <a:gd name="T58" fmla="*/ 393 w 1982"/>
                <a:gd name="T59" fmla="*/ 230 h 365"/>
                <a:gd name="T60" fmla="*/ 274 w 1982"/>
                <a:gd name="T61" fmla="*/ 275 h 365"/>
                <a:gd name="T62" fmla="*/ 172 w 1982"/>
                <a:gd name="T63" fmla="*/ 315 h 365"/>
                <a:gd name="T64" fmla="*/ 91 w 1982"/>
                <a:gd name="T65" fmla="*/ 346 h 365"/>
                <a:gd name="T66" fmla="*/ 34 w 1982"/>
                <a:gd name="T67" fmla="*/ 363 h 365"/>
                <a:gd name="T68" fmla="*/ 4 w 1982"/>
                <a:gd name="T69" fmla="*/ 363 h 3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82"/>
                <a:gd name="T106" fmla="*/ 0 h 365"/>
                <a:gd name="T107" fmla="*/ 1982 w 1982"/>
                <a:gd name="T108" fmla="*/ 365 h 3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82" h="365">
                  <a:moveTo>
                    <a:pt x="0" y="356"/>
                  </a:moveTo>
                  <a:lnTo>
                    <a:pt x="0" y="356"/>
                  </a:lnTo>
                  <a:lnTo>
                    <a:pt x="3" y="345"/>
                  </a:lnTo>
                  <a:lnTo>
                    <a:pt x="13" y="331"/>
                  </a:lnTo>
                  <a:lnTo>
                    <a:pt x="31" y="315"/>
                  </a:lnTo>
                  <a:lnTo>
                    <a:pt x="56" y="296"/>
                  </a:lnTo>
                  <a:lnTo>
                    <a:pt x="87" y="276"/>
                  </a:lnTo>
                  <a:lnTo>
                    <a:pt x="124" y="254"/>
                  </a:lnTo>
                  <a:lnTo>
                    <a:pt x="167" y="231"/>
                  </a:lnTo>
                  <a:lnTo>
                    <a:pt x="215" y="209"/>
                  </a:lnTo>
                  <a:lnTo>
                    <a:pt x="268" y="185"/>
                  </a:lnTo>
                  <a:lnTo>
                    <a:pt x="326" y="161"/>
                  </a:lnTo>
                  <a:lnTo>
                    <a:pt x="388" y="137"/>
                  </a:lnTo>
                  <a:lnTo>
                    <a:pt x="453" y="115"/>
                  </a:lnTo>
                  <a:lnTo>
                    <a:pt x="522" y="93"/>
                  </a:lnTo>
                  <a:lnTo>
                    <a:pt x="594" y="73"/>
                  </a:lnTo>
                  <a:lnTo>
                    <a:pt x="668" y="54"/>
                  </a:lnTo>
                  <a:lnTo>
                    <a:pt x="745" y="37"/>
                  </a:lnTo>
                  <a:lnTo>
                    <a:pt x="824" y="24"/>
                  </a:lnTo>
                  <a:lnTo>
                    <a:pt x="905" y="12"/>
                  </a:lnTo>
                  <a:lnTo>
                    <a:pt x="986" y="5"/>
                  </a:lnTo>
                  <a:lnTo>
                    <a:pt x="1068" y="0"/>
                  </a:lnTo>
                  <a:lnTo>
                    <a:pt x="1151" y="0"/>
                  </a:lnTo>
                  <a:lnTo>
                    <a:pt x="1234" y="4"/>
                  </a:lnTo>
                  <a:lnTo>
                    <a:pt x="1316" y="12"/>
                  </a:lnTo>
                  <a:lnTo>
                    <a:pt x="1398" y="26"/>
                  </a:lnTo>
                  <a:lnTo>
                    <a:pt x="1479" y="45"/>
                  </a:lnTo>
                  <a:lnTo>
                    <a:pt x="1558" y="69"/>
                  </a:lnTo>
                  <a:lnTo>
                    <a:pt x="1635" y="100"/>
                  </a:lnTo>
                  <a:lnTo>
                    <a:pt x="1711" y="137"/>
                  </a:lnTo>
                  <a:lnTo>
                    <a:pt x="1783" y="181"/>
                  </a:lnTo>
                  <a:lnTo>
                    <a:pt x="1853" y="231"/>
                  </a:lnTo>
                  <a:lnTo>
                    <a:pt x="1919" y="289"/>
                  </a:lnTo>
                  <a:lnTo>
                    <a:pt x="1982" y="356"/>
                  </a:lnTo>
                  <a:lnTo>
                    <a:pt x="1919" y="290"/>
                  </a:lnTo>
                  <a:lnTo>
                    <a:pt x="1853" y="233"/>
                  </a:lnTo>
                  <a:lnTo>
                    <a:pt x="1784" y="186"/>
                  </a:lnTo>
                  <a:lnTo>
                    <a:pt x="1711" y="145"/>
                  </a:lnTo>
                  <a:lnTo>
                    <a:pt x="1636" y="113"/>
                  </a:lnTo>
                  <a:lnTo>
                    <a:pt x="1559" y="87"/>
                  </a:lnTo>
                  <a:lnTo>
                    <a:pt x="1480" y="68"/>
                  </a:lnTo>
                  <a:lnTo>
                    <a:pt x="1400" y="55"/>
                  </a:lnTo>
                  <a:lnTo>
                    <a:pt x="1319" y="48"/>
                  </a:lnTo>
                  <a:lnTo>
                    <a:pt x="1237" y="46"/>
                  </a:lnTo>
                  <a:lnTo>
                    <a:pt x="1154" y="49"/>
                  </a:lnTo>
                  <a:lnTo>
                    <a:pt x="1072" y="56"/>
                  </a:lnTo>
                  <a:lnTo>
                    <a:pt x="990" y="66"/>
                  </a:lnTo>
                  <a:lnTo>
                    <a:pt x="909" y="80"/>
                  </a:lnTo>
                  <a:lnTo>
                    <a:pt x="829" y="97"/>
                  </a:lnTo>
                  <a:lnTo>
                    <a:pt x="750" y="116"/>
                  </a:lnTo>
                  <a:lnTo>
                    <a:pt x="674" y="137"/>
                  </a:lnTo>
                  <a:lnTo>
                    <a:pt x="599" y="160"/>
                  </a:lnTo>
                  <a:lnTo>
                    <a:pt x="527" y="183"/>
                  </a:lnTo>
                  <a:lnTo>
                    <a:pt x="459" y="207"/>
                  </a:lnTo>
                  <a:lnTo>
                    <a:pt x="393" y="230"/>
                  </a:lnTo>
                  <a:lnTo>
                    <a:pt x="331" y="253"/>
                  </a:lnTo>
                  <a:lnTo>
                    <a:pt x="274" y="275"/>
                  </a:lnTo>
                  <a:lnTo>
                    <a:pt x="221" y="296"/>
                  </a:lnTo>
                  <a:lnTo>
                    <a:pt x="172" y="315"/>
                  </a:lnTo>
                  <a:lnTo>
                    <a:pt x="129" y="332"/>
                  </a:lnTo>
                  <a:lnTo>
                    <a:pt x="91" y="346"/>
                  </a:lnTo>
                  <a:lnTo>
                    <a:pt x="60" y="356"/>
                  </a:lnTo>
                  <a:lnTo>
                    <a:pt x="34" y="363"/>
                  </a:lnTo>
                  <a:lnTo>
                    <a:pt x="16" y="365"/>
                  </a:lnTo>
                  <a:lnTo>
                    <a:pt x="4" y="363"/>
                  </a:lnTo>
                  <a:lnTo>
                    <a:pt x="0" y="356"/>
                  </a:lnTo>
                </a:path>
              </a:pathLst>
            </a:custGeom>
            <a:solidFill>
              <a:srgbClr val="9900FF"/>
            </a:solidFill>
            <a:ln w="9525">
              <a:solidFill>
                <a:srgbClr val="6600CC"/>
              </a:solidFill>
              <a:round/>
              <a:headEnd/>
              <a:tailEnd/>
            </a:ln>
          </p:spPr>
          <p:txBody>
            <a:bodyPr rot="10800000" anchor="ctr"/>
            <a:lstStyle/>
            <a:p>
              <a:endParaRPr lang="en-US" sz="1350">
                <a:latin typeface="Times New Roman" pitchFamily="18" charset="0"/>
                <a:cs typeface="Times New Roman" pitchFamily="18" charset="0"/>
              </a:endParaRPr>
            </a:p>
          </p:txBody>
        </p:sp>
        <p:sp>
          <p:nvSpPr>
            <p:cNvPr id="33" name="WordArt 25"/>
            <p:cNvSpPr>
              <a:spLocks noChangeArrowheads="1" noChangeShapeType="1" noTextEdit="1"/>
            </p:cNvSpPr>
            <p:nvPr/>
          </p:nvSpPr>
          <p:spPr bwMode="auto">
            <a:xfrm rot="2688802">
              <a:off x="315" y="1730"/>
              <a:ext cx="938" cy="396"/>
            </a:xfrm>
            <a:prstGeom prst="rect">
              <a:avLst/>
            </a:prstGeom>
          </p:spPr>
          <p:txBody>
            <a:bodyPr wrap="none" fromWordArt="1">
              <a:prstTxWarp prst="textCanDown">
                <a:avLst>
                  <a:gd name="adj" fmla="val 33333"/>
                </a:avLst>
              </a:prstTxWarp>
            </a:bodyPr>
            <a:lstStyle/>
            <a:p>
              <a:pPr algn="ctr"/>
              <a:r>
                <a:rPr lang="en-US" sz="1500" kern="10" dirty="0" err="1">
                  <a:ln w="9525">
                    <a:solidFill>
                      <a:srgbClr val="0000FF"/>
                    </a:solidFill>
                    <a:round/>
                    <a:headEnd/>
                    <a:tailEnd/>
                  </a:ln>
                  <a:latin typeface="Times New Roman"/>
                  <a:cs typeface="Times New Roman"/>
                </a:rPr>
                <a:t>Lễ</a:t>
              </a:r>
              <a:r>
                <a:rPr lang="en-US" sz="1500" kern="10" dirty="0">
                  <a:ln w="9525">
                    <a:solidFill>
                      <a:srgbClr val="0000FF"/>
                    </a:solidFill>
                    <a:round/>
                    <a:headEnd/>
                    <a:tailEnd/>
                  </a:ln>
                  <a:latin typeface="Times New Roman"/>
                  <a:cs typeface="Times New Roman"/>
                </a:rPr>
                <a:t> </a:t>
              </a:r>
              <a:r>
                <a:rPr lang="en-US" sz="1500" kern="10" dirty="0" err="1">
                  <a:ln w="9525">
                    <a:solidFill>
                      <a:srgbClr val="0000FF"/>
                    </a:solidFill>
                    <a:round/>
                    <a:headEnd/>
                    <a:tailEnd/>
                  </a:ln>
                  <a:latin typeface="Times New Roman"/>
                  <a:cs typeface="Times New Roman"/>
                </a:rPr>
                <a:t>hội</a:t>
              </a:r>
              <a:endParaRPr lang="en-US" sz="1500" kern="10" dirty="0">
                <a:ln w="9525">
                  <a:solidFill>
                    <a:srgbClr val="0000FF"/>
                  </a:solidFill>
                  <a:round/>
                  <a:headEnd/>
                  <a:tailEnd/>
                </a:ln>
                <a:latin typeface="Times New Roman"/>
                <a:cs typeface="Times New Roman"/>
              </a:endParaRPr>
            </a:p>
          </p:txBody>
        </p:sp>
      </p:grpSp>
      <p:grpSp>
        <p:nvGrpSpPr>
          <p:cNvPr id="34" name="Group 39"/>
          <p:cNvGrpSpPr/>
          <p:nvPr/>
        </p:nvGrpSpPr>
        <p:grpSpPr>
          <a:xfrm>
            <a:off x="3915378" y="573040"/>
            <a:ext cx="2121574" cy="1655293"/>
            <a:chOff x="1722031" y="1188102"/>
            <a:chExt cx="1648795" cy="774699"/>
          </a:xfrm>
        </p:grpSpPr>
        <p:sp>
          <p:nvSpPr>
            <p:cNvPr id="35" name="WordArt 56"/>
            <p:cNvSpPr>
              <a:spLocks noChangeArrowheads="1" noChangeShapeType="1" noTextEdit="1"/>
            </p:cNvSpPr>
            <p:nvPr/>
          </p:nvSpPr>
          <p:spPr bwMode="auto">
            <a:xfrm rot="20363615">
              <a:off x="1775908" y="1320461"/>
              <a:ext cx="923109" cy="252522"/>
            </a:xfrm>
            <a:prstGeom prst="rect">
              <a:avLst/>
            </a:prstGeom>
          </p:spPr>
          <p:txBody>
            <a:bodyPr wrap="none" fromWordArt="1">
              <a:prstTxWarp prst="textWave1">
                <a:avLst>
                  <a:gd name="adj1" fmla="val 13005"/>
                  <a:gd name="adj2" fmla="val 0"/>
                </a:avLst>
              </a:prstTxWarp>
            </a:bodyPr>
            <a:lstStyle/>
            <a:p>
              <a:pPr algn="ctr"/>
              <a:r>
                <a:rPr lang="en-US" sz="12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Tháp Bà</a:t>
              </a:r>
            </a:p>
          </p:txBody>
        </p:sp>
        <p:sp>
          <p:nvSpPr>
            <p:cNvPr id="36" name="Freeform 55"/>
            <p:cNvSpPr>
              <a:spLocks/>
            </p:cNvSpPr>
            <p:nvPr/>
          </p:nvSpPr>
          <p:spPr bwMode="auto">
            <a:xfrm rot="21123253">
              <a:off x="1722031" y="1188102"/>
              <a:ext cx="1648795" cy="774699"/>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800000"/>
              </a:solidFill>
              <a:round/>
              <a:headEnd/>
              <a:tailEnd/>
            </a:ln>
            <a:effectLst/>
          </p:spPr>
          <p:txBody>
            <a:bodyPr/>
            <a:lstStyle/>
            <a:p>
              <a:endParaRPr lang="en-US" sz="1350"/>
            </a:p>
          </p:txBody>
        </p:sp>
      </p:grpSp>
      <p:grpSp>
        <p:nvGrpSpPr>
          <p:cNvPr id="37" name="Group 42"/>
          <p:cNvGrpSpPr/>
          <p:nvPr/>
        </p:nvGrpSpPr>
        <p:grpSpPr>
          <a:xfrm rot="1008593">
            <a:off x="1649444" y="1379065"/>
            <a:ext cx="2524549" cy="636515"/>
            <a:chOff x="274964" y="1638370"/>
            <a:chExt cx="1489237" cy="920164"/>
          </a:xfrm>
        </p:grpSpPr>
        <p:sp>
          <p:nvSpPr>
            <p:cNvPr id="38" name="WordArt 52"/>
            <p:cNvSpPr>
              <a:spLocks noChangeArrowheads="1" noChangeShapeType="1" noTextEdit="1"/>
            </p:cNvSpPr>
            <p:nvPr/>
          </p:nvSpPr>
          <p:spPr bwMode="auto">
            <a:xfrm>
              <a:off x="396326" y="1638370"/>
              <a:ext cx="1132992" cy="808177"/>
            </a:xfrm>
            <a:prstGeom prst="rect">
              <a:avLst/>
            </a:prstGeom>
          </p:spPr>
          <p:txBody>
            <a:bodyPr wrap="none" fromWordArt="1">
              <a:prstTxWarp prst="textWave1">
                <a:avLst>
                  <a:gd name="adj1" fmla="val 13005"/>
                  <a:gd name="adj2" fmla="val 0"/>
                </a:avLst>
              </a:prstTxWarp>
            </a:bodyPr>
            <a:lstStyle/>
            <a:p>
              <a:pPr algn="ctr"/>
              <a:r>
                <a:rPr lang="en-US" sz="15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Rước</a:t>
              </a:r>
              <a:r>
                <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5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cá</a:t>
              </a:r>
              <a:r>
                <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5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Ông</a:t>
              </a:r>
              <a:endPar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sp>
          <p:nvSpPr>
            <p:cNvPr id="39" name="Freeform 62"/>
            <p:cNvSpPr>
              <a:spLocks/>
            </p:cNvSpPr>
            <p:nvPr/>
          </p:nvSpPr>
          <p:spPr bwMode="auto">
            <a:xfrm>
              <a:off x="274964" y="2174920"/>
              <a:ext cx="1489237" cy="383614"/>
            </a:xfrm>
            <a:custGeom>
              <a:avLst/>
              <a:gdLst/>
              <a:ahLst/>
              <a:cxnLst>
                <a:cxn ang="0">
                  <a:pos x="0" y="0"/>
                </a:cxn>
                <a:cxn ang="0">
                  <a:pos x="127" y="264"/>
                </a:cxn>
                <a:cxn ang="0">
                  <a:pos x="330" y="320"/>
                </a:cxn>
                <a:cxn ang="0">
                  <a:pos x="681" y="447"/>
                </a:cxn>
                <a:cxn ang="0">
                  <a:pos x="1064" y="430"/>
                </a:cxn>
              </a:cxnLst>
              <a:rect l="0" t="0" r="r" b="b"/>
              <a:pathLst>
                <a:path w="1064" h="465">
                  <a:moveTo>
                    <a:pt x="0" y="0"/>
                  </a:moveTo>
                  <a:cubicBezTo>
                    <a:pt x="21" y="42"/>
                    <a:pt x="72" y="211"/>
                    <a:pt x="127" y="264"/>
                  </a:cubicBezTo>
                  <a:cubicBezTo>
                    <a:pt x="182" y="317"/>
                    <a:pt x="238" y="290"/>
                    <a:pt x="330" y="320"/>
                  </a:cubicBezTo>
                  <a:cubicBezTo>
                    <a:pt x="422" y="350"/>
                    <a:pt x="559" y="429"/>
                    <a:pt x="681" y="447"/>
                  </a:cubicBezTo>
                  <a:cubicBezTo>
                    <a:pt x="803" y="465"/>
                    <a:pt x="984" y="434"/>
                    <a:pt x="1064" y="430"/>
                  </a:cubicBezTo>
                </a:path>
              </a:pathLst>
            </a:custGeom>
            <a:noFill/>
            <a:ln w="9525" cmpd="sng">
              <a:solidFill>
                <a:srgbClr val="800000"/>
              </a:solidFill>
              <a:round/>
              <a:headEnd/>
              <a:tailEnd/>
            </a:ln>
            <a:effectLst/>
          </p:spPr>
          <p:txBody>
            <a:bodyPr/>
            <a:lstStyle/>
            <a:p>
              <a:endParaRPr lang="en-US" sz="1350"/>
            </a:p>
          </p:txBody>
        </p:sp>
      </p:grpSp>
      <p:grpSp>
        <p:nvGrpSpPr>
          <p:cNvPr id="40" name="Group 42"/>
          <p:cNvGrpSpPr/>
          <p:nvPr/>
        </p:nvGrpSpPr>
        <p:grpSpPr>
          <a:xfrm rot="19880082">
            <a:off x="1615541" y="2319019"/>
            <a:ext cx="2438345" cy="689753"/>
            <a:chOff x="-39125" y="1622503"/>
            <a:chExt cx="1803326" cy="936031"/>
          </a:xfrm>
        </p:grpSpPr>
        <p:sp>
          <p:nvSpPr>
            <p:cNvPr id="41" name="WordArt 52"/>
            <p:cNvSpPr>
              <a:spLocks noChangeArrowheads="1" noChangeShapeType="1" noTextEdit="1"/>
            </p:cNvSpPr>
            <p:nvPr/>
          </p:nvSpPr>
          <p:spPr bwMode="auto">
            <a:xfrm rot="806909">
              <a:off x="-39125" y="1622503"/>
              <a:ext cx="1571826" cy="617140"/>
            </a:xfrm>
            <a:prstGeom prst="rect">
              <a:avLst/>
            </a:prstGeom>
          </p:spPr>
          <p:txBody>
            <a:bodyPr wrap="none" fromWordArt="1">
              <a:prstTxWarp prst="textWave1">
                <a:avLst>
                  <a:gd name="adj1" fmla="val 13005"/>
                  <a:gd name="adj2" fmla="val 0"/>
                </a:avLst>
              </a:prstTxWarp>
            </a:bodyPr>
            <a:lstStyle/>
            <a:p>
              <a:pPr algn="ctr"/>
              <a:r>
                <a:rPr lang="en-US" sz="15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Ka-tê</a:t>
              </a:r>
              <a:r>
                <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5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mừng</a:t>
              </a:r>
              <a:r>
                <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5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năm</a:t>
              </a:r>
              <a:r>
                <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5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mới</a:t>
              </a:r>
              <a:r>
                <a:rPr lang="en-US" sz="15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p>
          </p:txBody>
        </p:sp>
        <p:sp>
          <p:nvSpPr>
            <p:cNvPr id="42" name="Freeform 62"/>
            <p:cNvSpPr>
              <a:spLocks/>
            </p:cNvSpPr>
            <p:nvPr/>
          </p:nvSpPr>
          <p:spPr bwMode="auto">
            <a:xfrm>
              <a:off x="0" y="1814053"/>
              <a:ext cx="1764201" cy="744481"/>
            </a:xfrm>
            <a:custGeom>
              <a:avLst/>
              <a:gdLst/>
              <a:ahLst/>
              <a:cxnLst>
                <a:cxn ang="0">
                  <a:pos x="0" y="0"/>
                </a:cxn>
                <a:cxn ang="0">
                  <a:pos x="127" y="264"/>
                </a:cxn>
                <a:cxn ang="0">
                  <a:pos x="330" y="320"/>
                </a:cxn>
                <a:cxn ang="0">
                  <a:pos x="681" y="447"/>
                </a:cxn>
                <a:cxn ang="0">
                  <a:pos x="1064" y="430"/>
                </a:cxn>
              </a:cxnLst>
              <a:rect l="0" t="0" r="r" b="b"/>
              <a:pathLst>
                <a:path w="1064" h="465">
                  <a:moveTo>
                    <a:pt x="0" y="0"/>
                  </a:moveTo>
                  <a:cubicBezTo>
                    <a:pt x="21" y="42"/>
                    <a:pt x="72" y="211"/>
                    <a:pt x="127" y="264"/>
                  </a:cubicBezTo>
                  <a:cubicBezTo>
                    <a:pt x="182" y="317"/>
                    <a:pt x="238" y="290"/>
                    <a:pt x="330" y="320"/>
                  </a:cubicBezTo>
                  <a:cubicBezTo>
                    <a:pt x="422" y="350"/>
                    <a:pt x="559" y="429"/>
                    <a:pt x="681" y="447"/>
                  </a:cubicBezTo>
                  <a:cubicBezTo>
                    <a:pt x="803" y="465"/>
                    <a:pt x="984" y="434"/>
                    <a:pt x="1064" y="430"/>
                  </a:cubicBezTo>
                </a:path>
              </a:pathLst>
            </a:custGeom>
            <a:noFill/>
            <a:ln w="9525" cmpd="sng">
              <a:solidFill>
                <a:srgbClr val="800000"/>
              </a:solidFill>
              <a:round/>
              <a:headEnd/>
              <a:tailEnd/>
            </a:ln>
            <a:effectLst/>
          </p:spPr>
          <p:txBody>
            <a:bodyPr/>
            <a:lstStyle/>
            <a:p>
              <a:endParaRPr lang="en-US" sz="1350"/>
            </a:p>
          </p:txBody>
        </p:sp>
      </p:grpSp>
      <p:sp>
        <p:nvSpPr>
          <p:cNvPr id="43" name="Cloud 42"/>
          <p:cNvSpPr/>
          <p:nvPr/>
        </p:nvSpPr>
        <p:spPr>
          <a:xfrm>
            <a:off x="3582391" y="3018976"/>
            <a:ext cx="3653023" cy="1893433"/>
          </a:xfrm>
          <a:prstGeom prst="cloud">
            <a:avLst/>
          </a:prstGeom>
          <a:solidFill>
            <a:schemeClr val="accent4">
              <a:lumMod val="60000"/>
              <a:lumOff val="40000"/>
            </a:schemeClr>
          </a:solidFill>
          <a:ln w="38100">
            <a:solidFill>
              <a:srgbClr val="581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cs typeface="Arial" panose="020B0604020202020204" pitchFamily="34" charset="0"/>
              </a:rPr>
              <a:t>Người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dân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và</a:t>
            </a:r>
            <a:endParaRPr lang="en-US" sz="2000" dirty="0">
              <a:solidFill>
                <a:schemeClr val="tx1"/>
              </a:solidFill>
              <a:latin typeface="Cambria" panose="02040503050406030204" pitchFamily="18" charset="0"/>
              <a:cs typeface="Arial" panose="020B0604020202020204" pitchFamily="34" charset="0"/>
            </a:endParaRPr>
          </a:p>
          <a:p>
            <a:pPr algn="ct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hoạt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động</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sản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xuất</a:t>
            </a:r>
            <a:r>
              <a:rPr lang="en-US" sz="2000" dirty="0">
                <a:solidFill>
                  <a:schemeClr val="tx1"/>
                </a:solidFill>
                <a:latin typeface="Cambria" panose="02040503050406030204" pitchFamily="18" charset="0"/>
                <a:cs typeface="Arial" panose="020B0604020202020204" pitchFamily="34" charset="0"/>
              </a:rPr>
              <a:t> ở </a:t>
            </a:r>
            <a:r>
              <a:rPr lang="en-US" sz="2000" dirty="0" err="1">
                <a:solidFill>
                  <a:schemeClr val="tx1"/>
                </a:solidFill>
                <a:latin typeface="Cambria" panose="02040503050406030204" pitchFamily="18" charset="0"/>
                <a:cs typeface="Arial" panose="020B0604020202020204" pitchFamily="34" charset="0"/>
              </a:rPr>
              <a:t>đồng</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bằng</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duyên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hải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miền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Trung</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tt</a:t>
            </a:r>
            <a:r>
              <a:rPr lang="en-US" sz="2000" dirty="0">
                <a:solidFill>
                  <a:schemeClr val="tx1"/>
                </a:solidFill>
                <a:latin typeface="Cambria" panose="02040503050406030204" pitchFamily="18" charset="0"/>
                <a:cs typeface="Arial" panose="020B0604020202020204" pitchFamily="34" charset="0"/>
              </a:rPr>
              <a:t>)</a:t>
            </a:r>
          </a:p>
        </p:txBody>
      </p:sp>
      <p:pic>
        <p:nvPicPr>
          <p:cNvPr id="44" name="Picture 4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2173"/>
          <a:stretch/>
        </p:blipFill>
        <p:spPr>
          <a:xfrm flipH="1">
            <a:off x="69556" y="3087962"/>
            <a:ext cx="2479949" cy="3447799"/>
          </a:xfrm>
          <a:prstGeom prst="rect">
            <a:avLst/>
          </a:prstGeom>
          <a:effectLst>
            <a:outerShdw blurRad="76200" dir="18900000" sy="23000" kx="-1200000" algn="bl" rotWithShape="0">
              <a:prstClr val="black">
                <a:alpha val="20000"/>
              </a:prstClr>
            </a:outerShdw>
          </a:effectLst>
        </p:spPr>
      </p:pic>
    </p:spTree>
    <p:custDataLst>
      <p:tags r:id="rId1"/>
    </p:custDataLst>
    <p:extLst>
      <p:ext uri="{BB962C8B-B14F-4D97-AF65-F5344CB8AC3E}">
        <p14:creationId xmlns:p14="http://schemas.microsoft.com/office/powerpoint/2010/main" val="421673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ircle(in)">
                                      <p:cBhvr>
                                        <p:cTn id="7" dur="2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ox(i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linds(horizont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ox(i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ox(in)">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linds(horizont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blinds(horizontal)">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blinds(horizontal)">
                                      <p:cBhvr>
                                        <p:cTn id="6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C90470FA-322B-42E6-9D90-B9CB082E9E2C}"/>
              </a:ext>
            </a:extLst>
          </p:cNvPr>
          <p:cNvGrpSpPr/>
          <p:nvPr/>
        </p:nvGrpSpPr>
        <p:grpSpPr>
          <a:xfrm>
            <a:off x="5607316" y="1101579"/>
            <a:ext cx="637297" cy="602194"/>
            <a:chOff x="4119963" y="3436882"/>
            <a:chExt cx="2522103" cy="2784913"/>
          </a:xfrm>
        </p:grpSpPr>
        <p:sp>
          <p:nvSpPr>
            <p:cNvPr id="84" name="Rounded Rectangle 26">
              <a:extLst>
                <a:ext uri="{FF2B5EF4-FFF2-40B4-BE49-F238E27FC236}">
                  <a16:creationId xmlns:a16="http://schemas.microsoft.com/office/drawing/2014/main" id="{A09CE938-133D-4236-86AD-420327EACF8D}"/>
                </a:ext>
              </a:extLst>
            </p:cNvPr>
            <p:cNvSpPr/>
            <p:nvPr/>
          </p:nvSpPr>
          <p:spPr>
            <a:xfrm>
              <a:off x="5360275" y="4749526"/>
              <a:ext cx="794588" cy="1472269"/>
            </a:xfrm>
            <a:prstGeom prst="round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25">
              <a:extLst>
                <a:ext uri="{FF2B5EF4-FFF2-40B4-BE49-F238E27FC236}">
                  <a16:creationId xmlns:a16="http://schemas.microsoft.com/office/drawing/2014/main" id="{7B01F5B6-2105-420A-A34A-F9C284F45641}"/>
                </a:ext>
              </a:extLst>
            </p:cNvPr>
            <p:cNvSpPr/>
            <p:nvPr/>
          </p:nvSpPr>
          <p:spPr>
            <a:xfrm>
              <a:off x="4526278" y="4686789"/>
              <a:ext cx="794588" cy="1472269"/>
            </a:xfrm>
            <a:prstGeom prst="round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20">
              <a:extLst>
                <a:ext uri="{FF2B5EF4-FFF2-40B4-BE49-F238E27FC236}">
                  <a16:creationId xmlns:a16="http://schemas.microsoft.com/office/drawing/2014/main" id="{2A496A60-8987-405F-BBBE-2D2D49501A05}"/>
                </a:ext>
              </a:extLst>
            </p:cNvPr>
            <p:cNvSpPr/>
            <p:nvPr/>
          </p:nvSpPr>
          <p:spPr>
            <a:xfrm>
              <a:off x="4303984" y="3448382"/>
              <a:ext cx="2122981" cy="1899744"/>
            </a:xfrm>
            <a:prstGeom prst="roundRect">
              <a:avLst>
                <a:gd name="adj" fmla="val 21646"/>
              </a:avLst>
            </a:prstGeom>
            <a:solidFill>
              <a:srgbClr val="A54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a:extLst>
                <a:ext uri="{FF2B5EF4-FFF2-40B4-BE49-F238E27FC236}">
                  <a16:creationId xmlns:a16="http://schemas.microsoft.com/office/drawing/2014/main" id="{D01EDB21-F018-4C47-BB37-5E4723BCE054}"/>
                </a:ext>
              </a:extLst>
            </p:cNvPr>
            <p:cNvSpPr/>
            <p:nvPr/>
          </p:nvSpPr>
          <p:spPr>
            <a:xfrm flipV="1">
              <a:off x="4430111" y="3436882"/>
              <a:ext cx="1844566" cy="13486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07E13012-71A0-4675-AF2F-DECADB6CCC63}"/>
                </a:ext>
              </a:extLst>
            </p:cNvPr>
            <p:cNvSpPr/>
            <p:nvPr/>
          </p:nvSpPr>
          <p:spPr>
            <a:xfrm>
              <a:off x="5080225" y="4853113"/>
              <a:ext cx="528444" cy="492347"/>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Delay 89">
              <a:extLst>
                <a:ext uri="{FF2B5EF4-FFF2-40B4-BE49-F238E27FC236}">
                  <a16:creationId xmlns:a16="http://schemas.microsoft.com/office/drawing/2014/main" id="{016DCE45-8AC8-4D89-996E-E58D14B33082}"/>
                </a:ext>
              </a:extLst>
            </p:cNvPr>
            <p:cNvSpPr/>
            <p:nvPr/>
          </p:nvSpPr>
          <p:spPr>
            <a:xfrm rot="16200000">
              <a:off x="4729790" y="5582963"/>
              <a:ext cx="387564" cy="794588"/>
            </a:xfrm>
            <a:prstGeom prst="flowChartDelay">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Delay 90">
              <a:extLst>
                <a:ext uri="{FF2B5EF4-FFF2-40B4-BE49-F238E27FC236}">
                  <a16:creationId xmlns:a16="http://schemas.microsoft.com/office/drawing/2014/main" id="{305A7E6A-C8B4-40F4-BE4E-A4F3A9E8DEF7}"/>
                </a:ext>
              </a:extLst>
            </p:cNvPr>
            <p:cNvSpPr/>
            <p:nvPr/>
          </p:nvSpPr>
          <p:spPr>
            <a:xfrm rot="16200000">
              <a:off x="5581490" y="5654532"/>
              <a:ext cx="339938" cy="794588"/>
            </a:xfrm>
            <a:prstGeom prst="flowChartDelay">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31">
              <a:extLst>
                <a:ext uri="{FF2B5EF4-FFF2-40B4-BE49-F238E27FC236}">
                  <a16:creationId xmlns:a16="http://schemas.microsoft.com/office/drawing/2014/main" id="{0E85C63A-BAA2-4A89-A0BC-7A445C1A6D82}"/>
                </a:ext>
              </a:extLst>
            </p:cNvPr>
            <p:cNvSpPr/>
            <p:nvPr/>
          </p:nvSpPr>
          <p:spPr>
            <a:xfrm>
              <a:off x="4119963" y="3698333"/>
              <a:ext cx="462675" cy="1346142"/>
            </a:xfrm>
            <a:prstGeom prst="roundRect">
              <a:avLst>
                <a:gd name="adj" fmla="val 49754"/>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32">
              <a:extLst>
                <a:ext uri="{FF2B5EF4-FFF2-40B4-BE49-F238E27FC236}">
                  <a16:creationId xmlns:a16="http://schemas.microsoft.com/office/drawing/2014/main" id="{8B75AC91-BB3F-4132-96EE-A5010B582781}"/>
                </a:ext>
              </a:extLst>
            </p:cNvPr>
            <p:cNvSpPr/>
            <p:nvPr/>
          </p:nvSpPr>
          <p:spPr>
            <a:xfrm>
              <a:off x="6179391" y="3708184"/>
              <a:ext cx="462675" cy="1346142"/>
            </a:xfrm>
            <a:prstGeom prst="roundRect">
              <a:avLst>
                <a:gd name="adj" fmla="val 49754"/>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22E556EF-251B-43B3-B898-77F7943E22BB}"/>
                </a:ext>
              </a:extLst>
            </p:cNvPr>
            <p:cNvSpPr/>
            <p:nvPr/>
          </p:nvSpPr>
          <p:spPr>
            <a:xfrm>
              <a:off x="5080680" y="4741695"/>
              <a:ext cx="157225" cy="157225"/>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53C565D-23B4-429C-934A-820DE8BF6E1A}"/>
                </a:ext>
              </a:extLst>
            </p:cNvPr>
            <p:cNvSpPr/>
            <p:nvPr/>
          </p:nvSpPr>
          <p:spPr>
            <a:xfrm>
              <a:off x="5477708" y="4741695"/>
              <a:ext cx="157225" cy="157225"/>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33">
              <a:extLst>
                <a:ext uri="{FF2B5EF4-FFF2-40B4-BE49-F238E27FC236}">
                  <a16:creationId xmlns:a16="http://schemas.microsoft.com/office/drawing/2014/main" id="{E0F1D4ED-F209-41CF-90F4-15EBA8993925}"/>
                </a:ext>
              </a:extLst>
            </p:cNvPr>
            <p:cNvSpPr/>
            <p:nvPr/>
          </p:nvSpPr>
          <p:spPr>
            <a:xfrm flipV="1">
              <a:off x="5138445" y="4782294"/>
              <a:ext cx="443660" cy="81162"/>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0E21B78E-473E-4B8B-9199-F1293B3F2E04}"/>
              </a:ext>
            </a:extLst>
          </p:cNvPr>
          <p:cNvGrpSpPr/>
          <p:nvPr/>
        </p:nvGrpSpPr>
        <p:grpSpPr>
          <a:xfrm>
            <a:off x="5446734" y="1151350"/>
            <a:ext cx="965178" cy="567044"/>
            <a:chOff x="9116622" y="4080294"/>
            <a:chExt cx="2973931" cy="2256382"/>
          </a:xfrm>
        </p:grpSpPr>
        <p:grpSp>
          <p:nvGrpSpPr>
            <p:cNvPr id="75" name="Group 74">
              <a:extLst>
                <a:ext uri="{FF2B5EF4-FFF2-40B4-BE49-F238E27FC236}">
                  <a16:creationId xmlns:a16="http://schemas.microsoft.com/office/drawing/2014/main" id="{2884FE29-5501-4F27-B8D9-B11DD1AC07DA}"/>
                </a:ext>
              </a:extLst>
            </p:cNvPr>
            <p:cNvGrpSpPr/>
            <p:nvPr/>
          </p:nvGrpSpPr>
          <p:grpSpPr>
            <a:xfrm>
              <a:off x="9353504" y="4080294"/>
              <a:ext cx="2737049" cy="2256382"/>
              <a:chOff x="9080035" y="2596602"/>
              <a:chExt cx="3589900" cy="2959457"/>
            </a:xfrm>
          </p:grpSpPr>
          <p:sp>
            <p:nvSpPr>
              <p:cNvPr id="77" name="Rectangle 76">
                <a:extLst>
                  <a:ext uri="{FF2B5EF4-FFF2-40B4-BE49-F238E27FC236}">
                    <a16:creationId xmlns:a16="http://schemas.microsoft.com/office/drawing/2014/main" id="{91921090-8F62-4E1B-88E3-AA9C00F66BE6}"/>
                  </a:ext>
                </a:extLst>
              </p:cNvPr>
              <p:cNvSpPr/>
              <p:nvPr/>
            </p:nvSpPr>
            <p:spPr>
              <a:xfrm>
                <a:off x="9367325" y="2891878"/>
                <a:ext cx="2552700" cy="14344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37">
                <a:extLst>
                  <a:ext uri="{FF2B5EF4-FFF2-40B4-BE49-F238E27FC236}">
                    <a16:creationId xmlns:a16="http://schemas.microsoft.com/office/drawing/2014/main" id="{855FB45E-1611-4BC7-8CE6-D5AA3EB86B92}"/>
                  </a:ext>
                </a:extLst>
              </p:cNvPr>
              <p:cNvSpPr/>
              <p:nvPr/>
            </p:nvSpPr>
            <p:spPr>
              <a:xfrm>
                <a:off x="11691425" y="2644227"/>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38">
                <a:extLst>
                  <a:ext uri="{FF2B5EF4-FFF2-40B4-BE49-F238E27FC236}">
                    <a16:creationId xmlns:a16="http://schemas.microsoft.com/office/drawing/2014/main" id="{7F18F1BF-908B-474B-938C-B5B21A231834}"/>
                  </a:ext>
                </a:extLst>
              </p:cNvPr>
              <p:cNvSpPr/>
              <p:nvPr/>
            </p:nvSpPr>
            <p:spPr>
              <a:xfrm>
                <a:off x="9080035" y="2596602"/>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40">
                <a:extLst>
                  <a:ext uri="{FF2B5EF4-FFF2-40B4-BE49-F238E27FC236}">
                    <a16:creationId xmlns:a16="http://schemas.microsoft.com/office/drawing/2014/main" id="{09F863F0-5F36-435A-BAA2-E9A8D15C95A6}"/>
                  </a:ext>
                </a:extLst>
              </p:cNvPr>
              <p:cNvSpPr/>
              <p:nvPr/>
            </p:nvSpPr>
            <p:spPr>
              <a:xfrm>
                <a:off x="12245433" y="2700638"/>
                <a:ext cx="424502" cy="285542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ounded Rectangle 43">
              <a:extLst>
                <a:ext uri="{FF2B5EF4-FFF2-40B4-BE49-F238E27FC236}">
                  <a16:creationId xmlns:a16="http://schemas.microsoft.com/office/drawing/2014/main" id="{A842426C-6F08-4B9B-AF89-29E6D104B917}"/>
                </a:ext>
              </a:extLst>
            </p:cNvPr>
            <p:cNvSpPr/>
            <p:nvPr/>
          </p:nvSpPr>
          <p:spPr>
            <a:xfrm>
              <a:off x="9116622" y="4104047"/>
              <a:ext cx="291208" cy="223262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6" name="Straight Connector 105"/>
          <p:cNvCxnSpPr>
            <a:cxnSpLocks/>
          </p:cNvCxnSpPr>
          <p:nvPr/>
        </p:nvCxnSpPr>
        <p:spPr>
          <a:xfrm flipH="1">
            <a:off x="3009704" y="1407817"/>
            <a:ext cx="2944947" cy="264636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EAB7FC20-9893-4252-B5F3-43AD599870F5}"/>
              </a:ext>
            </a:extLst>
          </p:cNvPr>
          <p:cNvGrpSpPr/>
          <p:nvPr/>
        </p:nvGrpSpPr>
        <p:grpSpPr>
          <a:xfrm>
            <a:off x="5461549" y="535513"/>
            <a:ext cx="904836" cy="626436"/>
            <a:chOff x="3547978" y="824200"/>
            <a:chExt cx="3624593" cy="2932387"/>
          </a:xfrm>
        </p:grpSpPr>
        <p:sp>
          <p:nvSpPr>
            <p:cNvPr id="111" name="Rounded Rectangle 3">
              <a:extLst>
                <a:ext uri="{FF2B5EF4-FFF2-40B4-BE49-F238E27FC236}">
                  <a16:creationId xmlns:a16="http://schemas.microsoft.com/office/drawing/2014/main" id="{3352A93C-1A23-4035-A956-E4A23868BF2B}"/>
                </a:ext>
              </a:extLst>
            </p:cNvPr>
            <p:cNvSpPr/>
            <p:nvPr/>
          </p:nvSpPr>
          <p:spPr>
            <a:xfrm>
              <a:off x="4303986" y="1707070"/>
              <a:ext cx="2112579" cy="2049517"/>
            </a:xfrm>
            <a:prstGeom prst="roundRect">
              <a:avLst>
                <a:gd name="adj" fmla="val 3743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Delay 111">
              <a:extLst>
                <a:ext uri="{FF2B5EF4-FFF2-40B4-BE49-F238E27FC236}">
                  <a16:creationId xmlns:a16="http://schemas.microsoft.com/office/drawing/2014/main" id="{4A1BEEE5-A57F-4A41-BD67-65B6379ED504}"/>
                </a:ext>
              </a:extLst>
            </p:cNvPr>
            <p:cNvSpPr/>
            <p:nvPr/>
          </p:nvSpPr>
          <p:spPr>
            <a:xfrm rot="16200000">
              <a:off x="4587765" y="540421"/>
              <a:ext cx="1545023" cy="2112581"/>
            </a:xfrm>
            <a:prstGeom prst="flowChartDelay">
              <a:avLst/>
            </a:prstGeom>
            <a:solidFill>
              <a:srgbClr val="A54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Delay 112">
              <a:extLst>
                <a:ext uri="{FF2B5EF4-FFF2-40B4-BE49-F238E27FC236}">
                  <a16:creationId xmlns:a16="http://schemas.microsoft.com/office/drawing/2014/main" id="{B668CB81-3605-44D7-A1D9-4A8653E3D3AF}"/>
                </a:ext>
              </a:extLst>
            </p:cNvPr>
            <p:cNvSpPr/>
            <p:nvPr/>
          </p:nvSpPr>
          <p:spPr>
            <a:xfrm>
              <a:off x="6416565" y="2369223"/>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Delay 113">
              <a:extLst>
                <a:ext uri="{FF2B5EF4-FFF2-40B4-BE49-F238E27FC236}">
                  <a16:creationId xmlns:a16="http://schemas.microsoft.com/office/drawing/2014/main" id="{E72C6A44-C186-4BE4-B881-7EF1053A44A3}"/>
                </a:ext>
              </a:extLst>
            </p:cNvPr>
            <p:cNvSpPr/>
            <p:nvPr/>
          </p:nvSpPr>
          <p:spPr>
            <a:xfrm flipH="1">
              <a:off x="4004439" y="2384991"/>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a:extLst>
                <a:ext uri="{FF2B5EF4-FFF2-40B4-BE49-F238E27FC236}">
                  <a16:creationId xmlns:a16="http://schemas.microsoft.com/office/drawing/2014/main" id="{CDA4B06C-6A5E-491E-8CE9-70D5AEDFE8EA}"/>
                </a:ext>
              </a:extLst>
            </p:cNvPr>
            <p:cNvSpPr/>
            <p:nvPr/>
          </p:nvSpPr>
          <p:spPr>
            <a:xfrm rot="16200000">
              <a:off x="4855450" y="233733"/>
              <a:ext cx="1009650" cy="3624593"/>
            </a:xfrm>
            <a:prstGeom prst="moon">
              <a:avLst>
                <a:gd name="adj" fmla="val 35849"/>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2">
              <a:extLst>
                <a:ext uri="{FF2B5EF4-FFF2-40B4-BE49-F238E27FC236}">
                  <a16:creationId xmlns:a16="http://schemas.microsoft.com/office/drawing/2014/main" id="{13FC5D06-C4C4-42D6-B00D-3B0D8A457921}"/>
                </a:ext>
              </a:extLst>
            </p:cNvPr>
            <p:cNvSpPr/>
            <p:nvPr/>
          </p:nvSpPr>
          <p:spPr>
            <a:xfrm>
              <a:off x="5188531"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0">
              <a:extLst>
                <a:ext uri="{FF2B5EF4-FFF2-40B4-BE49-F238E27FC236}">
                  <a16:creationId xmlns:a16="http://schemas.microsoft.com/office/drawing/2014/main" id="{05D34F3A-ACC4-4D11-A7E8-6758A7733250}"/>
                </a:ext>
              </a:extLst>
            </p:cNvPr>
            <p:cNvSpPr/>
            <p:nvPr/>
          </p:nvSpPr>
          <p:spPr>
            <a:xfrm>
              <a:off x="5032615"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5">
              <a:extLst>
                <a:ext uri="{FF2B5EF4-FFF2-40B4-BE49-F238E27FC236}">
                  <a16:creationId xmlns:a16="http://schemas.microsoft.com/office/drawing/2014/main" id="{371C282B-0A5B-4614-A1C4-235A8D023A48}"/>
                </a:ext>
              </a:extLst>
            </p:cNvPr>
            <p:cNvSpPr/>
            <p:nvPr/>
          </p:nvSpPr>
          <p:spPr>
            <a:xfrm>
              <a:off x="5500362"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6">
              <a:extLst>
                <a:ext uri="{FF2B5EF4-FFF2-40B4-BE49-F238E27FC236}">
                  <a16:creationId xmlns:a16="http://schemas.microsoft.com/office/drawing/2014/main" id="{FF4868B0-DF2C-4538-8506-64C57E8344A2}"/>
                </a:ext>
              </a:extLst>
            </p:cNvPr>
            <p:cNvSpPr/>
            <p:nvPr/>
          </p:nvSpPr>
          <p:spPr>
            <a:xfrm>
              <a:off x="5344447"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7">
              <a:extLst>
                <a:ext uri="{FF2B5EF4-FFF2-40B4-BE49-F238E27FC236}">
                  <a16:creationId xmlns:a16="http://schemas.microsoft.com/office/drawing/2014/main" id="{AC3621C9-3A04-415D-80A0-E60193C38E26}"/>
                </a:ext>
              </a:extLst>
            </p:cNvPr>
            <p:cNvSpPr/>
            <p:nvPr/>
          </p:nvSpPr>
          <p:spPr>
            <a:xfrm>
              <a:off x="5305100" y="2646436"/>
              <a:ext cx="160020" cy="358140"/>
            </a:xfrm>
            <a:prstGeom prst="roundRect">
              <a:avLst>
                <a:gd name="adj" fmla="val 3006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8">
              <a:extLst>
                <a:ext uri="{FF2B5EF4-FFF2-40B4-BE49-F238E27FC236}">
                  <a16:creationId xmlns:a16="http://schemas.microsoft.com/office/drawing/2014/main" id="{E76959B1-8B55-43A4-95D5-BA43B71318EB}"/>
                </a:ext>
              </a:extLst>
            </p:cNvPr>
            <p:cNvSpPr/>
            <p:nvPr/>
          </p:nvSpPr>
          <p:spPr>
            <a:xfrm rot="16200000">
              <a:off x="5858731" y="2430052"/>
              <a:ext cx="74628"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9">
              <a:extLst>
                <a:ext uri="{FF2B5EF4-FFF2-40B4-BE49-F238E27FC236}">
                  <a16:creationId xmlns:a16="http://schemas.microsoft.com/office/drawing/2014/main" id="{5687C18E-2969-4B0A-90C7-3329C6658EB0}"/>
                </a:ext>
              </a:extLst>
            </p:cNvPr>
            <p:cNvSpPr/>
            <p:nvPr/>
          </p:nvSpPr>
          <p:spPr>
            <a:xfrm rot="16200000">
              <a:off x="4758181" y="2427361"/>
              <a:ext cx="80010"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7" name="Picture 9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7815" y="3809150"/>
            <a:ext cx="1316850" cy="1085182"/>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10"/>
          <a:stretch>
            <a:fillRect/>
          </a:stretch>
        </p:blipFill>
        <p:spPr>
          <a:xfrm>
            <a:off x="10182343" y="7205498"/>
            <a:ext cx="6096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50841" y="4876548"/>
            <a:ext cx="6096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a:stCxn id="77" idx="2"/>
          </p:cNvCxnSpPr>
          <p:nvPr/>
        </p:nvCxnSpPr>
        <p:spPr>
          <a:xfrm flipH="1">
            <a:off x="4933900" y="1482774"/>
            <a:ext cx="976626" cy="404968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hlinkClick r:id="rId11" action="ppaction://hlinksldjump"/>
            <a:extLst>
              <a:ext uri="{FF2B5EF4-FFF2-40B4-BE49-F238E27FC236}">
                <a16:creationId xmlns:a16="http://schemas.microsoft.com/office/drawing/2014/main" id="{09C96DFA-0498-415B-A64F-347931DAA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89791" y="5277708"/>
            <a:ext cx="985708" cy="812296"/>
          </a:xfrm>
          <a:prstGeom prst="rect">
            <a:avLst/>
          </a:prstGeom>
        </p:spPr>
      </p:pic>
      <p:sp>
        <p:nvSpPr>
          <p:cNvPr id="8" name="TextBox 7">
            <a:extLst>
              <a:ext uri="{FF2B5EF4-FFF2-40B4-BE49-F238E27FC236}">
                <a16:creationId xmlns:a16="http://schemas.microsoft.com/office/drawing/2014/main" id="{6D2C7ADA-0FBF-400B-B751-9386D656BDA7}"/>
              </a:ext>
            </a:extLst>
          </p:cNvPr>
          <p:cNvSpPr txBox="1"/>
          <p:nvPr/>
        </p:nvSpPr>
        <p:spPr>
          <a:xfrm>
            <a:off x="1747062" y="3153670"/>
            <a:ext cx="1459054"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642840" y="1101579"/>
            <a:ext cx="1459054"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100$</a:t>
            </a:r>
          </a:p>
        </p:txBody>
      </p:sp>
      <p:sp>
        <p:nvSpPr>
          <p:cNvPr id="60" name="TextBox 59">
            <a:extLst>
              <a:ext uri="{FF2B5EF4-FFF2-40B4-BE49-F238E27FC236}">
                <a16:creationId xmlns:a16="http://schemas.microsoft.com/office/drawing/2014/main" id="{A8BB3BB3-2DE1-4E9A-BFBD-1C12AA1BCD6B}"/>
              </a:ext>
            </a:extLst>
          </p:cNvPr>
          <p:cNvSpPr txBox="1"/>
          <p:nvPr/>
        </p:nvSpPr>
        <p:spPr>
          <a:xfrm>
            <a:off x="3808271" y="4747642"/>
            <a:ext cx="1125629"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976267" y="1101579"/>
            <a:ext cx="1125629"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50$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976267" y="1101579"/>
            <a:ext cx="1125629"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6021113" y="1429661"/>
            <a:ext cx="2479010" cy="4117603"/>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hlinkClick r:id="rId12" action="ppaction://hlinksldjump"/>
            <a:extLst>
              <a:ext uri="{FF2B5EF4-FFF2-40B4-BE49-F238E27FC236}">
                <a16:creationId xmlns:a16="http://schemas.microsoft.com/office/drawing/2014/main" id="{D131E8FE-18A5-4B93-9B33-699F50ED8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51551">
            <a:off x="7519726" y="4944405"/>
            <a:ext cx="1427176" cy="1176098"/>
          </a:xfrm>
          <a:prstGeom prst="rect">
            <a:avLst/>
          </a:prstGeom>
        </p:spPr>
      </p:pic>
      <p:sp>
        <p:nvSpPr>
          <p:cNvPr id="72" name="TextBox 71">
            <a:extLst>
              <a:ext uri="{FF2B5EF4-FFF2-40B4-BE49-F238E27FC236}">
                <a16:creationId xmlns:a16="http://schemas.microsoft.com/office/drawing/2014/main" id="{9AEB9DB1-3DBE-4B42-B829-AE6DA8A6C03E}"/>
              </a:ext>
            </a:extLst>
          </p:cNvPr>
          <p:cNvSpPr txBox="1"/>
          <p:nvPr/>
        </p:nvSpPr>
        <p:spPr>
          <a:xfrm>
            <a:off x="8233314" y="4186446"/>
            <a:ext cx="1459054"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150$</a:t>
            </a:r>
          </a:p>
        </p:txBody>
      </p:sp>
      <p:sp>
        <p:nvSpPr>
          <p:cNvPr id="81" name="TextBox 80">
            <a:extLst>
              <a:ext uri="{FF2B5EF4-FFF2-40B4-BE49-F238E27FC236}">
                <a16:creationId xmlns:a16="http://schemas.microsoft.com/office/drawing/2014/main" id="{1E5637D5-CCDB-42FB-88A7-3493A2A609E9}"/>
              </a:ext>
            </a:extLst>
          </p:cNvPr>
          <p:cNvSpPr txBox="1"/>
          <p:nvPr/>
        </p:nvSpPr>
        <p:spPr>
          <a:xfrm>
            <a:off x="6663680" y="1101579"/>
            <a:ext cx="1438214"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150$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977868" y="1101579"/>
            <a:ext cx="1124026"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10$</a:t>
            </a: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3584666" y="406020"/>
            <a:ext cx="1173415" cy="1245524"/>
          </a:xfrm>
          <a:prstGeom prst="rect">
            <a:avLst/>
          </a:prstGeom>
        </p:spPr>
      </p:pic>
      <p:pic>
        <p:nvPicPr>
          <p:cNvPr id="17" name="Picture 16">
            <a:hlinkClick r:id="rId14"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95640" y="1101581"/>
            <a:ext cx="808966" cy="656161"/>
          </a:xfrm>
          <a:prstGeom prst="rect">
            <a:avLst/>
          </a:prstGeom>
        </p:spPr>
      </p:pic>
      <p:sp>
        <p:nvSpPr>
          <p:cNvPr id="2" name="Sun 1">
            <a:hlinkClick r:id="rId14" action="ppaction://hlinksldjump"/>
          </p:cNvPr>
          <p:cNvSpPr/>
          <p:nvPr/>
        </p:nvSpPr>
        <p:spPr>
          <a:xfrm>
            <a:off x="9767445" y="0"/>
            <a:ext cx="829796" cy="721192"/>
          </a:xfrm>
          <a:prstGeom prst="sun">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95833E-6 -1.11111E-6 L 3.95833E-6 0.00556 " pathEditMode="relative" rAng="0" ptsTypes="AA">
                                      <p:cBhvr>
                                        <p:cTn id="6" dur="750" fill="hold"/>
                                        <p:tgtEl>
                                          <p:spTgt spid="110"/>
                                        </p:tgtEl>
                                        <p:attrNameLst>
                                          <p:attrName>ppt_x</p:attrName>
                                          <p:attrName>ppt_y</p:attrName>
                                        </p:attrNameLst>
                                      </p:cBhvr>
                                      <p:rCtr x="0" y="278"/>
                                    </p:animMotion>
                                  </p:childTnLst>
                                </p:cTn>
                              </p:par>
                              <p:par>
                                <p:cTn id="7" presetID="1" presetClass="mediacall" presetSubtype="0" fill="hold" nodeType="withEffect">
                                  <p:stCondLst>
                                    <p:cond delay="0"/>
                                  </p:stCondLst>
                                  <p:childTnLst>
                                    <p:cmd type="call" cmd="playFrom(0.0)">
                                      <p:cBhvr>
                                        <p:cTn id="8" dur="3000" fill="hold"/>
                                        <p:tgtEl>
                                          <p:spTgt spid="5"/>
                                        </p:tgtEl>
                                      </p:cBhvr>
                                    </p:cmd>
                                  </p:childTnLst>
                                </p:cTn>
                              </p:par>
                              <p:par>
                                <p:cTn id="9" presetID="1" presetClass="mediacall" presetSubtype="0" fill="hold" nodeType="withEffect">
                                  <p:stCondLst>
                                    <p:cond delay="0"/>
                                  </p:stCondLst>
                                  <p:childTnLst>
                                    <p:cmd type="call" cmd="playFrom(0.0)">
                                      <p:cBhvr>
                                        <p:cTn id="10" dur="4969" fill="hold"/>
                                        <p:tgtEl>
                                          <p:spTgt spid="4"/>
                                        </p:tgtEl>
                                      </p:cBhvr>
                                    </p:cmd>
                                  </p:childTnLst>
                                </p:cTn>
                              </p:par>
                              <p:par>
                                <p:cTn id="11" presetID="1" presetClass="mediacall" presetSubtype="0" fill="hold" nodeType="withEffect">
                                  <p:stCondLst>
                                    <p:cond delay="0"/>
                                  </p:stCondLst>
                                  <p:childTnLst>
                                    <p:cmd type="call" cmd="playFrom(0.0)">
                                      <p:cBhvr>
                                        <p:cTn id="12" dur="3000" fill="hold"/>
                                        <p:tgtEl>
                                          <p:spTgt spid="5"/>
                                        </p:tgtEl>
                                      </p:cBhvr>
                                    </p:cmd>
                                  </p:childTnLst>
                                </p:cTn>
                              </p:par>
                              <p:par>
                                <p:cTn id="13" presetID="42"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1000"/>
                                        <p:tgtEl>
                                          <p:spTgt spid="69"/>
                                        </p:tgtEl>
                                      </p:cBhvr>
                                    </p:animEffect>
                                    <p:anim calcmode="lin" valueType="num">
                                      <p:cBhvr>
                                        <p:cTn id="16" dur="1000" fill="hold"/>
                                        <p:tgtEl>
                                          <p:spTgt spid="69"/>
                                        </p:tgtEl>
                                        <p:attrNameLst>
                                          <p:attrName>ppt_x</p:attrName>
                                        </p:attrNameLst>
                                      </p:cBhvr>
                                      <p:tavLst>
                                        <p:tav tm="0">
                                          <p:val>
                                            <p:strVal val="#ppt_x"/>
                                          </p:val>
                                        </p:tav>
                                        <p:tav tm="100000">
                                          <p:val>
                                            <p:strVal val="#ppt_x"/>
                                          </p:val>
                                        </p:tav>
                                      </p:tavLst>
                                    </p:anim>
                                    <p:anim calcmode="lin" valueType="num">
                                      <p:cBhvr>
                                        <p:cTn id="17" dur="1000" fill="hold"/>
                                        <p:tgtEl>
                                          <p:spTgt spid="69"/>
                                        </p:tgtEl>
                                        <p:attrNameLst>
                                          <p:attrName>ppt_y</p:attrName>
                                        </p:attrNameLst>
                                      </p:cBhvr>
                                      <p:tavLst>
                                        <p:tav tm="0">
                                          <p:val>
                                            <p:strVal val="#ppt_y+.1"/>
                                          </p:val>
                                        </p:tav>
                                        <p:tav tm="100000">
                                          <p:val>
                                            <p:strVal val="#ppt_y"/>
                                          </p:val>
                                        </p:tav>
                                      </p:tavLst>
                                    </p:anim>
                                  </p:childTnLst>
                                </p:cTn>
                              </p:par>
                            </p:childTnLst>
                          </p:cTn>
                        </p:par>
                        <p:par>
                          <p:cTn id="18" fill="hold">
                            <p:stCondLst>
                              <p:cond delay="4969"/>
                            </p:stCondLst>
                            <p:childTnLst>
                              <p:par>
                                <p:cTn id="19" presetID="10" presetClass="exit" presetSubtype="0" fill="hold" grpId="1" nodeType="afterEffect">
                                  <p:stCondLst>
                                    <p:cond delay="0"/>
                                  </p:stCondLst>
                                  <p:childTnLst>
                                    <p:animEffect transition="out" filter="fade">
                                      <p:cBhvr>
                                        <p:cTn id="20" dur="1500"/>
                                        <p:tgtEl>
                                          <p:spTgt spid="69"/>
                                        </p:tgtEl>
                                      </p:cBhvr>
                                    </p:animEffect>
                                    <p:set>
                                      <p:cBhvr>
                                        <p:cTn id="21" dur="1" fill="hold">
                                          <p:stCondLst>
                                            <p:cond delay="1499"/>
                                          </p:stCondLst>
                                        </p:cTn>
                                        <p:tgtEl>
                                          <p:spTgt spid="69"/>
                                        </p:tgtEl>
                                        <p:attrNameLst>
                                          <p:attrName>style.visibility</p:attrName>
                                        </p:attrNameLst>
                                      </p:cBhvr>
                                      <p:to>
                                        <p:strVal val="hidden"/>
                                      </p:to>
                                    </p:set>
                                  </p:childTnLst>
                                </p:cTn>
                              </p:par>
                              <p:par>
                                <p:cTn id="22" presetID="1" presetClass="mediacall" presetSubtype="0" fill="hold" nodeType="withEffect">
                                  <p:stCondLst>
                                    <p:cond delay="0"/>
                                  </p:stCondLst>
                                  <p:childTnLst>
                                    <p:cmd type="call" cmd="playFrom(0.0)">
                                      <p:cBhvr>
                                        <p:cTn id="23" dur="3000" fill="hold"/>
                                        <p:tgtEl>
                                          <p:spTgt spid="5"/>
                                        </p:tgtEl>
                                      </p:cBhvr>
                                    </p:cmd>
                                  </p:childTnLst>
                                </p:cTn>
                              </p:par>
                              <p:par>
                                <p:cTn id="24" presetID="1" presetClass="mediacall" presetSubtype="0" fill="hold" nodeType="withEffect">
                                  <p:stCondLst>
                                    <p:cond delay="0"/>
                                  </p:stCondLst>
                                  <p:childTnLst>
                                    <p:cmd type="call" cmd="playFrom(0.0)">
                                      <p:cBhvr>
                                        <p:cTn id="25" dur="4969" fill="hold"/>
                                        <p:tgtEl>
                                          <p:spTgt spid="4"/>
                                        </p:tgtEl>
                                      </p:cBhvr>
                                    </p:cmd>
                                  </p:childTnLst>
                                </p:cTn>
                              </p:par>
                              <p:par>
                                <p:cTn id="26" presetID="1" presetClass="mediacall" presetSubtype="0" fill="hold" nodeType="withEffect">
                                  <p:stCondLst>
                                    <p:cond delay="0"/>
                                  </p:stCondLst>
                                  <p:childTnLst>
                                    <p:cmd type="call" cmd="playFrom(0.0)">
                                      <p:cBhvr>
                                        <p:cTn id="27" dur="3000" fill="hold"/>
                                        <p:tgtEl>
                                          <p:spTgt spid="5"/>
                                        </p:tgtEl>
                                      </p:cBhvr>
                                    </p:cmd>
                                  </p:childTnLst>
                                </p:cTn>
                              </p:par>
                              <p:par>
                                <p:cTn id="28" presetID="42" presetClass="entr" presetSubtype="0" fill="hold" grpId="0" nodeType="with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fade">
                                      <p:cBhvr>
                                        <p:cTn id="30" dur="1000"/>
                                        <p:tgtEl>
                                          <p:spTgt spid="101"/>
                                        </p:tgtEl>
                                      </p:cBhvr>
                                    </p:animEffect>
                                    <p:anim calcmode="lin" valueType="num">
                                      <p:cBhvr>
                                        <p:cTn id="31" dur="1000" fill="hold"/>
                                        <p:tgtEl>
                                          <p:spTgt spid="101"/>
                                        </p:tgtEl>
                                        <p:attrNameLst>
                                          <p:attrName>ppt_x</p:attrName>
                                        </p:attrNameLst>
                                      </p:cBhvr>
                                      <p:tavLst>
                                        <p:tav tm="0">
                                          <p:val>
                                            <p:strVal val="#ppt_x"/>
                                          </p:val>
                                        </p:tav>
                                        <p:tav tm="100000">
                                          <p:val>
                                            <p:strVal val="#ppt_x"/>
                                          </p:val>
                                        </p:tav>
                                      </p:tavLst>
                                    </p:anim>
                                    <p:anim calcmode="lin" valueType="num">
                                      <p:cBhvr>
                                        <p:cTn id="32" dur="1000" fill="hold"/>
                                        <p:tgtEl>
                                          <p:spTgt spid="101"/>
                                        </p:tgtEl>
                                        <p:attrNameLst>
                                          <p:attrName>ppt_y</p:attrName>
                                        </p:attrNameLst>
                                      </p:cBhvr>
                                      <p:tavLst>
                                        <p:tav tm="0">
                                          <p:val>
                                            <p:strVal val="#ppt_y+.1"/>
                                          </p:val>
                                        </p:tav>
                                        <p:tav tm="100000">
                                          <p:val>
                                            <p:strVal val="#ppt_y"/>
                                          </p:val>
                                        </p:tav>
                                      </p:tavLst>
                                    </p:anim>
                                  </p:childTnLst>
                                </p:cTn>
                              </p:par>
                            </p:childTnLst>
                          </p:cTn>
                        </p:par>
                        <p:par>
                          <p:cTn id="33" fill="hold">
                            <p:stCondLst>
                              <p:cond delay="9938"/>
                            </p:stCondLst>
                            <p:childTnLst>
                              <p:par>
                                <p:cTn id="34" presetID="10" presetClass="exit" presetSubtype="0" fill="hold" grpId="1" nodeType="afterEffect">
                                  <p:stCondLst>
                                    <p:cond delay="0"/>
                                  </p:stCondLst>
                                  <p:childTnLst>
                                    <p:animEffect transition="out" filter="fade">
                                      <p:cBhvr>
                                        <p:cTn id="35" dur="1500"/>
                                        <p:tgtEl>
                                          <p:spTgt spid="101"/>
                                        </p:tgtEl>
                                      </p:cBhvr>
                                    </p:animEffect>
                                    <p:set>
                                      <p:cBhvr>
                                        <p:cTn id="36" dur="1" fill="hold">
                                          <p:stCondLst>
                                            <p:cond delay="1499"/>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97"/>
                    </p:tgtEl>
                  </p:cond>
                </p:stCondLst>
                <p:endSync evt="end" delay="0">
                  <p:rtn val="all"/>
                </p:endSync>
                <p:childTnLst>
                  <p:par>
                    <p:cTn id="38" fill="hold">
                      <p:stCondLst>
                        <p:cond delay="0"/>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106"/>
                                        </p:tgtEl>
                                        <p:attrNameLst>
                                          <p:attrName>style.visibility</p:attrName>
                                        </p:attrNameLst>
                                      </p:cBhvr>
                                      <p:to>
                                        <p:strVal val="visible"/>
                                      </p:to>
                                    </p:set>
                                    <p:animEffect transition="in" filter="strips(downLeft)">
                                      <p:cBhvr>
                                        <p:cTn id="42" dur="500"/>
                                        <p:tgtEl>
                                          <p:spTgt spid="106"/>
                                        </p:tgtEl>
                                      </p:cBhvr>
                                    </p:animEffect>
                                  </p:childTnLst>
                                </p:cTn>
                              </p:par>
                            </p:childTnLst>
                          </p:cTn>
                        </p:par>
                        <p:par>
                          <p:cTn id="43" fill="hold">
                            <p:stCondLst>
                              <p:cond delay="500"/>
                            </p:stCondLst>
                            <p:childTnLst>
                              <p:par>
                                <p:cTn id="44" presetID="18" presetClass="exit" presetSubtype="12" fill="hold" nodeType="afterEffect">
                                  <p:stCondLst>
                                    <p:cond delay="0"/>
                                  </p:stCondLst>
                                  <p:childTnLst>
                                    <p:animEffect transition="out" filter="strips(downLeft)">
                                      <p:cBhvr>
                                        <p:cTn id="45" dur="4750"/>
                                        <p:tgtEl>
                                          <p:spTgt spid="106"/>
                                        </p:tgtEl>
                                      </p:cBhvr>
                                    </p:animEffect>
                                    <p:set>
                                      <p:cBhvr>
                                        <p:cTn id="46" dur="1" fill="hold">
                                          <p:stCondLst>
                                            <p:cond delay="4749"/>
                                          </p:stCondLst>
                                        </p:cTn>
                                        <p:tgtEl>
                                          <p:spTgt spid="106"/>
                                        </p:tgtEl>
                                        <p:attrNameLst>
                                          <p:attrName>style.visibility</p:attrName>
                                        </p:attrNameLst>
                                      </p:cBhvr>
                                      <p:to>
                                        <p:strVal val="hidden"/>
                                      </p:to>
                                    </p:set>
                                  </p:childTnLst>
                                </p:cTn>
                              </p:par>
                              <p:par>
                                <p:cTn id="47" presetID="42" presetClass="path" presetSubtype="0" accel="50000" decel="50000" fill="hold" nodeType="withEffect">
                                  <p:stCondLst>
                                    <p:cond delay="0"/>
                                  </p:stCondLst>
                                  <p:childTnLst>
                                    <p:animMotion origin="layout" path="M 1.875E-6 1.48148E-6 L 0.35976 -0.35208 " pathEditMode="relative" rAng="0" ptsTypes="AA">
                                      <p:cBhvr>
                                        <p:cTn id="48" dur="5000" fill="hold"/>
                                        <p:tgtEl>
                                          <p:spTgt spid="97"/>
                                        </p:tgtEl>
                                        <p:attrNameLst>
                                          <p:attrName>ppt_x</p:attrName>
                                          <p:attrName>ppt_y</p:attrName>
                                        </p:attrNameLst>
                                      </p:cBhvr>
                                      <p:rCtr x="17982" y="-17616"/>
                                    </p:animMotion>
                                  </p:childTnLst>
                                </p:cTn>
                              </p:par>
                              <p:par>
                                <p:cTn id="49" presetID="47" presetClass="exit" presetSubtype="0" fill="hold" grpId="0" nodeType="withEffect">
                                  <p:stCondLst>
                                    <p:cond delay="0"/>
                                  </p:stCondLst>
                                  <p:childTnLst>
                                    <p:animEffect transition="out" filter="fade">
                                      <p:cBhvr>
                                        <p:cTn id="50" dur="1000"/>
                                        <p:tgtEl>
                                          <p:spTgt spid="8"/>
                                        </p:tgtEl>
                                      </p:cBhvr>
                                    </p:animEffect>
                                    <p:anim calcmode="lin" valueType="num">
                                      <p:cBhvr>
                                        <p:cTn id="51" dur="1000"/>
                                        <p:tgtEl>
                                          <p:spTgt spid="8"/>
                                        </p:tgtEl>
                                        <p:attrNameLst>
                                          <p:attrName>ppt_x</p:attrName>
                                        </p:attrNameLst>
                                      </p:cBhvr>
                                      <p:tavLst>
                                        <p:tav tm="0">
                                          <p:val>
                                            <p:strVal val="ppt_x"/>
                                          </p:val>
                                        </p:tav>
                                        <p:tav tm="100000">
                                          <p:val>
                                            <p:strVal val="ppt_x"/>
                                          </p:val>
                                        </p:tav>
                                      </p:tavLst>
                                    </p:anim>
                                    <p:anim calcmode="lin" valueType="num">
                                      <p:cBhvr>
                                        <p:cTn id="52" dur="1000"/>
                                        <p:tgtEl>
                                          <p:spTgt spid="8"/>
                                        </p:tgtEl>
                                        <p:attrNameLst>
                                          <p:attrName>ppt_y</p:attrName>
                                        </p:attrNameLst>
                                      </p:cBhvr>
                                      <p:tavLst>
                                        <p:tav tm="0">
                                          <p:val>
                                            <p:strVal val="ppt_y"/>
                                          </p:val>
                                        </p:tav>
                                        <p:tav tm="100000">
                                          <p:val>
                                            <p:strVal val="ppt_y-.1"/>
                                          </p:val>
                                        </p:tav>
                                      </p:tavLst>
                                    </p:anim>
                                    <p:set>
                                      <p:cBhvr>
                                        <p:cTn id="53" dur="1" fill="hold">
                                          <p:stCondLst>
                                            <p:cond delay="999"/>
                                          </p:stCondLst>
                                        </p:cTn>
                                        <p:tgtEl>
                                          <p:spTgt spid="8"/>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3000" fill="hold"/>
                                        <p:tgtEl>
                                          <p:spTgt spid="5"/>
                                        </p:tgtEl>
                                      </p:cBhvr>
                                    </p:cmd>
                                  </p:childTnLst>
                                </p:cTn>
                              </p:par>
                              <p:par>
                                <p:cTn id="56" presetID="1" presetClass="mediacall" presetSubtype="0" fill="hold" nodeType="withEffect">
                                  <p:stCondLst>
                                    <p:cond delay="0"/>
                                  </p:stCondLst>
                                  <p:childTnLst>
                                    <p:cmd type="call" cmd="playFrom(0.0)">
                                      <p:cBhvr>
                                        <p:cTn id="57" dur="1" fill="hold"/>
                                        <p:tgtEl>
                                          <p:spTgt spid="4"/>
                                        </p:tgtEl>
                                      </p:cBhvr>
                                    </p:cmd>
                                  </p:childTnLst>
                                </p:cTn>
                              </p:par>
                            </p:childTnLst>
                          </p:cTn>
                        </p:par>
                        <p:par>
                          <p:cTn id="58" fill="hold">
                            <p:stCondLst>
                              <p:cond delay="5500"/>
                            </p:stCondLst>
                            <p:childTnLst>
                              <p:par>
                                <p:cTn id="59" presetID="49" presetClass="exit" presetSubtype="0" accel="100000" fill="hold" nodeType="afterEffect">
                                  <p:stCondLst>
                                    <p:cond delay="0"/>
                                  </p:stCondLst>
                                  <p:childTnLst>
                                    <p:anim calcmode="lin" valueType="num">
                                      <p:cBhvr>
                                        <p:cTn id="60" dur="500"/>
                                        <p:tgtEl>
                                          <p:spTgt spid="97"/>
                                        </p:tgtEl>
                                        <p:attrNameLst>
                                          <p:attrName>ppt_w</p:attrName>
                                        </p:attrNameLst>
                                      </p:cBhvr>
                                      <p:tavLst>
                                        <p:tav tm="0">
                                          <p:val>
                                            <p:strVal val="ppt_w"/>
                                          </p:val>
                                        </p:tav>
                                        <p:tav tm="100000">
                                          <p:val>
                                            <p:fltVal val="0"/>
                                          </p:val>
                                        </p:tav>
                                      </p:tavLst>
                                    </p:anim>
                                    <p:anim calcmode="lin" valueType="num">
                                      <p:cBhvr>
                                        <p:cTn id="61" dur="500"/>
                                        <p:tgtEl>
                                          <p:spTgt spid="97"/>
                                        </p:tgtEl>
                                        <p:attrNameLst>
                                          <p:attrName>ppt_h</p:attrName>
                                        </p:attrNameLst>
                                      </p:cBhvr>
                                      <p:tavLst>
                                        <p:tav tm="0">
                                          <p:val>
                                            <p:strVal val="ppt_h"/>
                                          </p:val>
                                        </p:tav>
                                        <p:tav tm="100000">
                                          <p:val>
                                            <p:fltVal val="0"/>
                                          </p:val>
                                        </p:tav>
                                      </p:tavLst>
                                    </p:anim>
                                    <p:anim calcmode="lin" valueType="num">
                                      <p:cBhvr>
                                        <p:cTn id="62" dur="500"/>
                                        <p:tgtEl>
                                          <p:spTgt spid="97"/>
                                        </p:tgtEl>
                                        <p:attrNameLst>
                                          <p:attrName>style.rotation</p:attrName>
                                        </p:attrNameLst>
                                      </p:cBhvr>
                                      <p:tavLst>
                                        <p:tav tm="0">
                                          <p:val>
                                            <p:fltVal val="0"/>
                                          </p:val>
                                        </p:tav>
                                        <p:tav tm="100000">
                                          <p:val>
                                            <p:fltVal val="360"/>
                                          </p:val>
                                        </p:tav>
                                      </p:tavLst>
                                    </p:anim>
                                    <p:animEffect transition="out" filter="fade">
                                      <p:cBhvr>
                                        <p:cTn id="63" dur="500"/>
                                        <p:tgtEl>
                                          <p:spTgt spid="97"/>
                                        </p:tgtEl>
                                      </p:cBhvr>
                                    </p:animEffect>
                                    <p:set>
                                      <p:cBhvr>
                                        <p:cTn id="64" dur="1" fill="hold">
                                          <p:stCondLst>
                                            <p:cond delay="499"/>
                                          </p:stCondLst>
                                        </p:cTn>
                                        <p:tgtEl>
                                          <p:spTgt spid="9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3000" fill="hold"/>
                                        <p:tgtEl>
                                          <p:spTgt spid="5"/>
                                        </p:tgtEl>
                                      </p:cBhvr>
                                    </p:cmd>
                                  </p:childTnLst>
                                </p:cTn>
                              </p:par>
                              <p:par>
                                <p:cTn id="67" presetID="42"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1000"/>
                                        <p:tgtEl>
                                          <p:spTgt spid="59"/>
                                        </p:tgtEl>
                                      </p:cBhvr>
                                    </p:animEffect>
                                    <p:anim calcmode="lin" valueType="num">
                                      <p:cBhvr>
                                        <p:cTn id="70" dur="1000" fill="hold"/>
                                        <p:tgtEl>
                                          <p:spTgt spid="59"/>
                                        </p:tgtEl>
                                        <p:attrNameLst>
                                          <p:attrName>ppt_x</p:attrName>
                                        </p:attrNameLst>
                                      </p:cBhvr>
                                      <p:tavLst>
                                        <p:tav tm="0">
                                          <p:val>
                                            <p:strVal val="#ppt_x"/>
                                          </p:val>
                                        </p:tav>
                                        <p:tav tm="100000">
                                          <p:val>
                                            <p:strVal val="#ppt_x"/>
                                          </p:val>
                                        </p:tav>
                                      </p:tavLst>
                                    </p:anim>
                                    <p:anim calcmode="lin" valueType="num">
                                      <p:cBhvr>
                                        <p:cTn id="71" dur="1000" fill="hold"/>
                                        <p:tgtEl>
                                          <p:spTgt spid="59"/>
                                        </p:tgtEl>
                                        <p:attrNameLst>
                                          <p:attrName>ppt_y</p:attrName>
                                        </p:attrNameLst>
                                      </p:cBhvr>
                                      <p:tavLst>
                                        <p:tav tm="0">
                                          <p:val>
                                            <p:strVal val="#ppt_y+.1"/>
                                          </p:val>
                                        </p:tav>
                                        <p:tav tm="100000">
                                          <p:val>
                                            <p:strVal val="#ppt_y"/>
                                          </p:val>
                                        </p:tav>
                                      </p:tavLst>
                                    </p:anim>
                                  </p:childTnLst>
                                </p:cTn>
                              </p:par>
                            </p:childTnLst>
                          </p:cTn>
                        </p:par>
                        <p:par>
                          <p:cTn id="72" fill="hold">
                            <p:stCondLst>
                              <p:cond delay="8500"/>
                            </p:stCondLst>
                            <p:childTnLst>
                              <p:par>
                                <p:cTn id="73" presetID="10" presetClass="exit" presetSubtype="0" fill="hold" grpId="1" nodeType="afterEffect">
                                  <p:stCondLst>
                                    <p:cond delay="0"/>
                                  </p:stCondLst>
                                  <p:childTnLst>
                                    <p:animEffect transition="out" filter="fade">
                                      <p:cBhvr>
                                        <p:cTn id="74" dur="1500"/>
                                        <p:tgtEl>
                                          <p:spTgt spid="59"/>
                                        </p:tgtEl>
                                      </p:cBhvr>
                                    </p:animEffect>
                                    <p:set>
                                      <p:cBhvr>
                                        <p:cTn id="75"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76" fill="hold" display="0">
                  <p:stCondLst>
                    <p:cond delay="indefinite"/>
                  </p:stCondLst>
                  <p:endCondLst>
                    <p:cond evt="onStopAudio" delay="0">
                      <p:tgtEl>
                        <p:sldTgt/>
                      </p:tgtEl>
                    </p:cond>
                  </p:endCondLst>
                </p:cTn>
                <p:tgtEl>
                  <p:spTgt spid="4"/>
                </p:tgtEl>
              </p:cMediaNode>
            </p:audio>
            <p:audio>
              <p:cMediaNode vol="80000">
                <p:cTn id="77" fill="hold" display="0">
                  <p:stCondLst>
                    <p:cond delay="indefinite"/>
                  </p:stCondLst>
                  <p:endCondLst>
                    <p:cond evt="onStopAudio" delay="0">
                      <p:tgtEl>
                        <p:sldTgt/>
                      </p:tgtEl>
                    </p:cond>
                  </p:endCondLst>
                </p:cTn>
                <p:tgtEl>
                  <p:spTgt spid="5"/>
                </p:tgtEl>
              </p:cMediaNode>
            </p:audio>
            <p:seq concurrent="1" nextAc="seek">
              <p:cTn id="78" restart="whenNotActive" fill="hold" evtFilter="cancelBubble" nodeType="interactiveSeq">
                <p:stCondLst>
                  <p:cond evt="onClick" delay="0">
                    <p:tgtEl>
                      <p:spTgt spid="56"/>
                    </p:tgtEl>
                  </p:cond>
                </p:stCondLst>
                <p:endSync evt="end" delay="0">
                  <p:rtn val="all"/>
                </p:endSync>
                <p:childTnLst>
                  <p:par>
                    <p:cTn id="79" fill="hold">
                      <p:stCondLst>
                        <p:cond delay="0"/>
                      </p:stCondLst>
                      <p:childTnLst>
                        <p:par>
                          <p:cTn id="80" fill="hold">
                            <p:stCondLst>
                              <p:cond delay="0"/>
                            </p:stCondLst>
                            <p:childTnLst>
                              <p:par>
                                <p:cTn id="81" presetID="18" presetClass="entr" presetSubtype="12"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strips(downLeft)">
                                      <p:cBhvr>
                                        <p:cTn id="83" dur="500"/>
                                        <p:tgtEl>
                                          <p:spTgt spid="55"/>
                                        </p:tgtEl>
                                      </p:cBhvr>
                                    </p:animEffect>
                                  </p:childTnLst>
                                </p:cTn>
                              </p:par>
                            </p:childTnLst>
                          </p:cTn>
                        </p:par>
                        <p:par>
                          <p:cTn id="84" fill="hold">
                            <p:stCondLst>
                              <p:cond delay="500"/>
                            </p:stCondLst>
                            <p:childTnLst>
                              <p:par>
                                <p:cTn id="85" presetID="18" presetClass="exit" presetSubtype="12" fill="hold" nodeType="afterEffect">
                                  <p:stCondLst>
                                    <p:cond delay="0"/>
                                  </p:stCondLst>
                                  <p:childTnLst>
                                    <p:animEffect transition="out" filter="strips(downLeft)">
                                      <p:cBhvr>
                                        <p:cTn id="86" dur="4500"/>
                                        <p:tgtEl>
                                          <p:spTgt spid="55"/>
                                        </p:tgtEl>
                                      </p:cBhvr>
                                    </p:animEffect>
                                    <p:set>
                                      <p:cBhvr>
                                        <p:cTn id="87" dur="1" fill="hold">
                                          <p:stCondLst>
                                            <p:cond delay="4499"/>
                                          </p:stCondLst>
                                        </p:cTn>
                                        <p:tgtEl>
                                          <p:spTgt spid="55"/>
                                        </p:tgtEl>
                                        <p:attrNameLst>
                                          <p:attrName>style.visibility</p:attrName>
                                        </p:attrNameLst>
                                      </p:cBhvr>
                                      <p:to>
                                        <p:strVal val="hidden"/>
                                      </p:to>
                                    </p:set>
                                  </p:childTnLst>
                                </p:cTn>
                              </p:par>
                              <p:par>
                                <p:cTn id="88" presetID="42" presetClass="path" presetSubtype="0" accel="50000" decel="50000" fill="hold" nodeType="withEffect">
                                  <p:stCondLst>
                                    <p:cond delay="0"/>
                                  </p:stCondLst>
                                  <p:childTnLst>
                                    <p:animMotion origin="layout" path="M 1.45833E-6 0 L 0.18216 -0.60324 " pathEditMode="relative" rAng="0" ptsTypes="AA">
                                      <p:cBhvr>
                                        <p:cTn id="89" dur="5000" fill="hold"/>
                                        <p:tgtEl>
                                          <p:spTgt spid="56"/>
                                        </p:tgtEl>
                                        <p:attrNameLst>
                                          <p:attrName>ppt_x</p:attrName>
                                          <p:attrName>ppt_y</p:attrName>
                                        </p:attrNameLst>
                                      </p:cBhvr>
                                      <p:rCtr x="9102" y="-30162"/>
                                    </p:animMotion>
                                  </p:childTnLst>
                                </p:cTn>
                              </p:par>
                              <p:par>
                                <p:cTn id="90" presetID="47" presetClass="exit" presetSubtype="0" fill="hold" grpId="0" nodeType="withEffect">
                                  <p:stCondLst>
                                    <p:cond delay="0"/>
                                  </p:stCondLst>
                                  <p:childTnLst>
                                    <p:animEffect transition="out" filter="fade">
                                      <p:cBhvr>
                                        <p:cTn id="91" dur="1000"/>
                                        <p:tgtEl>
                                          <p:spTgt spid="60"/>
                                        </p:tgtEl>
                                      </p:cBhvr>
                                    </p:animEffect>
                                    <p:anim calcmode="lin" valueType="num">
                                      <p:cBhvr>
                                        <p:cTn id="92" dur="1000"/>
                                        <p:tgtEl>
                                          <p:spTgt spid="60"/>
                                        </p:tgtEl>
                                        <p:attrNameLst>
                                          <p:attrName>ppt_x</p:attrName>
                                        </p:attrNameLst>
                                      </p:cBhvr>
                                      <p:tavLst>
                                        <p:tav tm="0">
                                          <p:val>
                                            <p:strVal val="ppt_x"/>
                                          </p:val>
                                        </p:tav>
                                        <p:tav tm="100000">
                                          <p:val>
                                            <p:strVal val="ppt_x"/>
                                          </p:val>
                                        </p:tav>
                                      </p:tavLst>
                                    </p:anim>
                                    <p:anim calcmode="lin" valueType="num">
                                      <p:cBhvr>
                                        <p:cTn id="93" dur="1000"/>
                                        <p:tgtEl>
                                          <p:spTgt spid="60"/>
                                        </p:tgtEl>
                                        <p:attrNameLst>
                                          <p:attrName>ppt_y</p:attrName>
                                        </p:attrNameLst>
                                      </p:cBhvr>
                                      <p:tavLst>
                                        <p:tav tm="0">
                                          <p:val>
                                            <p:strVal val="ppt_y"/>
                                          </p:val>
                                        </p:tav>
                                        <p:tav tm="100000">
                                          <p:val>
                                            <p:strVal val="ppt_y-.1"/>
                                          </p:val>
                                        </p:tav>
                                      </p:tavLst>
                                    </p:anim>
                                    <p:set>
                                      <p:cBhvr>
                                        <p:cTn id="94" dur="1" fill="hold">
                                          <p:stCondLst>
                                            <p:cond delay="999"/>
                                          </p:stCondLst>
                                        </p:cTn>
                                        <p:tgtEl>
                                          <p:spTgt spid="60"/>
                                        </p:tgtEl>
                                        <p:attrNameLst>
                                          <p:attrName>style.visibility</p:attrName>
                                        </p:attrNameLst>
                                      </p:cBhvr>
                                      <p:to>
                                        <p:strVal val="hidden"/>
                                      </p:to>
                                    </p:set>
                                  </p:childTnLst>
                                </p:cTn>
                              </p:par>
                              <p:par>
                                <p:cTn id="95" presetID="1" presetClass="mediacall" presetSubtype="0" fill="hold" nodeType="withEffect">
                                  <p:stCondLst>
                                    <p:cond delay="0"/>
                                  </p:stCondLst>
                                  <p:childTnLst>
                                    <p:cmd type="call" cmd="playFrom(0.0)">
                                      <p:cBhvr>
                                        <p:cTn id="96" dur="3000" fill="hold"/>
                                        <p:tgtEl>
                                          <p:spTgt spid="5"/>
                                        </p:tgtEl>
                                      </p:cBhvr>
                                    </p:cmd>
                                  </p:childTnLst>
                                </p:cTn>
                              </p:par>
                              <p:par>
                                <p:cTn id="97" presetID="1" presetClass="mediacall" presetSubtype="0" fill="hold" nodeType="withEffect">
                                  <p:stCondLst>
                                    <p:cond delay="0"/>
                                  </p:stCondLst>
                                  <p:childTnLst>
                                    <p:cmd type="call" cmd="playFrom(0.0)">
                                      <p:cBhvr>
                                        <p:cTn id="98" dur="4969" fill="hold"/>
                                        <p:tgtEl>
                                          <p:spTgt spid="4"/>
                                        </p:tgtEl>
                                      </p:cBhvr>
                                    </p:cmd>
                                  </p:childTnLst>
                                </p:cTn>
                              </p:par>
                            </p:childTnLst>
                          </p:cTn>
                        </p:par>
                        <p:par>
                          <p:cTn id="99" fill="hold">
                            <p:stCondLst>
                              <p:cond delay="5500"/>
                            </p:stCondLst>
                            <p:childTnLst>
                              <p:par>
                                <p:cTn id="100" presetID="49" presetClass="exit" presetSubtype="0" accel="100000" fill="hold" nodeType="afterEffect">
                                  <p:stCondLst>
                                    <p:cond delay="0"/>
                                  </p:stCondLst>
                                  <p:childTnLst>
                                    <p:anim calcmode="lin" valueType="num">
                                      <p:cBhvr>
                                        <p:cTn id="101" dur="500"/>
                                        <p:tgtEl>
                                          <p:spTgt spid="56"/>
                                        </p:tgtEl>
                                        <p:attrNameLst>
                                          <p:attrName>ppt_w</p:attrName>
                                        </p:attrNameLst>
                                      </p:cBhvr>
                                      <p:tavLst>
                                        <p:tav tm="0">
                                          <p:val>
                                            <p:strVal val="ppt_w"/>
                                          </p:val>
                                        </p:tav>
                                        <p:tav tm="100000">
                                          <p:val>
                                            <p:fltVal val="0"/>
                                          </p:val>
                                        </p:tav>
                                      </p:tavLst>
                                    </p:anim>
                                    <p:anim calcmode="lin" valueType="num">
                                      <p:cBhvr>
                                        <p:cTn id="102" dur="500"/>
                                        <p:tgtEl>
                                          <p:spTgt spid="56"/>
                                        </p:tgtEl>
                                        <p:attrNameLst>
                                          <p:attrName>ppt_h</p:attrName>
                                        </p:attrNameLst>
                                      </p:cBhvr>
                                      <p:tavLst>
                                        <p:tav tm="0">
                                          <p:val>
                                            <p:strVal val="ppt_h"/>
                                          </p:val>
                                        </p:tav>
                                        <p:tav tm="100000">
                                          <p:val>
                                            <p:fltVal val="0"/>
                                          </p:val>
                                        </p:tav>
                                      </p:tavLst>
                                    </p:anim>
                                    <p:anim calcmode="lin" valueType="num">
                                      <p:cBhvr>
                                        <p:cTn id="103" dur="500"/>
                                        <p:tgtEl>
                                          <p:spTgt spid="56"/>
                                        </p:tgtEl>
                                        <p:attrNameLst>
                                          <p:attrName>style.rotation</p:attrName>
                                        </p:attrNameLst>
                                      </p:cBhvr>
                                      <p:tavLst>
                                        <p:tav tm="0">
                                          <p:val>
                                            <p:fltVal val="0"/>
                                          </p:val>
                                        </p:tav>
                                        <p:tav tm="100000">
                                          <p:val>
                                            <p:fltVal val="360"/>
                                          </p:val>
                                        </p:tav>
                                      </p:tavLst>
                                    </p:anim>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1" presetClass="mediacall" presetSubtype="0" fill="hold" nodeType="withEffect">
                                  <p:stCondLst>
                                    <p:cond delay="0"/>
                                  </p:stCondLst>
                                  <p:childTnLst>
                                    <p:cmd type="call" cmd="playFrom(0.0)">
                                      <p:cBhvr>
                                        <p:cTn id="107" dur="3000" fill="hold"/>
                                        <p:tgtEl>
                                          <p:spTgt spid="5"/>
                                        </p:tgtEl>
                                      </p:cBhvr>
                                    </p:cmd>
                                  </p:childTnLst>
                                </p:cTn>
                              </p:par>
                              <p:par>
                                <p:cTn id="108" presetID="42" presetClass="entr" presetSubtype="0" fill="hold" grpId="0" nodeType="withEffect">
                                  <p:stCondLst>
                                    <p:cond delay="0"/>
                                  </p:stCondLst>
                                  <p:childTnLst>
                                    <p:set>
                                      <p:cBhvr>
                                        <p:cTn id="109" dur="1" fill="hold">
                                          <p:stCondLst>
                                            <p:cond delay="0"/>
                                          </p:stCondLst>
                                        </p:cTn>
                                        <p:tgtEl>
                                          <p:spTgt spid="61"/>
                                        </p:tgtEl>
                                        <p:attrNameLst>
                                          <p:attrName>style.visibility</p:attrName>
                                        </p:attrNameLst>
                                      </p:cBhvr>
                                      <p:to>
                                        <p:strVal val="visible"/>
                                      </p:to>
                                    </p:set>
                                    <p:animEffect transition="in" filter="fade">
                                      <p:cBhvr>
                                        <p:cTn id="110" dur="1000"/>
                                        <p:tgtEl>
                                          <p:spTgt spid="61"/>
                                        </p:tgtEl>
                                      </p:cBhvr>
                                    </p:animEffect>
                                    <p:anim calcmode="lin" valueType="num">
                                      <p:cBhvr>
                                        <p:cTn id="111" dur="1000" fill="hold"/>
                                        <p:tgtEl>
                                          <p:spTgt spid="61"/>
                                        </p:tgtEl>
                                        <p:attrNameLst>
                                          <p:attrName>ppt_x</p:attrName>
                                        </p:attrNameLst>
                                      </p:cBhvr>
                                      <p:tavLst>
                                        <p:tav tm="0">
                                          <p:val>
                                            <p:strVal val="#ppt_x"/>
                                          </p:val>
                                        </p:tav>
                                        <p:tav tm="100000">
                                          <p:val>
                                            <p:strVal val="#ppt_x"/>
                                          </p:val>
                                        </p:tav>
                                      </p:tavLst>
                                    </p:anim>
                                    <p:anim calcmode="lin" valueType="num">
                                      <p:cBhvr>
                                        <p:cTn id="112" dur="1000" fill="hold"/>
                                        <p:tgtEl>
                                          <p:spTgt spid="61"/>
                                        </p:tgtEl>
                                        <p:attrNameLst>
                                          <p:attrName>ppt_y</p:attrName>
                                        </p:attrNameLst>
                                      </p:cBhvr>
                                      <p:tavLst>
                                        <p:tav tm="0">
                                          <p:val>
                                            <p:strVal val="#ppt_y+.1"/>
                                          </p:val>
                                        </p:tav>
                                        <p:tav tm="100000">
                                          <p:val>
                                            <p:strVal val="#ppt_y"/>
                                          </p:val>
                                        </p:tav>
                                      </p:tavLst>
                                    </p:anim>
                                  </p:childTnLst>
                                </p:cTn>
                              </p:par>
                            </p:childTnLst>
                          </p:cTn>
                        </p:par>
                        <p:par>
                          <p:cTn id="113" fill="hold">
                            <p:stCondLst>
                              <p:cond delay="8500"/>
                            </p:stCondLst>
                            <p:childTnLst>
                              <p:par>
                                <p:cTn id="114" presetID="10" presetClass="exit" presetSubtype="0" fill="hold" grpId="1" nodeType="afterEffect">
                                  <p:stCondLst>
                                    <p:cond delay="0"/>
                                  </p:stCondLst>
                                  <p:childTnLst>
                                    <p:animEffect transition="out" filter="fade">
                                      <p:cBhvr>
                                        <p:cTn id="115" dur="1500"/>
                                        <p:tgtEl>
                                          <p:spTgt spid="61"/>
                                        </p:tgtEl>
                                      </p:cBhvr>
                                    </p:animEffect>
                                    <p:set>
                                      <p:cBhvr>
                                        <p:cTn id="116"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17" restart="whenNotActive" fill="hold" evtFilter="cancelBubble" nodeType="interactiveSeq">
                <p:stCondLst>
                  <p:cond evt="onClick" delay="0">
                    <p:tgtEl>
                      <p:spTgt spid="71"/>
                    </p:tgtEl>
                  </p:cond>
                </p:stCondLst>
                <p:endSync evt="end" delay="0">
                  <p:rtn val="all"/>
                </p:endSync>
                <p:childTnLst>
                  <p:par>
                    <p:cTn id="118" fill="hold">
                      <p:stCondLst>
                        <p:cond delay="0"/>
                      </p:stCondLst>
                      <p:childTnLst>
                        <p:par>
                          <p:cTn id="119" fill="hold">
                            <p:stCondLst>
                              <p:cond delay="0"/>
                            </p:stCondLst>
                            <p:childTnLst>
                              <p:par>
                                <p:cTn id="120" presetID="18" presetClass="entr" presetSubtype="12" fill="hold" nodeType="clickEffect">
                                  <p:stCondLst>
                                    <p:cond delay="0"/>
                                  </p:stCondLst>
                                  <p:childTnLst>
                                    <p:set>
                                      <p:cBhvr>
                                        <p:cTn id="121" dur="1" fill="hold">
                                          <p:stCondLst>
                                            <p:cond delay="0"/>
                                          </p:stCondLst>
                                        </p:cTn>
                                        <p:tgtEl>
                                          <p:spTgt spid="70"/>
                                        </p:tgtEl>
                                        <p:attrNameLst>
                                          <p:attrName>style.visibility</p:attrName>
                                        </p:attrNameLst>
                                      </p:cBhvr>
                                      <p:to>
                                        <p:strVal val="visible"/>
                                      </p:to>
                                    </p:set>
                                    <p:animEffect transition="in" filter="strips(downLeft)">
                                      <p:cBhvr>
                                        <p:cTn id="122" dur="500"/>
                                        <p:tgtEl>
                                          <p:spTgt spid="70"/>
                                        </p:tgtEl>
                                      </p:cBhvr>
                                    </p:animEffect>
                                  </p:childTnLst>
                                </p:cTn>
                              </p:par>
                            </p:childTnLst>
                          </p:cTn>
                        </p:par>
                        <p:par>
                          <p:cTn id="123" fill="hold">
                            <p:stCondLst>
                              <p:cond delay="500"/>
                            </p:stCondLst>
                            <p:childTnLst>
                              <p:par>
                                <p:cTn id="124" presetID="18" presetClass="exit" presetSubtype="6" fill="hold" nodeType="afterEffect">
                                  <p:stCondLst>
                                    <p:cond delay="0"/>
                                  </p:stCondLst>
                                  <p:childTnLst>
                                    <p:animEffect transition="out" filter="strips(downRight)">
                                      <p:cBhvr>
                                        <p:cTn id="125" dur="4750"/>
                                        <p:tgtEl>
                                          <p:spTgt spid="70"/>
                                        </p:tgtEl>
                                      </p:cBhvr>
                                    </p:animEffect>
                                    <p:set>
                                      <p:cBhvr>
                                        <p:cTn id="126" dur="1" fill="hold">
                                          <p:stCondLst>
                                            <p:cond delay="4749"/>
                                          </p:stCondLst>
                                        </p:cTn>
                                        <p:tgtEl>
                                          <p:spTgt spid="70"/>
                                        </p:tgtEl>
                                        <p:attrNameLst>
                                          <p:attrName>style.visibility</p:attrName>
                                        </p:attrNameLst>
                                      </p:cBhvr>
                                      <p:to>
                                        <p:strVal val="hidden"/>
                                      </p:to>
                                    </p:set>
                                  </p:childTnLst>
                                </p:cTn>
                              </p:par>
                              <p:par>
                                <p:cTn id="127" presetID="42" presetClass="path" presetSubtype="0" accel="50000" decel="50000" fill="hold" nodeType="withEffect">
                                  <p:stCondLst>
                                    <p:cond delay="0"/>
                                  </p:stCondLst>
                                  <p:childTnLst>
                                    <p:animMotion origin="layout" path="M -3.54167E-6 1.48148E-6 L -0.25885 -0.59676 " pathEditMode="relative" rAng="0" ptsTypes="AA">
                                      <p:cBhvr>
                                        <p:cTn id="128" dur="5000" fill="hold"/>
                                        <p:tgtEl>
                                          <p:spTgt spid="71"/>
                                        </p:tgtEl>
                                        <p:attrNameLst>
                                          <p:attrName>ppt_x</p:attrName>
                                          <p:attrName>ppt_y</p:attrName>
                                        </p:attrNameLst>
                                      </p:cBhvr>
                                      <p:rCtr x="-12943" y="-29838"/>
                                    </p:animMotion>
                                  </p:childTnLst>
                                </p:cTn>
                              </p:par>
                              <p:par>
                                <p:cTn id="129" presetID="47" presetClass="exit" presetSubtype="0" fill="hold" grpId="0" nodeType="withEffect">
                                  <p:stCondLst>
                                    <p:cond delay="0"/>
                                  </p:stCondLst>
                                  <p:childTnLst>
                                    <p:animEffect transition="out" filter="fade">
                                      <p:cBhvr>
                                        <p:cTn id="130" dur="1000"/>
                                        <p:tgtEl>
                                          <p:spTgt spid="72"/>
                                        </p:tgtEl>
                                      </p:cBhvr>
                                    </p:animEffect>
                                    <p:anim calcmode="lin" valueType="num">
                                      <p:cBhvr>
                                        <p:cTn id="131" dur="1000"/>
                                        <p:tgtEl>
                                          <p:spTgt spid="72"/>
                                        </p:tgtEl>
                                        <p:attrNameLst>
                                          <p:attrName>ppt_x</p:attrName>
                                        </p:attrNameLst>
                                      </p:cBhvr>
                                      <p:tavLst>
                                        <p:tav tm="0">
                                          <p:val>
                                            <p:strVal val="ppt_x"/>
                                          </p:val>
                                        </p:tav>
                                        <p:tav tm="100000">
                                          <p:val>
                                            <p:strVal val="ppt_x"/>
                                          </p:val>
                                        </p:tav>
                                      </p:tavLst>
                                    </p:anim>
                                    <p:anim calcmode="lin" valueType="num">
                                      <p:cBhvr>
                                        <p:cTn id="132" dur="1000"/>
                                        <p:tgtEl>
                                          <p:spTgt spid="72"/>
                                        </p:tgtEl>
                                        <p:attrNameLst>
                                          <p:attrName>ppt_y</p:attrName>
                                        </p:attrNameLst>
                                      </p:cBhvr>
                                      <p:tavLst>
                                        <p:tav tm="0">
                                          <p:val>
                                            <p:strVal val="ppt_y"/>
                                          </p:val>
                                        </p:tav>
                                        <p:tav tm="100000">
                                          <p:val>
                                            <p:strVal val="ppt_y-.1"/>
                                          </p:val>
                                        </p:tav>
                                      </p:tavLst>
                                    </p:anim>
                                    <p:set>
                                      <p:cBhvr>
                                        <p:cTn id="133" dur="1" fill="hold">
                                          <p:stCondLst>
                                            <p:cond delay="999"/>
                                          </p:stCondLst>
                                        </p:cTn>
                                        <p:tgtEl>
                                          <p:spTgt spid="72"/>
                                        </p:tgtEl>
                                        <p:attrNameLst>
                                          <p:attrName>style.visibility</p:attrName>
                                        </p:attrNameLst>
                                      </p:cBhvr>
                                      <p:to>
                                        <p:strVal val="hidden"/>
                                      </p:to>
                                    </p:set>
                                  </p:childTnLst>
                                </p:cTn>
                              </p:par>
                              <p:par>
                                <p:cTn id="134" presetID="1" presetClass="mediacall" presetSubtype="0" fill="hold" nodeType="withEffect">
                                  <p:stCondLst>
                                    <p:cond delay="0"/>
                                  </p:stCondLst>
                                  <p:childTnLst>
                                    <p:cmd type="call" cmd="playFrom(0.0)">
                                      <p:cBhvr>
                                        <p:cTn id="135" dur="3000" fill="hold"/>
                                        <p:tgtEl>
                                          <p:spTgt spid="5"/>
                                        </p:tgtEl>
                                      </p:cBhvr>
                                    </p:cmd>
                                  </p:childTnLst>
                                </p:cTn>
                              </p:par>
                              <p:par>
                                <p:cTn id="136" presetID="1" presetClass="mediacall" presetSubtype="0" fill="hold" nodeType="withEffect">
                                  <p:stCondLst>
                                    <p:cond delay="0"/>
                                  </p:stCondLst>
                                  <p:childTnLst>
                                    <p:cmd type="call" cmd="playFrom(0.0)">
                                      <p:cBhvr>
                                        <p:cTn id="137" dur="4969" fill="hold"/>
                                        <p:tgtEl>
                                          <p:spTgt spid="4"/>
                                        </p:tgtEl>
                                      </p:cBhvr>
                                    </p:cmd>
                                  </p:childTnLst>
                                </p:cTn>
                              </p:par>
                            </p:childTnLst>
                          </p:cTn>
                        </p:par>
                        <p:par>
                          <p:cTn id="138" fill="hold">
                            <p:stCondLst>
                              <p:cond delay="5500"/>
                            </p:stCondLst>
                            <p:childTnLst>
                              <p:par>
                                <p:cTn id="139" presetID="49" presetClass="exit" presetSubtype="0" accel="100000" fill="hold" nodeType="afterEffect">
                                  <p:stCondLst>
                                    <p:cond delay="0"/>
                                  </p:stCondLst>
                                  <p:childTnLst>
                                    <p:anim calcmode="lin" valueType="num">
                                      <p:cBhvr>
                                        <p:cTn id="140" dur="500"/>
                                        <p:tgtEl>
                                          <p:spTgt spid="71"/>
                                        </p:tgtEl>
                                        <p:attrNameLst>
                                          <p:attrName>ppt_w</p:attrName>
                                        </p:attrNameLst>
                                      </p:cBhvr>
                                      <p:tavLst>
                                        <p:tav tm="0">
                                          <p:val>
                                            <p:strVal val="ppt_w"/>
                                          </p:val>
                                        </p:tav>
                                        <p:tav tm="100000">
                                          <p:val>
                                            <p:fltVal val="0"/>
                                          </p:val>
                                        </p:tav>
                                      </p:tavLst>
                                    </p:anim>
                                    <p:anim calcmode="lin" valueType="num">
                                      <p:cBhvr>
                                        <p:cTn id="141" dur="500"/>
                                        <p:tgtEl>
                                          <p:spTgt spid="71"/>
                                        </p:tgtEl>
                                        <p:attrNameLst>
                                          <p:attrName>ppt_h</p:attrName>
                                        </p:attrNameLst>
                                      </p:cBhvr>
                                      <p:tavLst>
                                        <p:tav tm="0">
                                          <p:val>
                                            <p:strVal val="ppt_h"/>
                                          </p:val>
                                        </p:tav>
                                        <p:tav tm="100000">
                                          <p:val>
                                            <p:fltVal val="0"/>
                                          </p:val>
                                        </p:tav>
                                      </p:tavLst>
                                    </p:anim>
                                    <p:anim calcmode="lin" valueType="num">
                                      <p:cBhvr>
                                        <p:cTn id="142" dur="500"/>
                                        <p:tgtEl>
                                          <p:spTgt spid="71"/>
                                        </p:tgtEl>
                                        <p:attrNameLst>
                                          <p:attrName>style.rotation</p:attrName>
                                        </p:attrNameLst>
                                      </p:cBhvr>
                                      <p:tavLst>
                                        <p:tav tm="0">
                                          <p:val>
                                            <p:fltVal val="0"/>
                                          </p:val>
                                        </p:tav>
                                        <p:tav tm="100000">
                                          <p:val>
                                            <p:fltVal val="360"/>
                                          </p:val>
                                        </p:tav>
                                      </p:tavLst>
                                    </p:anim>
                                    <p:animEffect transition="out" filter="fade">
                                      <p:cBhvr>
                                        <p:cTn id="143" dur="500"/>
                                        <p:tgtEl>
                                          <p:spTgt spid="71"/>
                                        </p:tgtEl>
                                      </p:cBhvr>
                                    </p:animEffect>
                                    <p:set>
                                      <p:cBhvr>
                                        <p:cTn id="144" dur="1" fill="hold">
                                          <p:stCondLst>
                                            <p:cond delay="499"/>
                                          </p:stCondLst>
                                        </p:cTn>
                                        <p:tgtEl>
                                          <p:spTgt spid="71"/>
                                        </p:tgtEl>
                                        <p:attrNameLst>
                                          <p:attrName>style.visibility</p:attrName>
                                        </p:attrNameLst>
                                      </p:cBhvr>
                                      <p:to>
                                        <p:strVal val="hidden"/>
                                      </p:to>
                                    </p:set>
                                  </p:childTnLst>
                                </p:cTn>
                              </p:par>
                              <p:par>
                                <p:cTn id="145" presetID="1" presetClass="mediacall" presetSubtype="0" fill="hold" nodeType="withEffect">
                                  <p:stCondLst>
                                    <p:cond delay="0"/>
                                  </p:stCondLst>
                                  <p:childTnLst>
                                    <p:cmd type="call" cmd="playFrom(0.0)">
                                      <p:cBhvr>
                                        <p:cTn id="146" dur="3000" fill="hold"/>
                                        <p:tgtEl>
                                          <p:spTgt spid="5"/>
                                        </p:tgtEl>
                                      </p:cBhvr>
                                    </p:cmd>
                                  </p:childTnLst>
                                </p:cTn>
                              </p:par>
                              <p:par>
                                <p:cTn id="147" presetID="42" presetClass="entr" presetSubtype="0" fill="hold" grpId="0" nodeType="withEffect">
                                  <p:stCondLst>
                                    <p:cond delay="0"/>
                                  </p:stCondLst>
                                  <p:childTnLst>
                                    <p:set>
                                      <p:cBhvr>
                                        <p:cTn id="148" dur="1" fill="hold">
                                          <p:stCondLst>
                                            <p:cond delay="0"/>
                                          </p:stCondLst>
                                        </p:cTn>
                                        <p:tgtEl>
                                          <p:spTgt spid="81"/>
                                        </p:tgtEl>
                                        <p:attrNameLst>
                                          <p:attrName>style.visibility</p:attrName>
                                        </p:attrNameLst>
                                      </p:cBhvr>
                                      <p:to>
                                        <p:strVal val="visible"/>
                                      </p:to>
                                    </p:set>
                                    <p:animEffect transition="in" filter="fade">
                                      <p:cBhvr>
                                        <p:cTn id="149" dur="1000"/>
                                        <p:tgtEl>
                                          <p:spTgt spid="81"/>
                                        </p:tgtEl>
                                      </p:cBhvr>
                                    </p:animEffect>
                                    <p:anim calcmode="lin" valueType="num">
                                      <p:cBhvr>
                                        <p:cTn id="150" dur="1000" fill="hold"/>
                                        <p:tgtEl>
                                          <p:spTgt spid="81"/>
                                        </p:tgtEl>
                                        <p:attrNameLst>
                                          <p:attrName>ppt_x</p:attrName>
                                        </p:attrNameLst>
                                      </p:cBhvr>
                                      <p:tavLst>
                                        <p:tav tm="0">
                                          <p:val>
                                            <p:strVal val="#ppt_x"/>
                                          </p:val>
                                        </p:tav>
                                        <p:tav tm="100000">
                                          <p:val>
                                            <p:strVal val="#ppt_x"/>
                                          </p:val>
                                        </p:tav>
                                      </p:tavLst>
                                    </p:anim>
                                    <p:anim calcmode="lin" valueType="num">
                                      <p:cBhvr>
                                        <p:cTn id="151" dur="1000" fill="hold"/>
                                        <p:tgtEl>
                                          <p:spTgt spid="81"/>
                                        </p:tgtEl>
                                        <p:attrNameLst>
                                          <p:attrName>ppt_y</p:attrName>
                                        </p:attrNameLst>
                                      </p:cBhvr>
                                      <p:tavLst>
                                        <p:tav tm="0">
                                          <p:val>
                                            <p:strVal val="#ppt_y+.1"/>
                                          </p:val>
                                        </p:tav>
                                        <p:tav tm="100000">
                                          <p:val>
                                            <p:strVal val="#ppt_y"/>
                                          </p:val>
                                        </p:tav>
                                      </p:tavLst>
                                    </p:anim>
                                  </p:childTnLst>
                                </p:cTn>
                              </p:par>
                            </p:childTnLst>
                          </p:cTn>
                        </p:par>
                        <p:par>
                          <p:cTn id="152" fill="hold">
                            <p:stCondLst>
                              <p:cond delay="8500"/>
                            </p:stCondLst>
                            <p:childTnLst>
                              <p:par>
                                <p:cTn id="153" presetID="10" presetClass="exit" presetSubtype="0" fill="hold" grpId="1" nodeType="afterEffect">
                                  <p:stCondLst>
                                    <p:cond delay="0"/>
                                  </p:stCondLst>
                                  <p:childTnLst>
                                    <p:animEffect transition="out" filter="fade">
                                      <p:cBhvr>
                                        <p:cTn id="154" dur="1500"/>
                                        <p:tgtEl>
                                          <p:spTgt spid="81"/>
                                        </p:tgtEl>
                                      </p:cBhvr>
                                    </p:animEffect>
                                    <p:set>
                                      <p:cBhvr>
                                        <p:cTn id="155"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childTnLst>
        </p:cTn>
      </p:par>
    </p:tnLst>
    <p:bldLst>
      <p:bldP spid="8" grpId="0"/>
      <p:bldP spid="59" grpId="0"/>
      <p:bldP spid="59" grpId="1"/>
      <p:bldP spid="60" grpId="0"/>
      <p:bldP spid="61" grpId="0"/>
      <p:bldP spid="61" grpId="1"/>
      <p:bldP spid="69" grpId="0"/>
      <p:bldP spid="69" grpId="1"/>
      <p:bldP spid="72" grpId="0"/>
      <p:bldP spid="81" grpId="0"/>
      <p:bldP spid="81" grpId="1"/>
      <p:bldP spid="101" grpId="0"/>
      <p:bldP spid="101"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8" name="Rectangle 7"/>
          <p:cNvSpPr/>
          <p:nvPr/>
        </p:nvSpPr>
        <p:spPr>
          <a:xfrm>
            <a:off x="1697259" y="217128"/>
            <a:ext cx="8829073" cy="2291294"/>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i="1" dirty="0" err="1">
                <a:solidFill>
                  <a:srgbClr val="2D2A2F"/>
                </a:solidFill>
              </a:rPr>
              <a:t>Các</a:t>
            </a:r>
            <a:r>
              <a:rPr lang="en-US" sz="4400" i="1" dirty="0">
                <a:solidFill>
                  <a:srgbClr val="2D2A2F"/>
                </a:solidFill>
              </a:rPr>
              <a:t> </a:t>
            </a:r>
            <a:r>
              <a:rPr lang="en-US" sz="4400" i="1" dirty="0" err="1">
                <a:solidFill>
                  <a:srgbClr val="2D2A2F"/>
                </a:solidFill>
              </a:rPr>
              <a:t>bạn</a:t>
            </a:r>
            <a:r>
              <a:rPr lang="en-US" sz="4400" i="1" dirty="0">
                <a:solidFill>
                  <a:srgbClr val="2D2A2F"/>
                </a:solidFill>
              </a:rPr>
              <a:t> </a:t>
            </a:r>
            <a:r>
              <a:rPr lang="en-US" sz="4400" i="1" dirty="0" err="1">
                <a:solidFill>
                  <a:srgbClr val="2D2A2F"/>
                </a:solidFill>
              </a:rPr>
              <a:t>cùng</a:t>
            </a:r>
            <a:r>
              <a:rPr lang="en-US" sz="4400" i="1" dirty="0">
                <a:solidFill>
                  <a:srgbClr val="2D2A2F"/>
                </a:solidFill>
              </a:rPr>
              <a:t> </a:t>
            </a:r>
            <a:r>
              <a:rPr lang="en-US" sz="4400" i="1" dirty="0" err="1">
                <a:solidFill>
                  <a:srgbClr val="2D2A2F"/>
                </a:solidFill>
              </a:rPr>
              <a:t>thực</a:t>
            </a:r>
            <a:r>
              <a:rPr lang="en-US" sz="4400" i="1" dirty="0">
                <a:solidFill>
                  <a:srgbClr val="2D2A2F"/>
                </a:solidFill>
              </a:rPr>
              <a:t> </a:t>
            </a:r>
            <a:r>
              <a:rPr lang="en-US" sz="4400" i="1" dirty="0" err="1">
                <a:solidFill>
                  <a:srgbClr val="2D2A2F"/>
                </a:solidFill>
              </a:rPr>
              <a:t>hiện</a:t>
            </a:r>
            <a:r>
              <a:rPr lang="en-US" sz="4400" i="1" dirty="0">
                <a:solidFill>
                  <a:srgbClr val="2D2A2F"/>
                </a:solidFill>
              </a:rPr>
              <a:t> </a:t>
            </a:r>
            <a:r>
              <a:rPr lang="en-US" sz="4400" i="1" dirty="0" err="1">
                <a:solidFill>
                  <a:srgbClr val="2D2A2F"/>
                </a:solidFill>
              </a:rPr>
              <a:t>vào</a:t>
            </a:r>
            <a:r>
              <a:rPr lang="en-US" sz="4400" i="1" dirty="0">
                <a:solidFill>
                  <a:srgbClr val="2D2A2F"/>
                </a:solidFill>
              </a:rPr>
              <a:t> </a:t>
            </a:r>
            <a:r>
              <a:rPr lang="en-US" sz="4400" i="1" dirty="0" err="1">
                <a:solidFill>
                  <a:srgbClr val="2D2A2F"/>
                </a:solidFill>
              </a:rPr>
              <a:t>bảng</a:t>
            </a:r>
            <a:r>
              <a:rPr lang="en-US" sz="4400" i="1" dirty="0">
                <a:solidFill>
                  <a:srgbClr val="2D2A2F"/>
                </a:solidFill>
              </a:rPr>
              <a:t> con</a:t>
            </a:r>
          </a:p>
          <a:p>
            <a:pPr algn="ctr"/>
            <a:r>
              <a:rPr lang="vi-VN" sz="4400" dirty="0"/>
              <a:t>Kể tên những nghề chính ở đồng bằng duyên hải miền Trung</a:t>
            </a:r>
            <a:r>
              <a:rPr lang="en-US" sz="4400" dirty="0"/>
              <a:t>?</a:t>
            </a: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770532" y="3365451"/>
            <a:ext cx="4202514" cy="3592190"/>
          </a:xfrm>
          <a:prstGeom prst="rect">
            <a:avLst/>
          </a:prstGeom>
        </p:spPr>
      </p:pic>
      <p:sp>
        <p:nvSpPr>
          <p:cNvPr id="2" name="Oval Callout 1"/>
          <p:cNvSpPr/>
          <p:nvPr/>
        </p:nvSpPr>
        <p:spPr>
          <a:xfrm>
            <a:off x="2595154" y="2625988"/>
            <a:ext cx="4175378" cy="3133128"/>
          </a:xfrm>
          <a:prstGeom prst="wedgeEllipseCallout">
            <a:avLst>
              <a:gd name="adj1" fmla="val 74654"/>
              <a:gd name="adj2" fmla="val 3026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Trồng trọt, chăn nuôi, đánh bắt thủy sản, làm muối.</a:t>
            </a:r>
            <a:endParaRPr lang="en-US" sz="3200" dirty="0"/>
          </a:p>
        </p:txBody>
      </p:sp>
    </p:spTree>
    <p:extLst>
      <p:ext uri="{BB962C8B-B14F-4D97-AF65-F5344CB8AC3E}">
        <p14:creationId xmlns:p14="http://schemas.microsoft.com/office/powerpoint/2010/main" val="105683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8" name="Rectangle 7"/>
          <p:cNvSpPr/>
          <p:nvPr/>
        </p:nvSpPr>
        <p:spPr>
          <a:xfrm>
            <a:off x="1697260" y="649615"/>
            <a:ext cx="8829073"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dirty="0"/>
              <a:t>Các bạn hãy chọn đáp án đúng và viết vào bảng con</a:t>
            </a: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770532" y="3365451"/>
            <a:ext cx="4202514" cy="3592190"/>
          </a:xfrm>
          <a:prstGeom prst="rect">
            <a:avLst/>
          </a:prstGeom>
        </p:spPr>
      </p:pic>
      <p:sp>
        <p:nvSpPr>
          <p:cNvPr id="3" name="Rounded Rectangle 2"/>
          <p:cNvSpPr/>
          <p:nvPr/>
        </p:nvSpPr>
        <p:spPr>
          <a:xfrm>
            <a:off x="1697260" y="2983832"/>
            <a:ext cx="6291709" cy="3304674"/>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000" dirty="0"/>
          </a:p>
          <a:p>
            <a:r>
              <a:rPr lang="vi-VN" sz="3000" dirty="0"/>
              <a:t>Đồng bằng duyên hải miền Trung nhỏ hẹp vì:</a:t>
            </a:r>
            <a:endParaRPr lang="en-US" sz="3000" dirty="0"/>
          </a:p>
          <a:p>
            <a:pPr marL="514350" indent="-514350">
              <a:buAutoNum type="alphaLcPeriod"/>
            </a:pPr>
            <a:r>
              <a:rPr lang="vi-VN" sz="3000" dirty="0"/>
              <a:t> Đồng bằng nằm ở ven biển.</a:t>
            </a:r>
            <a:endParaRPr lang="en-US" sz="3000" dirty="0"/>
          </a:p>
          <a:p>
            <a:pPr marL="514350" indent="-514350">
              <a:buAutoNum type="alphaLcPeriod"/>
            </a:pPr>
            <a:r>
              <a:rPr lang="vi-VN" sz="3000" dirty="0"/>
              <a:t> Đồng bằng có nhiều cồn cát.</a:t>
            </a:r>
          </a:p>
          <a:p>
            <a:pPr marL="514350" indent="-514350">
              <a:buAutoNum type="alphaLcPeriod"/>
            </a:pPr>
            <a:r>
              <a:rPr lang="vi-VN" sz="3000" dirty="0"/>
              <a:t> Đồng bằng có nhiều đầm phá.</a:t>
            </a:r>
            <a:endParaRPr lang="en-US" sz="3000" dirty="0"/>
          </a:p>
          <a:p>
            <a:pPr marL="514350" indent="-514350">
              <a:buAutoNum type="alphaLcPeriod"/>
            </a:pPr>
            <a:r>
              <a:rPr lang="vi-VN" sz="3000" dirty="0"/>
              <a:t> Núi lan ra sát biển.</a:t>
            </a:r>
          </a:p>
          <a:p>
            <a:pPr algn="ctr"/>
            <a:endParaRPr lang="en-US" dirty="0"/>
          </a:p>
        </p:txBody>
      </p:sp>
      <p:sp>
        <p:nvSpPr>
          <p:cNvPr id="4" name="Oval 3"/>
          <p:cNvSpPr/>
          <p:nvPr/>
        </p:nvSpPr>
        <p:spPr>
          <a:xfrm>
            <a:off x="1697260" y="5612421"/>
            <a:ext cx="741141" cy="67376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solidFill>
                  <a:srgbClr val="FF0000"/>
                </a:solidFill>
              </a:rPr>
              <a:t>d.</a:t>
            </a:r>
            <a:endParaRPr lang="en-US" sz="3000" dirty="0">
              <a:solidFill>
                <a:srgbClr val="FF0000"/>
              </a:solidFill>
            </a:endParaRPr>
          </a:p>
        </p:txBody>
      </p:sp>
    </p:spTree>
    <p:extLst>
      <p:ext uri="{BB962C8B-B14F-4D97-AF65-F5344CB8AC3E}">
        <p14:creationId xmlns:p14="http://schemas.microsoft.com/office/powerpoint/2010/main" val="214927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8" name="Rectangle 7"/>
          <p:cNvSpPr/>
          <p:nvPr/>
        </p:nvSpPr>
        <p:spPr>
          <a:xfrm>
            <a:off x="1713298" y="401053"/>
            <a:ext cx="8681987" cy="232909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vi-VN" sz="4800" dirty="0"/>
              <a:t>Em có nhận xét gì về dân cư ở đồng bằng duyên hải miền Trung?</a:t>
            </a:r>
            <a:endParaRPr lang="en-US" sz="4800" dirty="0"/>
          </a:p>
        </p:txBody>
      </p:sp>
      <p:pic>
        <p:nvPicPr>
          <p:cNvPr id="9" name="Picture 8">
            <a:hlinkClick r:id="rId4"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7128878" y="3105173"/>
            <a:ext cx="4202514" cy="3592190"/>
          </a:xfrm>
          <a:prstGeom prst="rect">
            <a:avLst/>
          </a:prstGeom>
        </p:spPr>
      </p:pic>
      <p:sp>
        <p:nvSpPr>
          <p:cNvPr id="4" name="Cloud Callout 3"/>
          <p:cNvSpPr/>
          <p:nvPr/>
        </p:nvSpPr>
        <p:spPr>
          <a:xfrm>
            <a:off x="2037348" y="2871537"/>
            <a:ext cx="5534526" cy="3825826"/>
          </a:xfrm>
          <a:prstGeom prst="cloudCallout">
            <a:avLst>
              <a:gd name="adj1" fmla="val 70261"/>
              <a:gd name="adj2" fmla="val -41601"/>
            </a:avLst>
          </a:prstGeom>
          <a:solidFill>
            <a:srgbClr val="A54C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a:p>
            <a:pPr algn="ctr"/>
            <a:r>
              <a:rPr lang="vi-VN" sz="3200" dirty="0"/>
              <a:t>Dân cư khá đông đúc, chủ yếu là dân tộc Kinh, dân tộc Chăm và một số dân tộc khác sống hòa thuận</a:t>
            </a:r>
            <a:endParaRPr lang="en-US" sz="3200" dirty="0"/>
          </a:p>
          <a:p>
            <a:pPr algn="ctr"/>
            <a:endParaRPr lang="en-US" dirty="0"/>
          </a:p>
        </p:txBody>
      </p:sp>
    </p:spTree>
    <p:extLst>
      <p:ext uri="{BB962C8B-B14F-4D97-AF65-F5344CB8AC3E}">
        <p14:creationId xmlns:p14="http://schemas.microsoft.com/office/powerpoint/2010/main" val="266561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2759242" y="2149642"/>
            <a:ext cx="6224337" cy="22458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908342" y="1914195"/>
            <a:ext cx="8165431"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dân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hoạt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sản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xuất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ở</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duyên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hải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miền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Trung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4" name="TextBox 3"/>
          <p:cNvSpPr txBox="1"/>
          <p:nvPr/>
        </p:nvSpPr>
        <p:spPr>
          <a:xfrm>
            <a:off x="4417442" y="192794"/>
            <a:ext cx="45661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FF0000"/>
                </a:solidFill>
                <a:latin typeface="Cambria" panose="02040503050406030204" pitchFamily="18" charset="0"/>
              </a:rPr>
              <a:t>Địa</a:t>
            </a:r>
            <a:r>
              <a:rPr lang="en-US" sz="5400" b="1" dirty="0">
                <a:solidFill>
                  <a:srgbClr val="FF0000"/>
                </a:solidFill>
                <a:latin typeface="Cambria" panose="02040503050406030204" pitchFamily="18" charset="0"/>
              </a:rPr>
              <a:t> </a:t>
            </a:r>
            <a:r>
              <a:rPr lang="en-US" sz="5400" b="1" dirty="0" err="1">
                <a:solidFill>
                  <a:srgbClr val="FF0000"/>
                </a:solidFill>
                <a:latin typeface="Cambria" panose="02040503050406030204" pitchFamily="18" charset="0"/>
              </a:rPr>
              <a:t>lí</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175149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4" name="Horizontal Scroll 33"/>
          <p:cNvSpPr/>
          <p:nvPr/>
        </p:nvSpPr>
        <p:spPr>
          <a:xfrm>
            <a:off x="5611971" y="949902"/>
            <a:ext cx="3334749" cy="598217"/>
          </a:xfrm>
          <a:prstGeom prst="horizontalScroll">
            <a:avLst/>
          </a:prstGeom>
          <a:solidFill>
            <a:schemeClr val="bg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100" dirty="0">
                <a:latin typeface="Arial" panose="020B0604020202020204" pitchFamily="34" charset="0"/>
                <a:cs typeface="Arial" panose="020B0604020202020204" pitchFamily="34" charset="0"/>
              </a:rPr>
              <a:t>NỘI DUNG BÀI HỌC</a:t>
            </a:r>
          </a:p>
        </p:txBody>
      </p:sp>
      <p:sp>
        <p:nvSpPr>
          <p:cNvPr id="13" name="Flowchart: Delay 12"/>
          <p:cNvSpPr/>
          <p:nvPr/>
        </p:nvSpPr>
        <p:spPr>
          <a:xfrm>
            <a:off x="1209363" y="1882080"/>
            <a:ext cx="2762497" cy="3954881"/>
          </a:xfrm>
          <a:prstGeom prst="flowChartDelay">
            <a:avLst/>
          </a:prstGeom>
          <a:blipFill dpi="0" rotWithShape="1">
            <a:blip r:embed="rId5"/>
            <a:srcRect/>
            <a:stretch>
              <a:fillRect r="-24000"/>
            </a:stretch>
          </a:blip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 name="Rectangle 1"/>
          <p:cNvSpPr/>
          <p:nvPr/>
        </p:nvSpPr>
        <p:spPr>
          <a:xfrm>
            <a:off x="4175550" y="1859314"/>
            <a:ext cx="4024078" cy="523722"/>
          </a:xfrm>
          <a:prstGeom prst="rect">
            <a:avLst/>
          </a:prstGeom>
          <a:solidFill>
            <a:schemeClr val="bg2">
              <a:lumMod val="75000"/>
            </a:schemeClr>
          </a:solidFill>
          <a:ln>
            <a:solidFill>
              <a:srgbClr val="FF9E6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latin typeface="Arial" panose="020B0604020202020204" pitchFamily="34" charset="0"/>
                <a:cs typeface="Arial" panose="020B0604020202020204" pitchFamily="34" charset="0"/>
              </a:rPr>
              <a:t>Hoạt</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động</a:t>
            </a:r>
            <a:r>
              <a:rPr lang="en-US" sz="2100" dirty="0">
                <a:latin typeface="Arial" panose="020B0604020202020204" pitchFamily="34" charset="0"/>
                <a:cs typeface="Arial" panose="020B0604020202020204" pitchFamily="34" charset="0"/>
              </a:rPr>
              <a:t> du </a:t>
            </a:r>
            <a:r>
              <a:rPr lang="en-US" sz="2100" dirty="0" err="1">
                <a:latin typeface="Arial" panose="020B0604020202020204" pitchFamily="34" charset="0"/>
                <a:cs typeface="Arial" panose="020B0604020202020204" pitchFamily="34" charset="0"/>
              </a:rPr>
              <a:t>lịch</a:t>
            </a:r>
            <a:endParaRPr lang="en-US" sz="2100" dirty="0">
              <a:latin typeface="Arial" panose="020B0604020202020204" pitchFamily="34" charset="0"/>
              <a:cs typeface="Arial" panose="020B0604020202020204" pitchFamily="34" charset="0"/>
            </a:endParaRPr>
          </a:p>
        </p:txBody>
      </p:sp>
      <p:sp>
        <p:nvSpPr>
          <p:cNvPr id="3" name="Hexagon 2"/>
          <p:cNvSpPr/>
          <p:nvPr/>
        </p:nvSpPr>
        <p:spPr>
          <a:xfrm>
            <a:off x="3835631" y="1882080"/>
            <a:ext cx="552302" cy="523721"/>
          </a:xfrm>
          <a:prstGeom prst="hexagon">
            <a:avLst/>
          </a:prstGeom>
          <a:solidFill>
            <a:srgbClr val="0070C0"/>
          </a:solidFill>
          <a:ln>
            <a:solidFill>
              <a:srgbClr val="FF9E6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Arial" panose="020B0604020202020204" pitchFamily="34" charset="0"/>
                <a:cs typeface="Arial" panose="020B0604020202020204" pitchFamily="34" charset="0"/>
              </a:rPr>
              <a:t>1</a:t>
            </a:r>
          </a:p>
        </p:txBody>
      </p:sp>
      <p:sp>
        <p:nvSpPr>
          <p:cNvPr id="10" name="Rectangle 9"/>
          <p:cNvSpPr/>
          <p:nvPr/>
        </p:nvSpPr>
        <p:spPr>
          <a:xfrm>
            <a:off x="4524162" y="2958727"/>
            <a:ext cx="4024078" cy="523722"/>
          </a:xfrm>
          <a:prstGeom prst="rect">
            <a:avLst/>
          </a:prstGeom>
          <a:solidFill>
            <a:schemeClr val="bg2">
              <a:lumMod val="75000"/>
            </a:schemeClr>
          </a:solidFill>
          <a:ln>
            <a:solidFill>
              <a:srgbClr val="FF9E6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latin typeface="Arial" panose="020B0604020202020204" pitchFamily="34" charset="0"/>
                <a:cs typeface="Arial" panose="020B0604020202020204" pitchFamily="34" charset="0"/>
              </a:rPr>
              <a:t>Hoạt</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động</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công</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nghiệp</a:t>
            </a:r>
            <a:endParaRPr lang="en-US" sz="2100" dirty="0">
              <a:latin typeface="Arial" panose="020B0604020202020204" pitchFamily="34" charset="0"/>
              <a:cs typeface="Arial" panose="020B0604020202020204" pitchFamily="34" charset="0"/>
            </a:endParaRPr>
          </a:p>
        </p:txBody>
      </p:sp>
      <p:sp>
        <p:nvSpPr>
          <p:cNvPr id="11" name="Hexagon 10"/>
          <p:cNvSpPr/>
          <p:nvPr/>
        </p:nvSpPr>
        <p:spPr>
          <a:xfrm>
            <a:off x="4175550" y="2958728"/>
            <a:ext cx="552302" cy="523721"/>
          </a:xfrm>
          <a:prstGeom prst="hexagon">
            <a:avLst/>
          </a:prstGeom>
          <a:solidFill>
            <a:srgbClr val="0070C0"/>
          </a:solidFill>
          <a:ln>
            <a:solidFill>
              <a:srgbClr val="FF9E6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Arial" panose="020B0604020202020204" pitchFamily="34" charset="0"/>
                <a:cs typeface="Arial" panose="020B0604020202020204" pitchFamily="34" charset="0"/>
              </a:rPr>
              <a:t>2</a:t>
            </a:r>
          </a:p>
        </p:txBody>
      </p:sp>
      <p:sp>
        <p:nvSpPr>
          <p:cNvPr id="12" name="Rectangle 11"/>
          <p:cNvSpPr/>
          <p:nvPr/>
        </p:nvSpPr>
        <p:spPr>
          <a:xfrm>
            <a:off x="4318448" y="4289314"/>
            <a:ext cx="4191104" cy="523722"/>
          </a:xfrm>
          <a:prstGeom prst="rect">
            <a:avLst/>
          </a:prstGeom>
          <a:solidFill>
            <a:schemeClr val="bg2">
              <a:lumMod val="75000"/>
            </a:schemeClr>
          </a:solidFill>
          <a:ln>
            <a:solidFill>
              <a:srgbClr val="FF9E6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latin typeface="Arial" panose="020B0604020202020204" pitchFamily="34" charset="0"/>
                <a:cs typeface="Arial" panose="020B0604020202020204" pitchFamily="34" charset="0"/>
              </a:rPr>
              <a:t>Lễ</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hội</a:t>
            </a:r>
            <a:endParaRPr lang="en-US" sz="2100" dirty="0">
              <a:latin typeface="Arial" panose="020B0604020202020204" pitchFamily="34" charset="0"/>
              <a:cs typeface="Arial" panose="020B0604020202020204" pitchFamily="34" charset="0"/>
            </a:endParaRPr>
          </a:p>
        </p:txBody>
      </p:sp>
      <p:sp>
        <p:nvSpPr>
          <p:cNvPr id="15" name="Hexagon 14"/>
          <p:cNvSpPr/>
          <p:nvPr/>
        </p:nvSpPr>
        <p:spPr>
          <a:xfrm>
            <a:off x="3971860" y="4310879"/>
            <a:ext cx="552302" cy="523721"/>
          </a:xfrm>
          <a:prstGeom prst="hexagon">
            <a:avLst/>
          </a:prstGeom>
          <a:solidFill>
            <a:srgbClr val="0070C0"/>
          </a:solidFill>
          <a:ln>
            <a:solidFill>
              <a:srgbClr val="FF9E6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Arial" panose="020B0604020202020204" pitchFamily="34" charset="0"/>
                <a:cs typeface="Arial" panose="020B0604020202020204" pitchFamily="34" charset="0"/>
              </a:rPr>
              <a:t>3</a:t>
            </a:r>
          </a:p>
        </p:txBody>
      </p:sp>
    </p:spTree>
    <p:custDataLst>
      <p:tags r:id="rId1"/>
    </p:custDataLst>
    <p:extLst>
      <p:ext uri="{BB962C8B-B14F-4D97-AF65-F5344CB8AC3E}">
        <p14:creationId xmlns:p14="http://schemas.microsoft.com/office/powerpoint/2010/main" val="8474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 grpId="0" animBg="1"/>
      <p:bldP spid="3" grpId="0" animBg="1"/>
      <p:bldP spid="10" grpId="0" animBg="1"/>
      <p:bldP spid="11" grpId="0" animBg="1"/>
      <p:bldP spid="1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2" descr="15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6293" y="868352"/>
            <a:ext cx="3946873" cy="52276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Google Shape;135;p17"/>
          <p:cNvSpPr/>
          <p:nvPr/>
        </p:nvSpPr>
        <p:spPr>
          <a:xfrm>
            <a:off x="8474969" y="1461551"/>
            <a:ext cx="1944931" cy="4320529"/>
          </a:xfrm>
          <a:custGeom>
            <a:avLst/>
            <a:gdLst/>
            <a:ahLst/>
            <a:cxnLst/>
            <a:rect l="l" t="t" r="r" b="b"/>
            <a:pathLst>
              <a:path w="1704" h="3612" extrusionOk="0">
                <a:moveTo>
                  <a:pt x="706" y="3610"/>
                </a:moveTo>
                <a:cubicBezTo>
                  <a:pt x="757" y="3606"/>
                  <a:pt x="811" y="3612"/>
                  <a:pt x="860" y="3597"/>
                </a:cubicBezTo>
                <a:cubicBezTo>
                  <a:pt x="873" y="3593"/>
                  <a:pt x="863" y="3568"/>
                  <a:pt x="872" y="3559"/>
                </a:cubicBezTo>
                <a:cubicBezTo>
                  <a:pt x="882" y="3549"/>
                  <a:pt x="898" y="3550"/>
                  <a:pt x="911" y="3546"/>
                </a:cubicBezTo>
                <a:cubicBezTo>
                  <a:pt x="976" y="3502"/>
                  <a:pt x="1052" y="3484"/>
                  <a:pt x="1128" y="3469"/>
                </a:cubicBezTo>
                <a:cubicBezTo>
                  <a:pt x="1137" y="3443"/>
                  <a:pt x="1128" y="3401"/>
                  <a:pt x="1154" y="3392"/>
                </a:cubicBezTo>
                <a:cubicBezTo>
                  <a:pt x="1185" y="3381"/>
                  <a:pt x="1302" y="3340"/>
                  <a:pt x="1320" y="3328"/>
                </a:cubicBezTo>
                <a:cubicBezTo>
                  <a:pt x="1346" y="3311"/>
                  <a:pt x="1397" y="3277"/>
                  <a:pt x="1397" y="3277"/>
                </a:cubicBezTo>
                <a:cubicBezTo>
                  <a:pt x="1414" y="3227"/>
                  <a:pt x="1429" y="3204"/>
                  <a:pt x="1474" y="3175"/>
                </a:cubicBezTo>
                <a:cubicBezTo>
                  <a:pt x="1491" y="3149"/>
                  <a:pt x="1515" y="3127"/>
                  <a:pt x="1525" y="3098"/>
                </a:cubicBezTo>
                <a:cubicBezTo>
                  <a:pt x="1529" y="3085"/>
                  <a:pt x="1532" y="3071"/>
                  <a:pt x="1538" y="3059"/>
                </a:cubicBezTo>
                <a:cubicBezTo>
                  <a:pt x="1560" y="3015"/>
                  <a:pt x="1601" y="2985"/>
                  <a:pt x="1628" y="2944"/>
                </a:cubicBezTo>
                <a:cubicBezTo>
                  <a:pt x="1645" y="2889"/>
                  <a:pt x="1647" y="2833"/>
                  <a:pt x="1666" y="2778"/>
                </a:cubicBezTo>
                <a:cubicBezTo>
                  <a:pt x="1681" y="2661"/>
                  <a:pt x="1696" y="2582"/>
                  <a:pt x="1704" y="2458"/>
                </a:cubicBezTo>
                <a:cubicBezTo>
                  <a:pt x="1693" y="2194"/>
                  <a:pt x="1700" y="2206"/>
                  <a:pt x="1640" y="2010"/>
                </a:cubicBezTo>
                <a:cubicBezTo>
                  <a:pt x="1620" y="1946"/>
                  <a:pt x="1604" y="1916"/>
                  <a:pt x="1564" y="1856"/>
                </a:cubicBezTo>
                <a:cubicBezTo>
                  <a:pt x="1555" y="1843"/>
                  <a:pt x="1538" y="1818"/>
                  <a:pt x="1538" y="1818"/>
                </a:cubicBezTo>
                <a:cubicBezTo>
                  <a:pt x="1495" y="1690"/>
                  <a:pt x="1566" y="1883"/>
                  <a:pt x="1487" y="1741"/>
                </a:cubicBezTo>
                <a:cubicBezTo>
                  <a:pt x="1474" y="1717"/>
                  <a:pt x="1476" y="1687"/>
                  <a:pt x="1461" y="1664"/>
                </a:cubicBezTo>
                <a:cubicBezTo>
                  <a:pt x="1445" y="1640"/>
                  <a:pt x="1439" y="1611"/>
                  <a:pt x="1423" y="1587"/>
                </a:cubicBezTo>
                <a:cubicBezTo>
                  <a:pt x="1413" y="1572"/>
                  <a:pt x="1395" y="1563"/>
                  <a:pt x="1384" y="1549"/>
                </a:cubicBezTo>
                <a:cubicBezTo>
                  <a:pt x="1337" y="1489"/>
                  <a:pt x="1331" y="1446"/>
                  <a:pt x="1256" y="1421"/>
                </a:cubicBezTo>
                <a:cubicBezTo>
                  <a:pt x="1227" y="1377"/>
                  <a:pt x="1198" y="1348"/>
                  <a:pt x="1154" y="1319"/>
                </a:cubicBezTo>
                <a:cubicBezTo>
                  <a:pt x="1081" y="1209"/>
                  <a:pt x="1177" y="1336"/>
                  <a:pt x="1090" y="1267"/>
                </a:cubicBezTo>
                <a:cubicBezTo>
                  <a:pt x="1007" y="1201"/>
                  <a:pt x="1121" y="1249"/>
                  <a:pt x="1026" y="1216"/>
                </a:cubicBezTo>
                <a:cubicBezTo>
                  <a:pt x="971" y="1135"/>
                  <a:pt x="1039" y="1217"/>
                  <a:pt x="936" y="1165"/>
                </a:cubicBezTo>
                <a:cubicBezTo>
                  <a:pt x="920" y="1157"/>
                  <a:pt x="913" y="1137"/>
                  <a:pt x="898" y="1127"/>
                </a:cubicBezTo>
                <a:cubicBezTo>
                  <a:pt x="883" y="1116"/>
                  <a:pt x="864" y="1110"/>
                  <a:pt x="847" y="1101"/>
                </a:cubicBezTo>
                <a:cubicBezTo>
                  <a:pt x="819" y="1019"/>
                  <a:pt x="857" y="1109"/>
                  <a:pt x="783" y="1024"/>
                </a:cubicBezTo>
                <a:cubicBezTo>
                  <a:pt x="697" y="926"/>
                  <a:pt x="776" y="957"/>
                  <a:pt x="680" y="935"/>
                </a:cubicBezTo>
                <a:cubicBezTo>
                  <a:pt x="667" y="926"/>
                  <a:pt x="656" y="916"/>
                  <a:pt x="642" y="909"/>
                </a:cubicBezTo>
                <a:cubicBezTo>
                  <a:pt x="630" y="903"/>
                  <a:pt x="613" y="905"/>
                  <a:pt x="604" y="896"/>
                </a:cubicBezTo>
                <a:cubicBezTo>
                  <a:pt x="578" y="870"/>
                  <a:pt x="540" y="807"/>
                  <a:pt x="540" y="807"/>
                </a:cubicBezTo>
                <a:cubicBezTo>
                  <a:pt x="515" y="733"/>
                  <a:pt x="546" y="800"/>
                  <a:pt x="476" y="730"/>
                </a:cubicBezTo>
                <a:cubicBezTo>
                  <a:pt x="465" y="719"/>
                  <a:pt x="462" y="701"/>
                  <a:pt x="450" y="691"/>
                </a:cubicBezTo>
                <a:cubicBezTo>
                  <a:pt x="427" y="671"/>
                  <a:pt x="373" y="640"/>
                  <a:pt x="373" y="640"/>
                </a:cubicBezTo>
                <a:cubicBezTo>
                  <a:pt x="344" y="555"/>
                  <a:pt x="386" y="654"/>
                  <a:pt x="309" y="563"/>
                </a:cubicBezTo>
                <a:cubicBezTo>
                  <a:pt x="297" y="549"/>
                  <a:pt x="293" y="528"/>
                  <a:pt x="284" y="512"/>
                </a:cubicBezTo>
                <a:cubicBezTo>
                  <a:pt x="276" y="499"/>
                  <a:pt x="268" y="485"/>
                  <a:pt x="258" y="474"/>
                </a:cubicBezTo>
                <a:cubicBezTo>
                  <a:pt x="222" y="434"/>
                  <a:pt x="181" y="397"/>
                  <a:pt x="143" y="359"/>
                </a:cubicBezTo>
                <a:cubicBezTo>
                  <a:pt x="78" y="294"/>
                  <a:pt x="109" y="256"/>
                  <a:pt x="28" y="231"/>
                </a:cubicBezTo>
                <a:cubicBezTo>
                  <a:pt x="0" y="147"/>
                  <a:pt x="20" y="80"/>
                  <a:pt x="104" y="51"/>
                </a:cubicBezTo>
                <a:cubicBezTo>
                  <a:pt x="108" y="34"/>
                  <a:pt x="117" y="0"/>
                  <a:pt x="117" y="0"/>
                </a:cubicBezTo>
              </a:path>
            </a:pathLst>
          </a:custGeom>
          <a:noFill/>
          <a:ln w="57150" cap="flat" cmpd="sng">
            <a:solidFill>
              <a:srgbClr val="3333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mbria" panose="02040503050406030204" pitchFamily="18" charset="0"/>
              <a:sym typeface="Aria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122" y="2291765"/>
            <a:ext cx="1688738" cy="3804234"/>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72860" y="956629"/>
            <a:ext cx="4140514" cy="2465176"/>
          </a:xfrm>
          <a:prstGeom prst="rect">
            <a:avLst/>
          </a:prstGeom>
        </p:spPr>
      </p:pic>
      <p:sp>
        <p:nvSpPr>
          <p:cNvPr id="5" name="TextBox 4"/>
          <p:cNvSpPr txBox="1"/>
          <p:nvPr/>
        </p:nvSpPr>
        <p:spPr>
          <a:xfrm>
            <a:off x="2652740" y="1358081"/>
            <a:ext cx="3333553" cy="1569660"/>
          </a:xfrm>
          <a:prstGeom prst="rect">
            <a:avLst/>
          </a:prstGeom>
          <a:noFill/>
        </p:spPr>
        <p:txBody>
          <a:bodyPr wrap="square" rtlCol="0">
            <a:spAutoFit/>
          </a:bodyPr>
          <a:lstStyle/>
          <a:p>
            <a:pPr algn="ctr"/>
            <a:r>
              <a:rPr lang="en-US" sz="2400" dirty="0" err="1">
                <a:latin typeface="Cambria" panose="02040503050406030204" pitchFamily="18" charset="0"/>
              </a:rPr>
              <a:t>Các</a:t>
            </a:r>
            <a:r>
              <a:rPr lang="en-US" sz="2400" dirty="0">
                <a:latin typeface="Cambria" panose="02040503050406030204" pitchFamily="18" charset="0"/>
              </a:rPr>
              <a:t> </a:t>
            </a:r>
            <a:r>
              <a:rPr lang="en-US" sz="2400" dirty="0" err="1">
                <a:latin typeface="Cambria" panose="02040503050406030204" pitchFamily="18" charset="0"/>
              </a:rPr>
              <a:t>dải</a:t>
            </a:r>
            <a:r>
              <a:rPr lang="en-US" sz="2400" dirty="0">
                <a:latin typeface="Cambria" panose="02040503050406030204" pitchFamily="18" charset="0"/>
              </a:rPr>
              <a:t> </a:t>
            </a:r>
            <a:r>
              <a:rPr lang="en-US" sz="2400" dirty="0" err="1">
                <a:latin typeface="Cambria" panose="02040503050406030204" pitchFamily="18" charset="0"/>
              </a:rPr>
              <a:t>đồng</a:t>
            </a:r>
            <a:r>
              <a:rPr lang="en-US" sz="2400" dirty="0">
                <a:latin typeface="Cambria" panose="02040503050406030204" pitchFamily="18" charset="0"/>
              </a:rPr>
              <a:t> </a:t>
            </a:r>
            <a:r>
              <a:rPr lang="en-US" sz="2400" dirty="0" err="1">
                <a:latin typeface="Cambria" panose="02040503050406030204" pitchFamily="18" charset="0"/>
              </a:rPr>
              <a:t>bằng</a:t>
            </a:r>
            <a:r>
              <a:rPr lang="en-US" sz="2400" dirty="0">
                <a:latin typeface="Cambria" panose="02040503050406030204" pitchFamily="18" charset="0"/>
              </a:rPr>
              <a:t> </a:t>
            </a:r>
            <a:r>
              <a:rPr lang="en-US" sz="2400" dirty="0" err="1">
                <a:latin typeface="Cambria" panose="02040503050406030204" pitchFamily="18" charset="0"/>
              </a:rPr>
              <a:t>duyên</a:t>
            </a:r>
            <a:r>
              <a:rPr lang="en-US" sz="2400" dirty="0">
                <a:latin typeface="Cambria" panose="02040503050406030204" pitchFamily="18" charset="0"/>
              </a:rPr>
              <a:t> </a:t>
            </a:r>
            <a:r>
              <a:rPr lang="en-US" sz="2400" dirty="0" err="1">
                <a:latin typeface="Cambria" panose="02040503050406030204" pitchFamily="18" charset="0"/>
              </a:rPr>
              <a:t>hải</a:t>
            </a:r>
            <a:r>
              <a:rPr lang="en-US" sz="2400" dirty="0">
                <a:latin typeface="Cambria" panose="02040503050406030204" pitchFamily="18" charset="0"/>
              </a:rPr>
              <a:t> </a:t>
            </a:r>
            <a:r>
              <a:rPr lang="en-US" sz="2400" dirty="0" err="1">
                <a:latin typeface="Cambria" panose="02040503050406030204" pitchFamily="18" charset="0"/>
              </a:rPr>
              <a:t>miền</a:t>
            </a:r>
            <a:r>
              <a:rPr lang="en-US" sz="2400" dirty="0">
                <a:latin typeface="Cambria" panose="02040503050406030204" pitchFamily="18" charset="0"/>
              </a:rPr>
              <a:t> </a:t>
            </a:r>
            <a:r>
              <a:rPr lang="en-US" sz="2400" dirty="0" err="1">
                <a:latin typeface="Cambria" panose="02040503050406030204" pitchFamily="18" charset="0"/>
              </a:rPr>
              <a:t>Trung</a:t>
            </a:r>
            <a:r>
              <a:rPr lang="en-US" sz="2400" dirty="0">
                <a:latin typeface="Cambria" panose="02040503050406030204" pitchFamily="18" charset="0"/>
              </a:rPr>
              <a:t> </a:t>
            </a:r>
            <a:r>
              <a:rPr lang="en-US" sz="2400" dirty="0" err="1">
                <a:latin typeface="Cambria" panose="02040503050406030204" pitchFamily="18" charset="0"/>
              </a:rPr>
              <a:t>nằm</a:t>
            </a:r>
            <a:r>
              <a:rPr lang="en-US" sz="2400" dirty="0">
                <a:latin typeface="Cambria" panose="02040503050406030204" pitchFamily="18" charset="0"/>
              </a:rPr>
              <a:t> ở </a:t>
            </a:r>
            <a:r>
              <a:rPr lang="en-US" sz="2400" dirty="0" err="1">
                <a:latin typeface="Cambria" panose="02040503050406030204" pitchFamily="18" charset="0"/>
              </a:rPr>
              <a:t>vị</a:t>
            </a:r>
            <a:r>
              <a:rPr lang="en-US" sz="2400" dirty="0">
                <a:latin typeface="Cambria" panose="02040503050406030204" pitchFamily="18" charset="0"/>
              </a:rPr>
              <a:t> </a:t>
            </a:r>
            <a:r>
              <a:rPr lang="en-US" sz="2400" dirty="0" err="1">
                <a:latin typeface="Cambria" panose="02040503050406030204" pitchFamily="18" charset="0"/>
              </a:rPr>
              <a:t>trí</a:t>
            </a:r>
            <a:r>
              <a:rPr lang="en-US" sz="2400" dirty="0">
                <a:latin typeface="Cambria" panose="02040503050406030204" pitchFamily="18" charset="0"/>
              </a:rPr>
              <a:t> </a:t>
            </a:r>
            <a:r>
              <a:rPr lang="en-US" sz="2400" dirty="0" err="1">
                <a:latin typeface="Cambria" panose="02040503050406030204" pitchFamily="18" charset="0"/>
              </a:rPr>
              <a:t>như</a:t>
            </a:r>
            <a:r>
              <a:rPr lang="en-US" sz="2400" dirty="0">
                <a:latin typeface="Cambria" panose="02040503050406030204" pitchFamily="18" charset="0"/>
              </a:rPr>
              <a:t> </a:t>
            </a:r>
            <a:r>
              <a:rPr lang="en-US" sz="2400" dirty="0" err="1">
                <a:latin typeface="Cambria" panose="02040503050406030204" pitchFamily="18" charset="0"/>
              </a:rPr>
              <a:t>thế</a:t>
            </a:r>
            <a:r>
              <a:rPr lang="en-US" sz="2400" dirty="0">
                <a:latin typeface="Cambria" panose="02040503050406030204" pitchFamily="18" charset="0"/>
              </a:rPr>
              <a:t> </a:t>
            </a:r>
            <a:r>
              <a:rPr lang="en-US" sz="2400" dirty="0" err="1">
                <a:latin typeface="Cambria" panose="02040503050406030204" pitchFamily="18" charset="0"/>
              </a:rPr>
              <a:t>nào</a:t>
            </a:r>
            <a:r>
              <a:rPr lang="en-US" sz="2400" dirty="0">
                <a:latin typeface="Cambria" panose="02040503050406030204" pitchFamily="18" charset="0"/>
              </a:rPr>
              <a:t> so </a:t>
            </a:r>
            <a:r>
              <a:rPr lang="en-US" sz="2400" dirty="0" err="1">
                <a:latin typeface="Cambria" panose="02040503050406030204" pitchFamily="18" charset="0"/>
              </a:rPr>
              <a:t>với</a:t>
            </a:r>
            <a:r>
              <a:rPr lang="en-US" sz="2400" dirty="0">
                <a:latin typeface="Cambria" panose="02040503050406030204" pitchFamily="18" charset="0"/>
              </a:rPr>
              <a:t> </a:t>
            </a:r>
            <a:r>
              <a:rPr lang="en-US" sz="2400" dirty="0" err="1">
                <a:latin typeface="Cambria" panose="02040503050406030204" pitchFamily="18" charset="0"/>
              </a:rPr>
              <a:t>biển</a:t>
            </a:r>
            <a:r>
              <a:rPr lang="en-US" sz="2400" dirty="0">
                <a:latin typeface="Cambria" panose="02040503050406030204" pitchFamily="18" charset="0"/>
              </a:rPr>
              <a:t>?</a:t>
            </a:r>
          </a:p>
        </p:txBody>
      </p:sp>
      <p:sp>
        <p:nvSpPr>
          <p:cNvPr id="6" name="TextBox 5"/>
          <p:cNvSpPr txBox="1"/>
          <p:nvPr/>
        </p:nvSpPr>
        <p:spPr>
          <a:xfrm>
            <a:off x="1048599" y="401053"/>
            <a:ext cx="456613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rPr>
              <a:t>1. </a:t>
            </a:r>
            <a:r>
              <a:rPr lang="en-US" sz="3200" b="1" dirty="0" err="1">
                <a:solidFill>
                  <a:srgbClr val="FF0000"/>
                </a:solidFill>
                <a:latin typeface="Cambria" panose="02040503050406030204" pitchFamily="18" charset="0"/>
              </a:rPr>
              <a:t>Hoạt</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động</a:t>
            </a:r>
            <a:r>
              <a:rPr lang="en-US" sz="3200" b="1" dirty="0">
                <a:solidFill>
                  <a:srgbClr val="FF0000"/>
                </a:solidFill>
                <a:latin typeface="Cambria" panose="02040503050406030204" pitchFamily="18" charset="0"/>
              </a:rPr>
              <a:t> du </a:t>
            </a:r>
            <a:r>
              <a:rPr lang="en-US" sz="3200" b="1" dirty="0" err="1">
                <a:solidFill>
                  <a:srgbClr val="FF0000"/>
                </a:solidFill>
                <a:latin typeface="Cambria" panose="02040503050406030204" pitchFamily="18" charset="0"/>
              </a:rPr>
              <a:t>lịch</a:t>
            </a:r>
            <a:endParaRPr lang="en-US" sz="3200" b="1" dirty="0">
              <a:solidFill>
                <a:srgbClr val="FF0000"/>
              </a:solidFill>
              <a:latin typeface="Cambria" panose="02040503050406030204" pitchFamily="18" charset="0"/>
            </a:endParaRPr>
          </a:p>
        </p:txBody>
      </p:sp>
      <p:grpSp>
        <p:nvGrpSpPr>
          <p:cNvPr id="17" name="Group 16">
            <a:extLst>
              <a:ext uri="{FF2B5EF4-FFF2-40B4-BE49-F238E27FC236}">
                <a16:creationId xmlns:a16="http://schemas.microsoft.com/office/drawing/2014/main" id="{B8BEF350-AC3B-47E1-829E-41E97D280B21}"/>
              </a:ext>
            </a:extLst>
          </p:cNvPr>
          <p:cNvGrpSpPr/>
          <p:nvPr/>
        </p:nvGrpSpPr>
        <p:grpSpPr>
          <a:xfrm>
            <a:off x="3208268" y="3349996"/>
            <a:ext cx="2856568" cy="1021448"/>
            <a:chOff x="141895" y="2776947"/>
            <a:chExt cx="4444325" cy="1664117"/>
          </a:xfrm>
        </p:grpSpPr>
        <p:sp>
          <p:nvSpPr>
            <p:cNvPr id="18" name="Rectangle: Rounded Corners 6">
              <a:extLst>
                <a:ext uri="{FF2B5EF4-FFF2-40B4-BE49-F238E27FC236}">
                  <a16:creationId xmlns:a16="http://schemas.microsoft.com/office/drawing/2014/main" id="{7D80DC75-CC8C-4D24-A1F3-31529BD702B7}"/>
                </a:ext>
              </a:extLst>
            </p:cNvPr>
            <p:cNvSpPr/>
            <p:nvPr/>
          </p:nvSpPr>
          <p:spPr>
            <a:xfrm>
              <a:off x="480657" y="3131000"/>
              <a:ext cx="4105563" cy="1310064"/>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chemeClr val="accent6">
                <a:lumMod val="20000"/>
                <a:lumOff val="80000"/>
              </a:schemeClr>
            </a:solidFill>
            <a:ln>
              <a:solidFill>
                <a:schemeClr val="accent6"/>
              </a:solidFill>
              <a:extLst>
                <a:ext uri="{C807C97D-BFC1-408E-A445-0C87EB9F89A2}">
                  <ask:lineSketchStyleProps xmlns:ask="http://schemas.microsoft.com/office/drawing/2018/sketchyshape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defRPr/>
              </a:pPr>
              <a:r>
                <a:rPr lang="en-US" sz="2400" b="1" dirty="0" err="1">
                  <a:solidFill>
                    <a:prstClr val="black"/>
                  </a:solidFill>
                  <a:latin typeface="Calibri"/>
                </a:rPr>
                <a:t>Nằm</a:t>
              </a:r>
              <a:r>
                <a:rPr lang="en-US" sz="2400" b="1" dirty="0">
                  <a:solidFill>
                    <a:prstClr val="black"/>
                  </a:solidFill>
                  <a:latin typeface="Calibri"/>
                </a:rPr>
                <a:t> </a:t>
              </a:r>
              <a:r>
                <a:rPr lang="en-US" sz="2400" b="1" dirty="0" err="1">
                  <a:solidFill>
                    <a:prstClr val="black"/>
                  </a:solidFill>
                  <a:latin typeface="Calibri"/>
                </a:rPr>
                <a:t>sát</a:t>
              </a:r>
              <a:r>
                <a:rPr lang="en-US" sz="2400" b="1" dirty="0">
                  <a:solidFill>
                    <a:prstClr val="black"/>
                  </a:solidFill>
                  <a:latin typeface="Calibri"/>
                </a:rPr>
                <a:t> </a:t>
              </a:r>
              <a:r>
                <a:rPr lang="en-US" sz="2400" b="1" dirty="0" err="1">
                  <a:solidFill>
                    <a:prstClr val="black"/>
                  </a:solidFill>
                  <a:latin typeface="Calibri"/>
                </a:rPr>
                <a:t>biển</a:t>
              </a:r>
              <a:endParaRPr lang="en-US" sz="2400" b="1" dirty="0">
                <a:solidFill>
                  <a:prstClr val="black"/>
                </a:solidFill>
                <a:latin typeface="Calibri"/>
              </a:endParaRPr>
            </a:p>
          </p:txBody>
        </p:sp>
        <p:pic>
          <p:nvPicPr>
            <p:cNvPr id="19" name="Picture 18" descr="A picture containing text, sign&#10;&#10;Description automatically generated">
              <a:extLst>
                <a:ext uri="{FF2B5EF4-FFF2-40B4-BE49-F238E27FC236}">
                  <a16:creationId xmlns:a16="http://schemas.microsoft.com/office/drawing/2014/main" id="{1DCCCDA9-A5F4-4E2E-A7B4-838B2C1519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1895" y="2776947"/>
              <a:ext cx="1021888" cy="1160711"/>
            </a:xfrm>
            <a:prstGeom prst="rect">
              <a:avLst/>
            </a:prstGeom>
          </p:spPr>
        </p:pic>
      </p:grpSp>
      <p:grpSp>
        <p:nvGrpSpPr>
          <p:cNvPr id="20" name="Group 19">
            <a:extLst>
              <a:ext uri="{FF2B5EF4-FFF2-40B4-BE49-F238E27FC236}">
                <a16:creationId xmlns:a16="http://schemas.microsoft.com/office/drawing/2014/main" id="{06A43EB7-42CF-46F2-87AC-41354D5C6EC9}"/>
              </a:ext>
            </a:extLst>
          </p:cNvPr>
          <p:cNvGrpSpPr/>
          <p:nvPr/>
        </p:nvGrpSpPr>
        <p:grpSpPr>
          <a:xfrm>
            <a:off x="3208268" y="4329967"/>
            <a:ext cx="2815975" cy="1025217"/>
            <a:chOff x="5064259" y="2746393"/>
            <a:chExt cx="4381170" cy="1670258"/>
          </a:xfrm>
        </p:grpSpPr>
        <p:sp>
          <p:nvSpPr>
            <p:cNvPr id="21" name="Rectangle: Rounded Corners 12">
              <a:extLst>
                <a:ext uri="{FF2B5EF4-FFF2-40B4-BE49-F238E27FC236}">
                  <a16:creationId xmlns:a16="http://schemas.microsoft.com/office/drawing/2014/main" id="{A0803159-F0A7-482A-B685-C4BC0B84F391}"/>
                </a:ext>
              </a:extLst>
            </p:cNvPr>
            <p:cNvSpPr/>
            <p:nvPr/>
          </p:nvSpPr>
          <p:spPr>
            <a:xfrm>
              <a:off x="5339866" y="3106587"/>
              <a:ext cx="4105563" cy="1310064"/>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chemeClr val="accent6">
                <a:lumMod val="20000"/>
                <a:lumOff val="80000"/>
              </a:schemeClr>
            </a:solidFill>
            <a:ln>
              <a:solidFill>
                <a:schemeClr val="accent6"/>
              </a:solidFill>
              <a:extLst>
                <a:ext uri="{C807C97D-BFC1-408E-A445-0C87EB9F89A2}">
                  <ask:lineSketchStyleProps xmlns:ask="http://schemas.microsoft.com/office/drawing/2018/sketchyshape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defRPr/>
              </a:pPr>
              <a:r>
                <a:rPr lang="en-US" sz="2400" b="1" dirty="0" err="1">
                  <a:solidFill>
                    <a:prstClr val="black"/>
                  </a:solidFill>
                  <a:latin typeface="Calibri"/>
                </a:rPr>
                <a:t>Nằm</a:t>
              </a:r>
              <a:r>
                <a:rPr lang="en-US" sz="2400" b="1" dirty="0">
                  <a:solidFill>
                    <a:prstClr val="black"/>
                  </a:solidFill>
                  <a:latin typeface="Calibri"/>
                </a:rPr>
                <a:t> </a:t>
              </a:r>
              <a:r>
                <a:rPr lang="en-US" sz="2400" b="1" dirty="0" err="1">
                  <a:solidFill>
                    <a:prstClr val="black"/>
                  </a:solidFill>
                  <a:latin typeface="Calibri"/>
                </a:rPr>
                <a:t>cạnh</a:t>
              </a:r>
              <a:r>
                <a:rPr lang="en-US" sz="2400" b="1" dirty="0">
                  <a:solidFill>
                    <a:prstClr val="black"/>
                  </a:solidFill>
                  <a:latin typeface="Calibri"/>
                </a:rPr>
                <a:t> </a:t>
              </a:r>
              <a:r>
                <a:rPr lang="en-US" sz="2400" b="1" dirty="0" err="1">
                  <a:solidFill>
                    <a:prstClr val="black"/>
                  </a:solidFill>
                  <a:latin typeface="Calibri"/>
                </a:rPr>
                <a:t>đồi</a:t>
              </a:r>
              <a:r>
                <a:rPr lang="en-US" sz="2400" b="1" dirty="0">
                  <a:solidFill>
                    <a:prstClr val="black"/>
                  </a:solidFill>
                  <a:latin typeface="Calibri"/>
                </a:rPr>
                <a:t> </a:t>
              </a:r>
              <a:r>
                <a:rPr lang="en-US" sz="2400" b="1" dirty="0" err="1">
                  <a:solidFill>
                    <a:prstClr val="black"/>
                  </a:solidFill>
                  <a:latin typeface="Calibri"/>
                </a:rPr>
                <a:t>núi</a:t>
              </a:r>
              <a:endParaRPr lang="en-US" sz="2400" b="1" dirty="0">
                <a:solidFill>
                  <a:prstClr val="black"/>
                </a:solidFill>
                <a:latin typeface="Calibri"/>
              </a:endParaRPr>
            </a:p>
          </p:txBody>
        </p:sp>
        <p:pic>
          <p:nvPicPr>
            <p:cNvPr id="22" name="Picture 21" descr="Icon&#10;&#10;Description automatically generated">
              <a:extLst>
                <a:ext uri="{FF2B5EF4-FFF2-40B4-BE49-F238E27FC236}">
                  <a16:creationId xmlns:a16="http://schemas.microsoft.com/office/drawing/2014/main" id="{077F5865-5651-46F3-89B3-B21CC178F0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64259" y="2746393"/>
              <a:ext cx="881020" cy="1151733"/>
            </a:xfrm>
            <a:prstGeom prst="rect">
              <a:avLst/>
            </a:prstGeom>
          </p:spPr>
        </p:pic>
      </p:grpSp>
      <p:grpSp>
        <p:nvGrpSpPr>
          <p:cNvPr id="23" name="Group 22">
            <a:extLst>
              <a:ext uri="{FF2B5EF4-FFF2-40B4-BE49-F238E27FC236}">
                <a16:creationId xmlns:a16="http://schemas.microsoft.com/office/drawing/2014/main" id="{94C995CA-A586-4980-8CC4-9AB4111418C8}"/>
              </a:ext>
            </a:extLst>
          </p:cNvPr>
          <p:cNvGrpSpPr/>
          <p:nvPr/>
        </p:nvGrpSpPr>
        <p:grpSpPr>
          <a:xfrm>
            <a:off x="3140367" y="5355184"/>
            <a:ext cx="2883876" cy="1036881"/>
            <a:chOff x="493739" y="4365395"/>
            <a:chExt cx="4486812" cy="1689260"/>
          </a:xfrm>
        </p:grpSpPr>
        <p:sp>
          <p:nvSpPr>
            <p:cNvPr id="24" name="Rectangle: Rounded Corners 15">
              <a:extLst>
                <a:ext uri="{FF2B5EF4-FFF2-40B4-BE49-F238E27FC236}">
                  <a16:creationId xmlns:a16="http://schemas.microsoft.com/office/drawing/2014/main" id="{71E8A468-EDFD-44F7-88B2-32B62F6AEBFA}"/>
                </a:ext>
              </a:extLst>
            </p:cNvPr>
            <p:cNvSpPr/>
            <p:nvPr/>
          </p:nvSpPr>
          <p:spPr>
            <a:xfrm>
              <a:off x="874988" y="4744591"/>
              <a:ext cx="4105563" cy="1310064"/>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chemeClr val="accent6">
                <a:lumMod val="20000"/>
                <a:lumOff val="80000"/>
              </a:schemeClr>
            </a:solidFill>
            <a:ln>
              <a:solidFill>
                <a:schemeClr val="accent6"/>
              </a:solidFill>
              <a:extLst>
                <a:ext uri="{C807C97D-BFC1-408E-A445-0C87EB9F89A2}">
                  <ask:lineSketchStyleProps xmlns:ask="http://schemas.microsoft.com/office/drawing/2018/sketchyshape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defRPr/>
              </a:pPr>
              <a:r>
                <a:rPr lang="en-US" sz="2400" b="1" dirty="0" err="1">
                  <a:solidFill>
                    <a:prstClr val="black"/>
                  </a:solidFill>
                  <a:latin typeface="Calibri"/>
                </a:rPr>
                <a:t>Nằm</a:t>
              </a:r>
              <a:r>
                <a:rPr lang="en-US" sz="2400" b="1" dirty="0">
                  <a:solidFill>
                    <a:prstClr val="black"/>
                  </a:solidFill>
                  <a:latin typeface="Calibri"/>
                </a:rPr>
                <a:t> </a:t>
              </a:r>
              <a:r>
                <a:rPr lang="en-US" sz="2400" b="1" dirty="0" err="1">
                  <a:solidFill>
                    <a:prstClr val="black"/>
                  </a:solidFill>
                  <a:latin typeface="Calibri"/>
                </a:rPr>
                <a:t>giữa</a:t>
              </a:r>
              <a:r>
                <a:rPr lang="en-US" sz="2400" b="1" dirty="0">
                  <a:solidFill>
                    <a:prstClr val="black"/>
                  </a:solidFill>
                  <a:latin typeface="Calibri"/>
                </a:rPr>
                <a:t> </a:t>
              </a:r>
              <a:r>
                <a:rPr lang="en-US" sz="2400" b="1" dirty="0" err="1">
                  <a:solidFill>
                    <a:prstClr val="black"/>
                  </a:solidFill>
                  <a:latin typeface="Calibri"/>
                </a:rPr>
                <a:t>biển</a:t>
              </a:r>
              <a:endParaRPr lang="en-US" sz="2400" b="1" dirty="0">
                <a:solidFill>
                  <a:prstClr val="black"/>
                </a:solidFill>
                <a:latin typeface="Calibri"/>
              </a:endParaRPr>
            </a:p>
          </p:txBody>
        </p:sp>
        <p:pic>
          <p:nvPicPr>
            <p:cNvPr id="25" name="Picture 24" descr="Icon&#10;&#10;Description automatically generated">
              <a:extLst>
                <a:ext uri="{FF2B5EF4-FFF2-40B4-BE49-F238E27FC236}">
                  <a16:creationId xmlns:a16="http://schemas.microsoft.com/office/drawing/2014/main" id="{AF2B4F88-85C6-46EF-94E0-A6A67132F0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3739" y="4365395"/>
              <a:ext cx="986505" cy="1196117"/>
            </a:xfrm>
            <a:prstGeom prst="rect">
              <a:avLst/>
            </a:prstGeom>
          </p:spPr>
        </p:pic>
      </p:grpSp>
      <p:pic>
        <p:nvPicPr>
          <p:cNvPr id="7" name="btnInknoeActivity"/>
          <p:cNvPicPr>
            <a:picLocks noChangeAspect="1"/>
          </p:cNvPicPr>
          <p:nvPr>
            <p:custDataLst>
              <p:tags r:id="rId1"/>
            </p:custDataLst>
          </p:nvPr>
        </p:nvPicPr>
        <p:blipFill>
          <a:blip r:embed="rId12" r:link="rId13" cstate="print">
            <a:extLst>
              <a:ext uri="{28A0092B-C50C-407E-A947-70E740481C1C}">
                <a14:useLocalDpi xmlns:a14="http://schemas.microsoft.com/office/drawing/2010/main" val="0"/>
              </a:ext>
            </a:extLst>
          </a:blip>
          <a:stretch>
            <a:fillRect/>
          </a:stretch>
        </p:blipFill>
        <p:spPr>
          <a:xfrm>
            <a:off x="9968695" y="401053"/>
            <a:ext cx="1564471" cy="402828"/>
          </a:xfrm>
          <a:prstGeom prst="rect">
            <a:avLst/>
          </a:prstGeom>
        </p:spPr>
      </p:pic>
    </p:spTree>
    <p:extLst>
      <p:ext uri="{BB962C8B-B14F-4D97-AF65-F5344CB8AC3E}">
        <p14:creationId xmlns:p14="http://schemas.microsoft.com/office/powerpoint/2010/main" val="87813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2000"/>
                                        <p:tgtEl>
                                          <p:spTgt spid="17"/>
                                        </p:tgtEl>
                                      </p:cBhvr>
                                    </p:animEffect>
                                  </p:childTnLst>
                                </p:cTn>
                              </p:par>
                              <p:par>
                                <p:cTn id="12" presetID="21" presetClass="entr" presetSubtype="1"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2000"/>
                                        <p:tgtEl>
                                          <p:spTgt spid="20"/>
                                        </p:tgtEl>
                                      </p:cBhvr>
                                    </p:animEffect>
                                  </p:childTnLst>
                                </p:cTn>
                              </p:par>
                              <p:par>
                                <p:cTn id="15" presetID="21" presetClass="entr" presetSubtype="1"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heel(1)">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32" presetClass="emph" presetSubtype="0" fill="hold" nodeType="withEffect">
                                  <p:stCondLst>
                                    <p:cond delay="0"/>
                                  </p:stCondLst>
                                  <p:childTnLst>
                                    <p:animRot by="120000">
                                      <p:cBhvr>
                                        <p:cTn id="22" dur="100" fill="hold">
                                          <p:stCondLst>
                                            <p:cond delay="0"/>
                                          </p:stCondLst>
                                        </p:cTn>
                                        <p:tgtEl>
                                          <p:spTgt spid="20"/>
                                        </p:tgtEl>
                                        <p:attrNameLst>
                                          <p:attrName>r</p:attrName>
                                        </p:attrNameLst>
                                      </p:cBhvr>
                                    </p:animRot>
                                    <p:animRot by="-240000">
                                      <p:cBhvr>
                                        <p:cTn id="23" dur="200" fill="hold">
                                          <p:stCondLst>
                                            <p:cond delay="200"/>
                                          </p:stCondLst>
                                        </p:cTn>
                                        <p:tgtEl>
                                          <p:spTgt spid="20"/>
                                        </p:tgtEl>
                                        <p:attrNameLst>
                                          <p:attrName>r</p:attrName>
                                        </p:attrNameLst>
                                      </p:cBhvr>
                                    </p:animRot>
                                    <p:animRot by="240000">
                                      <p:cBhvr>
                                        <p:cTn id="24" dur="200" fill="hold">
                                          <p:stCondLst>
                                            <p:cond delay="400"/>
                                          </p:stCondLst>
                                        </p:cTn>
                                        <p:tgtEl>
                                          <p:spTgt spid="20"/>
                                        </p:tgtEl>
                                        <p:attrNameLst>
                                          <p:attrName>r</p:attrName>
                                        </p:attrNameLst>
                                      </p:cBhvr>
                                    </p:animRot>
                                    <p:animRot by="-240000">
                                      <p:cBhvr>
                                        <p:cTn id="25" dur="200" fill="hold">
                                          <p:stCondLst>
                                            <p:cond delay="600"/>
                                          </p:stCondLst>
                                        </p:cTn>
                                        <p:tgtEl>
                                          <p:spTgt spid="20"/>
                                        </p:tgtEl>
                                        <p:attrNameLst>
                                          <p:attrName>r</p:attrName>
                                        </p:attrNameLst>
                                      </p:cBhvr>
                                    </p:animRot>
                                    <p:animRot by="120000">
                                      <p:cBhvr>
                                        <p:cTn id="26" dur="200" fill="hold">
                                          <p:stCondLst>
                                            <p:cond delay="800"/>
                                          </p:stCondLst>
                                        </p:cTn>
                                        <p:tgtEl>
                                          <p:spTgt spid="20"/>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52309609"/>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âu hỏi"/>
  <p:tag name="ISPRING_SLIDE_INDENT_LEVEL" val="0"/>
  <p:tag name="GENSWF_ADVANCE_TIME" val="15.387"/>
  <p:tag name="ISPRING_SLIDE_ID_2" val="{E23D30DE-8F72-4C7C-B49D-AF8554260B2B}"/>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ải thích"/>
  <p:tag name="ISPRING_SLIDE_INDENT_LEVEL" val="0"/>
  <p:tag name="GENSWF_ADVANCE_TIME" val="32.393"/>
  <p:tag name="TIMING" val="|2.882|4.516|4.872|5.49|6.055|4.007"/>
  <p:tag name="ISPRING_SLIDE_ID_2" val="{28AF6B9F-1A45-44D4-B7A5-4EC1D08EFF60}"/>
</p:tagLst>
</file>

<file path=ppt/tags/tag1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6,&quot;OptionCount&quot;:4,&quot;WcOptionCount&quot;:10,&quot;HasMultipleSubmission&quot;:false,&quot;HasAutoStop&quot;:false,&quot;HasMinimizeMode&quot;:true,&quot;TimerValue&quot;:&quot;01:00&quot;,&quot;HasAutoStart&quot;:false,&quot;HasCorrectAnswers&quot;:false,&quot;McqAnswers&quot;:[],&quot;ActivityId&quot;:&quot;&quot;,&quot;IaMcqCompetition&quot;:false,&quot;IsAnonymous&quot;:false,&quot;AutoAdvance&quot;:false,&quot;IsCompetitionMode&quot;:false}"/>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Đóng tàu, nhà máy đường"/>
  <p:tag name="ISPRING_SLIDE_INDENT_LEVEL" val="0"/>
  <p:tag name="GENSWF_ADVANCE_TIME" val="16.117"/>
  <p:tag name="ISPRING_SLIDE_ID_2" val="{9F1B60D1-D990-427B-81A8-3884C3066FA0}"/>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ết luận hoạt động 1"/>
  <p:tag name="ISPRING_SLIDE_INDENT_LEVEL" val="0"/>
  <p:tag name="TIMING" val="|3.296|3.401|1.353|1.22"/>
  <p:tag name="GENSWF_ADVANCE_TIME" val="11.529"/>
  <p:tag name="ISPRING_SLIDE_ID_2" val="{E9A57479-3854-45C0-837A-B8F4F191FAE1}"/>
</p:tagLst>
</file>

<file path=ppt/tags/tag15.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quot;,&quot;IaMcqCompetition&quot;:false,&quot;IsAnonymous&quot;:false,&quot;AutoAdvance&quot;:false,&quot;IsCompetitionMode&quot;:false}"/>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ễ hội Tháp Bà"/>
  <p:tag name="ISPRING_SLIDE_INDENT_LEVEL" val="0"/>
  <p:tag name="GENSWF_ADVANCE_TIME" val="23.703"/>
  <p:tag name="TIMING" val="|2.058|5.04|2.018"/>
  <p:tag name="ISPRING_SLIDE_ID_2" val="{DAD39584-DEEC-4D2B-ADDF-854631D721F2}"/>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ết luận hoạt động 2"/>
  <p:tag name="ISPRING_SLIDE_INDENT_LEVEL" val="0"/>
  <p:tag name="TIMING" val="|1.731|4.354|1.268|1.509"/>
  <p:tag name="GENSWF_ADVANCE_TIME" val="11.390"/>
  <p:tag name="ISPRING_SLIDE_ID_2" val="{AF5A783E-4FD9-40AF-BA98-A64CCCF61764}"/>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Nội dung chính của tiết học"/>
  <p:tag name="ISPRING_SLIDE_INDENT_LEVEL" val="0"/>
  <p:tag name="GENSWF_ADVANCE_TIME" val="38.401"/>
  <p:tag name="TIMING" val="|1.642|5.977|4.77|2.265|2.295|2.078|3.02|4.277|1.669|1.085|1.803|2.988|1.078|1.342"/>
  <p:tag name="ISPRING_SLIDE_ID_2" val="{42F54EAB-326A-4166-AC3F-08704EBA15F2}"/>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Nội dung"/>
  <p:tag name="ISPRING_SLIDE_INDENT_LEVEL" val="0"/>
  <p:tag name="GENSWF_ADVANCE_TIME" val="12.540"/>
  <p:tag name="TIMING" val="|1.353|2.381|2.387|3.087"/>
  <p:tag name="ISPRING_SLIDE_ID_2" val="{015D8C30-26F2-4901-A118-CDC889E850BA}"/>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3,&quot;WcOptionCount&quot;:10,&quot;HasMultipleSubmission&quot;:true,&quot;HasAutoStop&quot;:false,&quot;HasMinimizeMode&quot;:true,&quot;TimerValue&quot;:&quot;01:00&quot;,&quot;HasAutoStart&quot;:false,&quot;HasCorrectAnswers&quot;:true,&quot;McqAnswers&quot;:[&quot;A&quot;],&quot;ActivityId&quot;:&quot;&quot;,&quot;IaMcqCompetition&quot;:true,&quot;IsAnonymous&quot;:false,&quot;AutoAdvance&quot;:false,&quot;IsCompetitionMode&quot;:true}"/>
</p:tagLst>
</file>

<file path=ppt/tags/tag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3,&quot;WcOptionCount&quot;:10,&quot;HasMultipleSubmission&quot;:true,&quot;HasAutoStop&quot;:false,&quot;HasMinimizeMode&quot;:true,&quot;TimerValue&quot;:&quot;01:00&quot;,&quot;HasAutoStart&quot;:false,&quot;HasCorrectAnswers&quot;:true,&quot;McqAnswers&quot;:[&quot;A&quot;],&quot;ActivityId&quot;:&quot;&quot;,&quot;IaMcqCompetition&quot;:true,&quot;IsAnonymous&quot;:false,&quot;AutoAdvance&quot;:false,&quot;IsCompetitionMode&quot;:true}"/>
</p:tagLst>
</file>

<file path=ppt/tags/tag5.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4,&quot;OptionCount&quot;:4,&quot;WcOptionCount&quot;:10,&quot;HasMultipleSubmission&quot;:false,&quot;HasAutoStop&quot;:false,&quot;HasMinimizeMode&quot;:true,&quot;TimerValue&quot;:&quot;01:00&quot;,&quot;HasAutoStart&quot;:false,&quot;HasCorrectAnswers&quot;:false,&quot;McqAnswers&quot;:[],&quot;ActivityId&quot;:&quot;&quot;,&quot;IaMcqCompetition&quot;:false,&quot;IsAnonymous&quot;:false,&quot;AutoAdvance&quot;:false,&quot;IsCompetitionMode&quot;:false}"/>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ác di tích"/>
  <p:tag name="ISPRING_SLIDE_INDENT_LEVEL" val="0"/>
  <p:tag name="GENSWF_ADVANCE_TIME" val="24.870"/>
  <p:tag name="TIMING" val="|2.017|6.006|2.463|4.248|2.344|1.778|2.066"/>
  <p:tag name="ISPRING_SLIDE_ID_2" val="{7E5A03E8-D101-49B0-815B-FEEA58FDC900}"/>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Động Phong Nha"/>
  <p:tag name="ISPRING_SLIDE_INDENT_LEVEL" val="0"/>
  <p:tag name="GENSWF_ADVANCE_TIME" val="36.003"/>
  <p:tag name="ISPRING_SLIDE_ID_2" val="{AE00E78A-5953-496B-8F7E-B0CF118BD061}"/>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ố đô Huế"/>
  <p:tag name="ISPRING_SLIDE_INDENT_LEVEL" val="0"/>
  <p:tag name="GENSWF_ADVANCE_TIME" val="22.023"/>
  <p:tag name="ISPRING_SLIDE_ID_2" val="{C5FC6673-4FE7-4C0A-A839-0A7563ABD1BA}"/>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ết luận hoạt động 1"/>
  <p:tag name="ISPRING_SLIDE_INDENT_LEVEL" val="0"/>
  <p:tag name="GENSWF_ADVANCE_TIME" val="21.755"/>
  <p:tag name="TIMING" val="|3.448|5.1|2.521|3.582|2.687"/>
  <p:tag name="ISPRING_SLIDE_ID_2" val="{5E84A69E-9127-4AA9-8267-79D58B81C391}"/>
  <p:tag name="ISPRING_PRESENTER_ID" val="Non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1939</TotalTime>
  <Words>2290</Words>
  <Application>Microsoft Office PowerPoint</Application>
  <PresentationFormat>Widescreen</PresentationFormat>
  <Paragraphs>187</Paragraphs>
  <Slides>25</Slides>
  <Notes>21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Tahoma</vt:lpstr>
      <vt:lpstr>Times New Roman</vt:lpstr>
      <vt:lpstr>Arial</vt:lpstr>
      <vt:lpstr>Britannic Bold</vt:lpstr>
      <vt:lpstr>Calibri</vt:lpstr>
      <vt:lpstr>Cambria</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Ha Thu</cp:lastModifiedBy>
  <cp:revision>201</cp:revision>
  <dcterms:created xsi:type="dcterms:W3CDTF">2018-01-17T20:15:41Z</dcterms:created>
  <dcterms:modified xsi:type="dcterms:W3CDTF">2022-03-26T11:19:00Z</dcterms:modified>
</cp:coreProperties>
</file>