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36B61-3F75-4493-80C7-39DC877AF53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A149D-01BC-4FF1-8079-482DB902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6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3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0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7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1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2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B7181-D3F3-4846-96BD-9EF4E6FEC4C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F3F4-C315-4D12-B09D-C3E55EF1E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31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0.png"/><Relationship Id="rId11" Type="http://schemas.openxmlformats.org/officeDocument/2006/relationships/image" Target="../media/image29.png"/><Relationship Id="rId5" Type="http://schemas.openxmlformats.org/officeDocument/2006/relationships/image" Target="../media/image190.png"/><Relationship Id="rId10" Type="http://schemas.openxmlformats.org/officeDocument/2006/relationships/image" Target="../media/image28.png"/><Relationship Id="rId4" Type="http://schemas.openxmlformats.org/officeDocument/2006/relationships/image" Target="../media/image18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openxmlformats.org/officeDocument/2006/relationships/image" Target="../media/image62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20.png"/><Relationship Id="rId5" Type="http://schemas.openxmlformats.org/officeDocument/2006/relationships/image" Target="../media/image10.gif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xmlns="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71" y="-207557"/>
            <a:ext cx="917874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17386" y="1203615"/>
            <a:ext cx="9143985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xmlns="" id="{1D60614F-3016-4B39-8577-FF48418562CC}"/>
              </a:ext>
            </a:extLst>
          </p:cNvPr>
          <p:cNvSpPr/>
          <p:nvPr/>
        </p:nvSpPr>
        <p:spPr>
          <a:xfrm>
            <a:off x="17386" y="5106013"/>
            <a:ext cx="139131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B820425-D41E-456F-88DE-EA0A9517DA04}"/>
              </a:ext>
            </a:extLst>
          </p:cNvPr>
          <p:cNvSpPr txBox="1"/>
          <p:nvPr/>
        </p:nvSpPr>
        <p:spPr>
          <a:xfrm>
            <a:off x="105292" y="5506548"/>
            <a:ext cx="162821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0769F66D-69FA-4597-AA20-CF36E7D9DE3F}"/>
              </a:ext>
            </a:extLst>
          </p:cNvPr>
          <p:cNvSpPr/>
          <p:nvPr/>
        </p:nvSpPr>
        <p:spPr>
          <a:xfrm>
            <a:off x="1258531" y="4569675"/>
            <a:ext cx="1537989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5528E01-C62D-4A8E-807E-474A1F166790}"/>
              </a:ext>
            </a:extLst>
          </p:cNvPr>
          <p:cNvSpPr txBox="1"/>
          <p:nvPr/>
        </p:nvSpPr>
        <p:spPr>
          <a:xfrm>
            <a:off x="1303301" y="4942276"/>
            <a:ext cx="190410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xmlns="" id="{F116FCF2-AF5A-402A-9963-E8440D08E099}"/>
              </a:ext>
            </a:extLst>
          </p:cNvPr>
          <p:cNvSpPr/>
          <p:nvPr/>
        </p:nvSpPr>
        <p:spPr>
          <a:xfrm>
            <a:off x="2684206" y="4816349"/>
            <a:ext cx="1628213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9260B113-088D-45F1-A6CB-48D4D86775FB}"/>
              </a:ext>
            </a:extLst>
          </p:cNvPr>
          <p:cNvSpPr txBox="1"/>
          <p:nvPr/>
        </p:nvSpPr>
        <p:spPr>
          <a:xfrm>
            <a:off x="2816359" y="5147467"/>
            <a:ext cx="177404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xmlns="" id="{72B4938D-428E-461C-84B4-A014362C4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3" y="-623545"/>
            <a:ext cx="365522" cy="487363"/>
          </a:xfrm>
          <a:prstGeom prst="rect">
            <a:avLst/>
          </a:prstGeom>
        </p:spPr>
      </p:pic>
      <p:sp>
        <p:nvSpPr>
          <p:cNvPr id="10" name="云形 3">
            <a:extLst>
              <a:ext uri="{FF2B5EF4-FFF2-40B4-BE49-F238E27FC236}">
                <a16:creationId xmlns:a16="http://schemas.microsoft.com/office/drawing/2014/main" xmlns="" id="{E99FC0C8-83A6-4EB4-86AC-8DF8F1269C89}"/>
              </a:ext>
            </a:extLst>
          </p:cNvPr>
          <p:cNvSpPr/>
          <p:nvPr/>
        </p:nvSpPr>
        <p:spPr>
          <a:xfrm>
            <a:off x="4244443" y="5205669"/>
            <a:ext cx="1116623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xmlns="" id="{561D22E2-6FE6-4E72-A4CB-1E6DDEF22660}"/>
              </a:ext>
            </a:extLst>
          </p:cNvPr>
          <p:cNvSpPr txBox="1"/>
          <p:nvPr/>
        </p:nvSpPr>
        <p:spPr>
          <a:xfrm>
            <a:off x="4513002" y="5472582"/>
            <a:ext cx="77475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xmlns="" id="{E00044DB-6D0D-484D-8213-5A7E70643AA8}"/>
              </a:ext>
            </a:extLst>
          </p:cNvPr>
          <p:cNvSpPr/>
          <p:nvPr/>
        </p:nvSpPr>
        <p:spPr>
          <a:xfrm>
            <a:off x="5301267" y="4859379"/>
            <a:ext cx="131024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8A0514A3-AD8E-4AF0-8B1E-1661F3EAA9E5}"/>
              </a:ext>
            </a:extLst>
          </p:cNvPr>
          <p:cNvSpPr txBox="1"/>
          <p:nvPr/>
        </p:nvSpPr>
        <p:spPr>
          <a:xfrm>
            <a:off x="5380405" y="5189459"/>
            <a:ext cx="111662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xmlns="" id="{61D4DA84-731C-40DD-A1D4-6432D2B357C9}"/>
              </a:ext>
            </a:extLst>
          </p:cNvPr>
          <p:cNvSpPr/>
          <p:nvPr/>
        </p:nvSpPr>
        <p:spPr>
          <a:xfrm>
            <a:off x="6494184" y="4590021"/>
            <a:ext cx="1767577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0B1AA16C-0FC0-4FC7-A3D7-51D5C214CF73}"/>
              </a:ext>
            </a:extLst>
          </p:cNvPr>
          <p:cNvSpPr txBox="1"/>
          <p:nvPr/>
        </p:nvSpPr>
        <p:spPr>
          <a:xfrm>
            <a:off x="6621177" y="5036619"/>
            <a:ext cx="177404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xmlns="" id="{DAF1D150-3F6D-4059-ACAE-622952C6A0C1}"/>
              </a:ext>
            </a:extLst>
          </p:cNvPr>
          <p:cNvSpPr/>
          <p:nvPr/>
        </p:nvSpPr>
        <p:spPr>
          <a:xfrm>
            <a:off x="8010083" y="5242682"/>
            <a:ext cx="1118576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xmlns="" id="{E71AA327-7290-474E-8CA7-89DD8C9B9A45}"/>
              </a:ext>
            </a:extLst>
          </p:cNvPr>
          <p:cNvSpPr txBox="1"/>
          <p:nvPr/>
        </p:nvSpPr>
        <p:spPr>
          <a:xfrm>
            <a:off x="8281100" y="5653557"/>
            <a:ext cx="67926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xmlns="" id="{D5894187-10CC-4815-9199-DA4E72D7577A}"/>
              </a:ext>
            </a:extLst>
          </p:cNvPr>
          <p:cNvSpPr/>
          <p:nvPr/>
        </p:nvSpPr>
        <p:spPr>
          <a:xfrm rot="979610">
            <a:off x="7148584" y="323185"/>
            <a:ext cx="1641465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D39F5-3187-41D8-96BE-8F3591FD722E}"/>
              </a:ext>
            </a:extLst>
          </p:cNvPr>
          <p:cNvSpPr txBox="1"/>
          <p:nvPr/>
        </p:nvSpPr>
        <p:spPr>
          <a:xfrm rot="1055262">
            <a:off x="7126572" y="265689"/>
            <a:ext cx="197922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xmlns="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8212259" y="1155061"/>
            <a:ext cx="1071412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6479732" y="526167"/>
            <a:ext cx="1402755" cy="9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4"/>
            <a:ext cx="9144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xmlns="" id="{E7F85FAE-539D-463C-9311-1E81E50D6EE5}"/>
              </a:ext>
            </a:extLst>
          </p:cNvPr>
          <p:cNvSpPr/>
          <p:nvPr/>
        </p:nvSpPr>
        <p:spPr>
          <a:xfrm>
            <a:off x="1379764" y="169792"/>
            <a:ext cx="8147957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6" y="66354"/>
            <a:ext cx="1706547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287AABB-FBB9-46B2-984E-5C5715EE6193}"/>
              </a:ext>
            </a:extLst>
          </p:cNvPr>
          <p:cNvSpPr txBox="1"/>
          <p:nvPr/>
        </p:nvSpPr>
        <p:spPr>
          <a:xfrm>
            <a:off x="1610108" y="362600"/>
            <a:ext cx="2267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2370242" y="1476148"/>
                <a:ext cx="5941348" cy="5598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Cho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Hãy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tìm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,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trong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đó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22" y="1476148"/>
                <a:ext cx="7921797" cy="3553152"/>
              </a:xfrm>
              <a:prstGeom prst="rect">
                <a:avLst/>
              </a:prstGeom>
              <a:blipFill>
                <a:blip r:embed="rId4"/>
                <a:stretch>
                  <a:fillRect l="-3308" r="-3231" b="-3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714375" y="2892875"/>
            <a:ext cx="3237140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598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2DF085D1-16F7-4E63-82C0-37E4BFC97EC6}"/>
              </a:ext>
            </a:extLst>
          </p:cNvPr>
          <p:cNvCxnSpPr/>
          <p:nvPr/>
        </p:nvCxnSpPr>
        <p:spPr>
          <a:xfrm>
            <a:off x="2359479" y="685800"/>
            <a:ext cx="6564086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84146"/>
            <a:ext cx="782633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A99EF2A8-8EE9-4653-8685-056A19B954E2}"/>
              </a:ext>
            </a:extLst>
          </p:cNvPr>
          <p:cNvSpPr txBox="1"/>
          <p:nvPr/>
        </p:nvSpPr>
        <p:spPr>
          <a:xfrm>
            <a:off x="932818" y="288314"/>
            <a:ext cx="2267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45E6DD-373D-4139-9D55-8BC240844CC8}"/>
              </a:ext>
            </a:extLst>
          </p:cNvPr>
          <p:cNvSpPr/>
          <p:nvPr/>
        </p:nvSpPr>
        <p:spPr>
          <a:xfrm>
            <a:off x="114301" y="1393686"/>
            <a:ext cx="8890907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122D30-E07B-420A-B4A0-A223F9BC8077}"/>
              </a:ext>
            </a:extLst>
          </p:cNvPr>
          <p:cNvSpPr/>
          <p:nvPr/>
        </p:nvSpPr>
        <p:spPr>
          <a:xfrm>
            <a:off x="114301" y="1113004"/>
            <a:ext cx="3616778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C2C3BBF-7672-413D-A51C-C3BBD1A09FED}"/>
                  </a:ext>
                </a:extLst>
              </p:cNvPr>
              <p:cNvSpPr txBox="1"/>
              <p:nvPr/>
            </p:nvSpPr>
            <p:spPr>
              <a:xfrm>
                <a:off x="352430" y="2753767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2753767"/>
                <a:ext cx="960006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E96C8C3-A68A-4C6C-AA4D-426C8B56B727}"/>
                  </a:ext>
                </a:extLst>
              </p:cNvPr>
              <p:cNvSpPr txBox="1"/>
              <p:nvPr/>
            </p:nvSpPr>
            <p:spPr>
              <a:xfrm>
                <a:off x="1151886" y="2766369"/>
                <a:ext cx="161845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8" y="2766369"/>
                <a:ext cx="1618456" cy="1156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548E9AF-708E-4298-99E1-B4F2561EBACC}"/>
                  </a:ext>
                </a:extLst>
              </p:cNvPr>
              <p:cNvSpPr txBox="1"/>
              <p:nvPr/>
            </p:nvSpPr>
            <p:spPr>
              <a:xfrm>
                <a:off x="2346352" y="2704543"/>
                <a:ext cx="949635" cy="18281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469" y="2704543"/>
                <a:ext cx="1266180" cy="1212640"/>
              </a:xfrm>
              <a:prstGeom prst="rect">
                <a:avLst/>
              </a:prstGeom>
              <a:blipFill>
                <a:blip r:embed="rId5"/>
                <a:stretch>
                  <a:fillRect l="-24038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48BEE5-5ED4-4F44-8993-3A1DD72928DD}"/>
              </a:ext>
            </a:extLst>
          </p:cNvPr>
          <p:cNvSpPr txBox="1"/>
          <p:nvPr/>
        </p:nvSpPr>
        <p:spPr>
          <a:xfrm>
            <a:off x="1862836" y="2559886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6C7FCD-BB50-429C-BFDF-C7D251C3D992}"/>
              </a:ext>
            </a:extLst>
          </p:cNvPr>
          <p:cNvSpPr txBox="1"/>
          <p:nvPr/>
        </p:nvSpPr>
        <p:spPr>
          <a:xfrm>
            <a:off x="1857697" y="3293884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245F71E-8235-4DC4-A5E9-2E09C267F4C7}"/>
                  </a:ext>
                </a:extLst>
              </p:cNvPr>
              <p:cNvSpPr txBox="1"/>
              <p:nvPr/>
            </p:nvSpPr>
            <p:spPr>
              <a:xfrm>
                <a:off x="1194058" y="4589650"/>
                <a:ext cx="142718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5F71E-8235-4DC4-A5E9-2E09C267F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078" y="4589650"/>
                <a:ext cx="1427186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F27C237-49CD-4B90-9EC2-5731B025619E}"/>
                  </a:ext>
                </a:extLst>
              </p:cNvPr>
              <p:cNvSpPr txBox="1"/>
              <p:nvPr/>
            </p:nvSpPr>
            <p:spPr>
              <a:xfrm>
                <a:off x="2227026" y="4578674"/>
                <a:ext cx="126618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C237-49CD-4B90-9EC2-5731B025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368" y="4578674"/>
                <a:ext cx="1266180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6E8A4B-9FA9-4225-B8BA-C3B3187EEA0E}"/>
              </a:ext>
            </a:extLst>
          </p:cNvPr>
          <p:cNvSpPr txBox="1"/>
          <p:nvPr/>
        </p:nvSpPr>
        <p:spPr>
          <a:xfrm>
            <a:off x="1847952" y="4385728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D7BB73-E1E5-4693-A5CF-E7A844975AE4}"/>
              </a:ext>
            </a:extLst>
          </p:cNvPr>
          <p:cNvSpPr txBox="1"/>
          <p:nvPr/>
        </p:nvSpPr>
        <p:spPr>
          <a:xfrm>
            <a:off x="1859076" y="5108048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612BF4-DC9B-4126-ABB7-B8F01C707CE9}"/>
              </a:ext>
            </a:extLst>
          </p:cNvPr>
          <p:cNvSpPr txBox="1"/>
          <p:nvPr/>
        </p:nvSpPr>
        <p:spPr>
          <a:xfrm>
            <a:off x="189241" y="1509888"/>
            <a:ext cx="2061329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i="1" dirty="0"/>
              <a:t>Ta </a:t>
            </a:r>
            <a:r>
              <a:rPr lang="en-US" sz="4400" b="1" i="1" dirty="0" err="1"/>
              <a:t>thấy</a:t>
            </a:r>
            <a:r>
              <a:rPr lang="en-US" sz="4400" b="1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122B1AE-A6A3-42D1-9589-6572162AD293}"/>
                  </a:ext>
                </a:extLst>
              </p:cNvPr>
              <p:cNvSpPr txBox="1"/>
              <p:nvPr/>
            </p:nvSpPr>
            <p:spPr>
              <a:xfrm>
                <a:off x="318436" y="4578674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2B1AE-A6A3-42D1-9589-6572162AD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81" y="4578674"/>
                <a:ext cx="960006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F73637E-8651-4998-ACCE-990EF7EB92BC}"/>
                  </a:ext>
                </a:extLst>
              </p:cNvPr>
              <p:cNvSpPr txBox="1"/>
              <p:nvPr/>
            </p:nvSpPr>
            <p:spPr>
              <a:xfrm>
                <a:off x="3940087" y="1407695"/>
                <a:ext cx="4856384" cy="1441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điểm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73637E-8651-4998-ACCE-990EF7EB9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9" y="1407695"/>
                <a:ext cx="6475179" cy="1441164"/>
              </a:xfrm>
              <a:prstGeom prst="rect">
                <a:avLst/>
              </a:prstGeom>
              <a:blipFill>
                <a:blip r:embed="rId9"/>
                <a:stretch>
                  <a:fillRect l="-2919" r="-2731" b="-16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22D422C-57AD-4A4F-92CE-D6081C25B1D9}"/>
                  </a:ext>
                </a:extLst>
              </p:cNvPr>
              <p:cNvSpPr txBox="1"/>
              <p:nvPr/>
            </p:nvSpPr>
            <p:spPr>
              <a:xfrm>
                <a:off x="3935215" y="1407695"/>
                <a:ext cx="4856384" cy="200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là 15.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2D422C-57AD-4A4F-92CE-D6081C25B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52" y="1407695"/>
                <a:ext cx="6475179" cy="1454822"/>
              </a:xfrm>
              <a:prstGeom prst="rect">
                <a:avLst/>
              </a:prstGeom>
              <a:blipFill>
                <a:blip r:embed="rId10"/>
                <a:stretch>
                  <a:fillRect l="-2919" b="-1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41067561-2DB0-4A3B-BE2A-5E1807C9D5A3}"/>
                  </a:ext>
                </a:extLst>
              </p:cNvPr>
              <p:cNvSpPr txBox="1"/>
              <p:nvPr/>
            </p:nvSpPr>
            <p:spPr>
              <a:xfrm>
                <a:off x="3940087" y="2790402"/>
                <a:ext cx="4856384" cy="200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067561-2DB0-4A3B-BE2A-5E1807C9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8" y="2790402"/>
                <a:ext cx="6475179" cy="1454822"/>
              </a:xfrm>
              <a:prstGeom prst="rect">
                <a:avLst/>
              </a:prstGeom>
              <a:blipFill>
                <a:blip r:embed="rId11"/>
                <a:stretch>
                  <a:fillRect l="-2919" b="-15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361F266-2F92-4CDA-96FC-20CB802F3893}"/>
                  </a:ext>
                </a:extLst>
              </p:cNvPr>
              <p:cNvSpPr txBox="1"/>
              <p:nvPr/>
            </p:nvSpPr>
            <p:spPr>
              <a:xfrm>
                <a:off x="3930342" y="2801905"/>
                <a:ext cx="4856384" cy="1701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1F266-2F92-4CDA-96FC-20CB802F3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455" y="2801905"/>
                <a:ext cx="6475179" cy="900824"/>
              </a:xfrm>
              <a:prstGeom prst="rect">
                <a:avLst/>
              </a:prstGeom>
              <a:blipFill>
                <a:blip r:embed="rId12"/>
                <a:stretch>
                  <a:fillRect l="-2919" b="-12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9A5E0EEF-6762-45B0-AE4C-D13BE4B288B3}"/>
              </a:ext>
            </a:extLst>
          </p:cNvPr>
          <p:cNvSpPr/>
          <p:nvPr/>
        </p:nvSpPr>
        <p:spPr>
          <a:xfrm>
            <a:off x="5940742" y="4743314"/>
            <a:ext cx="367393" cy="60960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对话气泡: 圆角矩形 4">
            <a:extLst>
              <a:ext uri="{FF2B5EF4-FFF2-40B4-BE49-F238E27FC236}">
                <a16:creationId xmlns:a16="http://schemas.microsoft.com/office/drawing/2014/main" xmlns="" id="{B71A5712-5E7B-4136-8FA9-8D631B74E6F9}"/>
              </a:ext>
            </a:extLst>
          </p:cNvPr>
          <p:cNvSpPr/>
          <p:nvPr/>
        </p:nvSpPr>
        <p:spPr>
          <a:xfrm flipH="1" flipV="1">
            <a:off x="4111451" y="5409170"/>
            <a:ext cx="4579668" cy="849611"/>
          </a:xfrm>
          <a:prstGeom prst="wedgeRoundRectCallout">
            <a:avLst>
              <a:gd name="adj1" fmla="val -49337"/>
              <a:gd name="adj2" fmla="val 2460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00206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548BF1-A0A0-496E-AB8E-73EE4AFA7814}"/>
              </a:ext>
            </a:extLst>
          </p:cNvPr>
          <p:cNvSpPr txBox="1"/>
          <p:nvPr/>
        </p:nvSpPr>
        <p:spPr>
          <a:xfrm>
            <a:off x="4155440" y="5493256"/>
            <a:ext cx="4579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Quy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đồng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mẫu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hai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phân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endParaRPr lang="en-US" sz="3600" dirty="0">
              <a:solidFill>
                <a:srgbClr val="E1236B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C5F8162-E639-4530-B1A0-1FB8459B0EA0}"/>
              </a:ext>
            </a:extLst>
          </p:cNvPr>
          <p:cNvSpPr/>
          <p:nvPr/>
        </p:nvSpPr>
        <p:spPr>
          <a:xfrm>
            <a:off x="2579996" y="5262891"/>
            <a:ext cx="627495" cy="649176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84B9C074-DF72-41E9-BE59-B3BC7A136D4E}"/>
              </a:ext>
            </a:extLst>
          </p:cNvPr>
          <p:cNvCxnSpPr>
            <a:cxnSpLocks/>
          </p:cNvCxnSpPr>
          <p:nvPr/>
        </p:nvCxnSpPr>
        <p:spPr>
          <a:xfrm flipV="1">
            <a:off x="3168408" y="4275231"/>
            <a:ext cx="959834" cy="1156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6C2ED335-4641-494A-9137-1D749951BA74}"/>
              </a:ext>
            </a:extLst>
          </p:cNvPr>
          <p:cNvSpPr/>
          <p:nvPr/>
        </p:nvSpPr>
        <p:spPr>
          <a:xfrm>
            <a:off x="2622828" y="3429000"/>
            <a:ext cx="631339" cy="616812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895589AB-7DD9-4890-B7BA-79900E64CA10}"/>
              </a:ext>
            </a:extLst>
          </p:cNvPr>
          <p:cNvCxnSpPr>
            <a:cxnSpLocks/>
          </p:cNvCxnSpPr>
          <p:nvPr/>
        </p:nvCxnSpPr>
        <p:spPr>
          <a:xfrm>
            <a:off x="3238638" y="3759278"/>
            <a:ext cx="870488" cy="286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E1DC43E6-7EE1-4A7E-86D9-C5B6A04DC635}"/>
                  </a:ext>
                </a:extLst>
              </p:cNvPr>
              <p:cNvSpPr txBox="1"/>
              <p:nvPr/>
            </p:nvSpPr>
            <p:spPr>
              <a:xfrm>
                <a:off x="4087754" y="3786815"/>
                <a:ext cx="4788804" cy="130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15 là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của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DC43E6-7EE1-4A7E-86D9-C5B6A04DC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339" y="3786815"/>
                <a:ext cx="6385072" cy="1303434"/>
              </a:xfrm>
              <a:prstGeom prst="rect">
                <a:avLst/>
              </a:prstGeom>
              <a:blipFill>
                <a:blip r:embed="rId13"/>
                <a:stretch>
                  <a:fillRect l="-2385" t="-6075" r="-859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8652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0" grpId="1"/>
      <p:bldP spid="21" grpId="0"/>
      <p:bldP spid="22" grpId="0"/>
      <p:bldP spid="22" grpId="1"/>
      <p:bldP spid="23" grpId="0"/>
      <p:bldP spid="24" grpId="0" animBg="1"/>
      <p:bldP spid="25" grpId="0" animBg="1"/>
      <p:bldP spid="26" grpId="0"/>
      <p:bldP spid="28" grpId="0" animBg="1"/>
      <p:bldP spid="30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3C64D53-C573-43D7-B6D1-15F16A23B6AF}"/>
              </a:ext>
            </a:extLst>
          </p:cNvPr>
          <p:cNvCxnSpPr>
            <a:cxnSpLocks/>
          </p:cNvCxnSpPr>
          <p:nvPr/>
        </p:nvCxnSpPr>
        <p:spPr>
          <a:xfrm>
            <a:off x="4108044" y="621055"/>
            <a:ext cx="4815521" cy="1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">
            <a:extLst>
              <a:ext uri="{FF2B5EF4-FFF2-40B4-BE49-F238E27FC236}">
                <a16:creationId xmlns:a16="http://schemas.microsoft.com/office/drawing/2014/main" xmlns="" id="{4F278603-86F9-4171-8813-8077F6C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5" r="-237" b="1"/>
          <a:stretch/>
        </p:blipFill>
        <p:spPr>
          <a:xfrm>
            <a:off x="-21617" y="717145"/>
            <a:ext cx="9165617" cy="614085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044" y="108557"/>
            <a:ext cx="1925042" cy="233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287AABB-FBB9-46B2-984E-5C5715EE6193}"/>
              </a:ext>
            </a:extLst>
          </p:cNvPr>
          <p:cNvSpPr txBox="1"/>
          <p:nvPr/>
        </p:nvSpPr>
        <p:spPr>
          <a:xfrm>
            <a:off x="218572" y="134661"/>
            <a:ext cx="4239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4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EEE9412-A05C-4871-A2A8-EA7D999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389">
            <a:off x="-6114" y="-51857"/>
            <a:ext cx="4803923" cy="5832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8CB6C5-43EA-4C1F-8770-2C85EE88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72" flipH="1">
            <a:off x="3487120" y="706489"/>
            <a:ext cx="6690775" cy="7121655"/>
          </a:xfrm>
          <a:prstGeom prst="rect">
            <a:avLst/>
          </a:prstGeom>
        </p:spPr>
      </p:pic>
      <p:grpSp>
        <p:nvGrpSpPr>
          <p:cNvPr id="15" name="Group 1261">
            <a:extLst>
              <a:ext uri="{FF2B5EF4-FFF2-40B4-BE49-F238E27FC236}">
                <a16:creationId xmlns:a16="http://schemas.microsoft.com/office/drawing/2014/main" xmlns="" id="{ED3FF92A-728A-401D-AB90-43096D97DCE2}"/>
              </a:ext>
            </a:extLst>
          </p:cNvPr>
          <p:cNvGrpSpPr/>
          <p:nvPr/>
        </p:nvGrpSpPr>
        <p:grpSpPr>
          <a:xfrm>
            <a:off x="5455743" y="2024972"/>
            <a:ext cx="350715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xmlns="" id="{85092655-9DA4-45E2-A323-7C74A44B8E0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xmlns="" id="{2F47E35F-D5A4-4E1A-A6C7-655AECE6F4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xmlns="" id="{4A31EEED-3A8A-419B-AA95-CB1653D005F7}"/>
              </a:ext>
            </a:extLst>
          </p:cNvPr>
          <p:cNvGrpSpPr/>
          <p:nvPr/>
        </p:nvGrpSpPr>
        <p:grpSpPr>
          <a:xfrm>
            <a:off x="2777312" y="1345333"/>
            <a:ext cx="350715" cy="422875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xmlns="" id="{82386AE5-BBFE-47D7-94B1-FBBCEC7093D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xmlns="" id="{C0E82223-B376-412D-9DD2-05E538D8686B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xmlns="" id="{F3B6C802-C227-453F-A636-96ED351A3CD9}"/>
              </a:ext>
            </a:extLst>
          </p:cNvPr>
          <p:cNvGrpSpPr/>
          <p:nvPr/>
        </p:nvGrpSpPr>
        <p:grpSpPr>
          <a:xfrm>
            <a:off x="7199431" y="1768209"/>
            <a:ext cx="578510" cy="697539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xmlns="" id="{8CF73C1D-D5B4-4357-90EC-B78D3F413BD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xmlns="" id="{B8346CB0-AEC2-4122-9001-E6F144B680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1261">
            <a:extLst>
              <a:ext uri="{FF2B5EF4-FFF2-40B4-BE49-F238E27FC236}">
                <a16:creationId xmlns:a16="http://schemas.microsoft.com/office/drawing/2014/main" xmlns="" id="{8790AA4D-A5C0-489D-92A8-655A4612E7C9}"/>
              </a:ext>
            </a:extLst>
          </p:cNvPr>
          <p:cNvGrpSpPr/>
          <p:nvPr/>
        </p:nvGrpSpPr>
        <p:grpSpPr>
          <a:xfrm>
            <a:off x="747264" y="968757"/>
            <a:ext cx="578510" cy="697539"/>
            <a:chOff x="0" y="0"/>
            <a:chExt cx="935237" cy="845748"/>
          </a:xfrm>
        </p:grpSpPr>
        <p:sp>
          <p:nvSpPr>
            <p:cNvPr id="25" name="Shape 1259">
              <a:extLst>
                <a:ext uri="{FF2B5EF4-FFF2-40B4-BE49-F238E27FC236}">
                  <a16:creationId xmlns:a16="http://schemas.microsoft.com/office/drawing/2014/main" xmlns="" id="{2D0328A3-FAA9-4C6B-8067-DF2066DFF53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260">
              <a:extLst>
                <a:ext uri="{FF2B5EF4-FFF2-40B4-BE49-F238E27FC236}">
                  <a16:creationId xmlns:a16="http://schemas.microsoft.com/office/drawing/2014/main" xmlns="" id="{8CF24C14-E7D8-4367-B88C-783D1EBC17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CA2D11A-5A1F-47F0-8CD9-C9CE2F010107}"/>
              </a:ext>
            </a:extLst>
          </p:cNvPr>
          <p:cNvSpPr txBox="1"/>
          <p:nvPr/>
        </p:nvSpPr>
        <p:spPr>
          <a:xfrm rot="20632395">
            <a:off x="947692" y="1148497"/>
            <a:ext cx="3119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Thế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nào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là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quy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đồng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mẫu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hai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phân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DAF66F-E45F-48B5-9B47-B7A1DB424B14}"/>
              </a:ext>
            </a:extLst>
          </p:cNvPr>
          <p:cNvSpPr txBox="1"/>
          <p:nvPr/>
        </p:nvSpPr>
        <p:spPr>
          <a:xfrm>
            <a:off x="4615370" y="2807239"/>
            <a:ext cx="42887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 làm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mẫu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nhau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mà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mỗi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mới vẫn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cũ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tương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ứng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7369078C-07DB-4C2F-84FB-BF73812F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1552660" y="3521343"/>
            <a:ext cx="2971559" cy="41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871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86D0A814-9810-4D13-97DB-CFF4A4BB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21617" y="386142"/>
            <a:ext cx="9144000" cy="647185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479D2DF4-E7C3-4C34-BB0D-CFCFEF682741}"/>
              </a:ext>
            </a:extLst>
          </p:cNvPr>
          <p:cNvSpPr/>
          <p:nvPr/>
        </p:nvSpPr>
        <p:spPr>
          <a:xfrm>
            <a:off x="2157886" y="1027725"/>
            <a:ext cx="4742699" cy="3287139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8F626EE5-C396-4F61-94F7-6845A5993346}"/>
              </a:ext>
            </a:extLst>
          </p:cNvPr>
          <p:cNvSpPr/>
          <p:nvPr/>
        </p:nvSpPr>
        <p:spPr>
          <a:xfrm flipH="1" flipV="1">
            <a:off x="3656296" y="4170843"/>
            <a:ext cx="3990374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91" y="1771155"/>
            <a:ext cx="1848993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58DA9A35-4A36-418F-8704-B5149236ACDF}"/>
              </a:ext>
            </a:extLst>
          </p:cNvPr>
          <p:cNvSpPr txBox="1"/>
          <p:nvPr/>
        </p:nvSpPr>
        <p:spPr>
          <a:xfrm>
            <a:off x="758852" y="386142"/>
            <a:ext cx="677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36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7092101" y="663628"/>
            <a:ext cx="203028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2370199" y="1361804"/>
                <a:ext cx="4615916" cy="3363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264" y="1361803"/>
                <a:ext cx="6154555" cy="2809039"/>
              </a:xfrm>
              <a:prstGeom prst="rect">
                <a:avLst/>
              </a:prstGeom>
              <a:blipFill>
                <a:blip r:embed="rId5"/>
                <a:stretch>
                  <a:fillRect l="-2970" t="-3471" b="-2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3821804" y="4500729"/>
                <a:ext cx="3709749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chia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39" y="4500729"/>
                <a:ext cx="4946332" cy="2000548"/>
              </a:xfrm>
              <a:prstGeom prst="rect">
                <a:avLst/>
              </a:prstGeom>
              <a:blipFill>
                <a:blip r:embed="rId6"/>
                <a:stretch>
                  <a:fillRect l="-3822" t="-4878" r="-369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5C7EA295-FF5C-498A-8AED-43C1C648D4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521561" y="2732661"/>
            <a:ext cx="2838946" cy="52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238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157163" y="-2571750"/>
            <a:ext cx="9815513" cy="9429750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479D2DF4-E7C3-4C34-BB0D-CFCFEF682741}"/>
              </a:ext>
            </a:extLst>
          </p:cNvPr>
          <p:cNvSpPr/>
          <p:nvPr/>
        </p:nvSpPr>
        <p:spPr>
          <a:xfrm>
            <a:off x="1884058" y="3936108"/>
            <a:ext cx="5304596" cy="2792735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8F626EE5-C396-4F61-94F7-6845A5993346}"/>
              </a:ext>
            </a:extLst>
          </p:cNvPr>
          <p:cNvSpPr/>
          <p:nvPr/>
        </p:nvSpPr>
        <p:spPr>
          <a:xfrm flipH="1" flipV="1">
            <a:off x="2997604" y="1303219"/>
            <a:ext cx="3990374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04" y="1114234"/>
            <a:ext cx="1848993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58DA9A35-4A36-418F-8704-B5149236ACDF}"/>
              </a:ext>
            </a:extLst>
          </p:cNvPr>
          <p:cNvSpPr txBox="1"/>
          <p:nvPr/>
        </p:nvSpPr>
        <p:spPr>
          <a:xfrm>
            <a:off x="758853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5132672" y="647299"/>
            <a:ext cx="3819769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2155337" y="4226756"/>
                <a:ext cx="4833326" cy="305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(5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783" y="4226755"/>
                <a:ext cx="6444434" cy="2255041"/>
              </a:xfrm>
              <a:prstGeom prst="rect">
                <a:avLst/>
              </a:prstGeom>
              <a:blipFill>
                <a:blip r:embed="rId5"/>
                <a:stretch>
                  <a:fillRect l="-2836" t="-4324" r="-1040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3083234" y="1503725"/>
                <a:ext cx="3874106" cy="2255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79" y="1503724"/>
                <a:ext cx="5165474" cy="2255041"/>
              </a:xfrm>
              <a:prstGeom prst="rect">
                <a:avLst/>
              </a:prstGeom>
              <a:blipFill>
                <a:blip r:embed="rId6"/>
                <a:stretch>
                  <a:fillRect l="-3538" t="-4595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FA5A582C-C579-4B39-ACD8-D48F2D4BB8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511684" y="2465614"/>
            <a:ext cx="2838946" cy="51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226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1617" y="-476250"/>
            <a:ext cx="9699969" cy="733424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479D2DF4-E7C3-4C34-BB0D-CFCFEF682741}"/>
              </a:ext>
            </a:extLst>
          </p:cNvPr>
          <p:cNvSpPr/>
          <p:nvPr/>
        </p:nvSpPr>
        <p:spPr>
          <a:xfrm>
            <a:off x="1261383" y="3973518"/>
            <a:ext cx="5078726" cy="2792735"/>
          </a:xfrm>
          <a:prstGeom prst="wedgeRoundRectCallout">
            <a:avLst>
              <a:gd name="adj1" fmla="val 60546"/>
              <a:gd name="adj2" fmla="val 98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8F626EE5-C396-4F61-94F7-6845A5993346}"/>
              </a:ext>
            </a:extLst>
          </p:cNvPr>
          <p:cNvSpPr/>
          <p:nvPr/>
        </p:nvSpPr>
        <p:spPr>
          <a:xfrm flipH="1" flipV="1">
            <a:off x="2997604" y="1303219"/>
            <a:ext cx="3990374" cy="2530001"/>
          </a:xfrm>
          <a:prstGeom prst="wedgeRoundRectCallout">
            <a:avLst>
              <a:gd name="adj1" fmla="val 60538"/>
              <a:gd name="adj2" fmla="val 17886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2" y="1216868"/>
            <a:ext cx="1848993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58DA9A35-4A36-418F-8704-B5149236ACDF}"/>
              </a:ext>
            </a:extLst>
          </p:cNvPr>
          <p:cNvSpPr txBox="1"/>
          <p:nvPr/>
        </p:nvSpPr>
        <p:spPr>
          <a:xfrm>
            <a:off x="758853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5132672" y="647299"/>
            <a:ext cx="3819769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1453627" y="4224923"/>
                <a:ext cx="469423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(3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168" y="4224923"/>
                <a:ext cx="6258983" cy="2289922"/>
              </a:xfrm>
              <a:prstGeom prst="rect">
                <a:avLst/>
              </a:prstGeom>
              <a:blipFill>
                <a:blip r:embed="rId5"/>
                <a:stretch>
                  <a:fillRect l="-3019" t="-4255" b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3111817" y="1397474"/>
                <a:ext cx="3874106" cy="2281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090" y="1397474"/>
                <a:ext cx="5165474" cy="2281650"/>
              </a:xfrm>
              <a:prstGeom prst="rect">
                <a:avLst/>
              </a:prstGeom>
              <a:blipFill>
                <a:blip r:embed="rId6"/>
                <a:stretch>
                  <a:fillRect l="-3660" t="-4267" b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0B9CD48D-CA5A-43BF-BE44-50D35D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6172101" y="2607659"/>
            <a:ext cx="3506252" cy="52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272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1"/>
            <a:ext cx="9699969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840517" y="397527"/>
            <a:ext cx="6553094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58DA9A35-4A36-418F-8704-B5149236ACDF}"/>
              </a:ext>
            </a:extLst>
          </p:cNvPr>
          <p:cNvSpPr txBox="1"/>
          <p:nvPr/>
        </p:nvSpPr>
        <p:spPr>
          <a:xfrm>
            <a:off x="2697651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6985924" y="647299"/>
            <a:ext cx="1966517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812321" y="628601"/>
            <a:ext cx="1786579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706" y="784501"/>
            <a:ext cx="4437107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2445D8-0C05-4628-BC67-36DD08E59A2B}"/>
              </a:ext>
            </a:extLst>
          </p:cNvPr>
          <p:cNvSpPr txBox="1"/>
          <p:nvPr/>
        </p:nvSpPr>
        <p:spPr>
          <a:xfrm>
            <a:off x="363506" y="2574959"/>
            <a:ext cx="29710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78AF0C-990F-46A8-961F-BDA7AAF96993}"/>
              </a:ext>
            </a:extLst>
          </p:cNvPr>
          <p:cNvSpPr txBox="1"/>
          <p:nvPr/>
        </p:nvSpPr>
        <p:spPr>
          <a:xfrm>
            <a:off x="3638941" y="2066122"/>
            <a:ext cx="5313500" cy="2246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3D41BF-FADD-42B8-A7A0-94B46CE01ED5}"/>
              </a:ext>
            </a:extLst>
          </p:cNvPr>
          <p:cNvSpPr txBox="1"/>
          <p:nvPr/>
        </p:nvSpPr>
        <p:spPr>
          <a:xfrm>
            <a:off x="3693026" y="4138517"/>
            <a:ext cx="5313500" cy="224676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9821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719AFF-A86A-4A9F-8BAA-5D78BDE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57" y="-1015497"/>
            <a:ext cx="5764453" cy="797086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1617" y="-604157"/>
            <a:ext cx="9699969" cy="7617725"/>
          </a:xfrm>
          <a:prstGeom prst="rect">
            <a:avLst/>
          </a:prstGeom>
        </p:spPr>
      </p:pic>
      <p:sp>
        <p:nvSpPr>
          <p:cNvPr id="17" name="文本框 5">
            <a:extLst>
              <a:ext uri="{FF2B5EF4-FFF2-40B4-BE49-F238E27FC236}">
                <a16:creationId xmlns:a16="http://schemas.microsoft.com/office/drawing/2014/main" xmlns="" id="{429EC944-2ECD-4973-B9E3-2B0FB73BF9F6}"/>
              </a:ext>
            </a:extLst>
          </p:cNvPr>
          <p:cNvSpPr txBox="1"/>
          <p:nvPr/>
        </p:nvSpPr>
        <p:spPr>
          <a:xfrm>
            <a:off x="2986105" y="1344566"/>
            <a:ext cx="3589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tập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xmlns="" id="{DF8D1C8C-9795-4D04-AF2E-87F85B2A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5970187" y="2162995"/>
            <a:ext cx="3107326" cy="603235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919E8AF8-FF3B-497D-A88D-8A757F7FF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4" y="3429000"/>
            <a:ext cx="2619691" cy="3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777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D8754086-B8A3-4B1D-97F7-B61256389F52}"/>
              </a:ext>
            </a:extLst>
          </p:cNvPr>
          <p:cNvSpPr txBox="1"/>
          <p:nvPr/>
        </p:nvSpPr>
        <p:spPr>
          <a:xfrm>
            <a:off x="758853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5073589" y="647299"/>
            <a:ext cx="3878852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589101" y="690462"/>
            <a:ext cx="821496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1C5C0A-058A-4DC0-B27A-AB95212EEA43}"/>
              </a:ext>
            </a:extLst>
          </p:cNvPr>
          <p:cNvSpPr txBox="1"/>
          <p:nvPr/>
        </p:nvSpPr>
        <p:spPr>
          <a:xfrm>
            <a:off x="2232007" y="2267344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3720651" y="2141926"/>
                <a:ext cx="33342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35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4004320" y="2143903"/>
                <a:ext cx="1463066" cy="160620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5128411" y="2098582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3451461" y="3361646"/>
                <a:ext cx="788449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4046623" y="3353223"/>
                <a:ext cx="1463066" cy="1597038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5001434" y="3331030"/>
                <a:ext cx="1315398" cy="159408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978536"/>
              </a:xfrm>
              <a:prstGeom prst="rect">
                <a:avLst/>
              </a:prstGeom>
              <a:blipFill>
                <a:blip r:embed="rId11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463289" y="4731604"/>
                <a:ext cx="6144492" cy="225240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9" y="4731604"/>
                <a:ext cx="8192656" cy="1698412"/>
              </a:xfrm>
              <a:prstGeom prst="rect">
                <a:avLst/>
              </a:prstGeom>
              <a:blipFill>
                <a:blip r:embed="rId12"/>
                <a:stretch>
                  <a:fillRect l="-2232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543445" y="2072848"/>
                <a:ext cx="1950338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000544" cy="990654"/>
              </a:xfrm>
              <a:prstGeom prst="rect">
                <a:avLst/>
              </a:prstGeom>
              <a:blipFill>
                <a:blip r:embed="rId1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81" y="3186558"/>
            <a:ext cx="2778021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1676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90586"/>
            <a:ext cx="9144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D8754086-B8A3-4B1D-97F7-B61256389F52}"/>
              </a:ext>
            </a:extLst>
          </p:cNvPr>
          <p:cNvSpPr txBox="1"/>
          <p:nvPr/>
        </p:nvSpPr>
        <p:spPr>
          <a:xfrm>
            <a:off x="758853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5073589" y="647299"/>
            <a:ext cx="3878852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1249898" y="709161"/>
            <a:ext cx="8017865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1C5C0A-058A-4DC0-B27A-AB95212EEA43}"/>
              </a:ext>
            </a:extLst>
          </p:cNvPr>
          <p:cNvSpPr txBox="1"/>
          <p:nvPr/>
        </p:nvSpPr>
        <p:spPr>
          <a:xfrm>
            <a:off x="3799550" y="2341045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288194" y="2215627"/>
                <a:ext cx="37510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925" y="2215627"/>
                <a:ext cx="375103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571862" y="2217604"/>
                <a:ext cx="1463066" cy="89255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149" y="2217604"/>
                <a:ext cx="1950755" cy="892550"/>
              </a:xfrm>
              <a:prstGeom prst="rect">
                <a:avLst/>
              </a:prstGeom>
              <a:blipFill>
                <a:blip r:embed="rId6"/>
                <a:stretch>
                  <a:fillRect l="-968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6695955" y="2172283"/>
                <a:ext cx="1125625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939" y="2172283"/>
                <a:ext cx="1125625" cy="892550"/>
              </a:xfrm>
              <a:prstGeom prst="rect">
                <a:avLst/>
              </a:prstGeom>
              <a:blipFill>
                <a:blip r:embed="rId7"/>
                <a:stretch>
                  <a:fillRect l="-16848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5019003" y="3435348"/>
                <a:ext cx="788449" cy="10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004" y="3435347"/>
                <a:ext cx="1051265" cy="1037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614166" y="3426923"/>
                <a:ext cx="1463066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554" y="3426923"/>
                <a:ext cx="1950755" cy="900822"/>
              </a:xfrm>
              <a:prstGeom prst="rect">
                <a:avLst/>
              </a:prstGeom>
              <a:blipFill>
                <a:blip r:embed="rId9"/>
                <a:stretch>
                  <a:fillRect l="-9688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568977" y="3404731"/>
                <a:ext cx="1315398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636" y="3404731"/>
                <a:ext cx="1753864" cy="900822"/>
              </a:xfrm>
              <a:prstGeom prst="rect">
                <a:avLst/>
              </a:prstGeom>
              <a:blipFill>
                <a:blip r:embed="rId10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2247003" y="4622323"/>
                <a:ext cx="6608470" cy="225503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03" y="4622322"/>
                <a:ext cx="8811293" cy="1701041"/>
              </a:xfrm>
              <a:prstGeom prst="rect">
                <a:avLst/>
              </a:prstGeom>
              <a:blipFill>
                <a:blip r:embed="rId11"/>
                <a:stretch>
                  <a:fillRect l="-2075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2110988" y="2146549"/>
                <a:ext cx="2072679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650" y="2146549"/>
                <a:ext cx="2072679" cy="892550"/>
              </a:xfrm>
              <a:prstGeom prst="rect">
                <a:avLst/>
              </a:prstGeom>
              <a:blipFill>
                <a:blip r:embed="rId12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046DA0B3-92BC-4D42-B406-0F379365D6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85" y="3818902"/>
            <a:ext cx="2376388" cy="32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35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0382" y="-1233809"/>
            <a:ext cx="6414623" cy="7210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6C86C32-3DE0-49E3-B653-3F4AD31808E6}"/>
              </a:ext>
            </a:extLst>
          </p:cNvPr>
          <p:cNvSpPr txBox="1"/>
          <p:nvPr/>
        </p:nvSpPr>
        <p:spPr>
          <a:xfrm>
            <a:off x="1905709" y="522325"/>
            <a:ext cx="511356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01.</a:t>
            </a:r>
          </a:p>
          <a:p>
            <a:pPr algn="ctr"/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động</a:t>
            </a:r>
            <a:endParaRPr lang="zh-CN" altLang="en-US" sz="8000" dirty="0">
              <a:solidFill>
                <a:srgbClr val="EE5C71"/>
              </a:solidFill>
              <a:latin typeface="#9Slide07 SVNZiclets" panose="02000603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6044511" y="375558"/>
            <a:ext cx="4060165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4" y="2941886"/>
            <a:ext cx="2861993" cy="39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03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D8754086-B8A3-4B1D-97F7-B61256389F52}"/>
              </a:ext>
            </a:extLst>
          </p:cNvPr>
          <p:cNvSpPr txBox="1"/>
          <p:nvPr/>
        </p:nvSpPr>
        <p:spPr>
          <a:xfrm>
            <a:off x="758853" y="386142"/>
            <a:ext cx="42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5073589" y="647299"/>
            <a:ext cx="3878852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302577" y="606427"/>
            <a:ext cx="7813814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1C5C0A-058A-4DC0-B27A-AB95212EEA43}"/>
              </a:ext>
            </a:extLst>
          </p:cNvPr>
          <p:cNvSpPr txBox="1"/>
          <p:nvPr/>
        </p:nvSpPr>
        <p:spPr>
          <a:xfrm>
            <a:off x="2232007" y="2267344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3720651" y="2141926"/>
                <a:ext cx="333425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253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4004320" y="2143903"/>
                <a:ext cx="1463066" cy="159716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5128411" y="2098582"/>
                <a:ext cx="1156082" cy="979112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3451461" y="3361646"/>
                <a:ext cx="788449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4046623" y="3353223"/>
                <a:ext cx="1463066" cy="159716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5001434" y="3331030"/>
                <a:ext cx="1315398" cy="159466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10173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604650" y="4582090"/>
                <a:ext cx="6201618" cy="2244843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0" y="4582089"/>
                <a:ext cx="8268824" cy="1690845"/>
              </a:xfrm>
              <a:prstGeom prst="rect">
                <a:avLst/>
              </a:prstGeom>
              <a:blipFill>
                <a:blip r:embed="rId12"/>
                <a:stretch>
                  <a:fillRect l="-2211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543444" y="2072849"/>
                <a:ext cx="1931102" cy="981613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1931102" cy="981613"/>
              </a:xfrm>
              <a:prstGeom prst="rect">
                <a:avLst/>
              </a:prstGeom>
              <a:blipFill>
                <a:blip r:embed="rId13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2" y="3707655"/>
            <a:ext cx="2350238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57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xmlns="" id="{A7B6B95A-1A37-4BBC-B72E-D25A3B48398D}"/>
              </a:ext>
            </a:extLst>
          </p:cNvPr>
          <p:cNvSpPr/>
          <p:nvPr/>
        </p:nvSpPr>
        <p:spPr>
          <a:xfrm>
            <a:off x="1988032" y="1701733"/>
            <a:ext cx="5470794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6C86C32-3DE0-49E3-B653-3F4AD31808E6}"/>
              </a:ext>
            </a:extLst>
          </p:cNvPr>
          <p:cNvSpPr txBox="1"/>
          <p:nvPr/>
        </p:nvSpPr>
        <p:spPr>
          <a:xfrm>
            <a:off x="2777382" y="2355501"/>
            <a:ext cx="3589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</a:t>
            </a:r>
          </a:p>
          <a:p>
            <a:pPr algn="ctr"/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dò</a:t>
            </a:r>
            <a:endParaRPr lang="zh-CN" altLang="en-US" sz="8800" dirty="0">
              <a:solidFill>
                <a:schemeClr val="bg1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3"/>
            <a:ext cx="3384743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5914251" y="1925905"/>
            <a:ext cx="3147125" cy="6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252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>
            <a:extLst>
              <a:ext uri="{FF2B5EF4-FFF2-40B4-BE49-F238E27FC236}">
                <a16:creationId xmlns:a16="http://schemas.microsoft.com/office/drawing/2014/main" xmlns="" id="{3D8143CF-0366-4AD9-96FD-CBA3EED9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1617" y="-1417320"/>
            <a:ext cx="9699969" cy="827531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xmlns="" id="{7E4524D6-9849-4D83-A0CB-E2FCFDE7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687172" y="838584"/>
            <a:ext cx="8168309" cy="6083176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xmlns="" id="{639B2A7F-3AEA-4386-A001-061BF3DA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5901"/>
            <a:ext cx="758852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xmlns="" id="{EE11BB8B-667D-4CE9-B83C-EE8C237626A0}"/>
              </a:ext>
            </a:extLst>
          </p:cNvPr>
          <p:cNvSpPr txBox="1"/>
          <p:nvPr/>
        </p:nvSpPr>
        <p:spPr>
          <a:xfrm>
            <a:off x="3943208" y="312148"/>
            <a:ext cx="151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8A7EFB6-C773-4805-A678-D3BFD2383AC1}"/>
              </a:ext>
            </a:extLst>
          </p:cNvPr>
          <p:cNvCxnSpPr>
            <a:cxnSpLocks/>
          </p:cNvCxnSpPr>
          <p:nvPr/>
        </p:nvCxnSpPr>
        <p:spPr>
          <a:xfrm>
            <a:off x="5509648" y="647299"/>
            <a:ext cx="344279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700A12C-41FF-423F-91B5-47164ED8F8B1}"/>
              </a:ext>
            </a:extLst>
          </p:cNvPr>
          <p:cNvCxnSpPr>
            <a:cxnSpLocks/>
          </p:cNvCxnSpPr>
          <p:nvPr/>
        </p:nvCxnSpPr>
        <p:spPr>
          <a:xfrm>
            <a:off x="687172" y="647299"/>
            <a:ext cx="3206777" cy="1879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F9391C9-92C8-4057-AC86-DD08A8B51084}"/>
              </a:ext>
            </a:extLst>
          </p:cNvPr>
          <p:cNvSpPr txBox="1"/>
          <p:nvPr/>
        </p:nvSpPr>
        <p:spPr>
          <a:xfrm>
            <a:off x="1693270" y="2649221"/>
            <a:ext cx="48180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các bài tập 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1F99FC0-A059-479A-972D-1DADF5B3FCAB}"/>
              </a:ext>
            </a:extLst>
          </p:cNvPr>
          <p:cNvSpPr txBox="1"/>
          <p:nvPr/>
        </p:nvSpPr>
        <p:spPr>
          <a:xfrm>
            <a:off x="1693271" y="3839285"/>
            <a:ext cx="66665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 bị bài sau “</a:t>
            </a:r>
            <a:r>
              <a:rPr lang="vi-VN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đồng mẫu số các phân số </a:t>
            </a:r>
            <a:r>
              <a:rPr lang="vi-VN" sz="5400" b="1" i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(TT)”.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îṥḷïḋê">
            <a:extLst>
              <a:ext uri="{FF2B5EF4-FFF2-40B4-BE49-F238E27FC236}">
                <a16:creationId xmlns:a16="http://schemas.microsoft.com/office/drawing/2014/main" xmlns="" id="{25022B90-53A4-4656-A22A-A0BC773A2266}"/>
              </a:ext>
            </a:extLst>
          </p:cNvPr>
          <p:cNvSpPr/>
          <p:nvPr/>
        </p:nvSpPr>
        <p:spPr bwMode="auto">
          <a:xfrm>
            <a:off x="1364239" y="3037219"/>
            <a:ext cx="329032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  <p:sp>
        <p:nvSpPr>
          <p:cNvPr id="39" name="îṥḷïḋê">
            <a:extLst>
              <a:ext uri="{FF2B5EF4-FFF2-40B4-BE49-F238E27FC236}">
                <a16:creationId xmlns:a16="http://schemas.microsoft.com/office/drawing/2014/main" xmlns="" id="{6CEC084E-C142-467D-94CE-4961A2D549C8}"/>
              </a:ext>
            </a:extLst>
          </p:cNvPr>
          <p:cNvSpPr/>
          <p:nvPr/>
        </p:nvSpPr>
        <p:spPr bwMode="auto">
          <a:xfrm>
            <a:off x="1364239" y="4159933"/>
            <a:ext cx="329032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57956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69382" y="0"/>
            <a:ext cx="9143985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xmlns="" id="{1D60614F-3016-4B39-8577-FF48418562CC}"/>
              </a:ext>
            </a:extLst>
          </p:cNvPr>
          <p:cNvSpPr/>
          <p:nvPr/>
        </p:nvSpPr>
        <p:spPr>
          <a:xfrm>
            <a:off x="320560" y="4193495"/>
            <a:ext cx="2154647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B820425-D41E-456F-88DE-EA0A9517DA04}"/>
              </a:ext>
            </a:extLst>
          </p:cNvPr>
          <p:cNvSpPr txBox="1"/>
          <p:nvPr/>
        </p:nvSpPr>
        <p:spPr>
          <a:xfrm>
            <a:off x="376599" y="4763992"/>
            <a:ext cx="2419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4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Chúc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0769F66D-69FA-4597-AA20-CF36E7D9DE3F}"/>
              </a:ext>
            </a:extLst>
          </p:cNvPr>
          <p:cNvSpPr/>
          <p:nvPr/>
        </p:nvSpPr>
        <p:spPr>
          <a:xfrm>
            <a:off x="2283119" y="3295437"/>
            <a:ext cx="2154647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5528E01-C62D-4A8E-807E-474A1F166790}"/>
              </a:ext>
            </a:extLst>
          </p:cNvPr>
          <p:cNvSpPr txBox="1"/>
          <p:nvPr/>
        </p:nvSpPr>
        <p:spPr>
          <a:xfrm>
            <a:off x="2589736" y="3789990"/>
            <a:ext cx="212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xmlns="" id="{F116FCF2-AF5A-402A-9963-E8440D08E099}"/>
              </a:ext>
            </a:extLst>
          </p:cNvPr>
          <p:cNvSpPr/>
          <p:nvPr/>
        </p:nvSpPr>
        <p:spPr>
          <a:xfrm>
            <a:off x="3920155" y="4079155"/>
            <a:ext cx="2154647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9260B113-088D-45F1-A6CB-48D4D86775FB}"/>
              </a:ext>
            </a:extLst>
          </p:cNvPr>
          <p:cNvSpPr txBox="1"/>
          <p:nvPr/>
        </p:nvSpPr>
        <p:spPr>
          <a:xfrm>
            <a:off x="4432338" y="4828292"/>
            <a:ext cx="14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em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xmlns="" id="{4EA056B4-1D73-4B21-BEFB-EE3B81E2E5E6}"/>
              </a:ext>
            </a:extLst>
          </p:cNvPr>
          <p:cNvSpPr/>
          <p:nvPr/>
        </p:nvSpPr>
        <p:spPr>
          <a:xfrm>
            <a:off x="5366072" y="3074478"/>
            <a:ext cx="2154647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xmlns="" id="{33552158-A8C5-4281-B1E0-BD8E0849ADE3}"/>
              </a:ext>
            </a:extLst>
          </p:cNvPr>
          <p:cNvSpPr txBox="1"/>
          <p:nvPr/>
        </p:nvSpPr>
        <p:spPr>
          <a:xfrm>
            <a:off x="5791629" y="3598659"/>
            <a:ext cx="1639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học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xmlns="" id="{EB7F873F-CA8D-411D-B9E8-34779726EB08}"/>
              </a:ext>
            </a:extLst>
          </p:cNvPr>
          <p:cNvSpPr/>
          <p:nvPr/>
        </p:nvSpPr>
        <p:spPr>
          <a:xfrm>
            <a:off x="6989338" y="4150516"/>
            <a:ext cx="2154647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5F9F6E3F-9D89-4D85-81B1-B4BD957771D7}"/>
              </a:ext>
            </a:extLst>
          </p:cNvPr>
          <p:cNvSpPr txBox="1"/>
          <p:nvPr/>
        </p:nvSpPr>
        <p:spPr>
          <a:xfrm>
            <a:off x="7517585" y="4805653"/>
            <a:ext cx="1708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tốt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6282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9" grpId="0" animBg="1"/>
      <p:bldP spid="10" grpId="0"/>
      <p:bldP spid="11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0" y="1379219"/>
            <a:ext cx="2292003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Ong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1853945" y="198119"/>
            <a:ext cx="2055116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non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088061" y="2560319"/>
            <a:ext cx="2228975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3471003" y="1379219"/>
            <a:ext cx="214312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học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1" y="3421286"/>
            <a:ext cx="266561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2448" y="198119"/>
            <a:ext cx="1697607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917817" y="598821"/>
                <a:ext cx="5880259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1304" t="-9630" b="-1111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98ECE88-115D-4A1D-8452-F943FF1AC741}"/>
                  </a:ext>
                </a:extLst>
              </p:cNvPr>
              <p:cNvSpPr/>
              <p:nvPr/>
            </p:nvSpPr>
            <p:spPr>
              <a:xfrm>
                <a:off x="296212" y="5724064"/>
                <a:ext cx="1920440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6962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91" y="2812731"/>
            <a:ext cx="2200752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88E5E567-B90E-4275-AC51-C8D58F3AA2A7}"/>
                  </a:ext>
                </a:extLst>
              </p:cNvPr>
              <p:cNvSpPr/>
              <p:nvPr/>
            </p:nvSpPr>
            <p:spPr>
              <a:xfrm>
                <a:off x="3379150" y="5724064"/>
                <a:ext cx="1920440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70" y="2812731"/>
            <a:ext cx="2200752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/>
              <p:nvPr/>
            </p:nvSpPr>
            <p:spPr>
              <a:xfrm>
                <a:off x="6402029" y="5724064"/>
                <a:ext cx="1920440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484145"/>
                <a:ext cx="5880259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……………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08" b="-370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32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394891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24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50938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484145"/>
                <a:ext cx="5880259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………….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089" b="-5185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11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58370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26" y="2789727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69359" y="5747068"/>
            <a:ext cx="242662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DF2A6361-C2B4-4CA2-B0B3-988776D35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484145"/>
                <a:ext cx="5880259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……..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t="-8224" b="-8882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15 :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97" y="2789727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387456" y="570106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:15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75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334183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: 15</a:t>
            </a:r>
          </a:p>
        </p:txBody>
      </p:sp>
    </p:spTree>
    <p:extLst>
      <p:ext uri="{BB962C8B-B14F-4D97-AF65-F5344CB8AC3E}">
        <p14:creationId xmlns:p14="http://schemas.microsoft.com/office/powerpoint/2010/main" val="25109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xmlns="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71" y="-207557"/>
            <a:ext cx="917874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17386" y="1203615"/>
            <a:ext cx="9143985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xmlns="" id="{1D60614F-3016-4B39-8577-FF48418562CC}"/>
              </a:ext>
            </a:extLst>
          </p:cNvPr>
          <p:cNvSpPr/>
          <p:nvPr/>
        </p:nvSpPr>
        <p:spPr>
          <a:xfrm>
            <a:off x="17386" y="5106013"/>
            <a:ext cx="139131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B820425-D41E-456F-88DE-EA0A9517DA04}"/>
              </a:ext>
            </a:extLst>
          </p:cNvPr>
          <p:cNvSpPr txBox="1"/>
          <p:nvPr/>
        </p:nvSpPr>
        <p:spPr>
          <a:xfrm>
            <a:off x="105292" y="5506548"/>
            <a:ext cx="162821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0769F66D-69FA-4597-AA20-CF36E7D9DE3F}"/>
              </a:ext>
            </a:extLst>
          </p:cNvPr>
          <p:cNvSpPr/>
          <p:nvPr/>
        </p:nvSpPr>
        <p:spPr>
          <a:xfrm>
            <a:off x="1258531" y="4569675"/>
            <a:ext cx="1537989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5528E01-C62D-4A8E-807E-474A1F166790}"/>
              </a:ext>
            </a:extLst>
          </p:cNvPr>
          <p:cNvSpPr txBox="1"/>
          <p:nvPr/>
        </p:nvSpPr>
        <p:spPr>
          <a:xfrm>
            <a:off x="1303301" y="4942276"/>
            <a:ext cx="190410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xmlns="" id="{F116FCF2-AF5A-402A-9963-E8440D08E099}"/>
              </a:ext>
            </a:extLst>
          </p:cNvPr>
          <p:cNvSpPr/>
          <p:nvPr/>
        </p:nvSpPr>
        <p:spPr>
          <a:xfrm>
            <a:off x="2684206" y="4816349"/>
            <a:ext cx="1628213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9260B113-088D-45F1-A6CB-48D4D86775FB}"/>
              </a:ext>
            </a:extLst>
          </p:cNvPr>
          <p:cNvSpPr txBox="1"/>
          <p:nvPr/>
        </p:nvSpPr>
        <p:spPr>
          <a:xfrm>
            <a:off x="2816359" y="5147467"/>
            <a:ext cx="177404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云形 3">
            <a:extLst>
              <a:ext uri="{FF2B5EF4-FFF2-40B4-BE49-F238E27FC236}">
                <a16:creationId xmlns:a16="http://schemas.microsoft.com/office/drawing/2014/main" xmlns="" id="{E99FC0C8-83A6-4EB4-86AC-8DF8F1269C89}"/>
              </a:ext>
            </a:extLst>
          </p:cNvPr>
          <p:cNvSpPr/>
          <p:nvPr/>
        </p:nvSpPr>
        <p:spPr>
          <a:xfrm>
            <a:off x="4244443" y="5205669"/>
            <a:ext cx="1116623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xmlns="" id="{561D22E2-6FE6-4E72-A4CB-1E6DDEF22660}"/>
              </a:ext>
            </a:extLst>
          </p:cNvPr>
          <p:cNvSpPr txBox="1"/>
          <p:nvPr/>
        </p:nvSpPr>
        <p:spPr>
          <a:xfrm>
            <a:off x="4513002" y="5472582"/>
            <a:ext cx="77475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xmlns="" id="{E00044DB-6D0D-484D-8213-5A7E70643AA8}"/>
              </a:ext>
            </a:extLst>
          </p:cNvPr>
          <p:cNvSpPr/>
          <p:nvPr/>
        </p:nvSpPr>
        <p:spPr>
          <a:xfrm>
            <a:off x="5301267" y="4859379"/>
            <a:ext cx="131024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8A0514A3-AD8E-4AF0-8B1E-1661F3EAA9E5}"/>
              </a:ext>
            </a:extLst>
          </p:cNvPr>
          <p:cNvSpPr txBox="1"/>
          <p:nvPr/>
        </p:nvSpPr>
        <p:spPr>
          <a:xfrm>
            <a:off x="5380405" y="5189459"/>
            <a:ext cx="111662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xmlns="" id="{61D4DA84-731C-40DD-A1D4-6432D2B357C9}"/>
              </a:ext>
            </a:extLst>
          </p:cNvPr>
          <p:cNvSpPr/>
          <p:nvPr/>
        </p:nvSpPr>
        <p:spPr>
          <a:xfrm>
            <a:off x="6494184" y="4590021"/>
            <a:ext cx="1767577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0B1AA16C-0FC0-4FC7-A3D7-51D5C214CF73}"/>
              </a:ext>
            </a:extLst>
          </p:cNvPr>
          <p:cNvSpPr txBox="1"/>
          <p:nvPr/>
        </p:nvSpPr>
        <p:spPr>
          <a:xfrm>
            <a:off x="6621177" y="5036619"/>
            <a:ext cx="177404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xmlns="" id="{DAF1D150-3F6D-4059-ACAE-622952C6A0C1}"/>
              </a:ext>
            </a:extLst>
          </p:cNvPr>
          <p:cNvSpPr/>
          <p:nvPr/>
        </p:nvSpPr>
        <p:spPr>
          <a:xfrm>
            <a:off x="8010083" y="5242682"/>
            <a:ext cx="1118576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xmlns="" id="{E71AA327-7290-474E-8CA7-89DD8C9B9A45}"/>
              </a:ext>
            </a:extLst>
          </p:cNvPr>
          <p:cNvSpPr txBox="1"/>
          <p:nvPr/>
        </p:nvSpPr>
        <p:spPr>
          <a:xfrm>
            <a:off x="8281100" y="5653557"/>
            <a:ext cx="67926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xmlns="" id="{D5894187-10CC-4815-9199-DA4E72D7577A}"/>
              </a:ext>
            </a:extLst>
          </p:cNvPr>
          <p:cNvSpPr/>
          <p:nvPr/>
        </p:nvSpPr>
        <p:spPr>
          <a:xfrm rot="979610">
            <a:off x="7148584" y="323185"/>
            <a:ext cx="1641465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D39F5-3187-41D8-96BE-8F3591FD722E}"/>
              </a:ext>
            </a:extLst>
          </p:cNvPr>
          <p:cNvSpPr txBox="1"/>
          <p:nvPr/>
        </p:nvSpPr>
        <p:spPr>
          <a:xfrm rot="1055262">
            <a:off x="7126572" y="265689"/>
            <a:ext cx="197922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xmlns="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8212259" y="1155061"/>
            <a:ext cx="1071412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6479732" y="526167"/>
            <a:ext cx="1402755" cy="9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78" y="-996043"/>
            <a:ext cx="6140576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46149" y="-1"/>
            <a:ext cx="9144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6C86C32-3DE0-49E3-B653-3F4AD31808E6}"/>
              </a:ext>
            </a:extLst>
          </p:cNvPr>
          <p:cNvSpPr txBox="1"/>
          <p:nvPr/>
        </p:nvSpPr>
        <p:spPr>
          <a:xfrm>
            <a:off x="3553639" y="1411480"/>
            <a:ext cx="3589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phá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772252" y="682150"/>
            <a:ext cx="4786087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65" y="3869872"/>
            <a:ext cx="2251886" cy="3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009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1039</Words>
  <Application>Microsoft Office PowerPoint</Application>
  <PresentationFormat>On-screen Show (4:3)</PresentationFormat>
  <Paragraphs>118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2022-02-07T01:41:22Z</dcterms:created>
  <dcterms:modified xsi:type="dcterms:W3CDTF">2022-02-07T01:43:20Z</dcterms:modified>
</cp:coreProperties>
</file>