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1D441-D9D7-4A8B-9DAD-E880C602D1AF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6F77F-19A0-414C-AB48-A6D2A703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734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170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69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1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699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786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12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746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343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07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141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47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439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376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42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26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2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34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52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726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50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9EE-CC8A-4255-91A5-7AF3CF7F884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32DD-EE54-4EC2-9337-A85D4C71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8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9EE-CC8A-4255-91A5-7AF3CF7F884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32DD-EE54-4EC2-9337-A85D4C71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2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9EE-CC8A-4255-91A5-7AF3CF7F884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32DD-EE54-4EC2-9337-A85D4C71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4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4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4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4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9EE-CC8A-4255-91A5-7AF3CF7F884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32DD-EE54-4EC2-9337-A85D4C71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9EE-CC8A-4255-91A5-7AF3CF7F884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32DD-EE54-4EC2-9337-A85D4C71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0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9EE-CC8A-4255-91A5-7AF3CF7F884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32DD-EE54-4EC2-9337-A85D4C71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9EE-CC8A-4255-91A5-7AF3CF7F884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32DD-EE54-4EC2-9337-A85D4C71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9EE-CC8A-4255-91A5-7AF3CF7F884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32DD-EE54-4EC2-9337-A85D4C71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9EE-CC8A-4255-91A5-7AF3CF7F884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32DD-EE54-4EC2-9337-A85D4C71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2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9EE-CC8A-4255-91A5-7AF3CF7F884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32DD-EE54-4EC2-9337-A85D4C71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9EE-CC8A-4255-91A5-7AF3CF7F884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32DD-EE54-4EC2-9337-A85D4C71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9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D09EE-CC8A-4255-91A5-7AF3CF7F884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C32DD-EE54-4EC2-9337-A85D4C710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3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37.png"/><Relationship Id="rId10" Type="http://schemas.microsoft.com/office/2007/relationships/hdphoto" Target="../media/hdphoto20.wdp"/><Relationship Id="rId4" Type="http://schemas.openxmlformats.org/officeDocument/2006/relationships/image" Target="../media/image440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5.png"/><Relationship Id="rId3" Type="http://schemas.openxmlformats.org/officeDocument/2006/relationships/image" Target="../media/image38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11" Type="http://schemas.openxmlformats.org/officeDocument/2006/relationships/image" Target="NULL"/><Relationship Id="rId15" Type="http://schemas.microsoft.com/office/2007/relationships/hdphoto" Target="../media/hdphoto20.wdp"/><Relationship Id="rId10" Type="http://schemas.openxmlformats.org/officeDocument/2006/relationships/image" Target="../media/image520.png"/><Relationship Id="rId4" Type="http://schemas.microsoft.com/office/2007/relationships/hdphoto" Target="../media/hdphoto19.wdp"/><Relationship Id="rId9" Type="http://schemas.openxmlformats.org/officeDocument/2006/relationships/image" Target="../media/image510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3" Type="http://schemas.openxmlformats.org/officeDocument/2006/relationships/image" Target="../media/image44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png"/><Relationship Id="rId5" Type="http://schemas.openxmlformats.org/officeDocument/2006/relationships/image" Target="../media/image41.png"/><Relationship Id="rId10" Type="http://schemas.openxmlformats.org/officeDocument/2006/relationships/image" Target="../media/image700.png"/><Relationship Id="rId4" Type="http://schemas.microsoft.com/office/2007/relationships/hdphoto" Target="../media/hdphoto21.wdp"/><Relationship Id="rId1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5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6.png"/><Relationship Id="rId5" Type="http://schemas.openxmlformats.org/officeDocument/2006/relationships/image" Target="../media/image46.png"/><Relationship Id="rId10" Type="http://schemas.openxmlformats.org/officeDocument/2006/relationships/image" Target="../media/image75.png"/><Relationship Id="rId4" Type="http://schemas.microsoft.com/office/2007/relationships/hdphoto" Target="../media/hdphoto22.wdp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3" Type="http://schemas.openxmlformats.org/officeDocument/2006/relationships/image" Target="../media/image47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84.png"/><Relationship Id="rId5" Type="http://schemas.openxmlformats.org/officeDocument/2006/relationships/image" Target="../media/image51.png"/><Relationship Id="rId15" Type="http://schemas.openxmlformats.org/officeDocument/2006/relationships/image" Target="../media/image88.png"/><Relationship Id="rId4" Type="http://schemas.microsoft.com/office/2007/relationships/hdphoto" Target="../media/hdphoto23.wdp"/><Relationship Id="rId1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5.wdp"/><Relationship Id="rId5" Type="http://schemas.openxmlformats.org/officeDocument/2006/relationships/image" Target="../media/image53.png"/><Relationship Id="rId4" Type="http://schemas.microsoft.com/office/2007/relationships/hdphoto" Target="../media/hdphoto24.wdp"/><Relationship Id="rId9" Type="http://schemas.microsoft.com/office/2007/relationships/hdphoto" Target="../media/hdphoto2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94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93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92.png"/><Relationship Id="rId5" Type="http://schemas.openxmlformats.org/officeDocument/2006/relationships/image" Target="../media/image64.png"/><Relationship Id="rId15" Type="http://schemas.openxmlformats.org/officeDocument/2006/relationships/image" Target="../media/image96.png"/><Relationship Id="rId10" Type="http://schemas.openxmlformats.org/officeDocument/2006/relationships/image" Target="../media/image910.png"/><Relationship Id="rId4" Type="http://schemas.openxmlformats.org/officeDocument/2006/relationships/image" Target="../media/image32.png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68.png"/><Relationship Id="rId7" Type="http://schemas.openxmlformats.org/officeDocument/2006/relationships/image" Target="../media/image101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64.png"/><Relationship Id="rId5" Type="http://schemas.openxmlformats.org/officeDocument/2006/relationships/image" Target="../media/image99.png"/><Relationship Id="rId1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98.png"/><Relationship Id="rId9" Type="http://schemas.openxmlformats.org/officeDocument/2006/relationships/image" Target="../media/image63.png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66.png"/><Relationship Id="rId7" Type="http://schemas.openxmlformats.org/officeDocument/2006/relationships/image" Target="../media/image108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64.png"/><Relationship Id="rId5" Type="http://schemas.openxmlformats.org/officeDocument/2006/relationships/image" Target="../media/image106.png"/><Relationship Id="rId15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105.png"/><Relationship Id="rId9" Type="http://schemas.openxmlformats.org/officeDocument/2006/relationships/image" Target="../media/image63.png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7.png"/><Relationship Id="rId5" Type="http://schemas.openxmlformats.org/officeDocument/2006/relationships/image" Target="../media/image3.png"/><Relationship Id="rId10" Type="http://schemas.openxmlformats.org/officeDocument/2006/relationships/image" Target="../media/image66.png"/><Relationship Id="rId4" Type="http://schemas.openxmlformats.org/officeDocument/2006/relationships/image" Target="../media/image2.png"/><Relationship Id="rId9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7.xml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14.png"/><Relationship Id="rId21" Type="http://schemas.openxmlformats.org/officeDocument/2006/relationships/image" Target="../media/image23.png"/><Relationship Id="rId34" Type="http://schemas.openxmlformats.org/officeDocument/2006/relationships/image" Target="../media/image43.sv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slide" Target="slide8.xml"/><Relationship Id="rId20" Type="http://schemas.microsoft.com/office/2007/relationships/hdphoto" Target="../media/hdphoto9.wdp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24" Type="http://schemas.microsoft.com/office/2007/relationships/hdphoto" Target="../media/hdphoto11.wdp"/><Relationship Id="rId32" Type="http://schemas.openxmlformats.org/officeDocument/2006/relationships/image" Target="../media/image28.png"/><Relationship Id="rId37" Type="http://schemas.openxmlformats.org/officeDocument/2006/relationships/slide" Target="slide9.xml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openxmlformats.org/officeDocument/2006/relationships/image" Target="../media/image24.png"/><Relationship Id="rId28" Type="http://schemas.microsoft.com/office/2007/relationships/hdphoto" Target="../media/hdphoto13.wdp"/><Relationship Id="rId36" Type="http://schemas.microsoft.com/office/2007/relationships/hdphoto" Target="../media/hdphoto14.wdp"/><Relationship Id="rId10" Type="http://schemas.openxmlformats.org/officeDocument/2006/relationships/slide" Target="slide6.xml"/><Relationship Id="rId19" Type="http://schemas.openxmlformats.org/officeDocument/2006/relationships/image" Target="../media/image22.png"/><Relationship Id="rId31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microsoft.com/office/2007/relationships/hdphoto" Target="../media/hdphoto5.wdp"/><Relationship Id="rId14" Type="http://schemas.openxmlformats.org/officeDocument/2006/relationships/image" Target="../media/image20.png"/><Relationship Id="rId22" Type="http://schemas.microsoft.com/office/2007/relationships/hdphoto" Target="../media/hdphoto10.wdp"/><Relationship Id="rId27" Type="http://schemas.openxmlformats.org/officeDocument/2006/relationships/image" Target="../media/image26.png"/><Relationship Id="rId30" Type="http://schemas.microsoft.com/office/2007/relationships/hdphoto" Target="../media/hdphoto2.wdp"/><Relationship Id="rId35" Type="http://schemas.openxmlformats.org/officeDocument/2006/relationships/image" Target="../media/image29.png"/><Relationship Id="rId8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43.svg"/><Relationship Id="rId3" Type="http://schemas.openxmlformats.org/officeDocument/2006/relationships/audio" Target="../media/audio1.wav"/><Relationship Id="rId7" Type="http://schemas.microsoft.com/office/2007/relationships/hdphoto" Target="../media/hdphoto1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microsoft.com/office/2007/relationships/hdphoto" Target="../media/hdphoto15.wdp"/><Relationship Id="rId15" Type="http://schemas.openxmlformats.org/officeDocument/2006/relationships/image" Target="../media/image33.png"/><Relationship Id="rId10" Type="http://schemas.microsoft.com/office/2007/relationships/hdphoto" Target="../media/hdphoto6.wdp"/><Relationship Id="rId4" Type="http://schemas.openxmlformats.org/officeDocument/2006/relationships/image" Target="../media/image30.png"/><Relationship Id="rId9" Type="http://schemas.openxmlformats.org/officeDocument/2006/relationships/image" Target="../media/image19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8.png"/><Relationship Id="rId3" Type="http://schemas.openxmlformats.org/officeDocument/2006/relationships/slide" Target="slide5.xml"/><Relationship Id="rId7" Type="http://schemas.microsoft.com/office/2007/relationships/hdphoto" Target="../media/hdphoto1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microsoft.com/office/2007/relationships/hdphoto" Target="../media/hdphoto7.wdp"/><Relationship Id="rId15" Type="http://schemas.openxmlformats.org/officeDocument/2006/relationships/image" Target="../media/image43.sv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microsoft.com/office/2007/relationships/hdphoto" Target="../media/hdphoto17.wdp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microsoft.com/office/2007/relationships/hdphoto" Target="../media/hdphoto18.wdp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11" Type="http://schemas.openxmlformats.org/officeDocument/2006/relationships/image" Target="../media/image32.png"/><Relationship Id="rId5" Type="http://schemas.microsoft.com/office/2007/relationships/hdphoto" Target="../media/hdphoto14.wdp"/><Relationship Id="rId15" Type="http://schemas.openxmlformats.org/officeDocument/2006/relationships/image" Target="../media/image28.png"/><Relationship Id="rId10" Type="http://schemas.microsoft.com/office/2007/relationships/hdphoto" Target="../media/hdphoto8.wdp"/><Relationship Id="rId4" Type="http://schemas.openxmlformats.org/officeDocument/2006/relationships/image" Target="../media/image29.png"/><Relationship Id="rId9" Type="http://schemas.openxmlformats.org/officeDocument/2006/relationships/image" Target="../media/image21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6.jp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N 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" y="0"/>
            <a:ext cx="9141291" cy="6858000"/>
          </a:xfrm>
          <a:prstGeom prst="rect">
            <a:avLst/>
          </a:prstGeom>
        </p:spPr>
      </p:pic>
      <p:pic>
        <p:nvPicPr>
          <p:cNvPr id="3" name="MN 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8" y="3985882"/>
            <a:ext cx="3870640" cy="2747037"/>
          </a:xfrm>
          <a:prstGeom prst="rect">
            <a:avLst/>
          </a:prstGeom>
        </p:spPr>
      </p:pic>
      <p:pic>
        <p:nvPicPr>
          <p:cNvPr id="4" name="M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56" y="4688005"/>
            <a:ext cx="1158144" cy="2169996"/>
          </a:xfrm>
          <a:prstGeom prst="rect">
            <a:avLst/>
          </a:prstGeom>
        </p:spPr>
      </p:pic>
      <p:pic>
        <p:nvPicPr>
          <p:cNvPr id="5" name="MN 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713998"/>
            <a:ext cx="2733534" cy="1932367"/>
          </a:xfrm>
          <a:prstGeom prst="rect">
            <a:avLst/>
          </a:prstGeom>
        </p:spPr>
      </p:pic>
      <p:sp>
        <p:nvSpPr>
          <p:cNvPr id="10" name="Mn 3"/>
          <p:cNvSpPr/>
          <p:nvPr/>
        </p:nvSpPr>
        <p:spPr>
          <a:xfrm>
            <a:off x="3541363" y="1332583"/>
            <a:ext cx="2061270" cy="1231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19050">
                  <a:solidFill>
                    <a:schemeClr val="bg1"/>
                  </a:solidFill>
                  <a:prstDash val="sysDash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Toán</a:t>
            </a:r>
            <a:r>
              <a:rPr lang="en-US" sz="5400" dirty="0">
                <a:ln w="19050">
                  <a:solidFill>
                    <a:schemeClr val="bg1"/>
                  </a:solidFill>
                  <a:prstDash val="sysDash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4</a:t>
            </a:r>
          </a:p>
        </p:txBody>
      </p:sp>
      <p:sp>
        <p:nvSpPr>
          <p:cNvPr id="13" name="Mn 2"/>
          <p:cNvSpPr/>
          <p:nvPr/>
        </p:nvSpPr>
        <p:spPr>
          <a:xfrm>
            <a:off x="789552" y="1992941"/>
            <a:ext cx="75648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Quy</a:t>
            </a:r>
            <a:r>
              <a:rPr lang="en-US" sz="4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 </a:t>
            </a:r>
            <a:r>
              <a:rPr lang="en-US" sz="4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đồng</a:t>
            </a:r>
            <a:r>
              <a:rPr lang="en-US" sz="4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 </a:t>
            </a:r>
            <a:r>
              <a:rPr lang="en-US" sz="4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mẫu</a:t>
            </a:r>
            <a:r>
              <a:rPr lang="en-US" sz="4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 </a:t>
            </a:r>
            <a:r>
              <a:rPr lang="en-US" sz="4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số</a:t>
            </a:r>
            <a:r>
              <a:rPr lang="en-US" sz="4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 </a:t>
            </a:r>
            <a:r>
              <a:rPr lang="en-US" sz="4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các</a:t>
            </a:r>
            <a:r>
              <a:rPr lang="en-US" sz="4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 </a:t>
            </a:r>
            <a:r>
              <a:rPr lang="en-US" sz="4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phân</a:t>
            </a:r>
            <a:r>
              <a:rPr lang="en-US" sz="4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 </a:t>
            </a:r>
            <a:r>
              <a:rPr lang="en-US" sz="48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số</a:t>
            </a:r>
            <a:endParaRPr lang="en-US" sz="4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lossalis" panose="02040603050506020204" pitchFamily="18" charset="0"/>
            </a:endParaRPr>
          </a:p>
          <a:p>
            <a:pPr algn="ctr"/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(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tiếp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theo</a:t>
            </a:r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lossalis" panose="02040603050506020204" pitchFamily="18" charset="0"/>
              </a:rPr>
              <a:t>)</a:t>
            </a:r>
            <a:endParaRPr lang="en-US" sz="4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lossalis" panose="02040603050506020204" pitchFamily="18" charset="0"/>
            </a:endParaRPr>
          </a:p>
        </p:txBody>
      </p:sp>
      <p:sp>
        <p:nvSpPr>
          <p:cNvPr id="14" name="MN 1"/>
          <p:cNvSpPr/>
          <p:nvPr/>
        </p:nvSpPr>
        <p:spPr>
          <a:xfrm>
            <a:off x="760423" y="1959500"/>
            <a:ext cx="75648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Quy</a:t>
            </a:r>
            <a:r>
              <a:rPr lang="en-US" sz="4800" b="0" cap="none" spc="0" dirty="0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đồng</a:t>
            </a:r>
            <a:r>
              <a:rPr lang="en-US" sz="4800" b="0" cap="none" spc="0" dirty="0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mẫu</a:t>
            </a:r>
            <a:r>
              <a:rPr lang="en-US" sz="4800" b="0" cap="none" spc="0" dirty="0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số</a:t>
            </a:r>
            <a:r>
              <a:rPr lang="en-US" sz="4800" b="0" cap="none" spc="0" dirty="0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các</a:t>
            </a:r>
            <a:r>
              <a:rPr lang="en-US" sz="4800" b="0" cap="none" spc="0" dirty="0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phân</a:t>
            </a:r>
            <a:r>
              <a:rPr lang="en-US" sz="4800" b="0" cap="none" spc="0" dirty="0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 </a:t>
            </a:r>
            <a:r>
              <a:rPr lang="en-US" sz="4800" b="0" cap="none" spc="0" dirty="0" err="1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số</a:t>
            </a:r>
            <a:endParaRPr lang="en-US" sz="4800" b="0" cap="none" spc="0" dirty="0">
              <a:ln w="0"/>
              <a:solidFill>
                <a:srgbClr val="FF4C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UTM Colossalis" panose="02040603050506020204" pitchFamily="18" charset="0"/>
            </a:endParaRPr>
          </a:p>
          <a:p>
            <a:pPr algn="ctr"/>
            <a:r>
              <a:rPr lang="en-US" sz="4800" dirty="0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(</a:t>
            </a:r>
            <a:r>
              <a:rPr lang="en-US" sz="4800" dirty="0" err="1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tiếp</a:t>
            </a:r>
            <a:r>
              <a:rPr lang="en-US" sz="4800" dirty="0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theo</a:t>
            </a:r>
            <a:r>
              <a:rPr lang="en-US" sz="4800" dirty="0">
                <a:ln w="0"/>
                <a:solidFill>
                  <a:srgbClr val="FF4C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Colossalis" panose="02040603050506020204" pitchFamily="18" charset="0"/>
              </a:rPr>
              <a:t>)</a:t>
            </a:r>
            <a:endParaRPr lang="en-US" sz="4800" b="0" cap="none" spc="0" dirty="0">
              <a:ln w="0"/>
              <a:solidFill>
                <a:srgbClr val="FF4C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0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2119" y="193964"/>
            <a:ext cx="8395854" cy="6373091"/>
          </a:xfrm>
          <a:prstGeom prst="roundRect">
            <a:avLst/>
          </a:prstGeom>
          <a:solidFill>
            <a:schemeClr val="bg1">
              <a:alpha val="62000"/>
            </a:schemeClr>
          </a:solidFill>
          <a:ln w="28575">
            <a:solidFill>
              <a:schemeClr val="tx1"/>
            </a:solidFill>
            <a:prstDash val="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37803" y="1354854"/>
                <a:ext cx="8251570" cy="808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4C6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4C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4C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4C6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4C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4C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803" y="1016140"/>
                <a:ext cx="8251570" cy="808619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84620" y="285071"/>
            <a:ext cx="2189722" cy="945731"/>
            <a:chOff x="493675" y="334304"/>
            <a:chExt cx="2189722" cy="70929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849510" y="427343"/>
              <a:ext cx="1833887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u="sng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altLang="en-US" sz="2800" b="1" u="sng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u="sng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altLang="en-US" sz="2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lang="vi-VN" altLang="en-US" sz="2800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75" y="334304"/>
              <a:ext cx="711669" cy="70929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8108" y="2681116"/>
                <a:ext cx="8663876" cy="1695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28625" indent="-428625" algn="ctr" fontAlgn="base">
                  <a:spcBef>
                    <a:spcPct val="0"/>
                  </a:spcBef>
                  <a:spcAft>
                    <a:spcPct val="0"/>
                  </a:spcAft>
                  <a:buFont typeface="Wingdings 2" panose="05020102010507070707" pitchFamily="18" charset="2"/>
                  <a:buChar char="C"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Mẫu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b="1" dirty="0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chia </a:t>
                </a:r>
                <a:r>
                  <a:rPr lang="en-US" sz="3200" b="1" dirty="0" err="1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200" b="1" dirty="0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(12 : 6 = 2).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08" y="2010837"/>
                <a:ext cx="8663876" cy="1695785"/>
              </a:xfrm>
              <a:prstGeom prst="rect">
                <a:avLst/>
              </a:prstGeom>
              <a:blipFill>
                <a:blip r:embed="rId6"/>
                <a:stretch>
                  <a:fillRect l="-422" r="-633" b="-2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8" y="4209748"/>
            <a:ext cx="2680175" cy="300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418" y1="23165" x2="30357" y2="20380"/>
                        <a14:foregroundMark x1="24038" y1="11392" x2="37637" y2="18228"/>
                        <a14:foregroundMark x1="30632" y1="8861" x2="42033" y2="16456"/>
                        <a14:foregroundMark x1="5220" y1="24177" x2="7555" y2="41392"/>
                        <a14:foregroundMark x1="15659" y1="33291" x2="14835" y2="33291"/>
                        <a14:foregroundMark x1="40385" y1="25443" x2="45467" y2="32785"/>
                        <a14:foregroundMark x1="49038" y1="24304" x2="49863" y2="28228"/>
                        <a14:foregroundMark x1="79808" y1="4810" x2="90110" y2="10253"/>
                        <a14:foregroundMark x1="63599" y1="16203" x2="88049" y2="1899"/>
                        <a14:foregroundMark x1="74451" y1="6709" x2="57830" y2="14937"/>
                        <a14:foregroundMark x1="22253" y1="11139" x2="19368" y2="20000"/>
                        <a14:foregroundMark x1="19643" y1="23038" x2="11951" y2="34051"/>
                        <a14:foregroundMark x1="10577" y1="31646" x2="9066" y2="35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98" y="4134669"/>
            <a:ext cx="1100348" cy="255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0919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22119" y="193964"/>
            <a:ext cx="8395854" cy="6373091"/>
          </a:xfrm>
          <a:prstGeom prst="roundRect">
            <a:avLst/>
          </a:prstGeom>
          <a:solidFill>
            <a:schemeClr val="bg1">
              <a:alpha val="62000"/>
            </a:schemeClr>
          </a:solidFill>
          <a:ln w="28575">
            <a:solidFill>
              <a:schemeClr val="tx1"/>
            </a:solidFill>
            <a:prstDash val="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14" y="4201155"/>
            <a:ext cx="1981587" cy="300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27065" y="2856391"/>
                <a:ext cx="131179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  <m:r>
                            <a:rPr lang="en-US" alt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alt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  <m:r>
                            <a:rPr lang="en-US" alt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alt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65" y="2142293"/>
                <a:ext cx="1311796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180493" y="215799"/>
                <a:ext cx="6272864" cy="718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4C60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4C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4C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4C60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4C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4C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0493" y="161849"/>
                <a:ext cx="6272864" cy="718979"/>
              </a:xfrm>
              <a:prstGeom prst="rect">
                <a:avLst/>
              </a:prstGeom>
              <a:blipFill>
                <a:blip r:embed="rId7"/>
                <a:stretch>
                  <a:fillRect b="-102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84620" y="285071"/>
            <a:ext cx="2048200" cy="945731"/>
            <a:chOff x="493675" y="334304"/>
            <a:chExt cx="2048200" cy="70929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707988" y="415923"/>
              <a:ext cx="1833887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vi-V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75" y="334304"/>
              <a:ext cx="711669" cy="70929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591094" y="1133415"/>
                <a:ext cx="7843013" cy="1149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093" y="850061"/>
                <a:ext cx="7843013" cy="1149867"/>
              </a:xfrm>
              <a:prstGeom prst="rect">
                <a:avLst/>
              </a:prstGeom>
              <a:blipFill>
                <a:blip r:embed="rId9"/>
                <a:stretch>
                  <a:fillRect l="-1632" b="-137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150" y="2854511"/>
                <a:ext cx="519546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>
                              <a:solidFill>
                                <a:srgbClr val="00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50" y="2140883"/>
                <a:ext cx="519546" cy="7837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48522" y="3124658"/>
            <a:ext cx="48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7108" y="3102441"/>
            <a:ext cx="48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54171" y="2854511"/>
                <a:ext cx="519546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𝟏𝟒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171" y="2140883"/>
                <a:ext cx="519546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3170966" y="2627006"/>
                <a:ext cx="4861024" cy="808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0966" y="1970254"/>
                <a:ext cx="4861024" cy="808619"/>
              </a:xfrm>
              <a:prstGeom prst="rect">
                <a:avLst/>
              </a:prstGeom>
              <a:blipFill>
                <a:blip r:embed="rId12"/>
                <a:stretch>
                  <a:fillRect l="-2506"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939753" y="3940593"/>
                <a:ext cx="7056048" cy="1524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Như </a:t>
                </a:r>
                <a:r>
                  <a:rPr lang="en-US" altLang="en-US" sz="32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2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32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9753" y="2955444"/>
                <a:ext cx="7056048" cy="1524905"/>
              </a:xfrm>
              <a:prstGeom prst="rect">
                <a:avLst/>
              </a:prstGeom>
              <a:blipFill>
                <a:blip r:embed="rId13"/>
                <a:stretch>
                  <a:fillRect l="-2159" b="-48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7418" y1="23165" x2="30357" y2="20380"/>
                        <a14:foregroundMark x1="24038" y1="11392" x2="37637" y2="18228"/>
                        <a14:foregroundMark x1="30632" y1="8861" x2="42033" y2="16456"/>
                        <a14:foregroundMark x1="5220" y1="24177" x2="7555" y2="41392"/>
                        <a14:foregroundMark x1="15659" y1="33291" x2="14835" y2="33291"/>
                        <a14:foregroundMark x1="40385" y1="25443" x2="45467" y2="32785"/>
                        <a14:foregroundMark x1="49038" y1="24304" x2="49863" y2="28228"/>
                        <a14:foregroundMark x1="79808" y1="4810" x2="90110" y2="10253"/>
                        <a14:foregroundMark x1="63599" y1="16203" x2="88049" y2="1899"/>
                        <a14:foregroundMark x1="74451" y1="6709" x2="57830" y2="14937"/>
                        <a14:foregroundMark x1="22253" y1="11139" x2="19368" y2="20000"/>
                        <a14:foregroundMark x1="19643" y1="23038" x2="11951" y2="34051"/>
                        <a14:foregroundMark x1="10577" y1="31646" x2="9066" y2="35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9819"/>
            <a:ext cx="784620" cy="2022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936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6" grpId="0"/>
      <p:bldP spid="10" grpId="0"/>
      <p:bldP spid="4" grpId="0"/>
      <p:bldP spid="11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22119" y="193964"/>
            <a:ext cx="8395854" cy="6373091"/>
          </a:xfrm>
          <a:prstGeom prst="roundRect">
            <a:avLst/>
          </a:prstGeom>
          <a:solidFill>
            <a:schemeClr val="bg1">
              <a:alpha val="62000"/>
            </a:schemeClr>
          </a:solidFill>
          <a:ln w="28575">
            <a:solidFill>
              <a:schemeClr val="tx1"/>
            </a:solidFill>
            <a:prstDash val="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96017" y="2368999"/>
                <a:ext cx="131179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  <m:r>
                            <a:rPr lang="en-US" altLang="en-US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altLang="en-US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2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  <m:r>
                            <a:rPr lang="en-US" altLang="en-US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altLang="en-US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17" y="1776749"/>
                <a:ext cx="1311796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34733" y="302271"/>
            <a:ext cx="1939288" cy="718940"/>
            <a:chOff x="320992" y="351273"/>
            <a:chExt cx="2234225" cy="70929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721330" y="437832"/>
              <a:ext cx="18338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vi-V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92" y="351273"/>
              <a:ext cx="711669" cy="709298"/>
            </a:xfrm>
            <a:prstGeom prst="rect">
              <a:avLst/>
            </a:prstGeom>
          </p:spPr>
        </p:pic>
      </p:grp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17073" y="1021212"/>
            <a:ext cx="2718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MSC: </a:t>
            </a:r>
            <a:r>
              <a:rPr lang="en-US" alt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alt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576008" y="1252190"/>
            <a:ext cx="10391" cy="4255599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617302" y="1168092"/>
            <a:ext cx="397173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(MSC) 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681811" y="3131225"/>
            <a:ext cx="3429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2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en-US" sz="2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2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663504" y="3740140"/>
            <a:ext cx="3879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MSC </a:t>
            </a:r>
            <a:r>
              <a:rPr lang="en-US" alt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kia</a:t>
            </a:r>
            <a:r>
              <a:rPr lang="en-US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729063" y="4655522"/>
            <a:ext cx="38793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thương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kia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517073" y="1719494"/>
            <a:ext cx="2672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12: 6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31022" y="2334185"/>
                <a:ext cx="519546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1" i="1">
                              <a:solidFill>
                                <a:srgbClr val="00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2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022" y="1750638"/>
                <a:ext cx="519546" cy="668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476641" y="2564805"/>
            <a:ext cx="48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74021" y="2564805"/>
            <a:ext cx="43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19963" y="2365237"/>
                <a:ext cx="728053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𝟏𝟒</m:t>
                          </m:r>
                        </m:num>
                        <m:den>
                          <m:r>
                            <a:rPr lang="en-US" altLang="en-US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  <m:r>
                        <a:rPr lang="en-US" altLang="en-US" sz="2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;</m:t>
                      </m:r>
                    </m:oMath>
                  </m:oMathPara>
                </a14:m>
                <a:endParaRPr lang="en-US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62" y="1773928"/>
                <a:ext cx="728053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95890" y="3375422"/>
                <a:ext cx="3016121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iữ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  <m:r>
                      <a:rPr lang="en-US" altLang="en-US" sz="2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</m:oMath>
                </a14:m>
                <a:endPara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89" y="2531566"/>
                <a:ext cx="3016121" cy="718979"/>
              </a:xfrm>
              <a:prstGeom prst="rect">
                <a:avLst/>
              </a:prstGeom>
              <a:blipFill>
                <a:blip r:embed="rId8"/>
                <a:stretch>
                  <a:fillRect l="-3232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0846" y="4294051"/>
                <a:ext cx="4015244" cy="133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46" y="3220538"/>
                <a:ext cx="4015244" cy="1339277"/>
              </a:xfrm>
              <a:prstGeom prst="rect">
                <a:avLst/>
              </a:prstGeom>
              <a:blipFill>
                <a:blip r:embed="rId9"/>
                <a:stretch>
                  <a:fillRect l="-2432" r="-2432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5"/>
              <p:cNvSpPr txBox="1">
                <a:spLocks noChangeArrowheads="1"/>
              </p:cNvSpPr>
              <p:nvPr/>
            </p:nvSpPr>
            <p:spPr bwMode="auto">
              <a:xfrm>
                <a:off x="2180493" y="215799"/>
                <a:ext cx="6272864" cy="629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4C60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4C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4C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4C60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4C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kumimoji="0" lang="en-US" alt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4C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0493" y="161849"/>
                <a:ext cx="6272864" cy="629531"/>
              </a:xfrm>
              <a:prstGeom prst="rect">
                <a:avLst/>
              </a:prstGeom>
              <a:blipFill>
                <a:blip r:embed="rId10"/>
                <a:stretch>
                  <a:fillRect b="-67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8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  <p:bldP spid="17" grpId="0"/>
      <p:bldP spid="18" grpId="0" animBg="1"/>
      <p:bldP spid="19" grpId="0"/>
      <p:bldP spid="23" grpId="0"/>
      <p:bldP spid="24" grpId="0"/>
      <p:bldP spid="25" grpId="0"/>
      <p:bldP spid="27" grpId="0"/>
      <p:bldP spid="28" grpId="0"/>
      <p:bldP spid="29" grpId="0"/>
      <p:bldP spid="3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6060" y="495441"/>
            <a:ext cx="4488806" cy="2780921"/>
          </a:xfrm>
          <a:prstGeom prst="cloudCallout">
            <a:avLst>
              <a:gd name="adj1" fmla="val 63981"/>
              <a:gd name="adj2" fmla="val 39602"/>
            </a:avLst>
          </a:prstGeom>
          <a:solidFill>
            <a:srgbClr val="EB6883">
              <a:alpha val="83000"/>
            </a:srgbClr>
          </a:solidFill>
          <a:ln w="9525">
            <a:solidFill>
              <a:schemeClr val="tx1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Hãy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xem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nhanh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hơn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nhé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cs typeface="+mn-cs"/>
            </a:endParaRPr>
          </a:p>
        </p:txBody>
      </p:sp>
      <p:pic>
        <p:nvPicPr>
          <p:cNvPr id="4" name="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6" y="3464878"/>
            <a:ext cx="4239492" cy="32242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479" y="4601247"/>
            <a:ext cx="4211409" cy="1200329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US" sz="7200" b="1" dirty="0" err="1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</a:rPr>
              <a:t>Luyện</a:t>
            </a:r>
            <a:r>
              <a:rPr lang="en-US" sz="7200" b="1" dirty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</a:rPr>
              <a:t> </a:t>
            </a:r>
            <a:r>
              <a:rPr lang="en-US" sz="7200" b="1" dirty="0" err="1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0000" endA="300" endPos="50000" dist="29997" dir="5400000" sy="-100000" algn="bl" rotWithShape="0"/>
                </a:effectLst>
                <a:latin typeface="UTM Showcard" panose="02040603050506020204" pitchFamily="18" charset="0"/>
              </a:rPr>
              <a:t>tập</a:t>
            </a:r>
            <a:endParaRPr lang="en-US" sz="7200" b="1" dirty="0">
              <a:ln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0000" endA="300" endPos="50000" dist="29997" dir="5400000" sy="-100000" algn="bl" rotWithShape="0"/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322119" y="193964"/>
            <a:ext cx="8395854" cy="637309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151516" y="410201"/>
            <a:ext cx="70988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6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UTM Azuki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36396" y="2464825"/>
            <a:ext cx="2728926" cy="3467564"/>
            <a:chOff x="560844" y="1421787"/>
            <a:chExt cx="2728926" cy="2600673"/>
          </a:xfrm>
        </p:grpSpPr>
        <p:pic>
          <p:nvPicPr>
            <p:cNvPr id="5" name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6612">
              <a:off x="560844" y="1421787"/>
              <a:ext cx="2728926" cy="2600673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 rot="21019588">
              <a:off x="871968" y="2274493"/>
              <a:ext cx="1946423" cy="1473571"/>
            </a:xfrm>
            <a:prstGeom prst="rect">
              <a:avLst/>
            </a:prstGeom>
            <a:solidFill>
              <a:srgbClr val="4CB6BD">
                <a:alpha val="54000"/>
              </a:srgbClr>
            </a:solidFill>
            <a:ln w="5715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77582" y="2457655"/>
              <a:ext cx="1552575" cy="930275"/>
              <a:chOff x="1112838" y="1728788"/>
              <a:chExt cx="1552575" cy="930275"/>
            </a:xfrm>
          </p:grpSpPr>
          <p:sp>
            <p:nvSpPr>
              <p:cNvPr id="1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12838" y="1728788"/>
                <a:ext cx="1552575" cy="930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5" name="Line 5"/>
              <p:cNvSpPr>
                <a:spLocks noChangeShapeType="1"/>
              </p:cNvSpPr>
              <p:nvPr/>
            </p:nvSpPr>
            <p:spPr bwMode="auto">
              <a:xfrm>
                <a:off x="1587501" y="2211388"/>
                <a:ext cx="244475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>
                <a:off x="2347913" y="2211388"/>
                <a:ext cx="244475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2374901" y="2262188"/>
                <a:ext cx="185948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2374901" y="1751013"/>
                <a:ext cx="185948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1608138" y="2262188"/>
                <a:ext cx="185948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9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1608138" y="1751013"/>
                <a:ext cx="185948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1390651" y="1978026"/>
                <a:ext cx="123432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)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1895476" y="1978026"/>
                <a:ext cx="351058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và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1174751" y="1978026"/>
                <a:ext cx="185948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526340" y="1480614"/>
            <a:ext cx="2728926" cy="3467564"/>
            <a:chOff x="3342146" y="1085380"/>
            <a:chExt cx="2728926" cy="2600673"/>
          </a:xfrm>
        </p:grpSpPr>
        <p:pic>
          <p:nvPicPr>
            <p:cNvPr id="8" name="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0008">
              <a:off x="3342146" y="1085380"/>
              <a:ext cx="2728926" cy="2600673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 rot="756775">
              <a:off x="3538765" y="1903018"/>
              <a:ext cx="1946423" cy="1473571"/>
            </a:xfrm>
            <a:prstGeom prst="rect">
              <a:avLst/>
            </a:prstGeom>
            <a:solidFill>
              <a:srgbClr val="FF4C60">
                <a:alpha val="54000"/>
              </a:srgbClr>
            </a:solidFill>
            <a:ln w="38100">
              <a:solidFill>
                <a:schemeClr val="bg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16"/>
            <p:cNvGrpSpPr>
              <a:grpSpLocks noChangeAspect="1"/>
            </p:cNvGrpSpPr>
            <p:nvPr/>
          </p:nvGrpSpPr>
          <p:grpSpPr bwMode="auto">
            <a:xfrm>
              <a:off x="3603548" y="2144503"/>
              <a:ext cx="1778000" cy="866775"/>
              <a:chOff x="2391" y="1991"/>
              <a:chExt cx="1120" cy="546"/>
            </a:xfrm>
          </p:grpSpPr>
          <p:sp>
            <p:nvSpPr>
              <p:cNvPr id="25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2391" y="1991"/>
                <a:ext cx="1120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6" name="Line 17"/>
              <p:cNvSpPr>
                <a:spLocks noChangeShapeType="1"/>
              </p:cNvSpPr>
              <p:nvPr/>
            </p:nvSpPr>
            <p:spPr bwMode="auto">
              <a:xfrm>
                <a:off x="2661" y="2275"/>
                <a:ext cx="23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>
                <a:off x="3205" y="2275"/>
                <a:ext cx="26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3221" y="2303"/>
                <a:ext cx="21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20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3217" y="2003"/>
                <a:ext cx="206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11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2651" y="2303"/>
                <a:ext cx="21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10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2724" y="2003"/>
                <a:ext cx="10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2" name="Rectangle 23"/>
              <p:cNvSpPr>
                <a:spLocks noChangeArrowheads="1"/>
              </p:cNvSpPr>
              <p:nvPr/>
            </p:nvSpPr>
            <p:spPr bwMode="auto">
              <a:xfrm>
                <a:off x="2544" y="2137"/>
                <a:ext cx="73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)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938" y="2138"/>
                <a:ext cx="206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và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420" y="2138"/>
                <a:ext cx="10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170717" y="2464826"/>
            <a:ext cx="2728926" cy="3467564"/>
            <a:chOff x="5989047" y="1802789"/>
            <a:chExt cx="2728926" cy="2600673"/>
          </a:xfrm>
        </p:grpSpPr>
        <p:pic>
          <p:nvPicPr>
            <p:cNvPr id="11" name="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1869">
              <a:off x="5989047" y="1802789"/>
              <a:ext cx="2728926" cy="260067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 rot="1531354">
              <a:off x="6127500" y="2553893"/>
              <a:ext cx="1946423" cy="1473571"/>
            </a:xfrm>
            <a:prstGeom prst="rect">
              <a:avLst/>
            </a:prstGeom>
            <a:solidFill>
              <a:srgbClr val="FFFF00">
                <a:alpha val="54000"/>
              </a:srgbClr>
            </a:solidFill>
            <a:ln w="5715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28"/>
            <p:cNvGrpSpPr>
              <a:grpSpLocks noChangeAspect="1"/>
            </p:cNvGrpSpPr>
            <p:nvPr/>
          </p:nvGrpSpPr>
          <p:grpSpPr bwMode="auto">
            <a:xfrm>
              <a:off x="6109314" y="2792204"/>
              <a:ext cx="1836738" cy="874713"/>
              <a:chOff x="3846" y="1327"/>
              <a:chExt cx="1157" cy="551"/>
            </a:xfrm>
          </p:grpSpPr>
          <p:sp>
            <p:nvSpPr>
              <p:cNvPr id="36" name="AutoShape 27"/>
              <p:cNvSpPr>
                <a:spLocks noChangeAspect="1" noChangeArrowheads="1" noTextEdit="1"/>
              </p:cNvSpPr>
              <p:nvPr/>
            </p:nvSpPr>
            <p:spPr bwMode="auto">
              <a:xfrm>
                <a:off x="3846" y="1327"/>
                <a:ext cx="1157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4112" y="1613"/>
                <a:ext cx="26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8" name="Line 30"/>
              <p:cNvSpPr>
                <a:spLocks noChangeShapeType="1"/>
              </p:cNvSpPr>
              <p:nvPr/>
            </p:nvSpPr>
            <p:spPr bwMode="auto">
              <a:xfrm>
                <a:off x="4687" y="1613"/>
                <a:ext cx="262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4700" y="1641"/>
                <a:ext cx="21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75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0" name="Rectangle 32"/>
              <p:cNvSpPr>
                <a:spLocks noChangeArrowheads="1"/>
              </p:cNvSpPr>
              <p:nvPr/>
            </p:nvSpPr>
            <p:spPr bwMode="auto">
              <a:xfrm>
                <a:off x="4686" y="1338"/>
                <a:ext cx="21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16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" name="Rectangle 33"/>
              <p:cNvSpPr>
                <a:spLocks noChangeArrowheads="1"/>
              </p:cNvSpPr>
              <p:nvPr/>
            </p:nvSpPr>
            <p:spPr bwMode="auto">
              <a:xfrm>
                <a:off x="4128" y="1641"/>
                <a:ext cx="21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25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2" name="Rectangle 34"/>
              <p:cNvSpPr>
                <a:spLocks noChangeArrowheads="1"/>
              </p:cNvSpPr>
              <p:nvPr/>
            </p:nvSpPr>
            <p:spPr bwMode="auto">
              <a:xfrm>
                <a:off x="4184" y="1338"/>
                <a:ext cx="10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9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3" name="Rectangle 35"/>
              <p:cNvSpPr>
                <a:spLocks noChangeArrowheads="1"/>
              </p:cNvSpPr>
              <p:nvPr/>
            </p:nvSpPr>
            <p:spPr bwMode="auto">
              <a:xfrm>
                <a:off x="3994" y="1474"/>
                <a:ext cx="73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)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4" name="Rectangle 36"/>
              <p:cNvSpPr>
                <a:spLocks noChangeArrowheads="1"/>
              </p:cNvSpPr>
              <p:nvPr/>
            </p:nvSpPr>
            <p:spPr bwMode="auto">
              <a:xfrm>
                <a:off x="4416" y="1475"/>
                <a:ext cx="206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và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/>
            </p:nvSpPr>
            <p:spPr bwMode="auto">
              <a:xfrm>
                <a:off x="3879" y="1475"/>
                <a:ext cx="9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258222" y="1358870"/>
            <a:ext cx="1290086" cy="1650700"/>
            <a:chOff x="9337608" y="296855"/>
            <a:chExt cx="2608080" cy="231815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882" y="788067"/>
              <a:ext cx="1539806" cy="18269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7608" y="296855"/>
              <a:ext cx="1068274" cy="12674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33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322119" y="193964"/>
            <a:ext cx="8395854" cy="637309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43" l="0" r="100000">
                        <a14:foregroundMark x1="52546" y1="12321" x2="52546" y2="12321"/>
                        <a14:foregroundMark x1="55397" y1="16429" x2="55397" y2="25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38" y="1116226"/>
            <a:ext cx="2234511" cy="339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3283451" y="3161394"/>
            <a:ext cx="3841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3323" y="1222935"/>
            <a:ext cx="2728926" cy="3467564"/>
            <a:chOff x="560844" y="1421787"/>
            <a:chExt cx="2728926" cy="2600673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06612">
              <a:off x="560844" y="1421787"/>
              <a:ext cx="2728926" cy="260067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 rot="21019588">
              <a:off x="871968" y="2274493"/>
              <a:ext cx="1946423" cy="1473571"/>
            </a:xfrm>
            <a:prstGeom prst="rect">
              <a:avLst/>
            </a:prstGeom>
            <a:solidFill>
              <a:srgbClr val="4CB6BD">
                <a:alpha val="54000"/>
              </a:srgbClr>
            </a:solidFill>
            <a:ln w="5715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77582" y="2457655"/>
              <a:ext cx="1552575" cy="930275"/>
              <a:chOff x="1112838" y="1728788"/>
              <a:chExt cx="1552575" cy="930275"/>
            </a:xfrm>
          </p:grpSpPr>
          <p:sp>
            <p:nvSpPr>
              <p:cNvPr id="1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12838" y="1728788"/>
                <a:ext cx="1552575" cy="930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>
                <a:off x="1587501" y="2211388"/>
                <a:ext cx="244475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>
                <a:off x="2347913" y="2211388"/>
                <a:ext cx="244475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2374901" y="2262188"/>
                <a:ext cx="185948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2374901" y="1751013"/>
                <a:ext cx="185948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1608138" y="2262188"/>
                <a:ext cx="185948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9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1608138" y="1751013"/>
                <a:ext cx="185948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/>
            </p:nvSpPr>
            <p:spPr bwMode="auto">
              <a:xfrm>
                <a:off x="1390651" y="1978026"/>
                <a:ext cx="123432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)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1895476" y="1978026"/>
                <a:ext cx="351058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và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1174751" y="1978026"/>
                <a:ext cx="185948" cy="334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9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151516" y="410201"/>
            <a:ext cx="70988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6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UTM Azuki" panose="0204060305050602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4696" y="1773933"/>
                <a:ext cx="131179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altLang="en-US" sz="2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altLang="en-US" sz="2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2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altLang="en-US" sz="2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altLang="en-US" sz="2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696" y="1330449"/>
                <a:ext cx="1311796" cy="7862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36664" y="1810297"/>
                <a:ext cx="5195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664" y="1357722"/>
                <a:ext cx="519546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175320" y="1969737"/>
            <a:ext cx="48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72700" y="1969737"/>
            <a:ext cx="439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18642" y="1770171"/>
                <a:ext cx="72805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altLang="en-US" sz="2400" b="1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;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41" y="1327628"/>
                <a:ext cx="728053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81310" y="3036534"/>
                <a:ext cx="519546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310" y="2277400"/>
                <a:ext cx="519546" cy="7837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16"/>
              <p:cNvSpPr txBox="1">
                <a:spLocks noChangeArrowheads="1"/>
              </p:cNvSpPr>
              <p:nvPr/>
            </p:nvSpPr>
            <p:spPr bwMode="auto">
              <a:xfrm>
                <a:off x="1117830" y="4674679"/>
                <a:ext cx="7762009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altLang="en-US" sz="2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800" b="1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829" y="3506009"/>
                <a:ext cx="7762009" cy="714683"/>
              </a:xfrm>
              <a:prstGeom prst="rect">
                <a:avLst/>
              </a:prstGeom>
              <a:blipFill>
                <a:blip r:embed="rId14"/>
                <a:stretch>
                  <a:fillRect l="-1570" b="-9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215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322119" y="193964"/>
            <a:ext cx="8395854" cy="637309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798" y="5165503"/>
            <a:ext cx="1393500" cy="1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066" y="5869341"/>
            <a:ext cx="654466" cy="98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7" name="Group 26"/>
          <p:cNvGrpSpPr/>
          <p:nvPr/>
        </p:nvGrpSpPr>
        <p:grpSpPr>
          <a:xfrm>
            <a:off x="1027521" y="1304786"/>
            <a:ext cx="2728926" cy="3467564"/>
            <a:chOff x="3342146" y="1085380"/>
            <a:chExt cx="2728926" cy="2600673"/>
          </a:xfrm>
        </p:grpSpPr>
        <p:pic>
          <p:nvPicPr>
            <p:cNvPr id="28" name="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0008">
              <a:off x="3342146" y="1085380"/>
              <a:ext cx="2728926" cy="2600673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 rot="756775">
              <a:off x="3538765" y="1903018"/>
              <a:ext cx="1946423" cy="1473571"/>
            </a:xfrm>
            <a:prstGeom prst="rect">
              <a:avLst/>
            </a:prstGeom>
            <a:solidFill>
              <a:srgbClr val="FF4C60">
                <a:alpha val="54000"/>
              </a:srgbClr>
            </a:solidFill>
            <a:ln w="38100">
              <a:solidFill>
                <a:schemeClr val="bg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16"/>
            <p:cNvGrpSpPr>
              <a:grpSpLocks noChangeAspect="1"/>
            </p:cNvGrpSpPr>
            <p:nvPr/>
          </p:nvGrpSpPr>
          <p:grpSpPr bwMode="auto">
            <a:xfrm>
              <a:off x="3603548" y="2144503"/>
              <a:ext cx="1778000" cy="866775"/>
              <a:chOff x="2391" y="1991"/>
              <a:chExt cx="1120" cy="546"/>
            </a:xfrm>
          </p:grpSpPr>
          <p:sp>
            <p:nvSpPr>
              <p:cNvPr id="31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2391" y="1991"/>
                <a:ext cx="1120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2" name="Line 17"/>
              <p:cNvSpPr>
                <a:spLocks noChangeShapeType="1"/>
              </p:cNvSpPr>
              <p:nvPr/>
            </p:nvSpPr>
            <p:spPr bwMode="auto">
              <a:xfrm>
                <a:off x="2661" y="2275"/>
                <a:ext cx="23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>
                <a:off x="3205" y="2275"/>
                <a:ext cx="26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3221" y="2303"/>
                <a:ext cx="21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20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5" name="Rectangle 20"/>
              <p:cNvSpPr>
                <a:spLocks noChangeArrowheads="1"/>
              </p:cNvSpPr>
              <p:nvPr/>
            </p:nvSpPr>
            <p:spPr bwMode="auto">
              <a:xfrm>
                <a:off x="3217" y="2003"/>
                <a:ext cx="206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11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2651" y="2303"/>
                <a:ext cx="21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10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7" name="Rectangle 22"/>
              <p:cNvSpPr>
                <a:spLocks noChangeArrowheads="1"/>
              </p:cNvSpPr>
              <p:nvPr/>
            </p:nvSpPr>
            <p:spPr bwMode="auto">
              <a:xfrm>
                <a:off x="2724" y="2003"/>
                <a:ext cx="10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8" name="Rectangle 23"/>
              <p:cNvSpPr>
                <a:spLocks noChangeArrowheads="1"/>
              </p:cNvSpPr>
              <p:nvPr/>
            </p:nvSpPr>
            <p:spPr bwMode="auto">
              <a:xfrm>
                <a:off x="2544" y="2137"/>
                <a:ext cx="73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)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9" name="Rectangle 24"/>
              <p:cNvSpPr>
                <a:spLocks noChangeArrowheads="1"/>
              </p:cNvSpPr>
              <p:nvPr/>
            </p:nvSpPr>
            <p:spPr bwMode="auto">
              <a:xfrm>
                <a:off x="2938" y="2138"/>
                <a:ext cx="206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và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0" name="Rectangle 25"/>
              <p:cNvSpPr>
                <a:spLocks noChangeArrowheads="1"/>
              </p:cNvSpPr>
              <p:nvPr/>
            </p:nvSpPr>
            <p:spPr bwMode="auto">
              <a:xfrm>
                <a:off x="2420" y="2138"/>
                <a:ext cx="10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151516" y="410201"/>
            <a:ext cx="70988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6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UTM Azuki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3355239" y="3286197"/>
            <a:ext cx="3815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solidFill>
                <a:srgbClr val="FF4C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66761" y="1773885"/>
                <a:ext cx="133553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4C6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0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altLang="en-US" sz="2400" b="1" i="0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0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altLang="en-US" sz="2400" b="1" i="0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2400" b="1" i="0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  <m:r>
                            <a:rPr lang="en-US" altLang="en-US" sz="2400" b="1" i="0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0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altLang="en-US" sz="2400" b="1" i="0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4C6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60" y="1330413"/>
                <a:ext cx="1335539" cy="7862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36664" y="1810296"/>
                <a:ext cx="52895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4C6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4C6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664" y="1357722"/>
                <a:ext cx="528950" cy="784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4236064" y="1996924"/>
            <a:ext cx="497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4C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69310" y="1984703"/>
            <a:ext cx="439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4C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33712" y="1755485"/>
                <a:ext cx="72805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4C6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𝟐𝟎</m:t>
                          </m:r>
                        </m:den>
                      </m:f>
                      <m:r>
                        <a:rPr lang="en-US" altLang="en-US" sz="2400" b="1" i="0" smtClean="0">
                          <a:solidFill>
                            <a:srgbClr val="FF4C6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;</m:t>
                      </m:r>
                    </m:oMath>
                  </m:oMathPara>
                </a14:m>
                <a:endParaRPr lang="en-US" sz="2000" b="1" dirty="0">
                  <a:solidFill>
                    <a:srgbClr val="FF4C6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711" y="1316613"/>
                <a:ext cx="728053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34414" y="3102197"/>
                <a:ext cx="5195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rgbClr val="FF4C6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rgbClr val="FF4C6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FF4C6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14" y="2326647"/>
                <a:ext cx="519546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6"/>
              <p:cNvSpPr txBox="1">
                <a:spLocks noChangeArrowheads="1"/>
              </p:cNvSpPr>
              <p:nvPr/>
            </p:nvSpPr>
            <p:spPr bwMode="auto">
              <a:xfrm>
                <a:off x="656747" y="4935950"/>
                <a:ext cx="8081282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altLang="en-US" sz="2800" b="1" dirty="0" err="1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altLang="en-US" sz="2800" b="1" dirty="0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2800" b="1" dirty="0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b="1" dirty="0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4C6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4C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4C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4C6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4C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4C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800" b="1" dirty="0" err="1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800" b="1" dirty="0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4C6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rgbClr val="FF4C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747" y="3701962"/>
                <a:ext cx="8081282" cy="714683"/>
              </a:xfrm>
              <a:prstGeom prst="rect">
                <a:avLst/>
              </a:prstGeom>
              <a:blipFill>
                <a:blip r:embed="rId12"/>
                <a:stretch>
                  <a:fillRect l="-1585" b="-84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475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22119" y="193964"/>
            <a:ext cx="8395854" cy="637309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9" y="5228288"/>
            <a:ext cx="1331056" cy="177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59" y="5788441"/>
            <a:ext cx="617406" cy="93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1122285" y="1202309"/>
            <a:ext cx="2728926" cy="3467564"/>
            <a:chOff x="5989047" y="1802789"/>
            <a:chExt cx="2728926" cy="2600673"/>
          </a:xfrm>
        </p:grpSpPr>
        <p:pic>
          <p:nvPicPr>
            <p:cNvPr id="18" name="图片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1869">
              <a:off x="5989047" y="1802789"/>
              <a:ext cx="2728926" cy="260067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 rot="1531354">
              <a:off x="6127500" y="2553893"/>
              <a:ext cx="1946423" cy="1473571"/>
            </a:xfrm>
            <a:prstGeom prst="rect">
              <a:avLst/>
            </a:prstGeom>
            <a:solidFill>
              <a:srgbClr val="FFFF00">
                <a:alpha val="54000"/>
              </a:srgbClr>
            </a:solidFill>
            <a:ln w="57150"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8"/>
            <p:cNvGrpSpPr>
              <a:grpSpLocks noChangeAspect="1"/>
            </p:cNvGrpSpPr>
            <p:nvPr/>
          </p:nvGrpSpPr>
          <p:grpSpPr bwMode="auto">
            <a:xfrm>
              <a:off x="6109314" y="2792204"/>
              <a:ext cx="1836738" cy="874713"/>
              <a:chOff x="3846" y="1327"/>
              <a:chExt cx="1157" cy="551"/>
            </a:xfrm>
          </p:grpSpPr>
          <p:sp>
            <p:nvSpPr>
              <p:cNvPr id="21" name="AutoShape 27"/>
              <p:cNvSpPr>
                <a:spLocks noChangeAspect="1" noChangeArrowheads="1" noTextEdit="1"/>
              </p:cNvSpPr>
              <p:nvPr/>
            </p:nvSpPr>
            <p:spPr bwMode="auto">
              <a:xfrm>
                <a:off x="3846" y="1327"/>
                <a:ext cx="1157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4112" y="1613"/>
                <a:ext cx="266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>
                <a:off x="4687" y="1613"/>
                <a:ext cx="262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4" name="Rectangle 31"/>
              <p:cNvSpPr>
                <a:spLocks noChangeArrowheads="1"/>
              </p:cNvSpPr>
              <p:nvPr/>
            </p:nvSpPr>
            <p:spPr bwMode="auto">
              <a:xfrm>
                <a:off x="4700" y="1641"/>
                <a:ext cx="21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75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auto">
              <a:xfrm>
                <a:off x="4686" y="1338"/>
                <a:ext cx="21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16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0" name="Rectangle 33"/>
              <p:cNvSpPr>
                <a:spLocks noChangeArrowheads="1"/>
              </p:cNvSpPr>
              <p:nvPr/>
            </p:nvSpPr>
            <p:spPr bwMode="auto">
              <a:xfrm>
                <a:off x="4128" y="1641"/>
                <a:ext cx="21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25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" name="Rectangle 34"/>
              <p:cNvSpPr>
                <a:spLocks noChangeArrowheads="1"/>
              </p:cNvSpPr>
              <p:nvPr/>
            </p:nvSpPr>
            <p:spPr bwMode="auto">
              <a:xfrm>
                <a:off x="4184" y="1338"/>
                <a:ext cx="10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9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2" name="Rectangle 35"/>
              <p:cNvSpPr>
                <a:spLocks noChangeArrowheads="1"/>
              </p:cNvSpPr>
              <p:nvPr/>
            </p:nvSpPr>
            <p:spPr bwMode="auto">
              <a:xfrm>
                <a:off x="3994" y="1474"/>
                <a:ext cx="73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)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3" name="Rectangle 36"/>
              <p:cNvSpPr>
                <a:spLocks noChangeArrowheads="1"/>
              </p:cNvSpPr>
              <p:nvPr/>
            </p:nvSpPr>
            <p:spPr bwMode="auto">
              <a:xfrm>
                <a:off x="4416" y="1475"/>
                <a:ext cx="206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và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4" name="Rectangle 37"/>
              <p:cNvSpPr>
                <a:spLocks noChangeArrowheads="1"/>
              </p:cNvSpPr>
              <p:nvPr/>
            </p:nvSpPr>
            <p:spPr bwMode="auto">
              <a:xfrm>
                <a:off x="3879" y="1475"/>
                <a:ext cx="9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7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151516" y="410201"/>
            <a:ext cx="70988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6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UTM Azuki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3323435" y="3282817"/>
            <a:ext cx="3815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84134" y="1777532"/>
                <a:ext cx="131179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  <m:r>
                            <a:rPr lang="en-US" altLang="en-US" sz="24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altLang="en-US" sz="24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24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𝟐𝟓</m:t>
                          </m:r>
                          <m:r>
                            <a:rPr lang="en-US" altLang="en-US" sz="24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altLang="en-US" sz="24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134" y="1333148"/>
                <a:ext cx="1311796" cy="7862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26102" y="1813895"/>
                <a:ext cx="5195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102" y="1360421"/>
                <a:ext cx="519546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4702301" y="2041476"/>
            <a:ext cx="48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799681" y="2041476"/>
            <a:ext cx="43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08080" y="1773770"/>
                <a:ext cx="72805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𝟐𝟕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𝟕𝟓</m:t>
                          </m:r>
                        </m:den>
                      </m:f>
                      <m:r>
                        <a:rPr lang="en-US" altLang="en-US" sz="2400" b="1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;</m:t>
                      </m:r>
                    </m:oMath>
                  </m:oMathPara>
                </a14:m>
                <a:endParaRPr lang="en-US" sz="20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079" y="1330327"/>
                <a:ext cx="728053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919058" y="3099377"/>
                <a:ext cx="5130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𝟏𝟔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𝟕𝟓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058" y="2324533"/>
                <a:ext cx="513000" cy="7817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16"/>
              <p:cNvSpPr txBox="1">
                <a:spLocks noChangeArrowheads="1"/>
              </p:cNvSpPr>
              <p:nvPr/>
            </p:nvSpPr>
            <p:spPr bwMode="auto">
              <a:xfrm>
                <a:off x="818501" y="4791333"/>
                <a:ext cx="8071240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altLang="en-US" sz="2800" b="1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altLang="en-US" sz="28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28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800" b="1" dirty="0" err="1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8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𝟐𝟕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𝟕𝟓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501" y="3593499"/>
                <a:ext cx="8071240" cy="714683"/>
              </a:xfrm>
              <a:prstGeom prst="rect">
                <a:avLst/>
              </a:prstGeom>
              <a:blipFill>
                <a:blip r:embed="rId15"/>
                <a:stretch>
                  <a:fillRect l="-1511" b="-84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7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322119" y="193964"/>
            <a:ext cx="8395854" cy="637309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0" y="1645234"/>
            <a:ext cx="1403689" cy="128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86" y="1468164"/>
            <a:ext cx="937052" cy="860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324" y="2132090"/>
            <a:ext cx="1892972" cy="2505673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158428" y="-304056"/>
            <a:ext cx="6838543" cy="8122653"/>
            <a:chOff x="1416916" y="161494"/>
            <a:chExt cx="6951517" cy="59539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250" r="95469">
                          <a14:foregroundMark x1="40156" y1="29844" x2="48438" y2="29688"/>
                          <a14:foregroundMark x1="49531" y1="15313" x2="49844" y2="16563"/>
                          <a14:foregroundMark x1="51250" y1="17188" x2="81094" y2="33750"/>
                          <a14:foregroundMark x1="20156" y1="34219" x2="49375" y2="1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916" y="161494"/>
              <a:ext cx="6951517" cy="5953991"/>
            </a:xfrm>
            <a:prstGeom prst="rect">
              <a:avLst/>
            </a:prstGeom>
          </p:spPr>
        </p:pic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2944813" y="2289175"/>
              <a:ext cx="1509712" cy="815975"/>
              <a:chOff x="1855" y="1442"/>
              <a:chExt cx="951" cy="514"/>
            </a:xfrm>
          </p:grpSpPr>
          <p:sp>
            <p:nvSpPr>
              <p:cNvPr id="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855" y="1442"/>
                <a:ext cx="951" cy="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274991"/>
                  </a:solidFill>
                </a:endParaRPr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2116" y="1707"/>
                <a:ext cx="135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274991"/>
                  </a:solidFill>
                </a:endParaRPr>
              </a:p>
            </p:txBody>
          </p:sp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2534" y="1707"/>
                <a:ext cx="223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274991"/>
                  </a:solidFill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2525" y="1735"/>
                <a:ext cx="20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0" u="none" strike="noStrike" cap="none" normalizeH="0" baseline="0" dirty="0">
                    <a:ln>
                      <a:noFill/>
                    </a:ln>
                    <a:solidFill>
                      <a:srgbClr val="274991"/>
                    </a:solidFill>
                    <a:effectLst/>
                    <a:latin typeface="Times New Roman" panose="02020603050405020304" pitchFamily="18" charset="0"/>
                  </a:rPr>
                  <a:t>12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274991"/>
                  </a:solidFill>
                  <a:effectLst/>
                </a:endParaRP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2592" y="1455"/>
                <a:ext cx="103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0" u="none" strike="noStrike" cap="none" normalizeH="0" baseline="0">
                    <a:ln>
                      <a:noFill/>
                    </a:ln>
                    <a:solidFill>
                      <a:srgbClr val="274991"/>
                    </a:solidFill>
                    <a:effectLst/>
                    <a:latin typeface="Times New Roman" panose="02020603050405020304" pitchFamily="18" charset="0"/>
                  </a:rPr>
                  <a:t>5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274991"/>
                  </a:solidFill>
                  <a:effectLst/>
                </a:endParaRPr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2128" y="1735"/>
                <a:ext cx="103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0" u="none" strike="noStrike" cap="none" normalizeH="0" baseline="0">
                    <a:ln>
                      <a:noFill/>
                    </a:ln>
                    <a:solidFill>
                      <a:srgbClr val="274991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274991"/>
                  </a:solidFill>
                  <a:effectLst/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2131" y="1455"/>
                <a:ext cx="103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0" u="none" strike="noStrike" cap="none" normalizeH="0" baseline="0">
                    <a:ln>
                      <a:noFill/>
                    </a:ln>
                    <a:solidFill>
                      <a:srgbClr val="274991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274991"/>
                  </a:solidFill>
                  <a:effectLst/>
                </a:endParaRPr>
              </a:p>
            </p:txBody>
          </p:sp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2008" y="1580"/>
                <a:ext cx="6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0" u="none" strike="noStrike" cap="none" normalizeH="0" baseline="0">
                    <a:ln>
                      <a:noFill/>
                    </a:ln>
                    <a:solidFill>
                      <a:srgbClr val="274991"/>
                    </a:solidFill>
                    <a:effectLst/>
                    <a:latin typeface="Times New Roman" panose="02020603050405020304" pitchFamily="18" charset="0"/>
                  </a:rPr>
                  <a:t>)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274991"/>
                  </a:solidFill>
                  <a:effectLst/>
                </a:endParaRPr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2286" y="1580"/>
                <a:ext cx="194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1" u="none" strike="noStrike" cap="none" normalizeH="0" baseline="0" dirty="0" err="1">
                    <a:ln>
                      <a:noFill/>
                    </a:ln>
                    <a:solidFill>
                      <a:srgbClr val="274991"/>
                    </a:solidFill>
                    <a:effectLst/>
                    <a:latin typeface="Times New Roman" panose="02020603050405020304" pitchFamily="18" charset="0"/>
                  </a:rPr>
                  <a:t>và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274991"/>
                  </a:solidFill>
                  <a:effectLst/>
                </a:endParaRPr>
              </a:p>
            </p:txBody>
          </p:sp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1889" y="1580"/>
                <a:ext cx="103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1" u="none" strike="noStrike" cap="none" normalizeH="0" baseline="0">
                    <a:ln>
                      <a:noFill/>
                    </a:ln>
                    <a:solidFill>
                      <a:srgbClr val="274991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274991"/>
                  </a:solidFill>
                  <a:effectLst/>
                </a:endParaRPr>
              </a:p>
            </p:txBody>
          </p:sp>
        </p:grpSp>
        <p:grpSp>
          <p:nvGrpSpPr>
            <p:cNvPr id="24" name="Group 16"/>
            <p:cNvGrpSpPr>
              <a:grpSpLocks noChangeAspect="1"/>
            </p:cNvGrpSpPr>
            <p:nvPr/>
          </p:nvGrpSpPr>
          <p:grpSpPr bwMode="auto">
            <a:xfrm>
              <a:off x="4903788" y="2289175"/>
              <a:ext cx="1474787" cy="796925"/>
              <a:chOff x="3089" y="1442"/>
              <a:chExt cx="929" cy="502"/>
            </a:xfrm>
          </p:grpSpPr>
          <p:sp>
            <p:nvSpPr>
              <p:cNvPr id="25" name="AutoShape 15"/>
              <p:cNvSpPr>
                <a:spLocks noChangeAspect="1" noChangeArrowheads="1" noTextEdit="1"/>
              </p:cNvSpPr>
              <p:nvPr/>
            </p:nvSpPr>
            <p:spPr bwMode="auto">
              <a:xfrm>
                <a:off x="3089" y="1442"/>
                <a:ext cx="929" cy="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Line 17"/>
              <p:cNvSpPr>
                <a:spLocks noChangeShapeType="1"/>
              </p:cNvSpPr>
              <p:nvPr/>
            </p:nvSpPr>
            <p:spPr bwMode="auto">
              <a:xfrm>
                <a:off x="3334" y="1701"/>
                <a:ext cx="11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>
                <a:off x="3729" y="1701"/>
                <a:ext cx="241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00B050"/>
                  </a:solidFill>
                </a:endParaRPr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3744" y="1710"/>
                <a:ext cx="19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</a:rPr>
                  <a:t>24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3732" y="1454"/>
                <a:ext cx="19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</a:rPr>
                  <a:t>19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338" y="1728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</a:rPr>
                  <a:t>8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3342" y="1454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  <p:sp>
            <p:nvSpPr>
              <p:cNvPr id="32" name="Rectangle 23"/>
              <p:cNvSpPr>
                <a:spLocks noChangeArrowheads="1"/>
              </p:cNvSpPr>
              <p:nvPr/>
            </p:nvSpPr>
            <p:spPr bwMode="auto">
              <a:xfrm>
                <a:off x="3228" y="1577"/>
                <a:ext cx="6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</a:rPr>
                  <a:t>)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3486" y="1577"/>
                <a:ext cx="18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</a:rPr>
                  <a:t>và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3115" y="1577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</a:endParaRPr>
              </a:p>
            </p:txBody>
          </p:sp>
        </p:grpSp>
        <p:grpSp>
          <p:nvGrpSpPr>
            <p:cNvPr id="35" name="Group 28"/>
            <p:cNvGrpSpPr>
              <a:grpSpLocks noChangeAspect="1"/>
            </p:cNvGrpSpPr>
            <p:nvPr/>
          </p:nvGrpSpPr>
          <p:grpSpPr bwMode="auto">
            <a:xfrm>
              <a:off x="3814763" y="3365500"/>
              <a:ext cx="1536700" cy="771525"/>
              <a:chOff x="2403" y="2120"/>
              <a:chExt cx="968" cy="486"/>
            </a:xfrm>
          </p:grpSpPr>
          <p:sp>
            <p:nvSpPr>
              <p:cNvPr id="36" name="AutoShape 27"/>
              <p:cNvSpPr>
                <a:spLocks noChangeAspect="1" noChangeArrowheads="1" noTextEdit="1"/>
              </p:cNvSpPr>
              <p:nvPr/>
            </p:nvSpPr>
            <p:spPr bwMode="auto">
              <a:xfrm>
                <a:off x="2403" y="2120"/>
                <a:ext cx="968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4C60"/>
                  </a:solidFill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2633" y="2371"/>
                <a:ext cx="233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4C60"/>
                  </a:solidFill>
                </a:endParaRPr>
              </a:p>
            </p:txBody>
          </p:sp>
          <p:sp>
            <p:nvSpPr>
              <p:cNvPr id="38" name="Line 30"/>
              <p:cNvSpPr>
                <a:spLocks noChangeShapeType="1"/>
              </p:cNvSpPr>
              <p:nvPr/>
            </p:nvSpPr>
            <p:spPr bwMode="auto">
              <a:xfrm>
                <a:off x="3133" y="2371"/>
                <a:ext cx="194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4C60"/>
                  </a:solidFill>
                </a:endParaRPr>
              </a:p>
            </p:txBody>
          </p:sp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3125" y="2397"/>
                <a:ext cx="18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FF4C60"/>
                    </a:solidFill>
                    <a:effectLst/>
                    <a:latin typeface="Times New Roman" panose="02020603050405020304" pitchFamily="18" charset="0"/>
                  </a:rPr>
                  <a:t>11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4C60"/>
                  </a:solidFill>
                  <a:effectLst/>
                </a:endParaRPr>
              </a:p>
            </p:txBody>
          </p:sp>
          <p:sp>
            <p:nvSpPr>
              <p:cNvPr id="40" name="Rectangle 32"/>
              <p:cNvSpPr>
                <a:spLocks noChangeArrowheads="1"/>
              </p:cNvSpPr>
              <p:nvPr/>
            </p:nvSpPr>
            <p:spPr bwMode="auto">
              <a:xfrm>
                <a:off x="3177" y="2131"/>
                <a:ext cx="9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FF4C60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4C60"/>
                  </a:solidFill>
                  <a:effectLst/>
                </a:endParaRPr>
              </a:p>
            </p:txBody>
          </p:sp>
          <p:sp>
            <p:nvSpPr>
              <p:cNvPr id="41" name="Rectangle 33"/>
              <p:cNvSpPr>
                <a:spLocks noChangeArrowheads="1"/>
              </p:cNvSpPr>
              <p:nvPr/>
            </p:nvSpPr>
            <p:spPr bwMode="auto">
              <a:xfrm>
                <a:off x="2647" y="2397"/>
                <a:ext cx="19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FF4C60"/>
                    </a:solidFill>
                    <a:effectLst/>
                    <a:latin typeface="Times New Roman" panose="02020603050405020304" pitchFamily="18" charset="0"/>
                  </a:rPr>
                  <a:t>22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4C60"/>
                  </a:solidFill>
                  <a:effectLst/>
                </a:endParaRPr>
              </a:p>
            </p:txBody>
          </p:sp>
          <p:sp>
            <p:nvSpPr>
              <p:cNvPr id="42" name="Rectangle 34"/>
              <p:cNvSpPr>
                <a:spLocks noChangeArrowheads="1"/>
              </p:cNvSpPr>
              <p:nvPr/>
            </p:nvSpPr>
            <p:spPr bwMode="auto">
              <a:xfrm>
                <a:off x="2655" y="2131"/>
                <a:ext cx="19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FF4C60"/>
                    </a:solidFill>
                    <a:effectLst/>
                    <a:latin typeface="Times New Roman" panose="02020603050405020304" pitchFamily="18" charset="0"/>
                  </a:rPr>
                  <a:t>21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4C60"/>
                  </a:solidFill>
                  <a:effectLst/>
                </a:endParaRPr>
              </a:p>
            </p:txBody>
          </p:sp>
          <p:sp>
            <p:nvSpPr>
              <p:cNvPr id="43" name="Rectangle 35"/>
              <p:cNvSpPr>
                <a:spLocks noChangeArrowheads="1"/>
              </p:cNvSpPr>
              <p:nvPr/>
            </p:nvSpPr>
            <p:spPr bwMode="auto">
              <a:xfrm>
                <a:off x="2531" y="2250"/>
                <a:ext cx="6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FF4C60"/>
                    </a:solidFill>
                    <a:effectLst/>
                    <a:latin typeface="Times New Roman" panose="02020603050405020304" pitchFamily="18" charset="0"/>
                  </a:rPr>
                  <a:t>)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4C60"/>
                  </a:solidFill>
                  <a:effectLst/>
                </a:endParaRPr>
              </a:p>
            </p:txBody>
          </p:sp>
          <p:sp>
            <p:nvSpPr>
              <p:cNvPr id="44" name="Rectangle 36"/>
              <p:cNvSpPr>
                <a:spLocks noChangeArrowheads="1"/>
              </p:cNvSpPr>
              <p:nvPr/>
            </p:nvSpPr>
            <p:spPr bwMode="auto">
              <a:xfrm>
                <a:off x="2899" y="2250"/>
                <a:ext cx="18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>
                    <a:ln>
                      <a:noFill/>
                    </a:ln>
                    <a:solidFill>
                      <a:srgbClr val="FF4C60"/>
                    </a:solidFill>
                    <a:effectLst/>
                    <a:latin typeface="Times New Roman" panose="02020603050405020304" pitchFamily="18" charset="0"/>
                  </a:rPr>
                  <a:t>và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4C60"/>
                  </a:solidFill>
                  <a:effectLst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/>
            </p:nvSpPr>
            <p:spPr bwMode="auto">
              <a:xfrm>
                <a:off x="2432" y="2250"/>
                <a:ext cx="87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1" u="none" strike="noStrike" cap="none" normalizeH="0" baseline="0">
                    <a:ln>
                      <a:noFill/>
                    </a:ln>
                    <a:solidFill>
                      <a:srgbClr val="FF4C6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4C60"/>
                  </a:solidFill>
                  <a:effectLst/>
                </a:endParaRPr>
              </a:p>
            </p:txBody>
          </p:sp>
        </p:grpSp>
      </p:grp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894455" y="315465"/>
            <a:ext cx="80201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Azuki" panose="02040603050506020204" pitchFamily="18" charset="0"/>
                <a:cs typeface="Times New Roman" panose="02020603050405020304" pitchFamily="18" charset="0"/>
              </a:rPr>
              <a:t>số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UTM Azuki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06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7.40741E-7 L -0.18294 0.04005 C -0.16901 0.04907 -0.14805 0.05393 -0.12604 0.05393 C -0.10104 0.05393 -0.08099 0.04907 -0.06706 0.04005 L 1.25E-6 7.40741E-7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4.81481E-6 L -0.18294 0.04004 C -0.16901 0.04907 -0.14805 0.05393 -0.12604 0.05393 C -0.10104 0.05393 -0.08099 0.04907 -0.06706 0.04004 L 2.29167E-6 4.81481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322119" y="193964"/>
            <a:ext cx="8395854" cy="637309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565" y="5531767"/>
            <a:ext cx="1737511" cy="1268079"/>
          </a:xfrm>
          <a:prstGeom prst="rect">
            <a:avLst/>
          </a:prstGeom>
        </p:spPr>
      </p:pic>
      <p:pic>
        <p:nvPicPr>
          <p:cNvPr id="6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014" y="2181737"/>
            <a:ext cx="1892972" cy="2505673"/>
          </a:xfrm>
          <a:prstGeom prst="rect">
            <a:avLst/>
          </a:prstGeom>
        </p:spPr>
      </p:pic>
      <p:pic>
        <p:nvPicPr>
          <p:cNvPr id="6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60" y="5031708"/>
            <a:ext cx="1737511" cy="1845264"/>
          </a:xfrm>
          <a:prstGeom prst="rect">
            <a:avLst/>
          </a:prstGeom>
        </p:spPr>
      </p:pic>
      <p:pic>
        <p:nvPicPr>
          <p:cNvPr id="6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5519" y="1956452"/>
            <a:ext cx="653853" cy="865707"/>
          </a:xfrm>
          <a:prstGeom prst="rect">
            <a:avLst/>
          </a:prstGeom>
        </p:spPr>
      </p:pic>
      <p:pic>
        <p:nvPicPr>
          <p:cNvPr id="66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4763" y="442924"/>
            <a:ext cx="576122" cy="883997"/>
          </a:xfrm>
          <a:prstGeom prst="rect">
            <a:avLst/>
          </a:prstGeom>
        </p:spPr>
      </p:pic>
      <p:pic>
        <p:nvPicPr>
          <p:cNvPr id="67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1443" y="418150"/>
            <a:ext cx="576122" cy="890093"/>
          </a:xfrm>
          <a:prstGeom prst="rect">
            <a:avLst/>
          </a:prstGeom>
        </p:spPr>
      </p:pic>
      <p:sp>
        <p:nvSpPr>
          <p:cNvPr id="23" name="AutoShape 3"/>
          <p:cNvSpPr>
            <a:spLocks noChangeAspect="1" noChangeArrowheads="1" noTextEdit="1"/>
          </p:cNvSpPr>
          <p:nvPr/>
        </p:nvSpPr>
        <p:spPr bwMode="auto">
          <a:xfrm>
            <a:off x="3412937" y="468266"/>
            <a:ext cx="2224145" cy="123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92454" y="499444"/>
            <a:ext cx="1880350" cy="1056238"/>
            <a:chOff x="3492453" y="374583"/>
            <a:chExt cx="1880350" cy="792178"/>
          </a:xfrm>
        </p:grpSpPr>
        <p:grpSp>
          <p:nvGrpSpPr>
            <p:cNvPr id="2" name="Group 1"/>
            <p:cNvGrpSpPr/>
            <p:nvPr/>
          </p:nvGrpSpPr>
          <p:grpSpPr>
            <a:xfrm>
              <a:off x="3678178" y="374583"/>
              <a:ext cx="1694625" cy="792178"/>
              <a:chOff x="3678178" y="374583"/>
              <a:chExt cx="1694625" cy="792178"/>
            </a:xfrm>
          </p:grpSpPr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>
                <a:off x="4023348" y="827857"/>
                <a:ext cx="31573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>
                <a:off x="4983643" y="809870"/>
                <a:ext cx="3891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5041504" y="852411"/>
                <a:ext cx="320601" cy="288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12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5136590" y="374583"/>
                <a:ext cx="160300" cy="288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5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8" name="Rectangle 9"/>
              <p:cNvSpPr>
                <a:spLocks noChangeArrowheads="1"/>
              </p:cNvSpPr>
              <p:nvPr/>
            </p:nvSpPr>
            <p:spPr bwMode="auto">
              <a:xfrm>
                <a:off x="4051412" y="878220"/>
                <a:ext cx="160300" cy="288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4058429" y="374583"/>
                <a:ext cx="160300" cy="288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4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35" name="Rectangle 11"/>
              <p:cNvSpPr>
                <a:spLocks noChangeArrowheads="1"/>
              </p:cNvSpPr>
              <p:nvPr/>
            </p:nvSpPr>
            <p:spPr bwMode="auto">
              <a:xfrm>
                <a:off x="3678178" y="618306"/>
                <a:ext cx="107402" cy="288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)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4420934" y="599420"/>
                <a:ext cx="302968" cy="288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500" b="1" i="1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và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3492453" y="599420"/>
              <a:ext cx="160300" cy="28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028685" y="2021864"/>
                <a:ext cx="1311796" cy="78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685" y="1516397"/>
                <a:ext cx="1311796" cy="7862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70653" y="2058227"/>
                <a:ext cx="519546" cy="78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53" y="1543670"/>
                <a:ext cx="519546" cy="7848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901164" y="2285808"/>
            <a:ext cx="48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4232" y="2285808"/>
            <a:ext cx="43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52631" y="2018101"/>
                <a:ext cx="728053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𝟒𝟖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𝟖𝟒</m:t>
                          </m:r>
                        </m:den>
                      </m:f>
                      <m:r>
                        <a:rPr lang="en-US" altLang="en-US" sz="2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;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630" y="1513576"/>
                <a:ext cx="728053" cy="7848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81183" y="2041562"/>
                <a:ext cx="1311796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lang="en-US" altLang="en-US" sz="2400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183" y="1531171"/>
                <a:ext cx="1311796" cy="7862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446386" y="2045494"/>
                <a:ext cx="519546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386" y="1534120"/>
                <a:ext cx="519546" cy="8180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4863176" y="2289569"/>
            <a:ext cx="48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71837" y="2273670"/>
            <a:ext cx="43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417399" y="2043827"/>
                <a:ext cx="728053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𝟑𝟓</m:t>
                          </m:r>
                        </m:num>
                        <m:den>
                          <m:r>
                            <a:rPr lang="en-US" alt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𝟖𝟒</m:t>
                          </m:r>
                        </m:den>
                      </m:f>
                      <m:r>
                        <a:rPr lang="en-US" altLang="en-US" sz="24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;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398" y="1532870"/>
                <a:ext cx="728053" cy="7938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6"/>
              <p:cNvSpPr txBox="1">
                <a:spLocks noChangeArrowheads="1"/>
              </p:cNvSpPr>
              <p:nvPr/>
            </p:nvSpPr>
            <p:spPr bwMode="auto">
              <a:xfrm>
                <a:off x="485902" y="3380101"/>
                <a:ext cx="8071240" cy="72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tx2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en-US" sz="28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𝟒𝟖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2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𝟑𝟓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𝟖𝟒</m:t>
                        </m:r>
                      </m:den>
                    </m:f>
                  </m:oMath>
                </a14:m>
                <a:endParaRPr lang="en-US" altLang="en-US" sz="2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02" y="2535076"/>
                <a:ext cx="8071240" cy="741806"/>
              </a:xfrm>
              <a:prstGeom prst="rect">
                <a:avLst/>
              </a:prstGeom>
              <a:blipFill>
                <a:blip r:embed="rId16"/>
                <a:stretch>
                  <a:fillRect l="-1586" b="-57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377441" cy="19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59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" y="0"/>
            <a:ext cx="9141291" cy="6858000"/>
          </a:xfrm>
          <a:prstGeom prst="rect">
            <a:avLst/>
          </a:prstGeom>
        </p:spPr>
      </p:pic>
      <p:pic>
        <p:nvPicPr>
          <p:cNvPr id="3" name="m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8490" y="4687115"/>
            <a:ext cx="3522127" cy="2170885"/>
          </a:xfrm>
          <a:prstGeom prst="rect">
            <a:avLst/>
          </a:prstGeom>
        </p:spPr>
      </p:pic>
      <p:pic>
        <p:nvPicPr>
          <p:cNvPr id="4" name="m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56" y="4688005"/>
            <a:ext cx="1158144" cy="21699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4465" y="517775"/>
            <a:ext cx="2825643" cy="3669696"/>
            <a:chOff x="374464" y="388331"/>
            <a:chExt cx="2825643" cy="2752272"/>
          </a:xfrm>
        </p:grpSpPr>
        <p:sp>
          <p:nvSpPr>
            <p:cNvPr id="28" name="mn"/>
            <p:cNvSpPr/>
            <p:nvPr/>
          </p:nvSpPr>
          <p:spPr>
            <a:xfrm>
              <a:off x="805078" y="2748188"/>
              <a:ext cx="1811713" cy="3924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/>
                  <a:solidFill>
                    <a:srgbClr val="00B0F0"/>
                  </a:solidFill>
                  <a:effectLst/>
                  <a:uLnTx/>
                  <a:uFillTx/>
                  <a:latin typeface="UTM Showcard" panose="02040603050506020204" pitchFamily="18" charset="0"/>
                  <a:cs typeface="+mn-cs"/>
                </a:rPr>
                <a:t>Khởi</a:t>
              </a:r>
              <a:r>
                <a:rPr kumimoji="0" lang="en-US" sz="2800" b="1" i="0" u="none" strike="noStrike" kern="1200" cap="none" spc="0" normalizeH="0" baseline="0" noProof="0" dirty="0">
                  <a:ln/>
                  <a:solidFill>
                    <a:srgbClr val="00B0F0"/>
                  </a:solidFill>
                  <a:effectLst/>
                  <a:uLnTx/>
                  <a:uFillTx/>
                  <a:latin typeface="UTM Showcard" panose="0204060305050602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/>
                  <a:solidFill>
                    <a:srgbClr val="00B0F0"/>
                  </a:solidFill>
                  <a:effectLst/>
                  <a:uLnTx/>
                  <a:uFillTx/>
                  <a:latin typeface="UTM Showcard" panose="02040603050506020204" pitchFamily="18" charset="0"/>
                  <a:cs typeface="+mn-cs"/>
                </a:rPr>
                <a:t>động</a:t>
              </a:r>
              <a:endParaRPr kumimoji="0" lang="en-US" sz="28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/>
                <a:uLnTx/>
                <a:uFillTx/>
                <a:latin typeface="UTM Showcard" panose="02040603050506020204" pitchFamily="18" charset="0"/>
                <a:cs typeface="+mn-cs"/>
              </a:endParaRPr>
            </a:p>
          </p:txBody>
        </p:sp>
        <p:grpSp>
          <p:nvGrpSpPr>
            <p:cNvPr id="11" name="nông trại"/>
            <p:cNvGrpSpPr/>
            <p:nvPr/>
          </p:nvGrpSpPr>
          <p:grpSpPr>
            <a:xfrm>
              <a:off x="374464" y="388331"/>
              <a:ext cx="2825643" cy="2520000"/>
              <a:chOff x="374464" y="415427"/>
              <a:chExt cx="2825643" cy="2520000"/>
            </a:xfrm>
          </p:grpSpPr>
          <p:pic>
            <p:nvPicPr>
              <p:cNvPr id="41" name="mn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464" y="415427"/>
                <a:ext cx="2825643" cy="252000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442" y="730962"/>
                <a:ext cx="1977688" cy="188893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43" name="MN"/>
          <p:cNvSpPr/>
          <p:nvPr/>
        </p:nvSpPr>
        <p:spPr>
          <a:xfrm>
            <a:off x="4686301" y="4238144"/>
            <a:ext cx="3669777" cy="2364117"/>
          </a:xfrm>
          <a:prstGeom prst="cloudCallout">
            <a:avLst>
              <a:gd name="adj1" fmla="val -69512"/>
              <a:gd name="adj2" fmla="val -1206"/>
            </a:avLst>
          </a:prstGeom>
          <a:solidFill>
            <a:schemeClr val="accent2">
              <a:lumMod val="20000"/>
              <a:lumOff val="80000"/>
              <a:alpha val="83000"/>
            </a:schemeClr>
          </a:solidFill>
          <a:ln w="6350">
            <a:solidFill>
              <a:schemeClr val="bg2">
                <a:lumMod val="10000"/>
              </a:schemeClr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tớ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ghé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thăm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địa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zuki" panose="02040603050506020204" pitchFamily="18" charset="0"/>
              </a:rPr>
              <a:t>nhé</a:t>
            </a:r>
            <a:r>
              <a:rPr lang="en-US" sz="2400" dirty="0">
                <a:solidFill>
                  <a:srgbClr val="FF0000"/>
                </a:solidFill>
                <a:latin typeface="UTM Azuki" panose="02040603050506020204" pitchFamily="18" charset="0"/>
              </a:rPr>
              <a:t>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73415" y="593375"/>
            <a:ext cx="2810072" cy="4117900"/>
            <a:chOff x="3131151" y="528833"/>
            <a:chExt cx="2810072" cy="3088425"/>
          </a:xfrm>
        </p:grpSpPr>
        <p:sp>
          <p:nvSpPr>
            <p:cNvPr id="29" name="mn"/>
            <p:cNvSpPr/>
            <p:nvPr/>
          </p:nvSpPr>
          <p:spPr>
            <a:xfrm>
              <a:off x="3568019" y="528833"/>
              <a:ext cx="1813317" cy="3924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/>
                  <a:solidFill>
                    <a:srgbClr val="EB6883"/>
                  </a:solidFill>
                  <a:effectLst/>
                  <a:uLnTx/>
                  <a:uFillTx/>
                  <a:latin typeface="UTM Showcard" panose="02040603050506020204" pitchFamily="18" charset="0"/>
                  <a:cs typeface="+mn-cs"/>
                </a:rPr>
                <a:t>Khám</a:t>
              </a:r>
              <a:r>
                <a:rPr kumimoji="0" lang="en-US" sz="2800" b="1" i="0" u="none" strike="noStrike" kern="1200" cap="none" spc="0" normalizeH="0" noProof="0" dirty="0">
                  <a:ln/>
                  <a:solidFill>
                    <a:srgbClr val="EB6883"/>
                  </a:solidFill>
                  <a:effectLst/>
                  <a:uLnTx/>
                  <a:uFillTx/>
                  <a:latin typeface="UTM Showcard" panose="0204060305050602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/>
                  <a:solidFill>
                    <a:srgbClr val="EB6883"/>
                  </a:solidFill>
                  <a:effectLst/>
                  <a:uLnTx/>
                  <a:uFillTx/>
                  <a:latin typeface="UTM Showcard" panose="02040603050506020204" pitchFamily="18" charset="0"/>
                  <a:cs typeface="+mn-cs"/>
                </a:rPr>
                <a:t>phá</a:t>
              </a:r>
              <a:endParaRPr kumimoji="0" lang="en-US" sz="2800" b="1" i="0" u="none" strike="noStrike" kern="1200" cap="none" spc="0" normalizeH="0" baseline="0" noProof="0" dirty="0">
                <a:ln/>
                <a:solidFill>
                  <a:srgbClr val="EB6883"/>
                </a:solidFill>
                <a:effectLst/>
                <a:uLnTx/>
                <a:uFillTx/>
                <a:latin typeface="UTM Showcard" panose="02040603050506020204" pitchFamily="18" charset="0"/>
                <a:cs typeface="+mn-cs"/>
              </a:endParaRPr>
            </a:p>
          </p:txBody>
        </p:sp>
        <p:grpSp>
          <p:nvGrpSpPr>
            <p:cNvPr id="14" name="công viên"/>
            <p:cNvGrpSpPr/>
            <p:nvPr/>
          </p:nvGrpSpPr>
          <p:grpSpPr>
            <a:xfrm>
              <a:off x="3131151" y="1097258"/>
              <a:ext cx="2810072" cy="2520000"/>
              <a:chOff x="3131151" y="1097258"/>
              <a:chExt cx="2810072" cy="2520000"/>
            </a:xfrm>
          </p:grpSpPr>
          <p:pic>
            <p:nvPicPr>
              <p:cNvPr id="35" name="mn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1151" y="1097258"/>
                <a:ext cx="2810072" cy="2520000"/>
              </a:xfrm>
              <a:prstGeom prst="rect">
                <a:avLst/>
              </a:prstGeom>
            </p:spPr>
          </p:pic>
          <p:pic>
            <p:nvPicPr>
              <p:cNvPr id="13" name="mn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7604" y="1359300"/>
                <a:ext cx="2010052" cy="204432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5956795" y="517776"/>
            <a:ext cx="2818421" cy="3573834"/>
            <a:chOff x="5956794" y="388331"/>
            <a:chExt cx="2818421" cy="2680376"/>
          </a:xfrm>
        </p:grpSpPr>
        <p:grpSp>
          <p:nvGrpSpPr>
            <p:cNvPr id="7" name="Group 6"/>
            <p:cNvGrpSpPr/>
            <p:nvPr/>
          </p:nvGrpSpPr>
          <p:grpSpPr>
            <a:xfrm>
              <a:off x="5956794" y="388331"/>
              <a:ext cx="2818421" cy="2680376"/>
              <a:chOff x="5956794" y="388331"/>
              <a:chExt cx="2818421" cy="2680376"/>
            </a:xfrm>
          </p:grpSpPr>
          <p:sp>
            <p:nvSpPr>
              <p:cNvPr id="33" name="mn"/>
              <p:cNvSpPr/>
              <p:nvPr/>
            </p:nvSpPr>
            <p:spPr>
              <a:xfrm>
                <a:off x="6620170" y="2676292"/>
                <a:ext cx="1752403" cy="39241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/>
                    <a:solidFill>
                      <a:srgbClr val="FFC000"/>
                    </a:solidFill>
                    <a:effectLst/>
                    <a:uLnTx/>
                    <a:uFillTx/>
                    <a:latin typeface="UTM Showcard" panose="02040603050506020204" pitchFamily="18" charset="0"/>
                    <a:cs typeface="+mn-cs"/>
                  </a:rPr>
                  <a:t>Luyện</a:t>
                </a:r>
                <a:r>
                  <a:rPr kumimoji="0" lang="en-US" sz="2800" b="1" i="0" u="none" strike="noStrike" kern="1200" cap="none" spc="0" normalizeH="0" noProof="0" dirty="0">
                    <a:ln/>
                    <a:solidFill>
                      <a:srgbClr val="FFC000"/>
                    </a:solidFill>
                    <a:effectLst/>
                    <a:uLnTx/>
                    <a:uFillTx/>
                    <a:latin typeface="UTM Showcard" panose="020406030505060202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>
                    <a:ln/>
                    <a:solidFill>
                      <a:srgbClr val="FFC000"/>
                    </a:solidFill>
                    <a:effectLst/>
                    <a:uLnTx/>
                    <a:uFillTx/>
                    <a:latin typeface="UTM Showcard" panose="02040603050506020204" pitchFamily="18" charset="0"/>
                    <a:cs typeface="+mn-cs"/>
                  </a:rPr>
                  <a:t>tập</a:t>
                </a:r>
                <a:endParaRPr kumimoji="0" lang="en-US" sz="2800" b="1" i="0" u="none" strike="noStrike" kern="1200" cap="none" spc="0" normalizeH="0" baseline="0" noProof="0" dirty="0">
                  <a:ln/>
                  <a:solidFill>
                    <a:srgbClr val="FFC000"/>
                  </a:solidFill>
                  <a:effectLst/>
                  <a:uLnTx/>
                  <a:uFillTx/>
                  <a:latin typeface="UTM Showcard" panose="02040603050506020204" pitchFamily="18" charset="0"/>
                  <a:cs typeface="+mn-cs"/>
                </a:endParaRPr>
              </a:p>
            </p:txBody>
          </p:sp>
          <p:pic>
            <p:nvPicPr>
              <p:cNvPr id="38" name="mn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6794" y="388331"/>
                <a:ext cx="2818421" cy="2520000"/>
              </a:xfrm>
              <a:prstGeom prst="rect">
                <a:avLst/>
              </a:prstGeom>
            </p:spPr>
          </p:pic>
        </p:grpSp>
        <p:pic>
          <p:nvPicPr>
            <p:cNvPr id="18" name="nhà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5349" y="703866"/>
              <a:ext cx="1948003" cy="19453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85791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-0.03395 L 0.27622 -0.013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22119" y="193964"/>
            <a:ext cx="8395854" cy="637309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15667" y="2174305"/>
                <a:ext cx="1311796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DFPOP1-W9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667" y="1630728"/>
                <a:ext cx="1311796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57635" y="2210668"/>
                <a:ext cx="519546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DFPOP1-W9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35" y="1658001"/>
                <a:ext cx="519546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333834" y="2438249"/>
            <a:ext cx="48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1214" y="2438249"/>
            <a:ext cx="43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739613" y="2170543"/>
                <a:ext cx="72805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𝟐𝟒</m:t>
                          </m:r>
                        </m:den>
                      </m:f>
                      <m:r>
                        <a: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;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DFPOP1-W9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612" y="1627907"/>
                <a:ext cx="728053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85465" y="2188319"/>
                <a:ext cx="72805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𝟏𝟗</m:t>
                          </m:r>
                        </m:num>
                        <m:den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𝟐𝟒</m:t>
                          </m:r>
                        </m:den>
                      </m:f>
                      <m:r>
                        <a: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;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DFPOP1-W9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464" y="1641239"/>
                <a:ext cx="728053" cy="786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6"/>
              <p:cNvSpPr txBox="1">
                <a:spLocks noChangeArrowheads="1"/>
              </p:cNvSpPr>
              <p:nvPr/>
            </p:nvSpPr>
            <p:spPr bwMode="auto">
              <a:xfrm>
                <a:off x="503113" y="3365815"/>
                <a:ext cx="8071240" cy="714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just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𝟏𝟗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𝟏𝟗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113" y="2524361"/>
                <a:ext cx="8071240" cy="741806"/>
              </a:xfrm>
              <a:prstGeom prst="rect">
                <a:avLst/>
              </a:prstGeom>
              <a:blipFill>
                <a:blip r:embed="rId8"/>
                <a:stretch>
                  <a:fillRect l="-1586" b="-49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utoShape 15"/>
          <p:cNvSpPr>
            <a:spLocks noChangeAspect="1" noChangeArrowheads="1" noTextEdit="1"/>
          </p:cNvSpPr>
          <p:nvPr/>
        </p:nvSpPr>
        <p:spPr bwMode="auto">
          <a:xfrm>
            <a:off x="3908497" y="663222"/>
            <a:ext cx="1474787" cy="106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 b="1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9771" y="688622"/>
            <a:ext cx="1357312" cy="949299"/>
            <a:chOff x="3949771" y="516466"/>
            <a:chExt cx="1357312" cy="711974"/>
          </a:xfrm>
        </p:grpSpPr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297433" y="908579"/>
              <a:ext cx="18732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solidFill>
                  <a:srgbClr val="FF0000"/>
                </a:solidFill>
              </a:endParaRP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4924496" y="908579"/>
              <a:ext cx="38258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b="1">
                <a:solidFill>
                  <a:srgbClr val="FF0000"/>
                </a:solidFill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4948308" y="922866"/>
              <a:ext cx="3077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24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4929258" y="516466"/>
              <a:ext cx="3077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19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4303783" y="951441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8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56" name="Rectangle 22"/>
            <p:cNvSpPr>
              <a:spLocks noChangeArrowheads="1"/>
            </p:cNvSpPr>
            <p:nvPr/>
          </p:nvSpPr>
          <p:spPr bwMode="auto">
            <a:xfrm>
              <a:off x="4310133" y="516466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57" name="Rectangle 23"/>
            <p:cNvSpPr>
              <a:spLocks noChangeArrowheads="1"/>
            </p:cNvSpPr>
            <p:nvPr/>
          </p:nvSpPr>
          <p:spPr bwMode="auto">
            <a:xfrm>
              <a:off x="4129158" y="711729"/>
              <a:ext cx="1025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4538733" y="711729"/>
              <a:ext cx="2901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và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949771" y="711729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3430752" y="2347764"/>
            <a:ext cx="3815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565" y="5531767"/>
            <a:ext cx="1737511" cy="1268079"/>
          </a:xfrm>
          <a:prstGeom prst="rect">
            <a:avLst/>
          </a:prstGeom>
        </p:spPr>
      </p:pic>
      <p:pic>
        <p:nvPicPr>
          <p:cNvPr id="76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6014" y="2181737"/>
            <a:ext cx="1892972" cy="2505673"/>
          </a:xfrm>
          <a:prstGeom prst="rect">
            <a:avLst/>
          </a:prstGeom>
        </p:spPr>
      </p:pic>
      <p:pic>
        <p:nvPicPr>
          <p:cNvPr id="77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119" y="4920461"/>
            <a:ext cx="1566316" cy="1663452"/>
          </a:xfrm>
          <a:prstGeom prst="rect">
            <a:avLst/>
          </a:prstGeom>
        </p:spPr>
      </p:pic>
      <p:pic>
        <p:nvPicPr>
          <p:cNvPr id="78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1226" y="463647"/>
            <a:ext cx="672143" cy="1012024"/>
          </a:xfrm>
          <a:prstGeom prst="rect">
            <a:avLst/>
          </a:prstGeom>
        </p:spPr>
      </p:pic>
      <p:pic>
        <p:nvPicPr>
          <p:cNvPr id="79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1771" y="414866"/>
            <a:ext cx="727011" cy="1091279"/>
          </a:xfrm>
          <a:prstGeom prst="rect">
            <a:avLst/>
          </a:prstGeom>
        </p:spPr>
      </p:pic>
      <p:pic>
        <p:nvPicPr>
          <p:cNvPr id="83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5519" y="1956452"/>
            <a:ext cx="653853" cy="865707"/>
          </a:xfrm>
          <a:prstGeom prst="rect">
            <a:avLst/>
          </a:prstGeom>
        </p:spPr>
      </p:pic>
      <p:pic>
        <p:nvPicPr>
          <p:cNvPr id="35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377441" cy="19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74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39" grpId="0"/>
      <p:bldP spid="40" grpId="0"/>
      <p:bldP spid="41" grpId="0"/>
      <p:bldP spid="42" grpId="0"/>
      <p:bldP spid="47" grpId="0"/>
      <p:bldP spid="48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22119" y="193964"/>
            <a:ext cx="8395854" cy="637309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50685" y="2199600"/>
                <a:ext cx="1311796" cy="78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𝟏𝟏</m:t>
                          </m:r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𝐱</m:t>
                          </m:r>
                          <m:r>
                            <a:rPr kumimoji="0" lang="en-US" alt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FPOP1-W9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685" y="1649699"/>
                <a:ext cx="1311796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2653" y="2235963"/>
                <a:ext cx="519546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FPOP1-W9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53" y="1676972"/>
                <a:ext cx="519546" cy="783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268852" y="2463544"/>
            <a:ext cx="48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66232" y="2463544"/>
            <a:ext cx="439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74631" y="2195837"/>
                <a:ext cx="72805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𝟏𝟒</m:t>
                          </m:r>
                        </m:num>
                        <m:den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𝟐𝟐</m:t>
                          </m:r>
                        </m:den>
                      </m:f>
                      <m:r>
                        <a: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;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DFPOP1-W9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630" y="1646878"/>
                <a:ext cx="728053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20483" y="2213613"/>
                <a:ext cx="72805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𝟐𝟏</m:t>
                          </m:r>
                        </m:num>
                        <m:den>
                          <m:r>
                            <a:rPr kumimoji="0" lang="en-US" alt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𝟐𝟐</m:t>
                          </m:r>
                        </m:den>
                      </m:f>
                      <m:r>
                        <a:rPr kumimoji="0" lang="en-US" alt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;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482" y="1660210"/>
                <a:ext cx="728053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16"/>
              <p:cNvSpPr txBox="1">
                <a:spLocks noChangeArrowheads="1"/>
              </p:cNvSpPr>
              <p:nvPr/>
            </p:nvSpPr>
            <p:spPr bwMode="auto">
              <a:xfrm>
                <a:off x="438131" y="3391109"/>
                <a:ext cx="8071240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Franklin Gothic Book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just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𝟐𝟏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𝟏𝟒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𝟐𝟏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𝟏𝟒</m:t>
                        </m:r>
                      </m:num>
                      <m:den>
                        <m:r>
                          <a:rPr kumimoji="0" lang="en-US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𝟐𝟐</m:t>
                        </m:r>
                      </m:den>
                    </m:f>
                  </m:oMath>
                </a14:m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31" y="2543332"/>
                <a:ext cx="8071240" cy="739754"/>
              </a:xfrm>
              <a:prstGeom prst="rect">
                <a:avLst/>
              </a:prstGeom>
              <a:blipFill>
                <a:blip r:embed="rId8"/>
                <a:stretch>
                  <a:fillRect l="-1586" b="-49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3365771" y="2373059"/>
            <a:ext cx="3612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48707" y="782715"/>
            <a:ext cx="1536700" cy="1028700"/>
            <a:chOff x="3648707" y="587036"/>
            <a:chExt cx="1536700" cy="771525"/>
          </a:xfrm>
        </p:grpSpPr>
        <p:sp>
          <p:nvSpPr>
            <p:cNvPr id="36" name="AutoShape 27"/>
            <p:cNvSpPr>
              <a:spLocks noChangeAspect="1" noChangeArrowheads="1" noTextEdit="1"/>
            </p:cNvSpPr>
            <p:nvPr/>
          </p:nvSpPr>
          <p:spPr bwMode="auto">
            <a:xfrm>
              <a:off x="3648707" y="587036"/>
              <a:ext cx="153670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4013832" y="985499"/>
              <a:ext cx="36988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>
              <a:off x="4807582" y="985499"/>
              <a:ext cx="30797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4" name="Rectangle 31"/>
            <p:cNvSpPr>
              <a:spLocks noChangeArrowheads="1"/>
            </p:cNvSpPr>
            <p:nvPr/>
          </p:nvSpPr>
          <p:spPr bwMode="auto">
            <a:xfrm>
              <a:off x="4794882" y="1026774"/>
              <a:ext cx="29078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11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45" name="Rectangle 32"/>
            <p:cNvSpPr>
              <a:spLocks noChangeArrowheads="1"/>
            </p:cNvSpPr>
            <p:nvPr/>
          </p:nvSpPr>
          <p:spPr bwMode="auto">
            <a:xfrm>
              <a:off x="4877432" y="604499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7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4036057" y="1026774"/>
              <a:ext cx="3077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22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70" name="Rectangle 34"/>
            <p:cNvSpPr>
              <a:spLocks noChangeArrowheads="1"/>
            </p:cNvSpPr>
            <p:nvPr/>
          </p:nvSpPr>
          <p:spPr bwMode="auto">
            <a:xfrm>
              <a:off x="4048757" y="604499"/>
              <a:ext cx="3077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21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71" name="Rectangle 35"/>
            <p:cNvSpPr>
              <a:spLocks noChangeArrowheads="1"/>
            </p:cNvSpPr>
            <p:nvPr/>
          </p:nvSpPr>
          <p:spPr bwMode="auto">
            <a:xfrm>
              <a:off x="3851907" y="793411"/>
              <a:ext cx="1025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72" name="Rectangle 36"/>
            <p:cNvSpPr>
              <a:spLocks noChangeArrowheads="1"/>
            </p:cNvSpPr>
            <p:nvPr/>
          </p:nvSpPr>
          <p:spPr bwMode="auto">
            <a:xfrm>
              <a:off x="4436107" y="793411"/>
              <a:ext cx="2901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và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73" name="Rectangle 37"/>
            <p:cNvSpPr>
              <a:spLocks noChangeArrowheads="1"/>
            </p:cNvSpPr>
            <p:nvPr/>
          </p:nvSpPr>
          <p:spPr bwMode="auto">
            <a:xfrm>
              <a:off x="3694745" y="793411"/>
              <a:ext cx="1362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1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</p:grpSp>
      <p:pic>
        <p:nvPicPr>
          <p:cNvPr id="7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565" y="5531767"/>
            <a:ext cx="1737511" cy="1268079"/>
          </a:xfrm>
          <a:prstGeom prst="rect">
            <a:avLst/>
          </a:prstGeom>
        </p:spPr>
      </p:pic>
      <p:pic>
        <p:nvPicPr>
          <p:cNvPr id="8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6014" y="2181737"/>
            <a:ext cx="1892972" cy="2505673"/>
          </a:xfrm>
          <a:prstGeom prst="rect">
            <a:avLst/>
          </a:prstGeom>
        </p:spPr>
      </p:pic>
      <p:pic>
        <p:nvPicPr>
          <p:cNvPr id="8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556" y="4360745"/>
            <a:ext cx="2359357" cy="2505673"/>
          </a:xfrm>
          <a:prstGeom prst="rect">
            <a:avLst/>
          </a:prstGeom>
        </p:spPr>
      </p:pic>
      <p:pic>
        <p:nvPicPr>
          <p:cNvPr id="84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4763" y="442924"/>
            <a:ext cx="576122" cy="883997"/>
          </a:xfrm>
          <a:prstGeom prst="rect">
            <a:avLst/>
          </a:prstGeom>
        </p:spPr>
      </p:pic>
      <p:pic>
        <p:nvPicPr>
          <p:cNvPr id="85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1443" y="418150"/>
            <a:ext cx="576122" cy="890093"/>
          </a:xfrm>
          <a:prstGeom prst="rect">
            <a:avLst/>
          </a:prstGeom>
        </p:spPr>
      </p:pic>
      <p:pic>
        <p:nvPicPr>
          <p:cNvPr id="86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377441" cy="1929729"/>
          </a:xfrm>
          <a:prstGeom prst="rect">
            <a:avLst/>
          </a:prstGeom>
        </p:spPr>
      </p:pic>
      <p:pic>
        <p:nvPicPr>
          <p:cNvPr id="87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5519" y="1956452"/>
            <a:ext cx="653853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39" grpId="0"/>
      <p:bldP spid="40" grpId="0"/>
      <p:bldP spid="41" grpId="0"/>
      <p:bldP spid="42" grpId="0"/>
      <p:bldP spid="47" grpId="0"/>
      <p:bldP spid="48" grpId="0"/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6858000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8" y="4573684"/>
            <a:ext cx="3042412" cy="2159235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56" y="4688005"/>
            <a:ext cx="1158144" cy="2169996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37" y="4925938"/>
            <a:ext cx="2556164" cy="1806981"/>
          </a:xfrm>
          <a:prstGeom prst="rect">
            <a:avLst/>
          </a:prstGeom>
        </p:spPr>
      </p:pic>
      <p:pic>
        <p:nvPicPr>
          <p:cNvPr id="19" name="1">
            <a:extLst>
              <a:ext uri="{FF2B5EF4-FFF2-40B4-BE49-F238E27FC236}">
                <a16:creationId xmlns:a16="http://schemas.microsoft.com/office/drawing/2014/main" xmlns="" id="{EB772C82-9C99-435F-9E53-66237235C9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5827330" y="-511457"/>
            <a:ext cx="3266669" cy="2651501"/>
          </a:xfrm>
          <a:prstGeom prst="rect">
            <a:avLst/>
          </a:prstGeom>
        </p:spPr>
      </p:pic>
      <p:pic>
        <p:nvPicPr>
          <p:cNvPr id="21" name="146">
            <a:extLst>
              <a:ext uri="{FF2B5EF4-FFF2-40B4-BE49-F238E27FC236}">
                <a16:creationId xmlns:a16="http://schemas.microsoft.com/office/drawing/2014/main" xmlns="" id="{F027D57F-27DA-45A8-BE2D-5C9F8E9836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6402" y="1536441"/>
            <a:ext cx="727011" cy="1091279"/>
          </a:xfrm>
          <a:prstGeom prst="rect">
            <a:avLst/>
          </a:prstGeom>
        </p:spPr>
      </p:pic>
      <p:pic>
        <p:nvPicPr>
          <p:cNvPr id="22" name="145">
            <a:extLst>
              <a:ext uri="{FF2B5EF4-FFF2-40B4-BE49-F238E27FC236}">
                <a16:creationId xmlns:a16="http://schemas.microsoft.com/office/drawing/2014/main" xmlns="" id="{D897BC74-F838-42CF-9221-183E65281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2059" y="1198083"/>
            <a:ext cx="576122" cy="883997"/>
          </a:xfrm>
          <a:prstGeom prst="rect">
            <a:avLst/>
          </a:prstGeom>
        </p:spPr>
      </p:pic>
      <p:pic>
        <p:nvPicPr>
          <p:cNvPr id="23" name="144">
            <a:extLst>
              <a:ext uri="{FF2B5EF4-FFF2-40B4-BE49-F238E27FC236}">
                <a16:creationId xmlns:a16="http://schemas.microsoft.com/office/drawing/2014/main" xmlns="" id="{CDB8692D-AF4D-47E4-9D14-C045F8C2D8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2583" y="2593539"/>
            <a:ext cx="576122" cy="890093"/>
          </a:xfrm>
          <a:prstGeom prst="rect">
            <a:avLst/>
          </a:prstGeom>
        </p:spPr>
      </p:pic>
      <p:pic>
        <p:nvPicPr>
          <p:cNvPr id="12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89449"/>
            <a:ext cx="2226834" cy="1807484"/>
          </a:xfrm>
          <a:prstGeom prst="rect">
            <a:avLst/>
          </a:prstGeom>
        </p:spPr>
      </p:pic>
      <p:pic>
        <p:nvPicPr>
          <p:cNvPr id="20" name="143">
            <a:extLst>
              <a:ext uri="{FF2B5EF4-FFF2-40B4-BE49-F238E27FC236}">
                <a16:creationId xmlns:a16="http://schemas.microsoft.com/office/drawing/2014/main" xmlns="" id="{B15FF167-6660-4EBA-9A51-62C5CA8BE1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2507" y="275405"/>
            <a:ext cx="672143" cy="1012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5523" y="2173084"/>
            <a:ext cx="59616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rgbClr val="00B0F0"/>
                </a:solidFill>
                <a:latin typeface="UTM Azuki" panose="02040603050506020204" pitchFamily="18" charset="0"/>
              </a:rPr>
              <a:t>Hoàn</a:t>
            </a:r>
            <a:r>
              <a:rPr lang="en-US" sz="3200" dirty="0">
                <a:solidFill>
                  <a:srgbClr val="00B0F0"/>
                </a:solidFill>
                <a:latin typeface="UTM Azuki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zuki" panose="02040603050506020204" pitchFamily="18" charset="0"/>
              </a:rPr>
              <a:t>thành</a:t>
            </a:r>
            <a:r>
              <a:rPr lang="en-US" sz="3200" dirty="0">
                <a:solidFill>
                  <a:srgbClr val="00B0F0"/>
                </a:solidFill>
                <a:latin typeface="UTM Azuki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zuki" panose="02040603050506020204" pitchFamily="18" charset="0"/>
              </a:rPr>
              <a:t>bài</a:t>
            </a:r>
            <a:r>
              <a:rPr lang="en-US" sz="3200" dirty="0">
                <a:solidFill>
                  <a:srgbClr val="00B0F0"/>
                </a:solidFill>
                <a:latin typeface="UTM Azuki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zuki" panose="02040603050506020204" pitchFamily="18" charset="0"/>
              </a:rPr>
              <a:t>tập</a:t>
            </a:r>
            <a:r>
              <a:rPr lang="en-US" sz="3200" dirty="0">
                <a:solidFill>
                  <a:srgbClr val="00B0F0"/>
                </a:solidFill>
                <a:latin typeface="UTM Azuki" panose="02040603050506020204" pitchFamily="18" charset="0"/>
              </a:rPr>
              <a:t> 2 </a:t>
            </a:r>
            <a:r>
              <a:rPr lang="en-US" sz="3200" dirty="0" err="1">
                <a:solidFill>
                  <a:srgbClr val="00B0F0"/>
                </a:solidFill>
                <a:latin typeface="UTM Azuki" panose="02040603050506020204" pitchFamily="18" charset="0"/>
              </a:rPr>
              <a:t>vào</a:t>
            </a:r>
            <a:r>
              <a:rPr lang="en-US" sz="3200" dirty="0">
                <a:solidFill>
                  <a:srgbClr val="00B0F0"/>
                </a:solidFill>
                <a:latin typeface="UTM Azuki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zuki" panose="02040603050506020204" pitchFamily="18" charset="0"/>
              </a:rPr>
              <a:t>vở</a:t>
            </a:r>
            <a:endParaRPr lang="en-US" sz="3200" dirty="0">
              <a:solidFill>
                <a:srgbClr val="00B0F0"/>
              </a:solidFill>
              <a:latin typeface="UTM Azuki" panose="0204060305050602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Xem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trước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bài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tiếp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theo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Luyện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tập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zuki" panose="020406030505060202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7925" y="908939"/>
            <a:ext cx="2550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err="1">
                <a:ln/>
                <a:solidFill>
                  <a:schemeClr val="accent3"/>
                </a:solidFill>
                <a:effectLst/>
                <a:latin typeface="UTM ViceroyJF" panose="02040603050506020204" pitchFamily="18" charset="0"/>
              </a:rPr>
              <a:t>Dặn</a:t>
            </a:r>
            <a:r>
              <a:rPr lang="en-US" sz="5400" b="1" u="sng" cap="none" spc="0" dirty="0">
                <a:ln/>
                <a:solidFill>
                  <a:schemeClr val="accent3"/>
                </a:solidFill>
                <a:effectLst/>
                <a:latin typeface="UTM ViceroyJF" panose="02040603050506020204" pitchFamily="18" charset="0"/>
              </a:rPr>
              <a:t> </a:t>
            </a:r>
            <a:r>
              <a:rPr lang="en-US" sz="5400" b="1" u="sng" cap="none" spc="0" dirty="0" err="1">
                <a:ln/>
                <a:solidFill>
                  <a:schemeClr val="accent3"/>
                </a:solidFill>
                <a:effectLst/>
                <a:latin typeface="UTM ViceroyJF" panose="02040603050506020204" pitchFamily="18" charset="0"/>
              </a:rPr>
              <a:t>dò</a:t>
            </a:r>
            <a:r>
              <a:rPr lang="en-US" sz="5400" b="1" u="sng" cap="none" spc="0" dirty="0">
                <a:ln/>
                <a:solidFill>
                  <a:schemeClr val="accent3"/>
                </a:solidFill>
                <a:effectLst/>
                <a:latin typeface="UTM ViceroyJF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263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4" y="3340855"/>
            <a:ext cx="2712026" cy="3616035"/>
          </a:xfrm>
          <a:prstGeom prst="rect">
            <a:avLst/>
          </a:prstGeom>
        </p:spPr>
      </p:pic>
      <p:sp>
        <p:nvSpPr>
          <p:cNvPr id="3" name="mn2"/>
          <p:cNvSpPr/>
          <p:nvPr/>
        </p:nvSpPr>
        <p:spPr>
          <a:xfrm>
            <a:off x="5593242" y="598134"/>
            <a:ext cx="3205316" cy="2780921"/>
          </a:xfrm>
          <a:prstGeom prst="cloudCallout">
            <a:avLst>
              <a:gd name="adj1" fmla="val -74903"/>
              <a:gd name="adj2" fmla="val 78742"/>
            </a:avLst>
          </a:prstGeom>
          <a:solidFill>
            <a:schemeClr val="accent2">
              <a:lumMod val="40000"/>
              <a:lumOff val="60000"/>
              <a:alpha val="43000"/>
            </a:schemeClr>
          </a:solidFill>
          <a:ln w="28575">
            <a:solidFill>
              <a:srgbClr val="FFC000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khám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phá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nông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trại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thôi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!</a:t>
            </a:r>
          </a:p>
        </p:txBody>
      </p:sp>
      <p:pic>
        <p:nvPicPr>
          <p:cNvPr id="4" name="m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67" y="3430807"/>
            <a:ext cx="4239492" cy="322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n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-233007"/>
            <a:ext cx="1770612" cy="2360816"/>
          </a:xfrm>
          <a:prstGeom prst="rect">
            <a:avLst/>
          </a:prstGeom>
        </p:spPr>
      </p:pic>
      <p:sp>
        <p:nvSpPr>
          <p:cNvPr id="11" name="mn 10"/>
          <p:cNvSpPr/>
          <p:nvPr/>
        </p:nvSpPr>
        <p:spPr>
          <a:xfrm>
            <a:off x="2149984" y="171868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dirty="0" err="1">
                <a:ln w="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UTM Showcard" panose="02040603050506020204" pitchFamily="18" charset="0"/>
                <a:cs typeface="+mn-cs"/>
              </a:rPr>
              <a:t>Khởi</a:t>
            </a:r>
            <a:r>
              <a:rPr kumimoji="0" lang="en-US" sz="5400" i="0" u="none" strike="noStrike" kern="1200" normalizeH="0" baseline="0" noProof="0" dirty="0">
                <a:ln w="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UTM Showcard" panose="02040603050506020204" pitchFamily="18" charset="0"/>
                <a:cs typeface="+mn-cs"/>
              </a:rPr>
              <a:t> </a:t>
            </a:r>
            <a:r>
              <a:rPr kumimoji="0" lang="en-US" sz="5400" i="0" u="none" strike="noStrike" kern="1200" normalizeH="0" baseline="0" noProof="0" dirty="0" err="1">
                <a:ln w="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UTM Showcard" panose="02040603050506020204" pitchFamily="18" charset="0"/>
                <a:cs typeface="+mn-cs"/>
              </a:rPr>
              <a:t>động</a:t>
            </a:r>
            <a:endParaRPr kumimoji="0" lang="en-US" sz="5400" i="0" u="none" strike="noStrike" kern="1200" normalizeH="0" baseline="0" noProof="0" dirty="0">
              <a:ln w="0"/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UTM Showcard" panose="02040603050506020204" pitchFamily="18" charset="0"/>
              <a:cs typeface="+mn-cs"/>
            </a:endParaRPr>
          </a:p>
        </p:txBody>
      </p:sp>
      <p:pic>
        <p:nvPicPr>
          <p:cNvPr id="7" name="mn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41" y="5902013"/>
            <a:ext cx="2565172" cy="110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mn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84" y="5568210"/>
            <a:ext cx="1731242" cy="14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57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mn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68" y="5863229"/>
            <a:ext cx="2565172" cy="110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065" y="3053717"/>
            <a:ext cx="961909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2686" y="3488960"/>
            <a:ext cx="1749415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4685251"/>
            <a:ext cx="2558143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708" y="3413652"/>
            <a:ext cx="1749415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ô số 1" descr="C:\Users\ADMIN\Desktop\Nong trai\472224296 (5)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355" y="437033"/>
            <a:ext cx="591798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ô số 2" descr="C:\Users\ADMIN\Desktop\Nong trai\472224296 (4)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878" y="437033"/>
            <a:ext cx="596871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ô số 3" descr="C:\Users\ADMIN\Desktop\Nong trai\472224296 (3)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473" y="437032"/>
            <a:ext cx="603071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à 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942" b="97920" l="2556" r="97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905" y="5550359"/>
            <a:ext cx="638376" cy="980339"/>
          </a:xfrm>
          <a:prstGeom prst="rect">
            <a:avLst/>
          </a:prstGeom>
        </p:spPr>
      </p:pic>
      <p:pic>
        <p:nvPicPr>
          <p:cNvPr id="3" name="gà 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1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35" y="5549812"/>
            <a:ext cx="896612" cy="1006505"/>
          </a:xfrm>
          <a:prstGeom prst="rect">
            <a:avLst/>
          </a:prstGeom>
        </p:spPr>
      </p:pic>
      <p:pic>
        <p:nvPicPr>
          <p:cNvPr id="18" name="heo 1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70000" y1="24201" x2="69800" y2="29680"/>
                        <a14:foregroundMark x1="48400" y1="90411" x2="46000" y2="94977"/>
                        <a14:foregroundMark x1="63400" y1="89726" x2="63800" y2="94977"/>
                        <a14:foregroundMark x1="81000" y1="91781" x2="76600" y2="95662"/>
                        <a14:foregroundMark x1="3000" y1="91324" x2="6800" y2="98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71" y="5174569"/>
            <a:ext cx="1076411" cy="1257248"/>
          </a:xfrm>
          <a:prstGeom prst="rect">
            <a:avLst/>
          </a:prstGeom>
        </p:spPr>
      </p:pic>
      <p:pic>
        <p:nvPicPr>
          <p:cNvPr id="20" name="heo 2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2453" l="0" r="100000">
                        <a14:backgroundMark x1="34848" y1="6481" x2="86797" y2="18611"/>
                        <a14:backgroundMark x1="97727" y1="57778" x2="98918" y2="77407"/>
                        <a14:backgroundMark x1="8442" y1="55185" x2="15801" y2="87500"/>
                        <a14:backgroundMark x1="866" y1="19815" x2="1082" y2="23426"/>
                        <a14:backgroundMark x1="1082" y1="6667" x2="1082" y2="14537"/>
                        <a14:backgroundMark x1="8456" y1="49371" x2="13603" y2="81447"/>
                        <a14:backgroundMark x1="8456" y1="56604" x2="0" y2="79560"/>
                        <a14:backgroundMark x1="37500" y1="79560" x2="26838" y2="90252"/>
                        <a14:backgroundMark x1="55147" y1="81447" x2="51838" y2="91195"/>
                        <a14:backgroundMark x1="93382" y1="77987" x2="93382" y2="92138"/>
                        <a14:backgroundMark x1="68382" y1="24528" x2="93382" y2="26415"/>
                        <a14:backgroundMark x1="91176" y1="27987" x2="88235" y2="41509"/>
                        <a14:backgroundMark x1="25000" y1="7547" x2="98529" y2="2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74" y="5097080"/>
            <a:ext cx="882303" cy="1375017"/>
          </a:xfrm>
          <a:prstGeom prst="rect">
            <a:avLst/>
          </a:prstGeom>
        </p:spPr>
      </p:pic>
      <p:pic>
        <p:nvPicPr>
          <p:cNvPr id="24" name="bò 1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26444" y1="19833" x2="45444" y2="61333"/>
                        <a14:foregroundMark x1="76111" y1="41500" x2="81556" y2="60667"/>
                        <a14:foregroundMark x1="79444" y1="59333" x2="80889" y2="62667"/>
                        <a14:backgroundMark x1="74889" y1="41000" x2="77000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03" y="2738241"/>
            <a:ext cx="2710435" cy="2409276"/>
          </a:xfrm>
          <a:prstGeom prst="rect">
            <a:avLst/>
          </a:prstGeom>
        </p:spPr>
      </p:pic>
      <p:pic>
        <p:nvPicPr>
          <p:cNvPr id="27" name="mn7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84" y="5568210"/>
            <a:ext cx="1731242" cy="1438092"/>
          </a:xfrm>
          <a:prstGeom prst="rect">
            <a:avLst/>
          </a:prstGeom>
        </p:spPr>
      </p:pic>
      <p:pic>
        <p:nvPicPr>
          <p:cNvPr id="28" name="cành cây mn">
            <a:extLst>
              <a:ext uri="{FF2B5EF4-FFF2-40B4-BE49-F238E27FC236}">
                <a16:creationId xmlns:a16="http://schemas.microsoft.com/office/drawing/2014/main" xmlns="" id="{EB772C82-9C99-435F-9E53-66237235C9EA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5904438" y="46750"/>
            <a:ext cx="3266669" cy="2651501"/>
          </a:xfrm>
          <a:prstGeom prst="rect">
            <a:avLst/>
          </a:prstGeom>
        </p:spPr>
      </p:pic>
      <p:pic>
        <p:nvPicPr>
          <p:cNvPr id="21" name="ong">
            <a:extLst>
              <a:ext uri="{FF2B5EF4-FFF2-40B4-BE49-F238E27FC236}">
                <a16:creationId xmlns:a16="http://schemas.microsoft.com/office/drawing/2014/main" xmlns="" id="{AF965989-A108-460E-ABBE-5370CE02D45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6729535" y="591336"/>
            <a:ext cx="310357" cy="47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ong">
            <a:extLst>
              <a:ext uri="{FF2B5EF4-FFF2-40B4-BE49-F238E27FC236}">
                <a16:creationId xmlns:a16="http://schemas.microsoft.com/office/drawing/2014/main" xmlns="" id="{AF965989-A108-460E-ABBE-5370CE02D45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6546510" y="172386"/>
            <a:ext cx="293233" cy="44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ong">
            <a:extLst>
              <a:ext uri="{FF2B5EF4-FFF2-40B4-BE49-F238E27FC236}">
                <a16:creationId xmlns:a16="http://schemas.microsoft.com/office/drawing/2014/main" xmlns="" id="{AF965989-A108-460E-ABBE-5370CE02D45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6098918" y="203151"/>
            <a:ext cx="253112" cy="38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bò 2"/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3333">
                        <a14:foregroundMark x1="21333" y1="24889" x2="58444" y2="58556"/>
                        <a14:foregroundMark x1="64778" y1="42111" x2="37889" y2="60667"/>
                        <a14:foregroundMark x1="44111" y1="48778" x2="47000" y2="73667"/>
                        <a14:foregroundMark x1="47444" y1="45556" x2="61889" y2="44000"/>
                        <a14:foregroundMark x1="60667" y1="41444" x2="69333" y2="67444"/>
                        <a14:foregroundMark x1="55222" y1="41667" x2="69333" y2="46444"/>
                        <a14:foregroundMark x1="61222" y1="39889" x2="54333" y2="43333"/>
                        <a14:foregroundMark x1="30667" y1="27111" x2="14667" y2="37556"/>
                        <a14:foregroundMark x1="19444" y1="28444" x2="28778" y2="42444"/>
                        <a14:foregroundMark x1="31556" y1="38556" x2="35889" y2="45333"/>
                        <a14:foregroundMark x1="32667" y1="29222" x2="31556" y2="36667"/>
                        <a14:foregroundMark x1="33556" y1="30556" x2="39333" y2="29222"/>
                        <a14:foregroundMark x1="35444" y1="61111" x2="35222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68" y="2698251"/>
            <a:ext cx="2334226" cy="3112301"/>
          </a:xfrm>
          <a:prstGeom prst="rect">
            <a:avLst/>
          </a:prstGeom>
        </p:spPr>
      </p:pic>
      <p:sp>
        <p:nvSpPr>
          <p:cNvPr id="7" name="Right Arrow 6">
            <a:hlinkClick r:id="rId37" action="ppaction://hlinksldjump"/>
          </p:cNvPr>
          <p:cNvSpPr/>
          <p:nvPr/>
        </p:nvSpPr>
        <p:spPr>
          <a:xfrm>
            <a:off x="8278925" y="34447"/>
            <a:ext cx="703711" cy="638056"/>
          </a:xfrm>
          <a:prstGeom prst="rightArrow">
            <a:avLst/>
          </a:prstGeom>
          <a:solidFill>
            <a:srgbClr val="FF4C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21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25 2.5925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25 4.44444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25 -3.7037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-0.25 1.11022E-1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97920" l="2556" r="97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29" y="5111191"/>
            <a:ext cx="1156018" cy="1775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3" y="4895100"/>
            <a:ext cx="1773936" cy="19913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6885" y="377177"/>
            <a:ext cx="7090231" cy="1440872"/>
          </a:xfrm>
          <a:prstGeom prst="roundRect">
            <a:avLst/>
          </a:prstGeom>
          <a:solidFill>
            <a:schemeClr val="bg1">
              <a:alpha val="58000"/>
            </a:schemeClr>
          </a:solidFill>
          <a:ln w="19050">
            <a:solidFill>
              <a:srgbClr val="FF0000"/>
            </a:solidFill>
            <a:prstDash val="lgDash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 </a:t>
            </a:r>
            <a:r>
              <a:rPr lang="en-US" altLang="en-US" sz="3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4C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8259" y="2499951"/>
            <a:ext cx="7907482" cy="326043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19050">
            <a:solidFill>
              <a:srgbClr val="FF0000"/>
            </a:solidFill>
            <a:prstDash val="lgDash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1" descr="C:\Users\ADMIN\Desktop\Nong trai\472224296 (5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91798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ng 6">
            <a:extLst>
              <a:ext uri="{FF2B5EF4-FFF2-40B4-BE49-F238E27FC236}">
                <a16:creationId xmlns:a16="http://schemas.microsoft.com/office/drawing/2014/main" xmlns="" id="{AF965989-A108-460E-ABBE-5370CE02D4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428399" y="590552"/>
            <a:ext cx="620713" cy="95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5215" y="2164144"/>
            <a:ext cx="1892972" cy="2505673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54720" y="1938859"/>
            <a:ext cx="653853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C:\Users\ADMIN\Desktop\Nong trai\472224296 (4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96871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4940" y="198475"/>
            <a:ext cx="7907482" cy="1440872"/>
            <a:chOff x="574940" y="148856"/>
            <a:chExt cx="7907482" cy="1080654"/>
          </a:xfrm>
        </p:grpSpPr>
        <p:sp>
          <p:nvSpPr>
            <p:cNvPr id="4" name="Rounded Rectangle 3"/>
            <p:cNvSpPr/>
            <p:nvPr/>
          </p:nvSpPr>
          <p:spPr>
            <a:xfrm>
              <a:off x="574940" y="148856"/>
              <a:ext cx="7907482" cy="1080654"/>
            </a:xfrm>
            <a:prstGeom prst="roundRect">
              <a:avLst/>
            </a:prstGeom>
            <a:solidFill>
              <a:schemeClr val="bg1">
                <a:alpha val="59000"/>
              </a:schemeClr>
            </a:solidFill>
            <a:ln w="19050">
              <a:solidFill>
                <a:srgbClr val="FF0000"/>
              </a:solidFill>
              <a:prstDash val="lgDashDot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en-US" sz="32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32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582265" y="188149"/>
              <a:ext cx="1485900" cy="1019175"/>
              <a:chOff x="6785801" y="188149"/>
              <a:chExt cx="1485900" cy="1019175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785801" y="188149"/>
                <a:ext cx="1485900" cy="1019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6873114" y="713612"/>
                <a:ext cx="29210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7828789" y="713612"/>
                <a:ext cx="31750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7865301" y="770762"/>
                <a:ext cx="2051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</a:t>
                </a:r>
                <a:endParaRPr kumimoji="0" lang="en-US" alt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7865301" y="213549"/>
                <a:ext cx="2051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6892164" y="770762"/>
                <a:ext cx="2051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5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6888989" y="213549"/>
                <a:ext cx="2051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7239826" y="410399"/>
                <a:ext cx="3879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1D1D170-5E50-405B-A5F3-35BA8B0806E1}"/>
              </a:ext>
            </a:extLst>
          </p:cNvPr>
          <p:cNvGrpSpPr/>
          <p:nvPr/>
        </p:nvGrpSpPr>
        <p:grpSpPr>
          <a:xfrm>
            <a:off x="618259" y="1904407"/>
            <a:ext cx="8599929" cy="4953595"/>
            <a:chOff x="618258" y="1428305"/>
            <a:chExt cx="8599929" cy="37151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453" l="0" r="100000">
                          <a14:backgroundMark x1="34848" y1="6481" x2="86797" y2="18611"/>
                          <a14:backgroundMark x1="97727" y1="57778" x2="98918" y2="77407"/>
                          <a14:backgroundMark x1="8442" y1="55185" x2="15801" y2="87500"/>
                          <a14:backgroundMark x1="866" y1="19815" x2="1082" y2="23426"/>
                          <a14:backgroundMark x1="1082" y1="6667" x2="1082" y2="14537"/>
                          <a14:backgroundMark x1="8456" y1="49371" x2="13603" y2="81447"/>
                          <a14:backgroundMark x1="8456" y1="56604" x2="0" y2="79560"/>
                          <a14:backgroundMark x1="37500" y1="79560" x2="26838" y2="90252"/>
                          <a14:backgroundMark x1="55147" y1="81447" x2="51838" y2="91195"/>
                          <a14:backgroundMark x1="93382" y1="77987" x2="93382" y2="92138"/>
                          <a14:backgroundMark x1="68382" y1="24528" x2="93382" y2="26415"/>
                          <a14:backgroundMark x1="91176" y1="27987" x2="88235" y2="41509"/>
                          <a14:backgroundMark x1="25000" y1="7547" x2="98529" y2="22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426" y="3673215"/>
              <a:ext cx="1257911" cy="147028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70000" y1="24201" x2="69800" y2="29680"/>
                          <a14:foregroundMark x1="48400" y1="90411" x2="46000" y2="94977"/>
                          <a14:foregroundMark x1="63400" y1="89726" x2="63800" y2="94977"/>
                          <a14:foregroundMark x1="81000" y1="91781" x2="76600" y2="95662"/>
                          <a14:foregroundMark x1="3000" y1="91324" x2="6800" y2="9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9" y="3579637"/>
              <a:ext cx="1695759" cy="148548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618258" y="1428305"/>
              <a:ext cx="7907482" cy="3083977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 w="19050">
              <a:solidFill>
                <a:srgbClr val="FF0000"/>
              </a:solidFill>
              <a:prstDash val="lgDashDot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139">
              <a:extLst>
                <a:ext uri="{FF2B5EF4-FFF2-40B4-BE49-F238E27FC236}">
                  <a16:creationId xmlns:a16="http://schemas.microsoft.com/office/drawing/2014/main" xmlns="" id="{FC6C53D4-E518-4407-A903-31D48C64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25215" y="1623107"/>
              <a:ext cx="1892972" cy="1879255"/>
            </a:xfrm>
            <a:prstGeom prst="rect">
              <a:avLst/>
            </a:prstGeom>
          </p:spPr>
        </p:pic>
        <p:pic>
          <p:nvPicPr>
            <p:cNvPr id="18" name="141">
              <a:extLst>
                <a:ext uri="{FF2B5EF4-FFF2-40B4-BE49-F238E27FC236}">
                  <a16:creationId xmlns:a16="http://schemas.microsoft.com/office/drawing/2014/main" xmlns="" id="{FDD3BB1E-71DB-418D-9CCD-4B202B382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90033" y="3811982"/>
              <a:ext cx="653853" cy="6492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38126" y="2296183"/>
                  <a:ext cx="7611845" cy="1669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Vậy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mẫu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được hai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16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8126" y="2296183"/>
                  <a:ext cx="7611845" cy="2137508"/>
                </a:xfrm>
                <a:prstGeom prst="rect">
                  <a:avLst/>
                </a:prstGeom>
                <a:blipFill>
                  <a:blip r:embed="rId13"/>
                  <a:stretch>
                    <a:fillRect l="-2002" b="-314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14"/>
            <p:cNvGrpSpPr>
              <a:grpSpLocks noChangeAspect="1"/>
            </p:cNvGrpSpPr>
            <p:nvPr/>
          </p:nvGrpSpPr>
          <p:grpSpPr bwMode="auto">
            <a:xfrm>
              <a:off x="2135934" y="1600858"/>
              <a:ext cx="2411415" cy="977900"/>
              <a:chOff x="1098" y="1204"/>
              <a:chExt cx="1519" cy="616"/>
            </a:xfrm>
          </p:grpSpPr>
          <p:sp>
            <p:nvSpPr>
              <p:cNvPr id="2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1317" y="1246"/>
                <a:ext cx="1010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 flipV="1">
                <a:off x="1098" y="1531"/>
                <a:ext cx="217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>
                <a:off x="1559" y="1545"/>
                <a:ext cx="483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>
                <a:off x="2292" y="1547"/>
                <a:ext cx="325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2327" y="1587"/>
                <a:ext cx="25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2388" y="1204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1953" y="1584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566" y="1587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933" y="1229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550" y="1215"/>
                <a:ext cx="18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124" y="1575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8" name="Rectangle 25"/>
              <p:cNvSpPr>
                <a:spLocks noChangeArrowheads="1"/>
              </p:cNvSpPr>
              <p:nvPr/>
            </p:nvSpPr>
            <p:spPr bwMode="auto">
              <a:xfrm>
                <a:off x="1103" y="1216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2111" y="1382"/>
                <a:ext cx="1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769" y="1551"/>
                <a:ext cx="21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1740" y="1204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1364" y="1370"/>
                <a:ext cx="1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p:grpSp>
        <p:grpSp>
          <p:nvGrpSpPr>
            <p:cNvPr id="43" name="Group 32"/>
            <p:cNvGrpSpPr>
              <a:grpSpLocks noChangeAspect="1"/>
            </p:cNvGrpSpPr>
            <p:nvPr/>
          </p:nvGrpSpPr>
          <p:grpSpPr bwMode="auto">
            <a:xfrm>
              <a:off x="5126529" y="1530212"/>
              <a:ext cx="2351089" cy="1019178"/>
              <a:chOff x="3216" y="1197"/>
              <a:chExt cx="1481" cy="642"/>
            </a:xfrm>
          </p:grpSpPr>
          <p:sp>
            <p:nvSpPr>
              <p:cNvPr id="44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3278" y="1240"/>
                <a:ext cx="1048" cy="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Line 33"/>
              <p:cNvSpPr>
                <a:spLocks noChangeShapeType="1"/>
              </p:cNvSpPr>
              <p:nvPr/>
            </p:nvSpPr>
            <p:spPr bwMode="auto">
              <a:xfrm flipV="1">
                <a:off x="3216" y="1535"/>
                <a:ext cx="17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Line 34"/>
              <p:cNvSpPr>
                <a:spLocks noChangeShapeType="1"/>
              </p:cNvSpPr>
              <p:nvPr/>
            </p:nvSpPr>
            <p:spPr bwMode="auto">
              <a:xfrm flipV="1">
                <a:off x="3641" y="1538"/>
                <a:ext cx="506" cy="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Line 35"/>
              <p:cNvSpPr>
                <a:spLocks noChangeShapeType="1"/>
              </p:cNvSpPr>
              <p:nvPr/>
            </p:nvSpPr>
            <p:spPr bwMode="auto">
              <a:xfrm flipV="1">
                <a:off x="4438" y="1549"/>
                <a:ext cx="25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36"/>
              <p:cNvSpPr>
                <a:spLocks noChangeArrowheads="1"/>
              </p:cNvSpPr>
              <p:nvPr/>
            </p:nvSpPr>
            <p:spPr bwMode="auto">
              <a:xfrm>
                <a:off x="4426" y="1570"/>
                <a:ext cx="25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37"/>
              <p:cNvSpPr>
                <a:spLocks noChangeArrowheads="1"/>
              </p:cNvSpPr>
              <p:nvPr/>
            </p:nvSpPr>
            <p:spPr bwMode="auto">
              <a:xfrm>
                <a:off x="4433" y="1197"/>
                <a:ext cx="25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Rectangle 38"/>
              <p:cNvSpPr>
                <a:spLocks noChangeArrowheads="1"/>
              </p:cNvSpPr>
              <p:nvPr/>
            </p:nvSpPr>
            <p:spPr bwMode="auto">
              <a:xfrm>
                <a:off x="4060" y="1581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ectangle 39"/>
              <p:cNvSpPr>
                <a:spLocks noChangeArrowheads="1"/>
              </p:cNvSpPr>
              <p:nvPr/>
            </p:nvSpPr>
            <p:spPr bwMode="auto">
              <a:xfrm>
                <a:off x="3639" y="1581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40"/>
              <p:cNvSpPr>
                <a:spLocks noChangeArrowheads="1"/>
              </p:cNvSpPr>
              <p:nvPr/>
            </p:nvSpPr>
            <p:spPr bwMode="auto">
              <a:xfrm>
                <a:off x="4019" y="1203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 41"/>
              <p:cNvSpPr>
                <a:spLocks noChangeArrowheads="1"/>
              </p:cNvSpPr>
              <p:nvPr/>
            </p:nvSpPr>
            <p:spPr bwMode="auto">
              <a:xfrm>
                <a:off x="3646" y="1208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Rectangle 42"/>
              <p:cNvSpPr>
                <a:spLocks noChangeArrowheads="1"/>
              </p:cNvSpPr>
              <p:nvPr/>
            </p:nvSpPr>
            <p:spPr bwMode="auto">
              <a:xfrm>
                <a:off x="3256" y="1606"/>
                <a:ext cx="16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43"/>
              <p:cNvSpPr>
                <a:spLocks noChangeArrowheads="1"/>
              </p:cNvSpPr>
              <p:nvPr/>
            </p:nvSpPr>
            <p:spPr bwMode="auto">
              <a:xfrm>
                <a:off x="3275" y="1217"/>
                <a:ext cx="10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Rectangle 44"/>
              <p:cNvSpPr>
                <a:spLocks noChangeArrowheads="1"/>
              </p:cNvSpPr>
              <p:nvPr/>
            </p:nvSpPr>
            <p:spPr bwMode="auto">
              <a:xfrm>
                <a:off x="4223" y="1384"/>
                <a:ext cx="1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Rectangle 45"/>
              <p:cNvSpPr>
                <a:spLocks noChangeArrowheads="1"/>
              </p:cNvSpPr>
              <p:nvPr/>
            </p:nvSpPr>
            <p:spPr bwMode="auto">
              <a:xfrm>
                <a:off x="3857" y="1577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46"/>
              <p:cNvSpPr>
                <a:spLocks noChangeArrowheads="1"/>
              </p:cNvSpPr>
              <p:nvPr/>
            </p:nvSpPr>
            <p:spPr bwMode="auto">
              <a:xfrm>
                <a:off x="3820" y="1204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3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47"/>
              <p:cNvSpPr>
                <a:spLocks noChangeArrowheads="1"/>
              </p:cNvSpPr>
              <p:nvPr/>
            </p:nvSpPr>
            <p:spPr bwMode="auto">
              <a:xfrm>
                <a:off x="3468" y="1375"/>
                <a:ext cx="1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3" name="6">
            <a:extLst>
              <a:ext uri="{FF2B5EF4-FFF2-40B4-BE49-F238E27FC236}">
                <a16:creationId xmlns:a16="http://schemas.microsoft.com/office/drawing/2014/main" xmlns="" id="{AF965989-A108-460E-ABBE-5370CE02D4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8372728" y="545685"/>
            <a:ext cx="620713" cy="95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25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3333">
                        <a14:foregroundMark x1="21333" y1="24889" x2="58444" y2="58556"/>
                        <a14:foregroundMark x1="64778" y1="42111" x2="37889" y2="60667"/>
                        <a14:foregroundMark x1="44111" y1="48778" x2="47000" y2="73667"/>
                        <a14:foregroundMark x1="47444" y1="45556" x2="61889" y2="44000"/>
                        <a14:foregroundMark x1="60667" y1="41444" x2="69333" y2="67444"/>
                        <a14:foregroundMark x1="55222" y1="41667" x2="69333" y2="46444"/>
                        <a14:foregroundMark x1="61222" y1="39889" x2="54333" y2="43333"/>
                        <a14:foregroundMark x1="30667" y1="27111" x2="14667" y2="37556"/>
                        <a14:foregroundMark x1="19444" y1="28444" x2="28778" y2="42444"/>
                        <a14:foregroundMark x1="31556" y1="38556" x2="35889" y2="45333"/>
                        <a14:foregroundMark x1="32667" y1="29222" x2="31556" y2="36667"/>
                        <a14:foregroundMark x1="33556" y1="30556" x2="39333" y2="29222"/>
                        <a14:foregroundMark x1="35444" y1="61111" x2="35222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93" y="4376614"/>
            <a:ext cx="2334226" cy="3112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6444" y1="19833" x2="45444" y2="61333"/>
                        <a14:foregroundMark x1="76111" y1="41500" x2="81556" y2="60667"/>
                        <a14:foregroundMark x1="79444" y1="59333" x2="80889" y2="62667"/>
                        <a14:backgroundMark x1="74889" y1="41000" x2="77000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04" y="4487468"/>
            <a:ext cx="3033705" cy="2696627"/>
          </a:xfrm>
          <a:prstGeom prst="rect">
            <a:avLst/>
          </a:prstGeom>
        </p:spPr>
      </p:pic>
      <p:pic>
        <p:nvPicPr>
          <p:cNvPr id="18" name="Picture 19" descr="C:\Users\ADMIN\Desktop\Nong trai\472224296 (3)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0428"/>
            <a:ext cx="603071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5215" y="2164144"/>
            <a:ext cx="1892972" cy="2505673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4720" y="1938859"/>
            <a:ext cx="653853" cy="8657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6929" y="475850"/>
            <a:ext cx="8043625" cy="1338124"/>
            <a:chOff x="466928" y="279827"/>
            <a:chExt cx="8043625" cy="1080654"/>
          </a:xfrm>
        </p:grpSpPr>
        <p:sp>
          <p:nvSpPr>
            <p:cNvPr id="4" name="Rounded Rectangle 3"/>
            <p:cNvSpPr/>
            <p:nvPr/>
          </p:nvSpPr>
          <p:spPr>
            <a:xfrm>
              <a:off x="466928" y="279827"/>
              <a:ext cx="8043625" cy="1080654"/>
            </a:xfrm>
            <a:prstGeom prst="roundRect">
              <a:avLst/>
            </a:prstGeom>
            <a:solidFill>
              <a:schemeClr val="bg1">
                <a:alpha val="59000"/>
              </a:schemeClr>
            </a:solidFill>
            <a:ln w="19050">
              <a:solidFill>
                <a:srgbClr val="FF0000"/>
              </a:solidFill>
              <a:prstDash val="lgDashDot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3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658708" y="363563"/>
              <a:ext cx="1454150" cy="86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6733321" y="814413"/>
              <a:ext cx="2714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7574696" y="814413"/>
              <a:ext cx="4460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7555646" y="860451"/>
              <a:ext cx="400751" cy="34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12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7688996" y="382613"/>
              <a:ext cx="200376" cy="34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5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6760308" y="860451"/>
              <a:ext cx="200376" cy="34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6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6757133" y="382613"/>
              <a:ext cx="200376" cy="34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7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7074633" y="598513"/>
              <a:ext cx="400751" cy="34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và</a:t>
              </a:r>
              <a:endPara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1446" y="2427506"/>
            <a:ext cx="7907482" cy="4111969"/>
            <a:chOff x="711446" y="1820629"/>
            <a:chExt cx="7907482" cy="3083977"/>
          </a:xfrm>
        </p:grpSpPr>
        <p:sp>
          <p:nvSpPr>
            <p:cNvPr id="24" name="Rounded Rectangle 23"/>
            <p:cNvSpPr/>
            <p:nvPr/>
          </p:nvSpPr>
          <p:spPr>
            <a:xfrm>
              <a:off x="711446" y="1820629"/>
              <a:ext cx="7907482" cy="3083977"/>
            </a:xfrm>
            <a:prstGeom prst="roundRect">
              <a:avLst/>
            </a:prstGeom>
            <a:solidFill>
              <a:schemeClr val="bg1">
                <a:alpha val="59000"/>
              </a:schemeClr>
            </a:solidFill>
            <a:ln w="19050">
              <a:solidFill>
                <a:srgbClr val="FF0000"/>
              </a:solidFill>
              <a:prstDash val="lgDashDot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50889" y="2738362"/>
                  <a:ext cx="7611845" cy="16731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Franklin Gothic Book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>
                    <a:lnSpc>
                      <a:spcPct val="150000"/>
                    </a:lnSpc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Vậy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mẫu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được hai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𝟖𝟒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𝟕𝟐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8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0889" y="2738362"/>
                  <a:ext cx="7611845" cy="2142253"/>
                </a:xfrm>
                <a:prstGeom prst="rect">
                  <a:avLst/>
                </a:prstGeom>
                <a:blipFill>
                  <a:blip r:embed="rId14"/>
                  <a:stretch>
                    <a:fillRect l="-2002" b="-284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14"/>
            <p:cNvGrpSpPr>
              <a:grpSpLocks noChangeAspect="1"/>
            </p:cNvGrpSpPr>
            <p:nvPr/>
          </p:nvGrpSpPr>
          <p:grpSpPr bwMode="auto">
            <a:xfrm>
              <a:off x="2445548" y="1987721"/>
              <a:ext cx="1697038" cy="798512"/>
              <a:chOff x="1538" y="1351"/>
              <a:chExt cx="1069" cy="503"/>
            </a:xfrm>
          </p:grpSpPr>
          <p:sp>
            <p:nvSpPr>
              <p:cNvPr id="26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1538" y="1361"/>
                <a:ext cx="1069" cy="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>
                <a:off x="1566" y="1617"/>
                <a:ext cx="9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8" name="Line 16"/>
              <p:cNvSpPr>
                <a:spLocks noChangeShapeType="1"/>
              </p:cNvSpPr>
              <p:nvPr/>
            </p:nvSpPr>
            <p:spPr bwMode="auto">
              <a:xfrm>
                <a:off x="1841" y="1617"/>
                <a:ext cx="37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9" name="Line 17"/>
              <p:cNvSpPr>
                <a:spLocks noChangeShapeType="1"/>
              </p:cNvSpPr>
              <p:nvPr/>
            </p:nvSpPr>
            <p:spPr bwMode="auto">
              <a:xfrm>
                <a:off x="2391" y="1617"/>
                <a:ext cx="18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2400" y="1644"/>
                <a:ext cx="1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72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397" y="1372"/>
                <a:ext cx="1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84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2" name="Rectangle 20"/>
              <p:cNvSpPr>
                <a:spLocks noChangeArrowheads="1"/>
              </p:cNvSpPr>
              <p:nvPr/>
            </p:nvSpPr>
            <p:spPr bwMode="auto">
              <a:xfrm>
                <a:off x="2044" y="1644"/>
                <a:ext cx="1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12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1850" y="1644"/>
                <a:ext cx="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2045" y="1372"/>
                <a:ext cx="1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12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5" name="Rectangle 23"/>
              <p:cNvSpPr>
                <a:spLocks noChangeArrowheads="1"/>
              </p:cNvSpPr>
              <p:nvPr/>
            </p:nvSpPr>
            <p:spPr bwMode="auto">
              <a:xfrm>
                <a:off x="1849" y="1372"/>
                <a:ext cx="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6" name="Rectangle 24"/>
              <p:cNvSpPr>
                <a:spLocks noChangeArrowheads="1"/>
              </p:cNvSpPr>
              <p:nvPr/>
            </p:nvSpPr>
            <p:spPr bwMode="auto">
              <a:xfrm>
                <a:off x="1575" y="1644"/>
                <a:ext cx="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1574" y="1372"/>
                <a:ext cx="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8" name="Rectangle 26"/>
              <p:cNvSpPr>
                <a:spLocks noChangeArrowheads="1"/>
              </p:cNvSpPr>
              <p:nvPr/>
            </p:nvSpPr>
            <p:spPr bwMode="auto">
              <a:xfrm>
                <a:off x="2260" y="1472"/>
                <a:ext cx="1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=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1948" y="1623"/>
                <a:ext cx="1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´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0" name="Rectangle 28"/>
              <p:cNvSpPr>
                <a:spLocks noChangeArrowheads="1"/>
              </p:cNvSpPr>
              <p:nvPr/>
            </p:nvSpPr>
            <p:spPr bwMode="auto">
              <a:xfrm>
                <a:off x="1950" y="1351"/>
                <a:ext cx="1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´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1709" y="1472"/>
                <a:ext cx="1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=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2" name="Group 32"/>
            <p:cNvGrpSpPr>
              <a:grpSpLocks noChangeAspect="1"/>
            </p:cNvGrpSpPr>
            <p:nvPr/>
          </p:nvGrpSpPr>
          <p:grpSpPr bwMode="auto">
            <a:xfrm>
              <a:off x="4706148" y="1987721"/>
              <a:ext cx="1857375" cy="790575"/>
              <a:chOff x="2962" y="1351"/>
              <a:chExt cx="1170" cy="498"/>
            </a:xfrm>
          </p:grpSpPr>
          <p:sp>
            <p:nvSpPr>
              <p:cNvPr id="43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2962" y="1361"/>
                <a:ext cx="1170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44" name="Line 33"/>
              <p:cNvSpPr>
                <a:spLocks noChangeShapeType="1"/>
              </p:cNvSpPr>
              <p:nvPr/>
            </p:nvSpPr>
            <p:spPr bwMode="auto">
              <a:xfrm>
                <a:off x="2991" y="1615"/>
                <a:ext cx="17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45" name="Line 34"/>
              <p:cNvSpPr>
                <a:spLocks noChangeShapeType="1"/>
              </p:cNvSpPr>
              <p:nvPr/>
            </p:nvSpPr>
            <p:spPr bwMode="auto">
              <a:xfrm>
                <a:off x="3344" y="1615"/>
                <a:ext cx="38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>
                <a:off x="3915" y="1615"/>
                <a:ext cx="187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47" name="Rectangle 36"/>
              <p:cNvSpPr>
                <a:spLocks noChangeArrowheads="1"/>
              </p:cNvSpPr>
              <p:nvPr/>
            </p:nvSpPr>
            <p:spPr bwMode="auto">
              <a:xfrm>
                <a:off x="3924" y="1642"/>
                <a:ext cx="1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72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8" name="Rectangle 37"/>
              <p:cNvSpPr>
                <a:spLocks noChangeArrowheads="1"/>
              </p:cNvSpPr>
              <p:nvPr/>
            </p:nvSpPr>
            <p:spPr bwMode="auto">
              <a:xfrm>
                <a:off x="3922" y="1373"/>
                <a:ext cx="1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30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3640" y="1642"/>
                <a:ext cx="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3337" y="1642"/>
                <a:ext cx="1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12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3603" y="1373"/>
                <a:ext cx="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3388" y="1373"/>
                <a:ext cx="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5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983" y="1642"/>
                <a:ext cx="1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12</a:t>
                </a:r>
                <a:endPara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3034" y="1373"/>
                <a:ext cx="9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5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778" y="1471"/>
                <a:ext cx="1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=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525" y="1620"/>
                <a:ext cx="1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´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3487" y="1351"/>
                <a:ext cx="1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´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3207" y="1471"/>
                <a:ext cx="1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=</a:t>
                </a:r>
                <a:endParaRPr kumimoji="0" lang="en-US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pic>
        <p:nvPicPr>
          <p:cNvPr id="15" name="6">
            <a:extLst>
              <a:ext uri="{FF2B5EF4-FFF2-40B4-BE49-F238E27FC236}">
                <a16:creationId xmlns:a16="http://schemas.microsoft.com/office/drawing/2014/main" xmlns="" id="{AF965989-A108-460E-ABBE-5370CE02D4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308573" y="514880"/>
            <a:ext cx="620713" cy="95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070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4" y="3340855"/>
            <a:ext cx="2712026" cy="3616035"/>
          </a:xfrm>
          <a:prstGeom prst="rect">
            <a:avLst/>
          </a:prstGeom>
        </p:spPr>
      </p:pic>
      <p:pic>
        <p:nvPicPr>
          <p:cNvPr id="10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034" y="1"/>
            <a:ext cx="3156585" cy="2562148"/>
          </a:xfrm>
          <a:prstGeom prst="rect">
            <a:avLst/>
          </a:prstGeom>
        </p:spPr>
      </p:pic>
      <p:pic>
        <p:nvPicPr>
          <p:cNvPr id="9" name="1">
            <a:extLst>
              <a:ext uri="{FF2B5EF4-FFF2-40B4-BE49-F238E27FC236}">
                <a16:creationId xmlns:a16="http://schemas.microsoft.com/office/drawing/2014/main" xmlns="" id="{EB772C82-9C99-435F-9E53-66237235C9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5877332" y="-348552"/>
            <a:ext cx="3266669" cy="2651501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167214" y="214701"/>
            <a:ext cx="3205316" cy="2780921"/>
          </a:xfrm>
          <a:prstGeom prst="cloudCallout">
            <a:avLst>
              <a:gd name="adj1" fmla="val -74903"/>
              <a:gd name="adj2" fmla="val 78742"/>
            </a:avLst>
          </a:prstGeom>
          <a:solidFill>
            <a:schemeClr val="accent2">
              <a:lumMod val="40000"/>
              <a:lumOff val="60000"/>
              <a:alpha val="43000"/>
            </a:schemeClr>
          </a:solidFill>
          <a:ln w="28575">
            <a:solidFill>
              <a:srgbClr val="FFC000"/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vui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quá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ta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thôi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zuki" panose="02040603050506020204" pitchFamily="18" charset="0"/>
              <a:cs typeface="+mn-cs"/>
            </a:endParaRPr>
          </a:p>
        </p:txBody>
      </p:sp>
      <p:pic>
        <p:nvPicPr>
          <p:cNvPr id="4" name="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67" y="3329425"/>
            <a:ext cx="4239492" cy="3224292"/>
          </a:xfrm>
          <a:prstGeom prst="rect">
            <a:avLst/>
          </a:prstGeom>
        </p:spPr>
      </p:pic>
      <p:pic>
        <p:nvPicPr>
          <p:cNvPr id="6" name="mn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41" y="5902013"/>
            <a:ext cx="2565172" cy="110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n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84" y="5568210"/>
            <a:ext cx="1731242" cy="14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35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526" y="-105764"/>
            <a:ext cx="2683882" cy="2178463"/>
          </a:xfrm>
          <a:prstGeom prst="rect">
            <a:avLst/>
          </a:prstGeom>
        </p:spPr>
      </p:pic>
      <p:pic>
        <p:nvPicPr>
          <p:cNvPr id="9" name="1">
            <a:extLst>
              <a:ext uri="{FF2B5EF4-FFF2-40B4-BE49-F238E27FC236}">
                <a16:creationId xmlns:a16="http://schemas.microsoft.com/office/drawing/2014/main" xmlns="" id="{EB772C82-9C99-435F-9E53-66237235C9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5877332" y="-417824"/>
            <a:ext cx="3266669" cy="2651501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9975" y="1891562"/>
            <a:ext cx="4046103" cy="3501359"/>
          </a:xfrm>
          <a:prstGeom prst="cloudCallout">
            <a:avLst>
              <a:gd name="adj1" fmla="val 64050"/>
              <a:gd name="adj2" fmla="val 47432"/>
            </a:avLst>
          </a:prstGeom>
          <a:solidFill>
            <a:srgbClr val="EB6883">
              <a:alpha val="83000"/>
            </a:srgbClr>
          </a:solidFill>
          <a:ln w="28575">
            <a:solidFill>
              <a:srgbClr val="A86C8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khám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điều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thú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vị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nơi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đây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cs typeface="+mn-cs"/>
              </a:rPr>
              <a:t>!</a:t>
            </a:r>
          </a:p>
        </p:txBody>
      </p:sp>
      <p:pic>
        <p:nvPicPr>
          <p:cNvPr id="4" name="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8" y="3819511"/>
            <a:ext cx="3934825" cy="29925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900" y="121137"/>
            <a:ext cx="36695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prstDash val="sysDash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UTM Showcard" panose="02040603050506020204" pitchFamily="18" charset="0"/>
                <a:cs typeface="+mn-cs"/>
              </a:rPr>
              <a:t>Khám</a:t>
            </a:r>
            <a:r>
              <a:rPr kumimoji="0" lang="en-US" sz="6000" b="1" i="0" u="none" strike="noStrike" kern="1200" cap="none" spc="0" normalizeH="0" noProof="0" dirty="0">
                <a:ln w="28575">
                  <a:prstDash val="sysDash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UTM Showcard" panose="02040603050506020204" pitchFamily="18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8575">
                  <a:prstDash val="sysDash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UTM Showcard" panose="02040603050506020204" pitchFamily="18" charset="0"/>
                <a:cs typeface="+mn-cs"/>
              </a:rPr>
              <a:t>phá</a:t>
            </a:r>
            <a:endParaRPr kumimoji="0" lang="en-US" sz="6000" b="1" i="0" u="none" strike="noStrike" kern="1200" cap="none" spc="0" normalizeH="0" baseline="0" noProof="0" dirty="0">
              <a:ln w="28575">
                <a:prstDash val="sysDash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60000" endA="900" endPos="60000" dist="29997" dir="5400000" sy="-100000" algn="bl" rotWithShape="0"/>
              </a:effectLst>
              <a:uLnTx/>
              <a:uFillTx/>
              <a:latin typeface="UTM Showcard" panose="02040603050506020204" pitchFamily="18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79087" y="5475327"/>
            <a:ext cx="4072597" cy="1438092"/>
            <a:chOff x="-79087" y="4106495"/>
            <a:chExt cx="4072597" cy="1078569"/>
          </a:xfrm>
        </p:grpSpPr>
        <p:pic>
          <p:nvPicPr>
            <p:cNvPr id="11" name="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338" y="4356847"/>
              <a:ext cx="2565172" cy="828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6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087" y="4106495"/>
              <a:ext cx="1731242" cy="1078569"/>
            </a:xfrm>
            <a:prstGeom prst="rect">
              <a:avLst/>
            </a:prstGeom>
          </p:spPr>
        </p:pic>
      </p:grpSp>
      <p:pic>
        <p:nvPicPr>
          <p:cNvPr id="8" name="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56" y="4688005"/>
            <a:ext cx="1158144" cy="216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71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1217</Words>
  <Application>Microsoft Office PowerPoint</Application>
  <PresentationFormat>On-screen Show (4:3)</PresentationFormat>
  <Paragraphs>277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2022-02-07T01:43:46Z</dcterms:created>
  <dcterms:modified xsi:type="dcterms:W3CDTF">2022-02-07T01:48:17Z</dcterms:modified>
</cp:coreProperties>
</file>