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9" r:id="rId2"/>
    <p:sldId id="302" r:id="rId3"/>
    <p:sldId id="303" r:id="rId4"/>
    <p:sldId id="258" r:id="rId5"/>
    <p:sldId id="259" r:id="rId6"/>
    <p:sldId id="260" r:id="rId7"/>
    <p:sldId id="304" r:id="rId8"/>
    <p:sldId id="263" r:id="rId9"/>
    <p:sldId id="305" r:id="rId10"/>
    <p:sldId id="307" r:id="rId11"/>
    <p:sldId id="306" r:id="rId12"/>
    <p:sldId id="265" r:id="rId13"/>
    <p:sldId id="267" r:id="rId14"/>
    <p:sldId id="308" r:id="rId15"/>
    <p:sldId id="309" r:id="rId16"/>
    <p:sldId id="310" r:id="rId17"/>
    <p:sldId id="311" r:id="rId18"/>
    <p:sldId id="268" r:id="rId19"/>
    <p:sldId id="312" r:id="rId20"/>
    <p:sldId id="269"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7A20D-243C-4454-987A-EEDDFAB5684E}" type="datetimeFigureOut">
              <a:rPr lang="en-US" smtClean="0"/>
              <a:t>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98FDB-AFCE-41E3-BE69-96AEF6947506}" type="slidenum">
              <a:rPr lang="en-US" smtClean="0"/>
              <a:t>‹#›</a:t>
            </a:fld>
            <a:endParaRPr lang="en-US"/>
          </a:p>
        </p:txBody>
      </p:sp>
    </p:spTree>
    <p:extLst>
      <p:ext uri="{BB962C8B-B14F-4D97-AF65-F5344CB8AC3E}">
        <p14:creationId xmlns:p14="http://schemas.microsoft.com/office/powerpoint/2010/main" val="15639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69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e5e6172f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e5e6172f8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08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e5e6172f8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e5e6172f8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e5e6172f8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e5e6172f8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93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5e6172f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5e6172f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5e6172f8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e5e6172f8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23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e5e6172f8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e5e6172f8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e5e6172f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e5e6172f8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e5e6172f8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e5e6172f8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45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015D-ADC7-4830-BBB7-52A5056FB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FF68BD-2E4C-4D84-91A1-2E52A816A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8C609D-F82F-4698-B55E-DEB9917C42DA}"/>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865BABF3-DE78-4E45-AE9C-5DB50EFAC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82720-99AB-46D5-AC47-3214C272AE65}"/>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425170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558D-514B-4F11-A288-C1BCE03095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C3867-0CE6-4AB1-A4EC-344F4E5B4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BE9C3-CF8F-43B4-9FF5-1A790668BCEB}"/>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095F6898-AE6C-47EC-81B4-915170407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65D7B-1F44-4BDC-8FFA-45857B4C5B14}"/>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388559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DEAE1-CC46-40A0-8E3A-7FC63F3DD9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9902F8-AF02-4C5C-83DE-B6507090F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44444-67A3-4FD1-862F-45BAD8B583ED}"/>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A5CAF690-D67C-41FF-A698-2F2E318F4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E6D5F-916F-4F35-BD47-6727F3E791A5}"/>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177076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339337" y="357671"/>
            <a:ext cx="11348400" cy="61264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rot="5400000">
              <a:off x="7940200" y="4038225"/>
              <a:ext cx="825900" cy="8211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p2"/>
          <p:cNvSpPr txBox="1">
            <a:spLocks noGrp="1"/>
          </p:cNvSpPr>
          <p:nvPr>
            <p:ph type="ctrTitle"/>
          </p:nvPr>
        </p:nvSpPr>
        <p:spPr>
          <a:xfrm>
            <a:off x="1770367" y="1531284"/>
            <a:ext cx="8651200" cy="2423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7333">
                <a:solidFill>
                  <a:schemeClr val="lt1"/>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3" name="Google Shape;13;p2"/>
          <p:cNvSpPr txBox="1">
            <a:spLocks noGrp="1"/>
          </p:cNvSpPr>
          <p:nvPr>
            <p:ph type="subTitle" idx="1"/>
          </p:nvPr>
        </p:nvSpPr>
        <p:spPr>
          <a:xfrm>
            <a:off x="1770400" y="3954500"/>
            <a:ext cx="8651200" cy="822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4000" b="1">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4" name="Google Shape;14;p2"/>
          <p:cNvSpPr txBox="1"/>
          <p:nvPr/>
        </p:nvSpPr>
        <p:spPr>
          <a:xfrm>
            <a:off x="9898000" y="374601"/>
            <a:ext cx="1638000" cy="57441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133">
              <a:latin typeface="Bitter"/>
              <a:ea typeface="Bitter"/>
              <a:cs typeface="Bitter"/>
              <a:sym typeface="Bitter"/>
            </a:endParaRPr>
          </a:p>
        </p:txBody>
      </p:sp>
      <p:sp>
        <p:nvSpPr>
          <p:cNvPr id="15" name="Google Shape;15;p2"/>
          <p:cNvSpPr txBox="1">
            <a:spLocks noGrp="1"/>
          </p:cNvSpPr>
          <p:nvPr>
            <p:ph type="title" idx="2"/>
          </p:nvPr>
        </p:nvSpPr>
        <p:spPr>
          <a:xfrm>
            <a:off x="9106133" y="234033"/>
            <a:ext cx="2661200" cy="8220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2267"/>
            </a:lvl1pPr>
            <a:lvl2pPr lvl="1">
              <a:spcBef>
                <a:spcPts val="0"/>
              </a:spcBef>
              <a:spcAft>
                <a:spcPts val="0"/>
              </a:spcAft>
              <a:buSzPts val="3500"/>
              <a:buNone/>
              <a:defRPr>
                <a:latin typeface="Lato"/>
                <a:ea typeface="Lato"/>
                <a:cs typeface="Lato"/>
                <a:sym typeface="Lato"/>
              </a:defRPr>
            </a:lvl2pPr>
            <a:lvl3pPr lvl="2">
              <a:spcBef>
                <a:spcPts val="0"/>
              </a:spcBef>
              <a:spcAft>
                <a:spcPts val="0"/>
              </a:spcAft>
              <a:buSzPts val="3500"/>
              <a:buNone/>
              <a:defRPr>
                <a:latin typeface="Lato"/>
                <a:ea typeface="Lato"/>
                <a:cs typeface="Lato"/>
                <a:sym typeface="Lato"/>
              </a:defRPr>
            </a:lvl3pPr>
            <a:lvl4pPr lvl="3">
              <a:spcBef>
                <a:spcPts val="0"/>
              </a:spcBef>
              <a:spcAft>
                <a:spcPts val="0"/>
              </a:spcAft>
              <a:buSzPts val="3500"/>
              <a:buNone/>
              <a:defRPr>
                <a:latin typeface="Lato"/>
                <a:ea typeface="Lato"/>
                <a:cs typeface="Lato"/>
                <a:sym typeface="Lato"/>
              </a:defRPr>
            </a:lvl4pPr>
            <a:lvl5pPr lvl="4">
              <a:spcBef>
                <a:spcPts val="0"/>
              </a:spcBef>
              <a:spcAft>
                <a:spcPts val="0"/>
              </a:spcAft>
              <a:buSzPts val="3500"/>
              <a:buNone/>
              <a:defRPr>
                <a:latin typeface="Lato"/>
                <a:ea typeface="Lato"/>
                <a:cs typeface="Lato"/>
                <a:sym typeface="Lato"/>
              </a:defRPr>
            </a:lvl5pPr>
            <a:lvl6pPr lvl="5">
              <a:spcBef>
                <a:spcPts val="0"/>
              </a:spcBef>
              <a:spcAft>
                <a:spcPts val="0"/>
              </a:spcAft>
              <a:buSzPts val="3500"/>
              <a:buNone/>
              <a:defRPr>
                <a:latin typeface="Lato"/>
                <a:ea typeface="Lato"/>
                <a:cs typeface="Lato"/>
                <a:sym typeface="Lato"/>
              </a:defRPr>
            </a:lvl6pPr>
            <a:lvl7pPr lvl="6">
              <a:spcBef>
                <a:spcPts val="0"/>
              </a:spcBef>
              <a:spcAft>
                <a:spcPts val="0"/>
              </a:spcAft>
              <a:buSzPts val="3500"/>
              <a:buNone/>
              <a:defRPr>
                <a:latin typeface="Lato"/>
                <a:ea typeface="Lato"/>
                <a:cs typeface="Lato"/>
                <a:sym typeface="Lato"/>
              </a:defRPr>
            </a:lvl7pPr>
            <a:lvl8pPr lvl="7">
              <a:spcBef>
                <a:spcPts val="0"/>
              </a:spcBef>
              <a:spcAft>
                <a:spcPts val="0"/>
              </a:spcAft>
              <a:buSzPts val="3500"/>
              <a:buNone/>
              <a:defRPr>
                <a:latin typeface="Lato"/>
                <a:ea typeface="Lato"/>
                <a:cs typeface="Lato"/>
                <a:sym typeface="Lato"/>
              </a:defRPr>
            </a:lvl8pPr>
            <a:lvl9pPr lvl="8">
              <a:spcBef>
                <a:spcPts val="0"/>
              </a:spcBef>
              <a:spcAft>
                <a:spcPts val="0"/>
              </a:spcAft>
              <a:buSzPts val="3500"/>
              <a:buNone/>
              <a:defRPr>
                <a:latin typeface="Lato"/>
                <a:ea typeface="Lato"/>
                <a:cs typeface="Lato"/>
                <a:sym typeface="Lato"/>
              </a:defRPr>
            </a:lvl9pPr>
          </a:lstStyle>
          <a:p>
            <a:endParaRPr/>
          </a:p>
        </p:txBody>
      </p:sp>
    </p:spTree>
    <p:extLst>
      <p:ext uri="{BB962C8B-B14F-4D97-AF65-F5344CB8AC3E}">
        <p14:creationId xmlns:p14="http://schemas.microsoft.com/office/powerpoint/2010/main" val="3664101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9"/>
        <p:cNvGrpSpPr/>
        <p:nvPr/>
      </p:nvGrpSpPr>
      <p:grpSpPr>
        <a:xfrm>
          <a:off x="0" y="0"/>
          <a:ext cx="0" cy="0"/>
          <a:chOff x="0" y="0"/>
          <a:chExt cx="0" cy="0"/>
        </a:xfrm>
      </p:grpSpPr>
      <p:sp>
        <p:nvSpPr>
          <p:cNvPr id="50" name="Google Shape;50;p13"/>
          <p:cNvSpPr/>
          <p:nvPr/>
        </p:nvSpPr>
        <p:spPr>
          <a:xfrm rot="10800000" flipH="1">
            <a:off x="502100" y="1016454"/>
            <a:ext cx="11027707" cy="5397767"/>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13"/>
          <p:cNvSpPr txBox="1">
            <a:spLocks noGrp="1"/>
          </p:cNvSpPr>
          <p:nvPr>
            <p:ph type="title"/>
          </p:nvPr>
        </p:nvSpPr>
        <p:spPr>
          <a:xfrm>
            <a:off x="1499649" y="1587967"/>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2" name="Google Shape;52;p13"/>
          <p:cNvSpPr txBox="1">
            <a:spLocks noGrp="1"/>
          </p:cNvSpPr>
          <p:nvPr>
            <p:ph type="title" idx="2" hasCustomPrompt="1"/>
          </p:nvPr>
        </p:nvSpPr>
        <p:spPr>
          <a:xfrm>
            <a:off x="5426017" y="166138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3" name="Google Shape;53;p13"/>
          <p:cNvSpPr txBox="1">
            <a:spLocks noGrp="1"/>
          </p:cNvSpPr>
          <p:nvPr>
            <p:ph type="subTitle" idx="1"/>
          </p:nvPr>
        </p:nvSpPr>
        <p:spPr>
          <a:xfrm>
            <a:off x="7172449" y="1557400"/>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3"/>
          </p:nvPr>
        </p:nvSpPr>
        <p:spPr>
          <a:xfrm>
            <a:off x="1499649" y="4408167"/>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 name="Google Shape;55;p13"/>
          <p:cNvSpPr txBox="1">
            <a:spLocks noGrp="1"/>
          </p:cNvSpPr>
          <p:nvPr>
            <p:ph type="title" idx="4" hasCustomPrompt="1"/>
          </p:nvPr>
        </p:nvSpPr>
        <p:spPr>
          <a:xfrm>
            <a:off x="5426017" y="260993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6" name="Google Shape;56;p13"/>
          <p:cNvSpPr txBox="1">
            <a:spLocks noGrp="1"/>
          </p:cNvSpPr>
          <p:nvPr>
            <p:ph type="subTitle" idx="5"/>
          </p:nvPr>
        </p:nvSpPr>
        <p:spPr>
          <a:xfrm>
            <a:off x="7172455" y="4400515"/>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6"/>
          </p:nvPr>
        </p:nvSpPr>
        <p:spPr>
          <a:xfrm>
            <a:off x="1499649" y="5348233"/>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8" name="Google Shape;58;p13"/>
          <p:cNvSpPr txBox="1">
            <a:spLocks noGrp="1"/>
          </p:cNvSpPr>
          <p:nvPr>
            <p:ph type="title" idx="7" hasCustomPrompt="1"/>
          </p:nvPr>
        </p:nvSpPr>
        <p:spPr>
          <a:xfrm>
            <a:off x="5426017" y="4507171"/>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 name="Google Shape;59;p13"/>
          <p:cNvSpPr txBox="1">
            <a:spLocks noGrp="1"/>
          </p:cNvSpPr>
          <p:nvPr>
            <p:ph type="subTitle" idx="8"/>
          </p:nvPr>
        </p:nvSpPr>
        <p:spPr>
          <a:xfrm>
            <a:off x="7172455" y="5348233"/>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9"/>
          </p:nvPr>
        </p:nvSpPr>
        <p:spPr>
          <a:xfrm>
            <a:off x="1499649" y="3468100"/>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 name="Google Shape;61;p13"/>
          <p:cNvSpPr txBox="1">
            <a:spLocks noGrp="1"/>
          </p:cNvSpPr>
          <p:nvPr>
            <p:ph type="title" idx="13" hasCustomPrompt="1"/>
          </p:nvPr>
        </p:nvSpPr>
        <p:spPr>
          <a:xfrm>
            <a:off x="5426017" y="5421587"/>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subTitle" idx="14"/>
          </p:nvPr>
        </p:nvSpPr>
        <p:spPr>
          <a:xfrm>
            <a:off x="7172455" y="3452819"/>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5"/>
          </p:nvPr>
        </p:nvSpPr>
        <p:spPr>
          <a:xfrm>
            <a:off x="1499649" y="2528033"/>
            <a:ext cx="3520000" cy="85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4" name="Google Shape;64;p13"/>
          <p:cNvSpPr txBox="1">
            <a:spLocks noGrp="1"/>
          </p:cNvSpPr>
          <p:nvPr>
            <p:ph type="title" idx="16" hasCustomPrompt="1"/>
          </p:nvPr>
        </p:nvSpPr>
        <p:spPr>
          <a:xfrm>
            <a:off x="5426017" y="3558553"/>
            <a:ext cx="1340000" cy="712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5" name="Google Shape;65;p13"/>
          <p:cNvSpPr txBox="1">
            <a:spLocks noGrp="1"/>
          </p:cNvSpPr>
          <p:nvPr>
            <p:ph type="subTitle" idx="17"/>
          </p:nvPr>
        </p:nvSpPr>
        <p:spPr>
          <a:xfrm>
            <a:off x="7172455" y="2505100"/>
            <a:ext cx="3181200" cy="8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18"/>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779722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759851" y="1334333"/>
            <a:ext cx="6790000" cy="11224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9"/>
          <p:cNvSpPr txBox="1">
            <a:spLocks noGrp="1"/>
          </p:cNvSpPr>
          <p:nvPr>
            <p:ph type="subTitle" idx="1"/>
          </p:nvPr>
        </p:nvSpPr>
        <p:spPr>
          <a:xfrm>
            <a:off x="3047584" y="2869000"/>
            <a:ext cx="6214800"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98675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382600" y="2336999"/>
            <a:ext cx="7426800" cy="1768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3"/>
          <p:cNvSpPr txBox="1">
            <a:spLocks noGrp="1"/>
          </p:cNvSpPr>
          <p:nvPr>
            <p:ph type="title" idx="2" hasCustomPrompt="1"/>
          </p:nvPr>
        </p:nvSpPr>
        <p:spPr>
          <a:xfrm>
            <a:off x="3995400" y="713333"/>
            <a:ext cx="4201200" cy="1440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9" name="Google Shape;19;p3"/>
          <p:cNvSpPr txBox="1">
            <a:spLocks noGrp="1"/>
          </p:cNvSpPr>
          <p:nvPr>
            <p:ph type="subTitle" idx="1"/>
          </p:nvPr>
        </p:nvSpPr>
        <p:spPr>
          <a:xfrm>
            <a:off x="3189233" y="410481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13617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hasCustomPrompt="1"/>
          </p:nvPr>
        </p:nvSpPr>
        <p:spPr>
          <a:xfrm>
            <a:off x="3100333" y="980233"/>
            <a:ext cx="5991200" cy="82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5" name="Google Shape;125;p22"/>
          <p:cNvSpPr txBox="1">
            <a:spLocks noGrp="1"/>
          </p:cNvSpPr>
          <p:nvPr>
            <p:ph type="subTitle" idx="1"/>
          </p:nvPr>
        </p:nvSpPr>
        <p:spPr>
          <a:xfrm>
            <a:off x="3100333" y="1702605"/>
            <a:ext cx="5991200" cy="48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2" hasCustomPrompt="1"/>
          </p:nvPr>
        </p:nvSpPr>
        <p:spPr>
          <a:xfrm>
            <a:off x="3100333" y="2899913"/>
            <a:ext cx="5991200" cy="8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7" name="Google Shape;127;p22"/>
          <p:cNvSpPr txBox="1">
            <a:spLocks noGrp="1"/>
          </p:cNvSpPr>
          <p:nvPr>
            <p:ph type="subTitle" idx="3"/>
          </p:nvPr>
        </p:nvSpPr>
        <p:spPr>
          <a:xfrm>
            <a:off x="3100333" y="3611857"/>
            <a:ext cx="5991200" cy="4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4" hasCustomPrompt="1"/>
          </p:nvPr>
        </p:nvSpPr>
        <p:spPr>
          <a:xfrm>
            <a:off x="3100333" y="4698673"/>
            <a:ext cx="5991200" cy="82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29" name="Google Shape;129;p22"/>
          <p:cNvSpPr txBox="1">
            <a:spLocks noGrp="1"/>
          </p:cNvSpPr>
          <p:nvPr>
            <p:ph type="subTitle" idx="5"/>
          </p:nvPr>
        </p:nvSpPr>
        <p:spPr>
          <a:xfrm>
            <a:off x="3100333" y="5417467"/>
            <a:ext cx="5991200" cy="5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latin typeface="Bitter"/>
                <a:ea typeface="Bitter"/>
                <a:cs typeface="Bitter"/>
                <a:sym typeface="Bitter"/>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6773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088600" y="4600500"/>
            <a:ext cx="8014800" cy="9880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72" name="Google Shape;72;p15"/>
          <p:cNvSpPr txBox="1">
            <a:spLocks noGrp="1"/>
          </p:cNvSpPr>
          <p:nvPr>
            <p:ph type="subTitle" idx="1"/>
          </p:nvPr>
        </p:nvSpPr>
        <p:spPr>
          <a:xfrm>
            <a:off x="1944167" y="1837167"/>
            <a:ext cx="8303600" cy="232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333">
                <a:solidFill>
                  <a:schemeClr val="dk1"/>
                </a:solidFill>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1756335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6"/>
        <p:cNvGrpSpPr/>
        <p:nvPr/>
      </p:nvGrpSpPr>
      <p:grpSpPr>
        <a:xfrm>
          <a:off x="0" y="0"/>
          <a:ext cx="0" cy="0"/>
          <a:chOff x="0" y="0"/>
          <a:chExt cx="0" cy="0"/>
        </a:xfrm>
      </p:grpSpPr>
      <p:sp>
        <p:nvSpPr>
          <p:cNvPr id="87" name="Google Shape;87;p19"/>
          <p:cNvSpPr/>
          <p:nvPr/>
        </p:nvSpPr>
        <p:spPr>
          <a:xfrm rot="10800000" flipH="1">
            <a:off x="7886285" y="1685710"/>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9"/>
          <p:cNvSpPr/>
          <p:nvPr/>
        </p:nvSpPr>
        <p:spPr>
          <a:xfrm rot="10800000" flipH="1">
            <a:off x="4419885" y="1685694"/>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9"/>
          <p:cNvSpPr txBox="1">
            <a:spLocks noGrp="1"/>
          </p:cNvSpPr>
          <p:nvPr>
            <p:ph type="subTitle" idx="1"/>
          </p:nvPr>
        </p:nvSpPr>
        <p:spPr>
          <a:xfrm>
            <a:off x="8055500" y="3095967"/>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9"/>
          <p:cNvSpPr/>
          <p:nvPr/>
        </p:nvSpPr>
        <p:spPr>
          <a:xfrm rot="10800000" flipH="1">
            <a:off x="953468" y="1685710"/>
            <a:ext cx="3351200" cy="4341164"/>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9"/>
          <p:cNvSpPr txBox="1">
            <a:spLocks noGrp="1"/>
          </p:cNvSpPr>
          <p:nvPr>
            <p:ph type="title"/>
          </p:nvPr>
        </p:nvSpPr>
        <p:spPr>
          <a:xfrm>
            <a:off x="1091167"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 name="Google Shape;92;p19"/>
          <p:cNvSpPr txBox="1">
            <a:spLocks noGrp="1"/>
          </p:cNvSpPr>
          <p:nvPr>
            <p:ph type="subTitle" idx="2"/>
          </p:nvPr>
        </p:nvSpPr>
        <p:spPr>
          <a:xfrm>
            <a:off x="1091167" y="3095967"/>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title" idx="3"/>
          </p:nvPr>
        </p:nvSpPr>
        <p:spPr>
          <a:xfrm>
            <a:off x="4573317"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 name="Google Shape;94;p19"/>
          <p:cNvSpPr txBox="1">
            <a:spLocks noGrp="1"/>
          </p:cNvSpPr>
          <p:nvPr>
            <p:ph type="subTitle" idx="4"/>
          </p:nvPr>
        </p:nvSpPr>
        <p:spPr>
          <a:xfrm>
            <a:off x="4573317" y="3096012"/>
            <a:ext cx="3036800" cy="1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9"/>
          <p:cNvSpPr txBox="1">
            <a:spLocks noGrp="1"/>
          </p:cNvSpPr>
          <p:nvPr>
            <p:ph type="title" idx="5"/>
          </p:nvPr>
        </p:nvSpPr>
        <p:spPr>
          <a:xfrm>
            <a:off x="8055500" y="1856833"/>
            <a:ext cx="3036800" cy="8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6" name="Google Shape;96;p19"/>
          <p:cNvSpPr txBox="1">
            <a:spLocks noGrp="1"/>
          </p:cNvSpPr>
          <p:nvPr>
            <p:ph type="title" idx="6"/>
          </p:nvPr>
        </p:nvSpPr>
        <p:spPr>
          <a:xfrm>
            <a:off x="960000" y="593367"/>
            <a:ext cx="10272000" cy="7636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333">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79171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8A7C-41BC-4630-9D79-0E317E1D0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ACBBD-59AA-44D6-8756-0B726349C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448A7-170E-4240-984A-AD8072AC6B0A}"/>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827C6A33-D74A-420B-9E5B-0A0415B74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26B26-5592-43F9-9A68-017AE535F75C}"/>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168674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B0B1-0E7A-4838-9F2A-B5ADE2640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4E0B9-7E5F-4463-8F30-0E499F181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A53B6-0721-4CF2-AC66-53BF1247D018}"/>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6C52E67D-56D5-46EE-838B-2B7310FD6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73D7A-0AA7-448F-98D3-B8E809214C3F}"/>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99484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22DD-9B2C-4895-ABD8-3A67D2898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2C6B6-3326-44ED-806F-615C676A8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6A0E2-0793-476F-917D-6AB043FC7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B28D6C-8C4C-46CD-AF52-37B482D1FF2C}"/>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6" name="Footer Placeholder 5">
            <a:extLst>
              <a:ext uri="{FF2B5EF4-FFF2-40B4-BE49-F238E27FC236}">
                <a16:creationId xmlns:a16="http://schemas.microsoft.com/office/drawing/2014/main" id="{B09C4CCE-35ED-4579-B4EB-566C322DD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13203-208C-4728-BB18-AA91D020E032}"/>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120620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5E88-4A1E-4646-A3D9-6E9539BF9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B33A3-1557-4F33-A7C8-07E1F7341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8AC29-05BF-463C-ABAE-B03EA50F72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30410-C784-4AC5-A19C-49F5D08E8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0C7D9-C032-40A0-9D46-7FE860B45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491636-E99D-41C2-A716-624F80CA02BF}"/>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8" name="Footer Placeholder 7">
            <a:extLst>
              <a:ext uri="{FF2B5EF4-FFF2-40B4-BE49-F238E27FC236}">
                <a16:creationId xmlns:a16="http://schemas.microsoft.com/office/drawing/2014/main" id="{C60F61E7-2DF2-498E-887A-CECE8DC7CB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812B8-31EE-4DB8-9B2E-616C7A9C7811}"/>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225949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CBA5-CA03-41FA-BB68-B9490E8AF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1F8F5-F175-4E02-BDD2-F5DAB711C55B}"/>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4" name="Footer Placeholder 3">
            <a:extLst>
              <a:ext uri="{FF2B5EF4-FFF2-40B4-BE49-F238E27FC236}">
                <a16:creationId xmlns:a16="http://schemas.microsoft.com/office/drawing/2014/main" id="{A5D86D7D-6534-4A8F-8759-488512235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D5216-B9C7-4136-B568-DCB61E39F0EA}"/>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203715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0B7D8-9D69-48F6-9DB9-887397131C56}"/>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3" name="Footer Placeholder 2">
            <a:extLst>
              <a:ext uri="{FF2B5EF4-FFF2-40B4-BE49-F238E27FC236}">
                <a16:creationId xmlns:a16="http://schemas.microsoft.com/office/drawing/2014/main" id="{894C356B-AD90-4F02-A89F-0666302671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06E8-3FC7-4BDC-A53E-8863C20865C5}"/>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133288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B685-E93C-4063-8CDF-84CE9AF14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9C7A7-D43B-46B5-9AB3-1567C3142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28BD4-7071-4DAD-B342-B48B02E34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454C6-931D-4746-93C2-DC2C3C2A8D04}"/>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6" name="Footer Placeholder 5">
            <a:extLst>
              <a:ext uri="{FF2B5EF4-FFF2-40B4-BE49-F238E27FC236}">
                <a16:creationId xmlns:a16="http://schemas.microsoft.com/office/drawing/2014/main" id="{A4AED986-BB35-4806-A3F0-4A2E9D96A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CA146-52C8-4529-A2A1-EAB4913863A1}"/>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10300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31D2-3F70-4E96-857F-5F4A751FE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9F506-85C7-4338-B6EF-6BF598E64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C08848-D41E-46C1-BBD5-C267607AB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CF1A0-8E4A-49F4-BDDE-468B534270AA}"/>
              </a:ext>
            </a:extLst>
          </p:cNvPr>
          <p:cNvSpPr>
            <a:spLocks noGrp="1"/>
          </p:cNvSpPr>
          <p:nvPr>
            <p:ph type="dt" sz="half" idx="10"/>
          </p:nvPr>
        </p:nvSpPr>
        <p:spPr/>
        <p:txBody>
          <a:bodyPr/>
          <a:lstStyle/>
          <a:p>
            <a:fld id="{B9E349D4-795F-485D-B1BB-F0CEE521D53B}" type="datetimeFigureOut">
              <a:rPr lang="en-US" smtClean="0"/>
              <a:t>2/12/2022</a:t>
            </a:fld>
            <a:endParaRPr lang="en-US"/>
          </a:p>
        </p:txBody>
      </p:sp>
      <p:sp>
        <p:nvSpPr>
          <p:cNvPr id="6" name="Footer Placeholder 5">
            <a:extLst>
              <a:ext uri="{FF2B5EF4-FFF2-40B4-BE49-F238E27FC236}">
                <a16:creationId xmlns:a16="http://schemas.microsoft.com/office/drawing/2014/main" id="{9182F226-8035-4506-8E6B-4111A63D2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DA900-C79B-488A-9B5F-0DB6180EA722}"/>
              </a:ext>
            </a:extLst>
          </p:cNvPr>
          <p:cNvSpPr>
            <a:spLocks noGrp="1"/>
          </p:cNvSpPr>
          <p:nvPr>
            <p:ph type="sldNum" sz="quarter" idx="12"/>
          </p:nvPr>
        </p:nvSpPr>
        <p:spPr/>
        <p:txBody>
          <a:bodyPr/>
          <a:lstStyle/>
          <a:p>
            <a:fld id="{84170359-BAA8-4A4A-9539-2A538EFD68B2}" type="slidenum">
              <a:rPr lang="en-US" smtClean="0"/>
              <a:t>‹#›</a:t>
            </a:fld>
            <a:endParaRPr lang="en-US"/>
          </a:p>
        </p:txBody>
      </p:sp>
    </p:spTree>
    <p:extLst>
      <p:ext uri="{BB962C8B-B14F-4D97-AF65-F5344CB8AC3E}">
        <p14:creationId xmlns:p14="http://schemas.microsoft.com/office/powerpoint/2010/main" val="377858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26A79-732F-4CDA-ADD0-672F9C9B0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C3A7C2-6266-43F5-BAE9-CE3E7D201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69239-7B02-49A7-8CED-C9BB64FD2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49D4-795F-485D-B1BB-F0CEE521D53B}" type="datetimeFigureOut">
              <a:rPr lang="en-US" smtClean="0"/>
              <a:t>2/12/2022</a:t>
            </a:fld>
            <a:endParaRPr lang="en-US"/>
          </a:p>
        </p:txBody>
      </p:sp>
      <p:sp>
        <p:nvSpPr>
          <p:cNvPr id="5" name="Footer Placeholder 4">
            <a:extLst>
              <a:ext uri="{FF2B5EF4-FFF2-40B4-BE49-F238E27FC236}">
                <a16:creationId xmlns:a16="http://schemas.microsoft.com/office/drawing/2014/main" id="{1AB2B0AB-3549-4EA2-94F4-D203CC82B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527E9A-3F15-4340-8C53-F3EBBAA85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70359-BAA8-4A4A-9539-2A538EFD68B2}" type="slidenum">
              <a:rPr lang="en-US" smtClean="0"/>
              <a:t>‹#›</a:t>
            </a:fld>
            <a:endParaRPr lang="en-US"/>
          </a:p>
        </p:txBody>
      </p:sp>
    </p:spTree>
    <p:extLst>
      <p:ext uri="{BB962C8B-B14F-4D97-AF65-F5344CB8AC3E}">
        <p14:creationId xmlns:p14="http://schemas.microsoft.com/office/powerpoint/2010/main" val="291847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9.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microsoft.com/office/2007/relationships/hdphoto" Target="../media/hdphoto9.wdp"/><Relationship Id="rId5" Type="http://schemas.openxmlformats.org/officeDocument/2006/relationships/image" Target="../media/image21.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microsoft.com/office/2007/relationships/hdphoto" Target="../media/hdphoto6.wdp"/><Relationship Id="rId12"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9.wdp"/><Relationship Id="rId5" Type="http://schemas.microsoft.com/office/2007/relationships/hdphoto" Target="../media/hdphoto5.wdp"/><Relationship Id="rId10" Type="http://schemas.openxmlformats.org/officeDocument/2006/relationships/image" Target="../media/image21.png"/><Relationship Id="rId4" Type="http://schemas.openxmlformats.org/officeDocument/2006/relationships/image" Target="../media/image13.png"/><Relationship Id="rId9"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0.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6.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28"/>
          <p:cNvSpPr txBox="1">
            <a:spLocks noGrp="1"/>
          </p:cNvSpPr>
          <p:nvPr>
            <p:ph type="title" idx="2"/>
          </p:nvPr>
        </p:nvSpPr>
        <p:spPr>
          <a:xfrm>
            <a:off x="9106133" y="234033"/>
            <a:ext cx="2661200" cy="822000"/>
          </a:xfrm>
          <a:prstGeom prst="rect">
            <a:avLst/>
          </a:prstGeom>
        </p:spPr>
        <p:txBody>
          <a:bodyPr spcFirstLastPara="1" vert="horz" wrap="square" lIns="121900" tIns="121900" rIns="121900" bIns="121900" rtlCol="0" anchor="ctr" anchorCtr="0">
            <a:noAutofit/>
          </a:bodyPr>
          <a:lstStyle/>
          <a:p>
            <a:r>
              <a:rPr lang="vi-VN" sz="5333" dirty="0"/>
              <a:t>Toán 4</a:t>
            </a:r>
            <a:endParaRPr sz="5333" dirty="0"/>
          </a:p>
        </p:txBody>
      </p:sp>
      <p:grpSp>
        <p:nvGrpSpPr>
          <p:cNvPr id="147" name="Google Shape;147;p28"/>
          <p:cNvGrpSpPr/>
          <p:nvPr/>
        </p:nvGrpSpPr>
        <p:grpSpPr>
          <a:xfrm rot="6299950">
            <a:off x="6243757" y="5359717"/>
            <a:ext cx="2772807" cy="2777299"/>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grpSp>
        <p:nvGrpSpPr>
          <p:cNvPr id="213" name="Google Shape;213;p28"/>
          <p:cNvGrpSpPr/>
          <p:nvPr/>
        </p:nvGrpSpPr>
        <p:grpSpPr>
          <a:xfrm rot="-481486">
            <a:off x="208520" y="3883655"/>
            <a:ext cx="1937555" cy="2473884"/>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grpSp>
        <p:nvGrpSpPr>
          <p:cNvPr id="242" name="Google Shape;242;p28"/>
          <p:cNvGrpSpPr/>
          <p:nvPr/>
        </p:nvGrpSpPr>
        <p:grpSpPr>
          <a:xfrm rot="-4176626">
            <a:off x="5847701" y="-1675037"/>
            <a:ext cx="496587" cy="3958336"/>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68" name="Google Shape;268;p28"/>
          <p:cNvGrpSpPr/>
          <p:nvPr/>
        </p:nvGrpSpPr>
        <p:grpSpPr>
          <a:xfrm rot="1273713">
            <a:off x="10526447" y="1356935"/>
            <a:ext cx="2614979" cy="1317556"/>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12" name="Google Shape;312;p28"/>
          <p:cNvGrpSpPr/>
          <p:nvPr/>
        </p:nvGrpSpPr>
        <p:grpSpPr>
          <a:xfrm rot="1799999">
            <a:off x="1790867" y="-1653400"/>
            <a:ext cx="1057544" cy="3300928"/>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sp>
        <p:nvSpPr>
          <p:cNvPr id="351" name="文本框 22">
            <a:extLst>
              <a:ext uri="{FF2B5EF4-FFF2-40B4-BE49-F238E27FC236}">
                <a16:creationId xmlns:a16="http://schemas.microsoft.com/office/drawing/2014/main" id="{AE8D1F71-9EDC-47E1-99E9-8F10D4C01BE6}"/>
              </a:ext>
            </a:extLst>
          </p:cNvPr>
          <p:cNvSpPr txBox="1"/>
          <p:nvPr/>
        </p:nvSpPr>
        <p:spPr>
          <a:xfrm>
            <a:off x="686654" y="1756628"/>
            <a:ext cx="9098468" cy="2308324"/>
          </a:xfrm>
          <a:prstGeom prst="rect">
            <a:avLst/>
          </a:prstGeom>
          <a:noFill/>
        </p:spPr>
        <p:txBody>
          <a:bodyPr wrap="square" rtlCol="0">
            <a:spAutoFit/>
          </a:bodyPr>
          <a:lstStyle/>
          <a:p>
            <a:pPr algn="dist" defTabSz="609585">
              <a:defRPr/>
            </a:pPr>
            <a:r>
              <a:rPr lang="en-US" altLang="zh-CN" sz="7200" b="1" kern="0" dirty="0">
                <a:solidFill>
                  <a:srgbClr val="002060"/>
                </a:solidFill>
                <a:effectLst>
                  <a:outerShdw blurRad="152400" dist="114300" dir="2700000" algn="tl">
                    <a:srgbClr val="566D43">
                      <a:lumMod val="50000"/>
                      <a:alpha val="43000"/>
                    </a:srgbClr>
                  </a:outerShdw>
                </a:effectLst>
                <a:latin typeface="SVN-Transformer" pitchFamily="2" charset="0"/>
                <a:ea typeface="思源黑体 CN" panose="020B0500000000000000" pitchFamily="34" charset="-122"/>
              </a:rPr>
              <a:t>SO SÁNH HAI PHÂN SỐ</a:t>
            </a:r>
            <a:endParaRPr lang="zh-CN" altLang="en-US" sz="7200" b="1" kern="0" dirty="0">
              <a:solidFill>
                <a:srgbClr val="002060"/>
              </a:solidFill>
              <a:effectLst>
                <a:outerShdw blurRad="152400" dist="114300" dir="2700000" algn="tl">
                  <a:srgbClr val="566D43">
                    <a:lumMod val="50000"/>
                    <a:alpha val="43000"/>
                  </a:srgbClr>
                </a:outerShdw>
              </a:effectLst>
              <a:latin typeface="SVN-Transformer" pitchFamily="2" charset="0"/>
              <a:ea typeface="思源黑体 CN" panose="020B0500000000000000" pitchFamily="34" charset="-122"/>
            </a:endParaRPr>
          </a:p>
        </p:txBody>
      </p:sp>
      <p:grpSp>
        <p:nvGrpSpPr>
          <p:cNvPr id="3" name="Group 2">
            <a:extLst>
              <a:ext uri="{FF2B5EF4-FFF2-40B4-BE49-F238E27FC236}">
                <a16:creationId xmlns:a16="http://schemas.microsoft.com/office/drawing/2014/main" id="{2EE2987A-5982-45C1-A17A-0F757995D97A}"/>
              </a:ext>
            </a:extLst>
          </p:cNvPr>
          <p:cNvGrpSpPr/>
          <p:nvPr/>
        </p:nvGrpSpPr>
        <p:grpSpPr>
          <a:xfrm>
            <a:off x="3297275" y="2974063"/>
            <a:ext cx="7788836" cy="3385586"/>
            <a:chOff x="2466776" y="2230817"/>
            <a:chExt cx="5841627" cy="2539189"/>
          </a:xfrm>
        </p:grpSpPr>
        <p:sp>
          <p:nvSpPr>
            <p:cNvPr id="352" name="TextBox 351">
              <a:extLst>
                <a:ext uri="{FF2B5EF4-FFF2-40B4-BE49-F238E27FC236}">
                  <a16:creationId xmlns:a16="http://schemas.microsoft.com/office/drawing/2014/main" id="{3AC5DFCA-AF82-40F3-926F-10C21D4493A4}"/>
                </a:ext>
              </a:extLst>
            </p:cNvPr>
            <p:cNvSpPr txBox="1"/>
            <p:nvPr/>
          </p:nvSpPr>
          <p:spPr>
            <a:xfrm>
              <a:off x="2466776" y="2230817"/>
              <a:ext cx="5745135" cy="2531269"/>
            </a:xfrm>
            <a:prstGeom prst="rect">
              <a:avLst/>
            </a:prstGeom>
            <a:noFill/>
          </p:spPr>
          <p:txBody>
            <a:bodyPr wrap="square">
              <a:spAutoFit/>
            </a:bodyPr>
            <a:lstStyle/>
            <a:p>
              <a:r>
                <a:rPr lang="vi-VN" sz="10666" b="1" dirty="0">
                  <a:ln w="38100">
                    <a:solidFill>
                      <a:srgbClr val="FFAFAF"/>
                    </a:solidFill>
                  </a:ln>
                  <a:solidFill>
                    <a:srgbClr val="FFAFAF"/>
                  </a:solidFill>
                  <a:effectLst>
                    <a:glow rad="63500">
                      <a:schemeClr val="accent1">
                        <a:satMod val="175000"/>
                        <a:alpha val="40000"/>
                      </a:schemeClr>
                    </a:glow>
                    <a:outerShdw blurRad="50800" dist="39000" dir="5460000" algn="tl">
                      <a:srgbClr val="000000">
                        <a:alpha val="38000"/>
                      </a:srgbClr>
                    </a:outerShdw>
                  </a:effectLst>
                  <a:latin typeface="#9Slide05 SVNKitten" pitchFamily="2" charset="0"/>
                </a:rPr>
                <a:t>khác mẫu số</a:t>
              </a:r>
              <a:endParaRPr lang="en-US" sz="10666" dirty="0">
                <a:effectLst>
                  <a:glow rad="63500">
                    <a:schemeClr val="accent1">
                      <a:satMod val="175000"/>
                      <a:alpha val="40000"/>
                    </a:schemeClr>
                  </a:glow>
                </a:effectLst>
              </a:endParaRPr>
            </a:p>
          </p:txBody>
        </p:sp>
        <p:sp>
          <p:nvSpPr>
            <p:cNvPr id="353" name="TextBox 352">
              <a:extLst>
                <a:ext uri="{FF2B5EF4-FFF2-40B4-BE49-F238E27FC236}">
                  <a16:creationId xmlns:a16="http://schemas.microsoft.com/office/drawing/2014/main" id="{E293FD0F-9CEA-42AF-BA7A-F935F5CC173C}"/>
                </a:ext>
              </a:extLst>
            </p:cNvPr>
            <p:cNvSpPr txBox="1"/>
            <p:nvPr/>
          </p:nvSpPr>
          <p:spPr>
            <a:xfrm>
              <a:off x="2563268" y="2238737"/>
              <a:ext cx="5745135" cy="2531269"/>
            </a:xfrm>
            <a:prstGeom prst="rect">
              <a:avLst/>
            </a:prstGeom>
            <a:noFill/>
          </p:spPr>
          <p:txBody>
            <a:bodyPr wrap="square">
              <a:spAutoFit/>
            </a:bodyPr>
            <a:lstStyle/>
            <a:p>
              <a:r>
                <a:rPr lang="vi-VN" sz="10666" b="1" dirty="0">
                  <a:ln w="38100">
                    <a:solidFill>
                      <a:srgbClr val="FFAFAF"/>
                    </a:solidFill>
                  </a:ln>
                  <a:solidFill>
                    <a:schemeClr val="bg2">
                      <a:lumMod val="10000"/>
                    </a:schemeClr>
                  </a:solidFill>
                  <a:effectLst>
                    <a:glow rad="63500">
                      <a:schemeClr val="accent1">
                        <a:satMod val="175000"/>
                        <a:alpha val="40000"/>
                      </a:schemeClr>
                    </a:glow>
                    <a:outerShdw blurRad="50800" dist="39000" dir="5460000" algn="tl">
                      <a:srgbClr val="000000">
                        <a:alpha val="38000"/>
                      </a:srgbClr>
                    </a:outerShdw>
                  </a:effectLst>
                  <a:latin typeface="#9Slide05 SVNKitten" pitchFamily="2" charset="0"/>
                </a:rPr>
                <a:t>khác mẫu số</a:t>
              </a:r>
              <a:endParaRPr lang="en-US" sz="10666" dirty="0">
                <a:solidFill>
                  <a:schemeClr val="bg2">
                    <a:lumMod val="10000"/>
                  </a:schemeClr>
                </a:solidFill>
                <a:effectLst>
                  <a:glow rad="63500">
                    <a:schemeClr val="accent1">
                      <a:satMod val="175000"/>
                      <a:alpha val="40000"/>
                    </a:schemeClr>
                  </a:glow>
                </a:effectLst>
              </a:endParaRPr>
            </a:p>
          </p:txBody>
        </p:sp>
      </p:grpSp>
      <p:grpSp>
        <p:nvGrpSpPr>
          <p:cNvPr id="354" name="Google Shape;357;p29">
            <a:extLst>
              <a:ext uri="{FF2B5EF4-FFF2-40B4-BE49-F238E27FC236}">
                <a16:creationId xmlns:a16="http://schemas.microsoft.com/office/drawing/2014/main" id="{01FF997E-23A0-4713-BFCE-A04147AE85A5}"/>
              </a:ext>
            </a:extLst>
          </p:cNvPr>
          <p:cNvGrpSpPr/>
          <p:nvPr/>
        </p:nvGrpSpPr>
        <p:grpSpPr>
          <a:xfrm rot="19933304">
            <a:off x="1650206" y="2070734"/>
            <a:ext cx="484572" cy="4112183"/>
            <a:chOff x="7291170" y="1804698"/>
            <a:chExt cx="225602" cy="2363743"/>
          </a:xfrm>
        </p:grpSpPr>
        <p:sp>
          <p:nvSpPr>
            <p:cNvPr id="355" name="Google Shape;358;p29">
              <a:extLst>
                <a:ext uri="{FF2B5EF4-FFF2-40B4-BE49-F238E27FC236}">
                  <a16:creationId xmlns:a16="http://schemas.microsoft.com/office/drawing/2014/main" id="{58476390-B6F9-485E-B9FE-E4FC0B981E70}"/>
                </a:ext>
              </a:extLst>
            </p:cNvPr>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56" name="Google Shape;359;p29">
              <a:extLst>
                <a:ext uri="{FF2B5EF4-FFF2-40B4-BE49-F238E27FC236}">
                  <a16:creationId xmlns:a16="http://schemas.microsoft.com/office/drawing/2014/main" id="{E8881485-193E-409E-9967-7F6692C5D668}"/>
                </a:ext>
              </a:extLst>
            </p:cNvPr>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57" name="Google Shape;360;p29">
              <a:extLst>
                <a:ext uri="{FF2B5EF4-FFF2-40B4-BE49-F238E27FC236}">
                  <a16:creationId xmlns:a16="http://schemas.microsoft.com/office/drawing/2014/main" id="{D3F5F485-99B5-4343-899D-A6A08133DFAC}"/>
                </a:ext>
              </a:extLst>
            </p:cNvPr>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58" name="Google Shape;361;p29">
              <a:extLst>
                <a:ext uri="{FF2B5EF4-FFF2-40B4-BE49-F238E27FC236}">
                  <a16:creationId xmlns:a16="http://schemas.microsoft.com/office/drawing/2014/main" id="{E4303097-53C1-4B7C-9DE6-1E9FB702DDAC}"/>
                </a:ext>
              </a:extLst>
            </p:cNvPr>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359" name="Google Shape;357;p29">
            <a:extLst>
              <a:ext uri="{FF2B5EF4-FFF2-40B4-BE49-F238E27FC236}">
                <a16:creationId xmlns:a16="http://schemas.microsoft.com/office/drawing/2014/main" id="{5E1E7A0A-3235-4251-9EA5-3089E6E2FD63}"/>
              </a:ext>
            </a:extLst>
          </p:cNvPr>
          <p:cNvGrpSpPr/>
          <p:nvPr/>
        </p:nvGrpSpPr>
        <p:grpSpPr>
          <a:xfrm rot="19933304">
            <a:off x="4618493" y="3684155"/>
            <a:ext cx="484572" cy="4112183"/>
            <a:chOff x="7291170" y="1804698"/>
            <a:chExt cx="225602" cy="2363743"/>
          </a:xfrm>
        </p:grpSpPr>
        <p:sp>
          <p:nvSpPr>
            <p:cNvPr id="360" name="Google Shape;358;p29">
              <a:extLst>
                <a:ext uri="{FF2B5EF4-FFF2-40B4-BE49-F238E27FC236}">
                  <a16:creationId xmlns:a16="http://schemas.microsoft.com/office/drawing/2014/main" id="{A2BCC7F4-7320-4971-B599-D871B68AE9A1}"/>
                </a:ext>
              </a:extLst>
            </p:cNvPr>
            <p:cNvSpPr/>
            <p:nvPr/>
          </p:nvSpPr>
          <p:spPr>
            <a:xfrm>
              <a:off x="7370769" y="1804698"/>
              <a:ext cx="66466" cy="89300"/>
            </a:xfrm>
            <a:custGeom>
              <a:avLst/>
              <a:gdLst/>
              <a:ahLst/>
              <a:cxnLst/>
              <a:rect l="l" t="t" r="r" b="b"/>
              <a:pathLst>
                <a:path w="1144" h="1537" extrusionOk="0">
                  <a:moveTo>
                    <a:pt x="572" y="0"/>
                  </a:moveTo>
                  <a:lnTo>
                    <a:pt x="0" y="1536"/>
                  </a:lnTo>
                  <a:lnTo>
                    <a:pt x="1143" y="1536"/>
                  </a:lnTo>
                  <a:lnTo>
                    <a:pt x="572" y="0"/>
                  </a:lnTo>
                  <a:close/>
                </a:path>
              </a:pathLst>
            </a:custGeom>
            <a:solidFill>
              <a:schemeClr val="dk1"/>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61" name="Google Shape;359;p29">
              <a:extLst>
                <a:ext uri="{FF2B5EF4-FFF2-40B4-BE49-F238E27FC236}">
                  <a16:creationId xmlns:a16="http://schemas.microsoft.com/office/drawing/2014/main" id="{4EA09C0E-AF87-4D82-830D-3DC71064A3E8}"/>
                </a:ext>
              </a:extLst>
            </p:cNvPr>
            <p:cNvSpPr/>
            <p:nvPr/>
          </p:nvSpPr>
          <p:spPr>
            <a:xfrm>
              <a:off x="7291170" y="1893941"/>
              <a:ext cx="225602" cy="216539"/>
            </a:xfrm>
            <a:custGeom>
              <a:avLst/>
              <a:gdLst/>
              <a:ahLst/>
              <a:cxnLst/>
              <a:rect l="l" t="t" r="r" b="b"/>
              <a:pathLst>
                <a:path w="3883" h="3727" extrusionOk="0">
                  <a:moveTo>
                    <a:pt x="1370" y="0"/>
                  </a:moveTo>
                  <a:lnTo>
                    <a:pt x="1" y="3727"/>
                  </a:lnTo>
                  <a:lnTo>
                    <a:pt x="3882" y="3727"/>
                  </a:lnTo>
                  <a:lnTo>
                    <a:pt x="2513" y="0"/>
                  </a:lnTo>
                  <a:close/>
                </a:path>
              </a:pathLst>
            </a:custGeom>
            <a:solidFill>
              <a:schemeClr val="lt2"/>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62" name="Google Shape;360;p29">
              <a:extLst>
                <a:ext uri="{FF2B5EF4-FFF2-40B4-BE49-F238E27FC236}">
                  <a16:creationId xmlns:a16="http://schemas.microsoft.com/office/drawing/2014/main" id="{BF5A1161-D1F4-4E99-9B1A-B485C2660EBB}"/>
                </a:ext>
              </a:extLst>
            </p:cNvPr>
            <p:cNvSpPr/>
            <p:nvPr/>
          </p:nvSpPr>
          <p:spPr>
            <a:xfrm>
              <a:off x="7291170" y="2110423"/>
              <a:ext cx="225602" cy="2058018"/>
            </a:xfrm>
            <a:custGeom>
              <a:avLst/>
              <a:gdLst/>
              <a:ahLst/>
              <a:cxnLst/>
              <a:rect l="l" t="t" r="r" b="b"/>
              <a:pathLst>
                <a:path w="3883" h="35422" extrusionOk="0">
                  <a:moveTo>
                    <a:pt x="1" y="1"/>
                  </a:moveTo>
                  <a:lnTo>
                    <a:pt x="1" y="34874"/>
                  </a:lnTo>
                  <a:cubicBezTo>
                    <a:pt x="1" y="35184"/>
                    <a:pt x="251" y="35422"/>
                    <a:pt x="549" y="35422"/>
                  </a:cubicBezTo>
                  <a:lnTo>
                    <a:pt x="3335" y="35422"/>
                  </a:lnTo>
                  <a:cubicBezTo>
                    <a:pt x="3632" y="35422"/>
                    <a:pt x="3882" y="35184"/>
                    <a:pt x="3882" y="34874"/>
                  </a:cubicBezTo>
                  <a:lnTo>
                    <a:pt x="3882" y="1"/>
                  </a:lnTo>
                  <a:close/>
                </a:path>
              </a:pathLst>
            </a:custGeom>
            <a:solidFill>
              <a:schemeClr val="accent3"/>
            </a:solidFill>
            <a:ln w="19050" cap="flat" cmpd="sng">
              <a:solidFill>
                <a:schemeClr val="dk1"/>
              </a:solidFill>
              <a:prstDash val="solid"/>
              <a:round/>
              <a:headEnd type="none" w="sm" len="sm"/>
              <a:tailEnd type="none" w="sm" len="sm"/>
            </a:ln>
            <a:effectLst>
              <a:outerShdw dist="85725" dir="306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63" name="Google Shape;361;p29">
              <a:extLst>
                <a:ext uri="{FF2B5EF4-FFF2-40B4-BE49-F238E27FC236}">
                  <a16:creationId xmlns:a16="http://schemas.microsoft.com/office/drawing/2014/main" id="{8E1CE424-5B9E-4F73-AFCD-7EAA3715EADE}"/>
                </a:ext>
              </a:extLst>
            </p:cNvPr>
            <p:cNvSpPr/>
            <p:nvPr/>
          </p:nvSpPr>
          <p:spPr>
            <a:xfrm>
              <a:off x="7363855" y="2110423"/>
              <a:ext cx="80294" cy="2058018"/>
            </a:xfrm>
            <a:custGeom>
              <a:avLst/>
              <a:gdLst/>
              <a:ahLst/>
              <a:cxnLst/>
              <a:rect l="l" t="t" r="r" b="b"/>
              <a:pathLst>
                <a:path w="1382" h="35422" extrusionOk="0">
                  <a:moveTo>
                    <a:pt x="0" y="1"/>
                  </a:moveTo>
                  <a:lnTo>
                    <a:pt x="0" y="35422"/>
                  </a:lnTo>
                  <a:lnTo>
                    <a:pt x="1381" y="35422"/>
                  </a:lnTo>
                  <a:lnTo>
                    <a:pt x="138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7604950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wipe(left)">
                                      <p:cBhvr>
                                        <p:cTn id="7" dur="3000"/>
                                        <p:tgtEl>
                                          <p:spTgt spid="351"/>
                                        </p:tgtEl>
                                      </p:cBhvr>
                                    </p:animEffect>
                                  </p:childTnLst>
                                </p:cTn>
                              </p:par>
                              <p:par>
                                <p:cTn id="8" presetID="63" presetClass="path" presetSubtype="0" accel="50000" decel="50000" fill="hold" nodeType="withEffect">
                                  <p:stCondLst>
                                    <p:cond delay="0"/>
                                  </p:stCondLst>
                                  <p:childTnLst>
                                    <p:animMotion origin="layout" path="M 1.66667E-6 -3.20988E-6 L 0.71562 0.02037 " pathEditMode="relative" rAng="0" ptsTypes="AA">
                                      <p:cBhvr>
                                        <p:cTn id="9" dur="3000" fill="hold"/>
                                        <p:tgtEl>
                                          <p:spTgt spid="354"/>
                                        </p:tgtEl>
                                        <p:attrNameLst>
                                          <p:attrName>ppt_x</p:attrName>
                                          <p:attrName>ppt_y</p:attrName>
                                        </p:attrNameLst>
                                      </p:cBhvr>
                                      <p:rCtr x="35781" y="1019"/>
                                    </p:animMotion>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354"/>
                                        </p:tgtEl>
                                        <p:attrNameLst>
                                          <p:attrName>style.visibility</p:attrName>
                                        </p:attrNameLst>
                                      </p:cBhvr>
                                      <p:to>
                                        <p:strVal val="hidden"/>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359"/>
                                        </p:tgtEl>
                                        <p:attrNameLst>
                                          <p:attrName>style.visibility</p:attrName>
                                        </p:attrNameLst>
                                      </p:cBhvr>
                                      <p:to>
                                        <p:strVal val="visible"/>
                                      </p:to>
                                    </p:set>
                                  </p:childTnLst>
                                </p:cTn>
                              </p:par>
                            </p:childTnLst>
                          </p:cTn>
                        </p:par>
                        <p:par>
                          <p:cTn id="16" fill="hold">
                            <p:stCondLst>
                              <p:cond delay="3000"/>
                            </p:stCondLst>
                            <p:childTnLst>
                              <p:par>
                                <p:cTn id="17" presetID="63" presetClass="path" presetSubtype="0" accel="50000" decel="50000" fill="hold" nodeType="afterEffect">
                                  <p:stCondLst>
                                    <p:cond delay="0"/>
                                  </p:stCondLst>
                                  <p:childTnLst>
                                    <p:animMotion origin="layout" path="M -1.11111E-6 2.96296E-6 L 0.53438 0.02253 " pathEditMode="relative" rAng="0" ptsTypes="AA">
                                      <p:cBhvr>
                                        <p:cTn id="18" dur="2000" fill="hold"/>
                                        <p:tgtEl>
                                          <p:spTgt spid="359"/>
                                        </p:tgtEl>
                                        <p:attrNameLst>
                                          <p:attrName>ppt_x</p:attrName>
                                          <p:attrName>ppt_y</p:attrName>
                                        </p:attrNameLst>
                                      </p:cBhvr>
                                      <p:rCtr x="26719" y="1111"/>
                                    </p:animMotion>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68" name="Google Shape;359;p27"/>
          <p:cNvSpPr/>
          <p:nvPr/>
        </p:nvSpPr>
        <p:spPr>
          <a:xfrm rot="-6800404">
            <a:off x="3087559" y="-1515613"/>
            <a:ext cx="6771136" cy="9850476"/>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chemeClr val="bg2">
              <a:lumMod val="90000"/>
            </a:schemeClr>
          </a:solidFill>
          <a:ln>
            <a:noFill/>
          </a:ln>
          <a:effectLst>
            <a:outerShdw blurRad="57150" dist="19050" dir="5400000" algn="bl" rotWithShape="0">
              <a:srgbClr val="000000">
                <a:alpha val="29800"/>
              </a:srgbClr>
            </a:outerShdw>
          </a:effectLst>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69" name="Google Shape;387;p27"/>
          <p:cNvSpPr txBox="1">
            <a:spLocks noGrp="1"/>
          </p:cNvSpPr>
          <p:nvPr>
            <p:ph type="subTitle" idx="1"/>
          </p:nvPr>
        </p:nvSpPr>
        <p:spPr>
          <a:xfrm>
            <a:off x="3572775" y="2175589"/>
            <a:ext cx="7100253" cy="614904"/>
          </a:xfrm>
          <a:prstGeom prst="rect">
            <a:avLst/>
          </a:prstGeom>
          <a:noFill/>
          <a:ln>
            <a:noFill/>
          </a:ln>
        </p:spPr>
        <p:txBody>
          <a:bodyPr spcFirstLastPara="1" vert="horz" wrap="square" lIns="162533" tIns="162533" rIns="162533" bIns="162533" rtlCol="0" anchor="t" anchorCtr="0">
            <a:noAutofit/>
          </a:bodyPr>
          <a:lstStyle/>
          <a:p>
            <a:pPr marL="0" indent="0">
              <a:lnSpc>
                <a:spcPct val="115000"/>
              </a:lnSpc>
              <a:spcAft>
                <a:spcPts val="2800"/>
              </a:spcAft>
              <a:buSzPts val="3600"/>
            </a:pPr>
            <a:r>
              <a:rPr lang="vi-VN" sz="10666" dirty="0">
                <a:solidFill>
                  <a:srgbClr val="3D85C6"/>
                </a:solidFill>
                <a:latin typeface="#9Slide03 IcielPanton Black" pitchFamily="2" charset="0"/>
              </a:rPr>
              <a:t>Luyện tập</a:t>
            </a:r>
            <a:endParaRPr sz="10666" dirty="0">
              <a:solidFill>
                <a:srgbClr val="3D85C6"/>
              </a:solidFill>
              <a:latin typeface="#9Slide03 IcielPanton Black" pitchFamily="2" charset="0"/>
            </a:endParaRPr>
          </a:p>
        </p:txBody>
      </p:sp>
      <p:grpSp>
        <p:nvGrpSpPr>
          <p:cNvPr id="70" name="Google Shape;360;p27"/>
          <p:cNvGrpSpPr/>
          <p:nvPr/>
        </p:nvGrpSpPr>
        <p:grpSpPr>
          <a:xfrm rot="2112144">
            <a:off x="1437917" y="5089881"/>
            <a:ext cx="3373161" cy="772751"/>
            <a:chOff x="5438339" y="233749"/>
            <a:chExt cx="5585545" cy="1279581"/>
          </a:xfrm>
        </p:grpSpPr>
        <p:sp>
          <p:nvSpPr>
            <p:cNvPr id="71" name="Google Shape;361;p27"/>
            <p:cNvSpPr/>
            <p:nvPr/>
          </p:nvSpPr>
          <p:spPr>
            <a:xfrm>
              <a:off x="5438339" y="233749"/>
              <a:ext cx="5585545" cy="1279581"/>
            </a:xfrm>
            <a:custGeom>
              <a:avLst/>
              <a:gdLst/>
              <a:ahLst/>
              <a:cxnLst/>
              <a:rect l="l" t="t" r="r" b="b"/>
              <a:pathLst>
                <a:path w="5585545" h="1279581" extrusionOk="0">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chemeClr val="accent3"/>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2" name="Google Shape;362;p27"/>
            <p:cNvSpPr/>
            <p:nvPr/>
          </p:nvSpPr>
          <p:spPr>
            <a:xfrm>
              <a:off x="6151773" y="1267163"/>
              <a:ext cx="87247" cy="89542"/>
            </a:xfrm>
            <a:custGeom>
              <a:avLst/>
              <a:gdLst/>
              <a:ahLst/>
              <a:cxnLst/>
              <a:rect l="l" t="t" r="r" b="b"/>
              <a:pathLst>
                <a:path w="87247" h="89542" extrusionOk="0">
                  <a:moveTo>
                    <a:pt x="41719" y="0"/>
                  </a:moveTo>
                  <a:cubicBezTo>
                    <a:pt x="-16384" y="0"/>
                    <a:pt x="-12574" y="89535"/>
                    <a:pt x="45529" y="89535"/>
                  </a:cubicBezTo>
                  <a:cubicBezTo>
                    <a:pt x="103631" y="90488"/>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3" name="Google Shape;363;p27"/>
            <p:cNvSpPr/>
            <p:nvPr/>
          </p:nvSpPr>
          <p:spPr>
            <a:xfrm>
              <a:off x="6754706" y="923311"/>
              <a:ext cx="86533" cy="89535"/>
            </a:xfrm>
            <a:custGeom>
              <a:avLst/>
              <a:gdLst/>
              <a:ahLst/>
              <a:cxnLst/>
              <a:rect l="l" t="t" r="r" b="b"/>
              <a:pathLst>
                <a:path w="86533" h="89535" extrusionOk="0">
                  <a:moveTo>
                    <a:pt x="41719" y="0"/>
                  </a:moveTo>
                  <a:cubicBezTo>
                    <a:pt x="-16384" y="0"/>
                    <a:pt x="-12574" y="89535"/>
                    <a:pt x="45529" y="89535"/>
                  </a:cubicBezTo>
                  <a:cubicBezTo>
                    <a:pt x="102679" y="89535"/>
                    <a:pt x="98869"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4" name="Google Shape;364;p27"/>
            <p:cNvSpPr/>
            <p:nvPr/>
          </p:nvSpPr>
          <p:spPr>
            <a:xfrm>
              <a:off x="6287981" y="506116"/>
              <a:ext cx="86879" cy="89542"/>
            </a:xfrm>
            <a:custGeom>
              <a:avLst/>
              <a:gdLst/>
              <a:ahLst/>
              <a:cxnLst/>
              <a:rect l="l" t="t" r="r" b="b"/>
              <a:pathLst>
                <a:path w="86879" h="89542" extrusionOk="0">
                  <a:moveTo>
                    <a:pt x="41719" y="0"/>
                  </a:moveTo>
                  <a:cubicBezTo>
                    <a:pt x="-16384" y="0"/>
                    <a:pt x="-12574" y="89535"/>
                    <a:pt x="45529" y="89535"/>
                  </a:cubicBezTo>
                  <a:cubicBezTo>
                    <a:pt x="102679" y="90487"/>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5" name="Google Shape;365;p27"/>
            <p:cNvSpPr/>
            <p:nvPr/>
          </p:nvSpPr>
          <p:spPr>
            <a:xfrm>
              <a:off x="7370021" y="438488"/>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6" name="Google Shape;366;p27"/>
            <p:cNvSpPr/>
            <p:nvPr/>
          </p:nvSpPr>
          <p:spPr>
            <a:xfrm>
              <a:off x="7397643" y="1330980"/>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7" name="Google Shape;367;p27"/>
            <p:cNvSpPr/>
            <p:nvPr/>
          </p:nvSpPr>
          <p:spPr>
            <a:xfrm>
              <a:off x="8135831" y="918548"/>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8" name="Google Shape;368;p27"/>
            <p:cNvSpPr/>
            <p:nvPr/>
          </p:nvSpPr>
          <p:spPr>
            <a:xfrm>
              <a:off x="8729238" y="415628"/>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9" name="Google Shape;369;p27"/>
            <p:cNvSpPr/>
            <p:nvPr/>
          </p:nvSpPr>
          <p:spPr>
            <a:xfrm>
              <a:off x="8824488" y="1317646"/>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0" name="Google Shape;370;p27"/>
            <p:cNvSpPr/>
            <p:nvPr/>
          </p:nvSpPr>
          <p:spPr>
            <a:xfrm>
              <a:off x="9526481" y="882353"/>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1" name="Google Shape;371;p27"/>
            <p:cNvSpPr/>
            <p:nvPr/>
          </p:nvSpPr>
          <p:spPr>
            <a:xfrm>
              <a:off x="10134176" y="443251"/>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2" name="Google Shape;372;p27"/>
            <p:cNvSpPr/>
            <p:nvPr/>
          </p:nvSpPr>
          <p:spPr>
            <a:xfrm>
              <a:off x="10233236" y="1312883"/>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054526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794" b="97534" l="9839" r="89803">
                        <a14:backgroundMark x1="57782" y1="6726" x2="57782" y2="6726"/>
                        <a14:backgroundMark x1="55814" y1="7623" x2="55814" y2="7623"/>
                        <a14:backgroundMark x1="53846" y1="9193" x2="53846" y2="9193"/>
                        <a14:backgroundMark x1="52594" y1="9417" x2="52594" y2="9417"/>
                        <a14:backgroundMark x1="50447" y1="7848" x2="50447" y2="7848"/>
                        <a14:backgroundMark x1="51878" y1="6726" x2="51878" y2="6726"/>
                        <a14:backgroundMark x1="46154" y1="9417" x2="46154" y2="9417"/>
                        <a14:backgroundMark x1="47585" y1="6951" x2="47585" y2="6951"/>
                        <a14:backgroundMark x1="40966" y1="11211" x2="40966" y2="11211"/>
                        <a14:backgroundMark x1="41682" y1="8744" x2="41682" y2="8744"/>
                        <a14:backgroundMark x1="44544" y1="8744" x2="44544" y2="8744"/>
                        <a14:backgroundMark x1="38462" y1="10987" x2="38462" y2="10987"/>
                        <a14:backgroundMark x1="34526" y1="14574" x2="34526" y2="14574"/>
                        <a14:backgroundMark x1="36136" y1="10538" x2="36136" y2="10538"/>
                        <a14:backgroundMark x1="36136" y1="13453" x2="36136" y2="13453"/>
                        <a14:backgroundMark x1="32916" y1="19058" x2="32916" y2="19058"/>
                        <a14:backgroundMark x1="30411" y1="16368" x2="30411" y2="16368"/>
                        <a14:backgroundMark x1="32916" y1="13453" x2="32916" y2="13453"/>
                        <a14:backgroundMark x1="33631" y1="18386" x2="33631" y2="18386"/>
                        <a14:backgroundMark x1="28265" y1="22422" x2="28265" y2="22422"/>
                        <a14:backgroundMark x1="26476" y1="17265" x2="26476" y2="17265"/>
                        <a14:backgroundMark x1="27728" y1="18386" x2="27728" y2="18386"/>
                        <a14:backgroundMark x1="29696" y1="20404" x2="29696" y2="20404"/>
                        <a14:backgroundMark x1="31485" y1="22870" x2="31485" y2="22870"/>
                        <a14:backgroundMark x1="31843" y1="23094" x2="31843" y2="23991"/>
                        <a14:backgroundMark x1="31664" y1="26233" x2="31664" y2="26233"/>
                        <a14:backgroundMark x1="31664" y1="28475" x2="31664" y2="28475"/>
                        <a14:backgroundMark x1="31664" y1="29148" x2="31664" y2="30045"/>
                        <a14:backgroundMark x1="31664" y1="30942" x2="31664" y2="32511"/>
                        <a14:backgroundMark x1="31664" y1="32960" x2="31664" y2="32960"/>
                        <a14:backgroundMark x1="31664" y1="33184" x2="31664" y2="34081"/>
                        <a14:backgroundMark x1="32021" y1="34753" x2="32021" y2="34753"/>
                        <a14:backgroundMark x1="33631" y1="36996" x2="33631" y2="36996"/>
                        <a14:backgroundMark x1="33631" y1="37668" x2="33631" y2="37668"/>
                        <a14:backgroundMark x1="34168" y1="34753" x2="34168" y2="34753"/>
                        <a14:backgroundMark x1="27370" y1="28924" x2="27370" y2="28924"/>
                        <a14:backgroundMark x1="26118" y1="25112" x2="26118" y2="25112"/>
                        <a14:backgroundMark x1="23971" y1="25336" x2="23435" y2="26906"/>
                        <a14:backgroundMark x1="21646" y1="29148" x2="21646" y2="30493"/>
                        <a14:backgroundMark x1="21467" y1="31390" x2="21288" y2="32735"/>
                        <a14:backgroundMark x1="21109" y1="34978" x2="20930" y2="36323"/>
                        <a14:backgroundMark x1="20751" y1="36771" x2="20751" y2="36771"/>
                        <a14:backgroundMark x1="20394" y1="37892" x2="19499" y2="41480"/>
                        <a14:backgroundMark x1="18247" y1="42601" x2="18247" y2="42601"/>
                        <a14:backgroundMark x1="18247" y1="42601" x2="18247" y2="42601"/>
                        <a14:backgroundMark x1="18068" y1="42825" x2="18068" y2="44843"/>
                        <a14:backgroundMark x1="18068" y1="45067" x2="18068" y2="45067"/>
                        <a14:backgroundMark x1="18068" y1="46188" x2="18068" y2="48655"/>
                        <a14:backgroundMark x1="33274" y1="40359" x2="33274" y2="40359"/>
                        <a14:backgroundMark x1="20751" y1="54933" x2="20751" y2="54933"/>
                        <a14:backgroundMark x1="20572" y1="57175" x2="20572" y2="58296"/>
                        <a14:backgroundMark x1="20572" y1="58520" x2="20930" y2="59193"/>
                        <a14:backgroundMark x1="21467" y1="48430" x2="21467" y2="48430"/>
                        <a14:backgroundMark x1="21646" y1="48655" x2="22898" y2="51570"/>
                        <a14:backgroundMark x1="23256" y1="53363" x2="23435" y2="54036"/>
                        <a14:backgroundMark x1="23435" y1="54709" x2="23792" y2="55605"/>
                        <a14:backgroundMark x1="23077" y1="56502" x2="23077" y2="56502"/>
                        <a14:backgroundMark x1="26655" y1="52242" x2="26655" y2="52242"/>
                        <a14:backgroundMark x1="24150" y1="65471" x2="24150" y2="65471"/>
                        <a14:backgroundMark x1="24150" y1="65471" x2="24150" y2="65471"/>
                        <a14:backgroundMark x1="23256" y1="65919" x2="23256" y2="65919"/>
                        <a14:backgroundMark x1="27191" y1="58969" x2="27191" y2="58969"/>
                        <a14:backgroundMark x1="24150" y1="70628" x2="24150" y2="70628"/>
                        <a14:backgroundMark x1="27370" y1="69731" x2="27370" y2="69731"/>
                        <a14:backgroundMark x1="23614" y1="78251" x2="23614" y2="78251"/>
                        <a14:backgroundMark x1="28086" y1="81390" x2="28086" y2="81390"/>
                        <a14:backgroundMark x1="26834" y1="77803" x2="26834" y2="77803"/>
                        <a14:backgroundMark x1="26655" y1="82511" x2="26655" y2="82960"/>
                        <a14:backgroundMark x1="31306" y1="83632" x2="31306" y2="83632"/>
                        <a14:backgroundMark x1="29875" y1="79821" x2="29875" y2="79821"/>
                        <a14:backgroundMark x1="30411" y1="85874" x2="30411" y2="85874"/>
                        <a14:backgroundMark x1="83184" y1="36099" x2="83184" y2="36099"/>
                        <a14:backgroundMark x1="81932" y1="33184" x2="81932" y2="33184"/>
                        <a14:backgroundMark x1="83184" y1="31390" x2="83184" y2="31390"/>
                        <a14:backgroundMark x1="80501" y1="35874" x2="80501" y2="35874"/>
                        <a14:backgroundMark x1="85510" y1="43722" x2="85510" y2="44395"/>
                        <a14:backgroundMark x1="85510" y1="49552" x2="85510" y2="49552"/>
                        <a14:backgroundMark x1="85510" y1="54260" x2="85510" y2="54709"/>
                        <a14:backgroundMark x1="84794" y1="58072" x2="84794" y2="58072"/>
                        <a14:backgroundMark x1="83721" y1="59641" x2="83721" y2="59641"/>
                        <a14:backgroundMark x1="82648" y1="60987" x2="81932" y2="61659"/>
                        <a14:backgroundMark x1="80859" y1="62108" x2="80859" y2="62108"/>
                        <a14:backgroundMark x1="79606" y1="62332" x2="79606" y2="62332"/>
                        <a14:backgroundMark x1="73703" y1="61883" x2="73703" y2="61883"/>
                        <a14:backgroundMark x1="73524" y1="61883" x2="73524" y2="61883"/>
                        <a14:backgroundMark x1="77460" y1="60090" x2="77460" y2="60090"/>
                        <a14:backgroundMark x1="77460" y1="62780" x2="77460" y2="62780"/>
                        <a14:backgroundMark x1="77281" y1="63453" x2="77281" y2="63453"/>
                        <a14:backgroundMark x1="76208" y1="61435" x2="76208" y2="61435"/>
                        <a14:backgroundMark x1="76208" y1="61435" x2="76208" y2="61435"/>
                        <a14:backgroundMark x1="75134" y1="66368" x2="75134" y2="66368"/>
                        <a14:backgroundMark x1="75134" y1="66368" x2="75134" y2="67713"/>
                        <a14:backgroundMark x1="75850" y1="70628" x2="75850" y2="71076"/>
                        <a14:backgroundMark x1="75850" y1="71076" x2="75492" y2="72197"/>
                        <a14:backgroundMark x1="71914" y1="73767" x2="71914" y2="73767"/>
                        <a14:backgroundMark x1="71020" y1="74439" x2="71020" y2="74439"/>
                        <a14:backgroundMark x1="70841" y1="74664" x2="70662" y2="75112"/>
                        <a14:backgroundMark x1="70662" y1="75112" x2="70662" y2="75112"/>
                        <a14:backgroundMark x1="68157" y1="76906" x2="68157" y2="76906"/>
                        <a14:backgroundMark x1="66011" y1="78027" x2="66011" y2="78027"/>
                        <a14:backgroundMark x1="69589" y1="80717" x2="69589" y2="80717"/>
                        <a14:backgroundMark x1="69946" y1="81166" x2="71020" y2="81614"/>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03299" y="1625499"/>
            <a:ext cx="7099300" cy="5664200"/>
          </a:xfrm>
          <a:prstGeom prst="rect">
            <a:avLst/>
          </a:prstGeom>
        </p:spPr>
      </p:pic>
      <p:sp>
        <p:nvSpPr>
          <p:cNvPr id="4" name="Rounded Rectangular Callout 3"/>
          <p:cNvSpPr/>
          <p:nvPr/>
        </p:nvSpPr>
        <p:spPr>
          <a:xfrm>
            <a:off x="3844278" y="685361"/>
            <a:ext cx="8068753" cy="1848191"/>
          </a:xfrm>
          <a:prstGeom prst="wedgeRoundRectCallout">
            <a:avLst>
              <a:gd name="adj1" fmla="val -47910"/>
              <a:gd name="adj2" fmla="val 90566"/>
              <a:gd name="adj3" fmla="val 16667"/>
            </a:avLst>
          </a:prstGeom>
          <a:solidFill>
            <a:srgbClr val="E78C41">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5333" kern="0" dirty="0">
                <a:solidFill>
                  <a:prstClr val="black"/>
                </a:solidFill>
                <a:latin typeface="#9Slide03 AmpleSoft Bold" pitchFamily="2" charset="0"/>
                <a:sym typeface="Arial"/>
              </a:rPr>
              <a:t>Nhiệm vụ 2: </a:t>
            </a:r>
            <a:r>
              <a:rPr lang="vi-VN" sz="5333" kern="0" dirty="0">
                <a:solidFill>
                  <a:prstClr val="white"/>
                </a:solidFill>
                <a:latin typeface="#9Slide03 AmpleSoft Bold" pitchFamily="2" charset="0"/>
                <a:sym typeface="Arial"/>
              </a:rPr>
              <a:t>Chuẩn bị nguyên liệu</a:t>
            </a:r>
            <a:endParaRPr lang="en-US" sz="5333" kern="0" dirty="0">
              <a:solidFill>
                <a:prstClr val="white"/>
              </a:solidFill>
              <a:latin typeface="#9Slide03 AmpleSoft Bold" pitchFamily="2" charset="0"/>
              <a:sym typeface="Arial"/>
            </a:endParaRPr>
          </a:p>
        </p:txBody>
      </p:sp>
    </p:spTree>
    <p:extLst>
      <p:ext uri="{BB962C8B-B14F-4D97-AF65-F5344CB8AC3E}">
        <p14:creationId xmlns:p14="http://schemas.microsoft.com/office/powerpoint/2010/main" val="26888615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7"/>
          <p:cNvSpPr txBox="1">
            <a:spLocks noGrp="1"/>
          </p:cNvSpPr>
          <p:nvPr>
            <p:ph type="title"/>
          </p:nvPr>
        </p:nvSpPr>
        <p:spPr>
          <a:xfrm>
            <a:off x="960000" y="593367"/>
            <a:ext cx="10272000" cy="763600"/>
          </a:xfrm>
          <a:prstGeom prst="rect">
            <a:avLst/>
          </a:prstGeom>
          <a:ln w="28575" cap="flat" cmpd="sng">
            <a:solidFill>
              <a:schemeClr val="lt1"/>
            </a:solidFill>
            <a:prstDash val="solid"/>
            <a:round/>
            <a:headEnd type="none" w="sm" len="sm"/>
            <a:tailEnd type="none" w="sm" len="sm"/>
          </a:ln>
        </p:spPr>
        <p:txBody>
          <a:bodyPr spcFirstLastPara="1" vert="horz" wrap="square" lIns="121900" tIns="121900" rIns="121900" bIns="121900" rtlCol="0" anchor="ctr" anchorCtr="0">
            <a:noAutofit/>
          </a:bodyPr>
          <a:lstStyle/>
          <a:p>
            <a:pPr algn="ctr">
              <a:spcBef>
                <a:spcPts val="0"/>
              </a:spcBef>
            </a:pPr>
            <a:r>
              <a:rPr lang="vi-VN" dirty="0"/>
              <a:t>Bài 1: So sánh hai phân số:</a:t>
            </a:r>
            <a:endParaRPr dirty="0"/>
          </a:p>
        </p:txBody>
      </p:sp>
      <mc:AlternateContent xmlns:mc="http://schemas.openxmlformats.org/markup-compatibility/2006">
        <mc:Choice xmlns:a14="http://schemas.microsoft.com/office/drawing/2010/main" Requires="a14">
          <p:sp>
            <p:nvSpPr>
              <p:cNvPr id="665" name="Google Shape;665;p37"/>
              <p:cNvSpPr/>
              <p:nvPr/>
            </p:nvSpPr>
            <p:spPr>
              <a:xfrm>
                <a:off x="804191" y="2115800"/>
                <a:ext cx="2780000" cy="1177200"/>
              </a:xfrm>
              <a:prstGeom prst="roundRect">
                <a:avLst>
                  <a:gd name="adj" fmla="val 16667"/>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algn="ctr"/>
                <a14:m>
                  <m:oMathPara xmlns:m="http://schemas.openxmlformats.org/officeDocument/2006/math">
                    <m:oMathParaPr>
                      <m:jc m:val="centerGroup"/>
                    </m:oMathParaPr>
                    <m:oMath xmlns:m="http://schemas.openxmlformats.org/officeDocument/2006/math">
                      <m:f>
                        <m:fPr>
                          <m:ctrlPr>
                            <a:rPr lang="en-US" sz="3733" b="1" i="1">
                              <a:solidFill>
                                <a:schemeClr val="dk1"/>
                              </a:solidFill>
                              <a:latin typeface="Cambria Math" panose="02040503050406030204" pitchFamily="18" charset="0"/>
                              <a:sym typeface="Lato"/>
                            </a:rPr>
                          </m:ctrlPr>
                        </m:fPr>
                        <m:num>
                          <m:r>
                            <a:rPr lang="vi-VN" sz="3733" b="1" i="1">
                              <a:solidFill>
                                <a:schemeClr val="dk1"/>
                              </a:solidFill>
                              <a:latin typeface="Cambria Math" panose="02040503050406030204" pitchFamily="18" charset="0"/>
                              <a:sym typeface="Lato"/>
                            </a:rPr>
                            <m:t>𝟑</m:t>
                          </m:r>
                        </m:num>
                        <m:den>
                          <m:r>
                            <a:rPr lang="vi-VN" sz="3733" b="1" i="1">
                              <a:solidFill>
                                <a:schemeClr val="dk1"/>
                              </a:solidFill>
                              <a:latin typeface="Cambria Math" panose="02040503050406030204" pitchFamily="18" charset="0"/>
                              <a:sym typeface="Lato"/>
                            </a:rPr>
                            <m:t>𝟒</m:t>
                          </m:r>
                        </m:den>
                      </m:f>
                      <m:r>
                        <a:rPr lang="vi-VN" sz="3733" b="1" i="1">
                          <a:solidFill>
                            <a:schemeClr val="dk1"/>
                          </a:solidFill>
                          <a:latin typeface="Cambria Math" panose="02040503050406030204" pitchFamily="18" charset="0"/>
                          <a:sym typeface="Lato"/>
                        </a:rPr>
                        <m:t> </m:t>
                      </m:r>
                      <m:r>
                        <a:rPr lang="vi-VN" sz="3733" b="1" i="1">
                          <a:solidFill>
                            <a:schemeClr val="dk1"/>
                          </a:solidFill>
                          <a:latin typeface="Cambria Math" panose="02040503050406030204" pitchFamily="18" charset="0"/>
                          <a:sym typeface="Lato"/>
                        </a:rPr>
                        <m:t>𝒗</m:t>
                      </m:r>
                      <m:r>
                        <a:rPr lang="vi-VN" sz="3733" b="1" i="1">
                          <a:solidFill>
                            <a:schemeClr val="dk1"/>
                          </a:solidFill>
                          <a:latin typeface="Cambria Math" panose="02040503050406030204" pitchFamily="18" charset="0"/>
                          <a:sym typeface="Lato"/>
                        </a:rPr>
                        <m:t>à </m:t>
                      </m:r>
                      <m:f>
                        <m:fPr>
                          <m:ctrlPr>
                            <a:rPr lang="vi-VN" sz="3733" b="1" i="1">
                              <a:solidFill>
                                <a:schemeClr val="dk1"/>
                              </a:solidFill>
                              <a:latin typeface="Cambria Math" panose="02040503050406030204" pitchFamily="18" charset="0"/>
                              <a:sym typeface="Lato"/>
                            </a:rPr>
                          </m:ctrlPr>
                        </m:fPr>
                        <m:num>
                          <m:r>
                            <a:rPr lang="vi-VN" sz="3733" b="1" i="1">
                              <a:solidFill>
                                <a:schemeClr val="dk1"/>
                              </a:solidFill>
                              <a:latin typeface="Cambria Math" panose="02040503050406030204" pitchFamily="18" charset="0"/>
                              <a:sym typeface="Lato"/>
                            </a:rPr>
                            <m:t>𝟒</m:t>
                          </m:r>
                        </m:num>
                        <m:den>
                          <m:r>
                            <a:rPr lang="vi-VN" sz="3733" b="1" i="1">
                              <a:solidFill>
                                <a:schemeClr val="dk1"/>
                              </a:solidFill>
                              <a:latin typeface="Cambria Math" panose="02040503050406030204" pitchFamily="18" charset="0"/>
                              <a:sym typeface="Lato"/>
                            </a:rPr>
                            <m:t>𝟓</m:t>
                          </m:r>
                        </m:den>
                      </m:f>
                    </m:oMath>
                  </m:oMathPara>
                </a14:m>
                <a:endParaRPr sz="3733" b="1" dirty="0">
                  <a:solidFill>
                    <a:schemeClr val="dk1"/>
                  </a:solidFill>
                  <a:latin typeface="Lato"/>
                  <a:ea typeface="Lato"/>
                  <a:cs typeface="Lato"/>
                  <a:sym typeface="Lato"/>
                </a:endParaRPr>
              </a:p>
            </p:txBody>
          </p:sp>
        </mc:Choice>
        <mc:Fallback>
          <p:sp>
            <p:nvSpPr>
              <p:cNvPr id="665" name="Google Shape;665;p37"/>
              <p:cNvSpPr>
                <a:spLocks noRot="1" noChangeAspect="1" noMove="1" noResize="1" noEditPoints="1" noAdjustHandles="1" noChangeArrowheads="1" noChangeShapeType="1" noTextEdit="1"/>
              </p:cNvSpPr>
              <p:nvPr/>
            </p:nvSpPr>
            <p:spPr>
              <a:xfrm>
                <a:off x="804191" y="2115800"/>
                <a:ext cx="2780000" cy="1177200"/>
              </a:xfrm>
              <a:prstGeom prst="roundRect">
                <a:avLst>
                  <a:gd name="adj" fmla="val 16667"/>
                </a:avLst>
              </a:prstGeom>
              <a:blipFill>
                <a:blip r:embed="rId3"/>
                <a:stretch>
                  <a:fillRect/>
                </a:stretch>
              </a:blip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6" name="Google Shape;666;p37"/>
              <p:cNvSpPr/>
              <p:nvPr/>
            </p:nvSpPr>
            <p:spPr>
              <a:xfrm>
                <a:off x="4550191" y="2115800"/>
                <a:ext cx="2780000" cy="1177200"/>
              </a:xfrm>
              <a:prstGeom prst="roundRect">
                <a:avLst>
                  <a:gd name="adj" fmla="val 16667"/>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algn="ctr"/>
                <a14:m>
                  <m:oMathPara xmlns:m="http://schemas.openxmlformats.org/officeDocument/2006/math">
                    <m:oMathParaPr>
                      <m:jc m:val="centerGroup"/>
                    </m:oMathParaPr>
                    <m:oMath xmlns:m="http://schemas.openxmlformats.org/officeDocument/2006/math">
                      <m:f>
                        <m:fPr>
                          <m:ctrlPr>
                            <a:rPr lang="en" sz="3733" b="1" i="1" dirty="0">
                              <a:solidFill>
                                <a:schemeClr val="dk1"/>
                              </a:solidFill>
                              <a:latin typeface="Cambria Math" panose="02040503050406030204" pitchFamily="18" charset="0"/>
                              <a:sym typeface="Lato"/>
                            </a:rPr>
                          </m:ctrlPr>
                        </m:fPr>
                        <m:num>
                          <m:r>
                            <a:rPr lang="vi-VN" sz="3733" b="1" i="1" dirty="0">
                              <a:solidFill>
                                <a:schemeClr val="dk1"/>
                              </a:solidFill>
                              <a:latin typeface="Cambria Math" panose="02040503050406030204" pitchFamily="18" charset="0"/>
                              <a:sym typeface="Lato"/>
                            </a:rPr>
                            <m:t>𝟓</m:t>
                          </m:r>
                        </m:num>
                        <m:den>
                          <m:r>
                            <a:rPr lang="vi-VN" sz="3733" b="1" i="1" dirty="0">
                              <a:solidFill>
                                <a:schemeClr val="dk1"/>
                              </a:solidFill>
                              <a:latin typeface="Cambria Math" panose="02040503050406030204" pitchFamily="18" charset="0"/>
                              <a:sym typeface="Lato"/>
                            </a:rPr>
                            <m:t>𝟔</m:t>
                          </m:r>
                        </m:den>
                      </m:f>
                      <m:r>
                        <a:rPr lang="vi-VN" sz="3733" b="1" i="1" dirty="0">
                          <a:solidFill>
                            <a:schemeClr val="dk1"/>
                          </a:solidFill>
                          <a:latin typeface="Cambria Math" panose="02040503050406030204" pitchFamily="18" charset="0"/>
                          <a:sym typeface="Lato"/>
                        </a:rPr>
                        <m:t> </m:t>
                      </m:r>
                      <m:r>
                        <a:rPr lang="vi-VN" sz="3733" b="1" i="1" dirty="0">
                          <a:solidFill>
                            <a:schemeClr val="dk1"/>
                          </a:solidFill>
                          <a:latin typeface="Cambria Math" panose="02040503050406030204" pitchFamily="18" charset="0"/>
                          <a:sym typeface="Lato"/>
                        </a:rPr>
                        <m:t>𝒗</m:t>
                      </m:r>
                      <m:r>
                        <a:rPr lang="vi-VN" sz="3733" b="1" i="1" dirty="0">
                          <a:solidFill>
                            <a:schemeClr val="dk1"/>
                          </a:solidFill>
                          <a:latin typeface="Cambria Math" panose="02040503050406030204" pitchFamily="18" charset="0"/>
                          <a:sym typeface="Lato"/>
                        </a:rPr>
                        <m:t>à </m:t>
                      </m:r>
                      <m:f>
                        <m:fPr>
                          <m:ctrlPr>
                            <a:rPr lang="vi-VN" sz="3733" b="1" i="1" dirty="0">
                              <a:solidFill>
                                <a:schemeClr val="dk1"/>
                              </a:solidFill>
                              <a:latin typeface="Cambria Math" panose="02040503050406030204" pitchFamily="18" charset="0"/>
                              <a:sym typeface="Lato"/>
                            </a:rPr>
                          </m:ctrlPr>
                        </m:fPr>
                        <m:num>
                          <m:r>
                            <a:rPr lang="vi-VN" sz="3733" b="1" i="1" dirty="0">
                              <a:solidFill>
                                <a:schemeClr val="dk1"/>
                              </a:solidFill>
                              <a:latin typeface="Cambria Math" panose="02040503050406030204" pitchFamily="18" charset="0"/>
                              <a:sym typeface="Lato"/>
                            </a:rPr>
                            <m:t>𝟕</m:t>
                          </m:r>
                        </m:num>
                        <m:den>
                          <m:r>
                            <a:rPr lang="vi-VN" sz="3733" b="1" i="1" dirty="0">
                              <a:solidFill>
                                <a:schemeClr val="dk1"/>
                              </a:solidFill>
                              <a:latin typeface="Cambria Math" panose="02040503050406030204" pitchFamily="18" charset="0"/>
                              <a:sym typeface="Lato"/>
                            </a:rPr>
                            <m:t>𝟖</m:t>
                          </m:r>
                        </m:den>
                      </m:f>
                    </m:oMath>
                  </m:oMathPara>
                </a14:m>
                <a:endParaRPr sz="3733" b="1" dirty="0">
                  <a:solidFill>
                    <a:schemeClr val="dk1"/>
                  </a:solidFill>
                  <a:latin typeface="Lato"/>
                  <a:ea typeface="Lato"/>
                  <a:cs typeface="Lato"/>
                  <a:sym typeface="Lato"/>
                </a:endParaRPr>
              </a:p>
            </p:txBody>
          </p:sp>
        </mc:Choice>
        <mc:Fallback>
          <p:sp>
            <p:nvSpPr>
              <p:cNvPr id="666" name="Google Shape;666;p37"/>
              <p:cNvSpPr>
                <a:spLocks noRot="1" noChangeAspect="1" noMove="1" noResize="1" noEditPoints="1" noAdjustHandles="1" noChangeArrowheads="1" noChangeShapeType="1" noTextEdit="1"/>
              </p:cNvSpPr>
              <p:nvPr/>
            </p:nvSpPr>
            <p:spPr>
              <a:xfrm>
                <a:off x="4550191" y="2115800"/>
                <a:ext cx="2780000" cy="1177200"/>
              </a:xfrm>
              <a:prstGeom prst="roundRect">
                <a:avLst>
                  <a:gd name="adj" fmla="val 16667"/>
                </a:avLst>
              </a:prstGeom>
              <a:blipFill>
                <a:blip r:embed="rId4"/>
                <a:stretch>
                  <a:fillRect/>
                </a:stretch>
              </a:blip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7" name="Google Shape;667;p37"/>
              <p:cNvSpPr/>
              <p:nvPr/>
            </p:nvSpPr>
            <p:spPr>
              <a:xfrm>
                <a:off x="8228388" y="2115800"/>
                <a:ext cx="2780000" cy="1177200"/>
              </a:xfrm>
              <a:prstGeom prst="roundRect">
                <a:avLst>
                  <a:gd name="adj" fmla="val 16667"/>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pPr algn="ctr"/>
                <a14:m>
                  <m:oMathPara xmlns:m="http://schemas.openxmlformats.org/officeDocument/2006/math">
                    <m:oMathParaPr>
                      <m:jc m:val="centerGroup"/>
                    </m:oMathParaPr>
                    <m:oMath xmlns:m="http://schemas.openxmlformats.org/officeDocument/2006/math">
                      <m:f>
                        <m:fPr>
                          <m:ctrlPr>
                            <a:rPr lang="en-US" sz="3733" b="1" i="1">
                              <a:solidFill>
                                <a:schemeClr val="dk1"/>
                              </a:solidFill>
                              <a:latin typeface="Cambria Math" panose="02040503050406030204" pitchFamily="18" charset="0"/>
                              <a:sym typeface="Lato"/>
                            </a:rPr>
                          </m:ctrlPr>
                        </m:fPr>
                        <m:num>
                          <m:r>
                            <a:rPr lang="vi-VN" sz="3733" b="1" i="1">
                              <a:solidFill>
                                <a:schemeClr val="dk1"/>
                              </a:solidFill>
                              <a:latin typeface="Cambria Math" panose="02040503050406030204" pitchFamily="18" charset="0"/>
                              <a:sym typeface="Lato"/>
                            </a:rPr>
                            <m:t>𝟐</m:t>
                          </m:r>
                        </m:num>
                        <m:den>
                          <m:r>
                            <a:rPr lang="vi-VN" sz="3733" b="1" i="1">
                              <a:solidFill>
                                <a:schemeClr val="dk1"/>
                              </a:solidFill>
                              <a:latin typeface="Cambria Math" panose="02040503050406030204" pitchFamily="18" charset="0"/>
                              <a:sym typeface="Lato"/>
                            </a:rPr>
                            <m:t>𝟓</m:t>
                          </m:r>
                        </m:den>
                      </m:f>
                      <m:r>
                        <a:rPr lang="vi-VN" sz="3733" b="1" i="1">
                          <a:solidFill>
                            <a:schemeClr val="dk1"/>
                          </a:solidFill>
                          <a:latin typeface="Cambria Math" panose="02040503050406030204" pitchFamily="18" charset="0"/>
                          <a:sym typeface="Lato"/>
                        </a:rPr>
                        <m:t> </m:t>
                      </m:r>
                      <m:r>
                        <a:rPr lang="vi-VN" sz="3733" b="1" i="1">
                          <a:solidFill>
                            <a:schemeClr val="dk1"/>
                          </a:solidFill>
                          <a:latin typeface="Cambria Math" panose="02040503050406030204" pitchFamily="18" charset="0"/>
                          <a:sym typeface="Lato"/>
                        </a:rPr>
                        <m:t>𝒗</m:t>
                      </m:r>
                      <m:r>
                        <a:rPr lang="vi-VN" sz="3733" b="1" i="1">
                          <a:solidFill>
                            <a:schemeClr val="dk1"/>
                          </a:solidFill>
                          <a:latin typeface="Cambria Math" panose="02040503050406030204" pitchFamily="18" charset="0"/>
                          <a:sym typeface="Lato"/>
                        </a:rPr>
                        <m:t>à </m:t>
                      </m:r>
                      <m:f>
                        <m:fPr>
                          <m:ctrlPr>
                            <a:rPr lang="vi-VN" sz="3733" b="1" i="1">
                              <a:solidFill>
                                <a:schemeClr val="dk1"/>
                              </a:solidFill>
                              <a:latin typeface="Cambria Math" panose="02040503050406030204" pitchFamily="18" charset="0"/>
                              <a:sym typeface="Lato"/>
                            </a:rPr>
                          </m:ctrlPr>
                        </m:fPr>
                        <m:num>
                          <m:r>
                            <a:rPr lang="vi-VN" sz="3733" b="1" i="1">
                              <a:solidFill>
                                <a:schemeClr val="dk1"/>
                              </a:solidFill>
                              <a:latin typeface="Cambria Math" panose="02040503050406030204" pitchFamily="18" charset="0"/>
                              <a:sym typeface="Lato"/>
                            </a:rPr>
                            <m:t>𝟑</m:t>
                          </m:r>
                        </m:num>
                        <m:den>
                          <m:r>
                            <a:rPr lang="vi-VN" sz="3733" b="1" i="1">
                              <a:solidFill>
                                <a:schemeClr val="dk1"/>
                              </a:solidFill>
                              <a:latin typeface="Cambria Math" panose="02040503050406030204" pitchFamily="18" charset="0"/>
                              <a:sym typeface="Lato"/>
                            </a:rPr>
                            <m:t>𝟏𝟎</m:t>
                          </m:r>
                        </m:den>
                      </m:f>
                    </m:oMath>
                  </m:oMathPara>
                </a14:m>
                <a:endParaRPr sz="3733" b="1" dirty="0">
                  <a:solidFill>
                    <a:schemeClr val="dk1"/>
                  </a:solidFill>
                  <a:latin typeface="Lato"/>
                  <a:ea typeface="Lato"/>
                  <a:cs typeface="Lato"/>
                  <a:sym typeface="Lato"/>
                </a:endParaRPr>
              </a:p>
            </p:txBody>
          </p:sp>
        </mc:Choice>
        <mc:Fallback>
          <p:sp>
            <p:nvSpPr>
              <p:cNvPr id="667" name="Google Shape;667;p37"/>
              <p:cNvSpPr>
                <a:spLocks noRot="1" noChangeAspect="1" noMove="1" noResize="1" noEditPoints="1" noAdjustHandles="1" noChangeArrowheads="1" noChangeShapeType="1" noTextEdit="1"/>
              </p:cNvSpPr>
              <p:nvPr/>
            </p:nvSpPr>
            <p:spPr>
              <a:xfrm>
                <a:off x="8228388" y="2115800"/>
                <a:ext cx="2780000" cy="1177200"/>
              </a:xfrm>
              <a:prstGeom prst="roundRect">
                <a:avLst>
                  <a:gd name="adj" fmla="val 16667"/>
                </a:avLst>
              </a:prstGeom>
              <a:blipFill>
                <a:blip r:embed="rId5"/>
                <a:stretch>
                  <a:fillRect/>
                </a:stretch>
              </a:blip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a:lstStyle/>
              <a:p>
                <a:r>
                  <a:rPr lang="en-US">
                    <a:noFill/>
                  </a:rPr>
                  <a:t> </a:t>
                </a:r>
              </a:p>
            </p:txBody>
          </p:sp>
        </mc:Fallback>
      </mc:AlternateContent>
      <p:grpSp>
        <p:nvGrpSpPr>
          <p:cNvPr id="671" name="Google Shape;671;p37"/>
          <p:cNvGrpSpPr/>
          <p:nvPr/>
        </p:nvGrpSpPr>
        <p:grpSpPr>
          <a:xfrm rot="14448868">
            <a:off x="9211692" y="2906142"/>
            <a:ext cx="583704" cy="4652761"/>
            <a:chOff x="4022350" y="2610525"/>
            <a:chExt cx="281900" cy="2247050"/>
          </a:xfrm>
        </p:grpSpPr>
        <p:sp>
          <p:nvSpPr>
            <p:cNvPr id="672" name="Google Shape;672;p37"/>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673" name="Google Shape;673;p37"/>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accent2"/>
            </a:solidFill>
            <a:ln>
              <a:noFill/>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674" name="Google Shape;674;p37"/>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75" name="Google Shape;675;p37"/>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76" name="Google Shape;676;p37"/>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77" name="Google Shape;677;p37"/>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78" name="Google Shape;678;p37"/>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79" name="Google Shape;679;p37"/>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0" name="Google Shape;680;p37"/>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1" name="Google Shape;681;p37"/>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2" name="Google Shape;682;p37"/>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3" name="Google Shape;683;p37"/>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4" name="Google Shape;684;p37"/>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5" name="Google Shape;685;p37"/>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6" name="Google Shape;686;p37"/>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7" name="Google Shape;687;p37"/>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8" name="Google Shape;688;p37"/>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9" name="Google Shape;689;p37"/>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0" name="Google Shape;690;p37"/>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1" name="Google Shape;691;p37"/>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2" name="Google Shape;692;p37"/>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3" name="Google Shape;693;p37"/>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4" name="Google Shape;694;p37"/>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5" name="Google Shape;695;p37"/>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6" name="Google Shape;696;p37"/>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32" name="Picture 31">
            <a:extLst>
              <a:ext uri="{FF2B5EF4-FFF2-40B4-BE49-F238E27FC236}">
                <a16:creationId xmlns:a16="http://schemas.microsoft.com/office/drawing/2014/main" id="{F920F05C-56A3-2D4D-9D56-C3F02F5483F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794" b="97534" l="9839" r="89803">
                        <a14:backgroundMark x1="57782" y1="6726" x2="57782" y2="6726"/>
                        <a14:backgroundMark x1="55814" y1="7623" x2="55814" y2="7623"/>
                        <a14:backgroundMark x1="53846" y1="9193" x2="53846" y2="9193"/>
                        <a14:backgroundMark x1="52594" y1="9417" x2="52594" y2="9417"/>
                        <a14:backgroundMark x1="50447" y1="7848" x2="50447" y2="7848"/>
                        <a14:backgroundMark x1="51878" y1="6726" x2="51878" y2="6726"/>
                        <a14:backgroundMark x1="46154" y1="9417" x2="46154" y2="9417"/>
                        <a14:backgroundMark x1="47585" y1="6951" x2="47585" y2="6951"/>
                        <a14:backgroundMark x1="40966" y1="11211" x2="40966" y2="11211"/>
                        <a14:backgroundMark x1="41682" y1="8744" x2="41682" y2="8744"/>
                        <a14:backgroundMark x1="44544" y1="8744" x2="44544" y2="8744"/>
                        <a14:backgroundMark x1="38462" y1="10987" x2="38462" y2="10987"/>
                        <a14:backgroundMark x1="34526" y1="14574" x2="34526" y2="14574"/>
                        <a14:backgroundMark x1="36136" y1="10538" x2="36136" y2="10538"/>
                        <a14:backgroundMark x1="36136" y1="13453" x2="36136" y2="13453"/>
                        <a14:backgroundMark x1="32916" y1="19058" x2="32916" y2="19058"/>
                        <a14:backgroundMark x1="30411" y1="16368" x2="30411" y2="16368"/>
                        <a14:backgroundMark x1="32916" y1="13453" x2="32916" y2="13453"/>
                        <a14:backgroundMark x1="33631" y1="18386" x2="33631" y2="18386"/>
                        <a14:backgroundMark x1="28265" y1="22422" x2="28265" y2="22422"/>
                        <a14:backgroundMark x1="26476" y1="17265" x2="26476" y2="17265"/>
                        <a14:backgroundMark x1="27728" y1="18386" x2="27728" y2="18386"/>
                        <a14:backgroundMark x1="29696" y1="20404" x2="29696" y2="20404"/>
                        <a14:backgroundMark x1="31485" y1="22870" x2="31485" y2="22870"/>
                        <a14:backgroundMark x1="31843" y1="23094" x2="31843" y2="23991"/>
                        <a14:backgroundMark x1="31664" y1="26233" x2="31664" y2="26233"/>
                        <a14:backgroundMark x1="31664" y1="28475" x2="31664" y2="28475"/>
                        <a14:backgroundMark x1="31664" y1="29148" x2="31664" y2="30045"/>
                        <a14:backgroundMark x1="31664" y1="30942" x2="31664" y2="32511"/>
                        <a14:backgroundMark x1="31664" y1="32960" x2="31664" y2="32960"/>
                        <a14:backgroundMark x1="31664" y1="33184" x2="31664" y2="34081"/>
                        <a14:backgroundMark x1="32021" y1="34753" x2="32021" y2="34753"/>
                        <a14:backgroundMark x1="33631" y1="36996" x2="33631" y2="36996"/>
                        <a14:backgroundMark x1="33631" y1="37668" x2="33631" y2="37668"/>
                        <a14:backgroundMark x1="34168" y1="34753" x2="34168" y2="34753"/>
                        <a14:backgroundMark x1="27370" y1="28924" x2="27370" y2="28924"/>
                        <a14:backgroundMark x1="26118" y1="25112" x2="26118" y2="25112"/>
                        <a14:backgroundMark x1="23971" y1="25336" x2="23435" y2="26906"/>
                        <a14:backgroundMark x1="21646" y1="29148" x2="21646" y2="30493"/>
                        <a14:backgroundMark x1="21467" y1="31390" x2="21288" y2="32735"/>
                        <a14:backgroundMark x1="21109" y1="34978" x2="20930" y2="36323"/>
                        <a14:backgroundMark x1="20751" y1="36771" x2="20751" y2="36771"/>
                        <a14:backgroundMark x1="20394" y1="37892" x2="19499" y2="41480"/>
                        <a14:backgroundMark x1="18247" y1="42601" x2="18247" y2="42601"/>
                        <a14:backgroundMark x1="18247" y1="42601" x2="18247" y2="42601"/>
                        <a14:backgroundMark x1="18068" y1="42825" x2="18068" y2="44843"/>
                        <a14:backgroundMark x1="18068" y1="45067" x2="18068" y2="45067"/>
                        <a14:backgroundMark x1="18068" y1="46188" x2="18068" y2="48655"/>
                        <a14:backgroundMark x1="33274" y1="40359" x2="33274" y2="40359"/>
                        <a14:backgroundMark x1="20751" y1="54933" x2="20751" y2="54933"/>
                        <a14:backgroundMark x1="20572" y1="57175" x2="20572" y2="58296"/>
                        <a14:backgroundMark x1="20572" y1="58520" x2="20930" y2="59193"/>
                        <a14:backgroundMark x1="21467" y1="48430" x2="21467" y2="48430"/>
                        <a14:backgroundMark x1="21646" y1="48655" x2="22898" y2="51570"/>
                        <a14:backgroundMark x1="23256" y1="53363" x2="23435" y2="54036"/>
                        <a14:backgroundMark x1="23435" y1="54709" x2="23792" y2="55605"/>
                        <a14:backgroundMark x1="23077" y1="56502" x2="23077" y2="56502"/>
                        <a14:backgroundMark x1="26655" y1="52242" x2="26655" y2="52242"/>
                        <a14:backgroundMark x1="24150" y1="65471" x2="24150" y2="65471"/>
                        <a14:backgroundMark x1="24150" y1="65471" x2="24150" y2="65471"/>
                        <a14:backgroundMark x1="23256" y1="65919" x2="23256" y2="65919"/>
                        <a14:backgroundMark x1="27191" y1="58969" x2="27191" y2="58969"/>
                        <a14:backgroundMark x1="24150" y1="70628" x2="24150" y2="70628"/>
                        <a14:backgroundMark x1="27370" y1="69731" x2="27370" y2="69731"/>
                        <a14:backgroundMark x1="23614" y1="78251" x2="23614" y2="78251"/>
                        <a14:backgroundMark x1="28086" y1="81390" x2="28086" y2="81390"/>
                        <a14:backgroundMark x1="26834" y1="77803" x2="26834" y2="77803"/>
                        <a14:backgroundMark x1="26655" y1="82511" x2="26655" y2="82960"/>
                        <a14:backgroundMark x1="31306" y1="83632" x2="31306" y2="83632"/>
                        <a14:backgroundMark x1="29875" y1="79821" x2="29875" y2="79821"/>
                        <a14:backgroundMark x1="30411" y1="85874" x2="30411" y2="85874"/>
                        <a14:backgroundMark x1="83184" y1="36099" x2="83184" y2="36099"/>
                        <a14:backgroundMark x1="81932" y1="33184" x2="81932" y2="33184"/>
                        <a14:backgroundMark x1="83184" y1="31390" x2="83184" y2="31390"/>
                        <a14:backgroundMark x1="80501" y1="35874" x2="80501" y2="35874"/>
                        <a14:backgroundMark x1="85510" y1="43722" x2="85510" y2="44395"/>
                        <a14:backgroundMark x1="85510" y1="49552" x2="85510" y2="49552"/>
                        <a14:backgroundMark x1="85510" y1="54260" x2="85510" y2="54709"/>
                        <a14:backgroundMark x1="84794" y1="58072" x2="84794" y2="58072"/>
                        <a14:backgroundMark x1="83721" y1="59641" x2="83721" y2="59641"/>
                        <a14:backgroundMark x1="82648" y1="60987" x2="81932" y2="61659"/>
                        <a14:backgroundMark x1="80859" y1="62108" x2="80859" y2="62108"/>
                        <a14:backgroundMark x1="79606" y1="62332" x2="79606" y2="62332"/>
                        <a14:backgroundMark x1="73703" y1="61883" x2="73703" y2="61883"/>
                        <a14:backgroundMark x1="73524" y1="61883" x2="73524" y2="61883"/>
                        <a14:backgroundMark x1="77460" y1="60090" x2="77460" y2="60090"/>
                        <a14:backgroundMark x1="77460" y1="62780" x2="77460" y2="62780"/>
                        <a14:backgroundMark x1="77281" y1="63453" x2="77281" y2="63453"/>
                        <a14:backgroundMark x1="76208" y1="61435" x2="76208" y2="61435"/>
                        <a14:backgroundMark x1="76208" y1="61435" x2="76208" y2="61435"/>
                        <a14:backgroundMark x1="75134" y1="66368" x2="75134" y2="66368"/>
                        <a14:backgroundMark x1="75134" y1="66368" x2="75134" y2="67713"/>
                        <a14:backgroundMark x1="75850" y1="70628" x2="75850" y2="71076"/>
                        <a14:backgroundMark x1="75850" y1="71076" x2="75492" y2="72197"/>
                        <a14:backgroundMark x1="71914" y1="73767" x2="71914" y2="73767"/>
                        <a14:backgroundMark x1="71020" y1="74439" x2="71020" y2="74439"/>
                        <a14:backgroundMark x1="70841" y1="74664" x2="70662" y2="75112"/>
                        <a14:backgroundMark x1="70662" y1="75112" x2="70662" y2="75112"/>
                        <a14:backgroundMark x1="68157" y1="76906" x2="68157" y2="76906"/>
                        <a14:backgroundMark x1="66011" y1="78027" x2="66011" y2="78027"/>
                        <a14:backgroundMark x1="69589" y1="80717" x2="69589" y2="80717"/>
                        <a14:backgroundMark x1="69946" y1="81166" x2="71020" y2="81614"/>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96972" y="3671196"/>
            <a:ext cx="3664664" cy="29238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9"/>
          <p:cNvSpPr/>
          <p:nvPr/>
        </p:nvSpPr>
        <p:spPr>
          <a:xfrm>
            <a:off x="214073" y="3490992"/>
            <a:ext cx="8014800" cy="988000"/>
          </a:xfrm>
          <a:prstGeom prst="rect">
            <a:avLst/>
          </a:prstGeom>
          <a:solidFill>
            <a:srgbClr val="5263BD">
              <a:alpha val="43820"/>
            </a:srgbClr>
          </a:solidFill>
          <a:ln>
            <a:noFill/>
          </a:ln>
        </p:spPr>
        <p:txBody>
          <a:bodyPr spcFirstLastPara="1" wrap="square" lIns="121900" tIns="121900" rIns="121900" bIns="121900" anchor="ctr" anchorCtr="0">
            <a:noAutofit/>
          </a:bodyPr>
          <a:lstStyle/>
          <a:p>
            <a:endParaRPr sz="2400"/>
          </a:p>
        </p:txBody>
      </p:sp>
      <p:grpSp>
        <p:nvGrpSpPr>
          <p:cNvPr id="715" name="Google Shape;715;p39"/>
          <p:cNvGrpSpPr/>
          <p:nvPr/>
        </p:nvGrpSpPr>
        <p:grpSpPr>
          <a:xfrm>
            <a:off x="431181" y="506528"/>
            <a:ext cx="11329639" cy="6319379"/>
            <a:chOff x="299281" y="212744"/>
            <a:chExt cx="8409728" cy="4594340"/>
          </a:xfrm>
        </p:grpSpPr>
        <p:sp>
          <p:nvSpPr>
            <p:cNvPr id="716" name="Google Shape;716;p39"/>
            <p:cNvSpPr/>
            <p:nvPr/>
          </p:nvSpPr>
          <p:spPr>
            <a:xfrm rot="10800000" flipH="1">
              <a:off x="440709" y="342184"/>
              <a:ext cx="8268300" cy="4464900"/>
            </a:xfrm>
            <a:prstGeom prst="snip1Rect">
              <a:avLst>
                <a:gd name="adj" fmla="val 0"/>
              </a:avLst>
            </a:prstGeom>
            <a:solidFill>
              <a:srgbClr val="5263BD">
                <a:alpha val="43820"/>
              </a:srgbClr>
            </a:solidFill>
            <a:ln>
              <a:noFill/>
            </a:ln>
          </p:spPr>
          <p:txBody>
            <a:bodyPr spcFirstLastPara="1" wrap="square" lIns="121900" tIns="121900" rIns="121900" bIns="121900" anchor="ctr" anchorCtr="0">
              <a:noAutofit/>
            </a:bodyPr>
            <a:lstStyle/>
            <a:p>
              <a:endParaRPr sz="2400"/>
            </a:p>
          </p:txBody>
        </p:sp>
        <p:sp>
          <p:nvSpPr>
            <p:cNvPr id="717" name="Google Shape;717;p39"/>
            <p:cNvSpPr/>
            <p:nvPr/>
          </p:nvSpPr>
          <p:spPr>
            <a:xfrm rot="10800000" flipH="1">
              <a:off x="299281" y="212744"/>
              <a:ext cx="8268300" cy="4464900"/>
            </a:xfrm>
            <a:prstGeom prst="snip1Rect">
              <a:avLst>
                <a:gd name="adj" fmla="val 0"/>
              </a:avLst>
            </a:prstGeom>
            <a:solidFill>
              <a:schemeClr val="lt2"/>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18" name="Google Shape;718;p39"/>
          <p:cNvSpPr txBox="1">
            <a:spLocks noGrp="1"/>
          </p:cNvSpPr>
          <p:nvPr>
            <p:ph type="title"/>
          </p:nvPr>
        </p:nvSpPr>
        <p:spPr>
          <a:xfrm>
            <a:off x="3367564" y="1078842"/>
            <a:ext cx="4861309" cy="1110476"/>
          </a:xfrm>
          <a:prstGeom prst="rect">
            <a:avLst/>
          </a:prstGeom>
        </p:spPr>
        <p:txBody>
          <a:bodyPr spcFirstLastPara="1" vert="horz" wrap="square" lIns="121900" tIns="121900" rIns="121900" bIns="121900" rtlCol="0" anchor="ctr" anchorCtr="0">
            <a:noAutofit/>
          </a:bodyPr>
          <a:lstStyle/>
          <a:p>
            <a:endParaRPr dirty="0"/>
          </a:p>
        </p:txBody>
      </p:sp>
      <p:sp>
        <p:nvSpPr>
          <p:cNvPr id="48" name="Rectangle 47"/>
          <p:cNvSpPr/>
          <p:nvPr/>
        </p:nvSpPr>
        <p:spPr>
          <a:xfrm>
            <a:off x="1522255" y="2924036"/>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49" name="Straight Connector 48"/>
          <p:cNvCxnSpPr/>
          <p:nvPr/>
        </p:nvCxnSpPr>
        <p:spPr>
          <a:xfrm>
            <a:off x="1448361" y="350010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22255" y="3500100"/>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51" name="Rectangle 50"/>
          <p:cNvSpPr/>
          <p:nvPr/>
        </p:nvSpPr>
        <p:spPr>
          <a:xfrm>
            <a:off x="2112511" y="3202063"/>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52" name="Rectangle 51"/>
          <p:cNvSpPr/>
          <p:nvPr/>
        </p:nvSpPr>
        <p:spPr>
          <a:xfrm>
            <a:off x="2876712" y="291403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53" name="Straight Connector 52"/>
          <p:cNvCxnSpPr/>
          <p:nvPr/>
        </p:nvCxnSpPr>
        <p:spPr>
          <a:xfrm flipV="1">
            <a:off x="2898832" y="3480268"/>
            <a:ext cx="1716873" cy="9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876712" y="3490095"/>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55" name="Rectangle 54"/>
          <p:cNvSpPr/>
          <p:nvPr/>
        </p:nvSpPr>
        <p:spPr>
          <a:xfrm>
            <a:off x="3367564" y="291403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56" name="Rectangle 55"/>
          <p:cNvSpPr/>
          <p:nvPr/>
        </p:nvSpPr>
        <p:spPr>
          <a:xfrm>
            <a:off x="3847617" y="289251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57" name="Rectangle 56"/>
          <p:cNvSpPr/>
          <p:nvPr/>
        </p:nvSpPr>
        <p:spPr>
          <a:xfrm>
            <a:off x="3367564" y="345690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58" name="Rectangle 57"/>
          <p:cNvSpPr/>
          <p:nvPr/>
        </p:nvSpPr>
        <p:spPr>
          <a:xfrm>
            <a:off x="3847617" y="3531400"/>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59" name="Rectangle 58"/>
          <p:cNvSpPr/>
          <p:nvPr/>
        </p:nvSpPr>
        <p:spPr>
          <a:xfrm>
            <a:off x="4491952" y="3136187"/>
            <a:ext cx="8749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60" name="Rectangle 59"/>
          <p:cNvSpPr/>
          <p:nvPr/>
        </p:nvSpPr>
        <p:spPr>
          <a:xfrm>
            <a:off x="5253889" y="2924036"/>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15</a:t>
            </a:r>
          </a:p>
        </p:txBody>
      </p:sp>
      <p:cxnSp>
        <p:nvCxnSpPr>
          <p:cNvPr id="61" name="Straight Connector 60"/>
          <p:cNvCxnSpPr/>
          <p:nvPr/>
        </p:nvCxnSpPr>
        <p:spPr>
          <a:xfrm>
            <a:off x="5179996" y="350010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264853" y="3490095"/>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20</a:t>
            </a:r>
          </a:p>
        </p:txBody>
      </p:sp>
      <p:sp>
        <p:nvSpPr>
          <p:cNvPr id="63" name="Rectangle 62"/>
          <p:cNvSpPr/>
          <p:nvPr/>
        </p:nvSpPr>
        <p:spPr>
          <a:xfrm>
            <a:off x="295223" y="2016743"/>
            <a:ext cx="192021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Ta </a:t>
            </a:r>
            <a:r>
              <a:rPr lang="en-US" sz="4267" dirty="0" err="1">
                <a:solidFill>
                  <a:prstClr val="black">
                    <a:lumMod val="95000"/>
                    <a:lumOff val="5000"/>
                  </a:prstClr>
                </a:solidFill>
                <a:latin typeface="Calibri"/>
              </a:rPr>
              <a:t>có</a:t>
            </a:r>
            <a:r>
              <a:rPr lang="en-US" sz="4267" dirty="0">
                <a:solidFill>
                  <a:prstClr val="black">
                    <a:lumMod val="95000"/>
                    <a:lumOff val="5000"/>
                  </a:prstClr>
                </a:solidFill>
                <a:latin typeface="Calibri"/>
              </a:rPr>
              <a:t>:</a:t>
            </a:r>
          </a:p>
        </p:txBody>
      </p:sp>
      <p:sp>
        <p:nvSpPr>
          <p:cNvPr id="64" name="Rectangle 63"/>
          <p:cNvSpPr/>
          <p:nvPr/>
        </p:nvSpPr>
        <p:spPr>
          <a:xfrm>
            <a:off x="4661319" y="1056636"/>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sp>
        <p:nvSpPr>
          <p:cNvPr id="65" name="Rectangle 64"/>
          <p:cNvSpPr/>
          <p:nvPr/>
        </p:nvSpPr>
        <p:spPr>
          <a:xfrm>
            <a:off x="6290471" y="1056636"/>
            <a:ext cx="9679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66" name="Straight Connector 65"/>
          <p:cNvCxnSpPr/>
          <p:nvPr/>
        </p:nvCxnSpPr>
        <p:spPr>
          <a:xfrm>
            <a:off x="4587425" y="163270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43895" y="163270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661319" y="1632700"/>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69" name="Rectangle 68"/>
          <p:cNvSpPr/>
          <p:nvPr/>
        </p:nvSpPr>
        <p:spPr>
          <a:xfrm>
            <a:off x="5479801" y="1248657"/>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và</a:t>
            </a:r>
            <a:endParaRPr lang="en-US" sz="4267" dirty="0">
              <a:solidFill>
                <a:prstClr val="black">
                  <a:lumMod val="95000"/>
                  <a:lumOff val="5000"/>
                </a:prstClr>
              </a:solidFill>
              <a:latin typeface="Calibri"/>
            </a:endParaRPr>
          </a:p>
        </p:txBody>
      </p:sp>
      <p:sp>
        <p:nvSpPr>
          <p:cNvPr id="70" name="Rectangle 69"/>
          <p:cNvSpPr/>
          <p:nvPr/>
        </p:nvSpPr>
        <p:spPr>
          <a:xfrm>
            <a:off x="6317025" y="1631247"/>
            <a:ext cx="96010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71" name="Rectangle 70"/>
          <p:cNvSpPr/>
          <p:nvPr/>
        </p:nvSpPr>
        <p:spPr>
          <a:xfrm>
            <a:off x="3847617" y="1259589"/>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a:t>
            </a:r>
          </a:p>
        </p:txBody>
      </p:sp>
      <p:sp>
        <p:nvSpPr>
          <p:cNvPr id="72" name="Rectangle 71"/>
          <p:cNvSpPr/>
          <p:nvPr/>
        </p:nvSpPr>
        <p:spPr>
          <a:xfrm>
            <a:off x="7090873" y="2872904"/>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73" name="Straight Connector 72"/>
          <p:cNvCxnSpPr/>
          <p:nvPr/>
        </p:nvCxnSpPr>
        <p:spPr>
          <a:xfrm>
            <a:off x="7016980" y="3448968"/>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103969" y="3453708"/>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75" name="Rectangle 74"/>
          <p:cNvSpPr/>
          <p:nvPr/>
        </p:nvSpPr>
        <p:spPr>
          <a:xfrm>
            <a:off x="7681129" y="3150931"/>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76" name="Rectangle 75"/>
          <p:cNvSpPr/>
          <p:nvPr/>
        </p:nvSpPr>
        <p:spPr>
          <a:xfrm>
            <a:off x="8445331" y="286289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77" name="Straight Connector 76"/>
          <p:cNvCxnSpPr/>
          <p:nvPr/>
        </p:nvCxnSpPr>
        <p:spPr>
          <a:xfrm>
            <a:off x="8456131" y="3438429"/>
            <a:ext cx="16429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445331" y="343896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79" name="Rectangle 78"/>
          <p:cNvSpPr/>
          <p:nvPr/>
        </p:nvSpPr>
        <p:spPr>
          <a:xfrm>
            <a:off x="8936183" y="286289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80" name="Rectangle 79"/>
          <p:cNvSpPr/>
          <p:nvPr/>
        </p:nvSpPr>
        <p:spPr>
          <a:xfrm>
            <a:off x="9416236" y="2841385"/>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81" name="Rectangle 80"/>
          <p:cNvSpPr/>
          <p:nvPr/>
        </p:nvSpPr>
        <p:spPr>
          <a:xfrm>
            <a:off x="8936183" y="3360892"/>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82" name="Rectangle 81"/>
          <p:cNvSpPr/>
          <p:nvPr/>
        </p:nvSpPr>
        <p:spPr>
          <a:xfrm>
            <a:off x="9404931" y="341809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83" name="Rectangle 82"/>
          <p:cNvSpPr/>
          <p:nvPr/>
        </p:nvSpPr>
        <p:spPr>
          <a:xfrm>
            <a:off x="9914763" y="3126615"/>
            <a:ext cx="8749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84" name="Rectangle 83"/>
          <p:cNvSpPr/>
          <p:nvPr/>
        </p:nvSpPr>
        <p:spPr>
          <a:xfrm>
            <a:off x="10541179" y="2813156"/>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16</a:t>
            </a:r>
          </a:p>
        </p:txBody>
      </p:sp>
      <p:cxnSp>
        <p:nvCxnSpPr>
          <p:cNvPr id="85" name="Straight Connector 84"/>
          <p:cNvCxnSpPr/>
          <p:nvPr/>
        </p:nvCxnSpPr>
        <p:spPr>
          <a:xfrm>
            <a:off x="10575067" y="3448968"/>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0543907" y="3438963"/>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20</a:t>
            </a:r>
          </a:p>
        </p:txBody>
      </p:sp>
      <p:sp>
        <p:nvSpPr>
          <p:cNvPr id="87" name="Rectangle 86"/>
          <p:cNvSpPr/>
          <p:nvPr/>
        </p:nvSpPr>
        <p:spPr>
          <a:xfrm>
            <a:off x="682422" y="4451041"/>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vì</a:t>
            </a:r>
            <a:r>
              <a:rPr lang="en-US" sz="4267" dirty="0">
                <a:solidFill>
                  <a:prstClr val="black">
                    <a:lumMod val="95000"/>
                    <a:lumOff val="5000"/>
                  </a:prstClr>
                </a:solidFill>
                <a:latin typeface="Calibri"/>
              </a:rPr>
              <a:t> </a:t>
            </a:r>
          </a:p>
        </p:txBody>
      </p:sp>
      <p:sp>
        <p:nvSpPr>
          <p:cNvPr id="88" name="Rectangle 87"/>
          <p:cNvSpPr/>
          <p:nvPr/>
        </p:nvSpPr>
        <p:spPr>
          <a:xfrm>
            <a:off x="1798111" y="4417009"/>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15</a:t>
            </a:r>
          </a:p>
        </p:txBody>
      </p:sp>
      <p:cxnSp>
        <p:nvCxnSpPr>
          <p:cNvPr id="89" name="Straight Connector 88"/>
          <p:cNvCxnSpPr/>
          <p:nvPr/>
        </p:nvCxnSpPr>
        <p:spPr>
          <a:xfrm>
            <a:off x="1724217" y="499307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737105" y="5083495"/>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20</a:t>
            </a:r>
          </a:p>
        </p:txBody>
      </p:sp>
      <p:sp>
        <p:nvSpPr>
          <p:cNvPr id="91" name="Rectangle 90"/>
          <p:cNvSpPr/>
          <p:nvPr/>
        </p:nvSpPr>
        <p:spPr>
          <a:xfrm>
            <a:off x="2503470" y="4705041"/>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&lt; </a:t>
            </a:r>
          </a:p>
        </p:txBody>
      </p:sp>
      <p:sp>
        <p:nvSpPr>
          <p:cNvPr id="92" name="Rectangle 91"/>
          <p:cNvSpPr/>
          <p:nvPr/>
        </p:nvSpPr>
        <p:spPr>
          <a:xfrm>
            <a:off x="3345447" y="4398739"/>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16</a:t>
            </a:r>
          </a:p>
        </p:txBody>
      </p:sp>
      <p:cxnSp>
        <p:nvCxnSpPr>
          <p:cNvPr id="93" name="Straight Connector 92"/>
          <p:cNvCxnSpPr/>
          <p:nvPr/>
        </p:nvCxnSpPr>
        <p:spPr>
          <a:xfrm>
            <a:off x="3271553" y="497480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315758" y="4974803"/>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20</a:t>
            </a:r>
          </a:p>
        </p:txBody>
      </p:sp>
      <p:sp>
        <p:nvSpPr>
          <p:cNvPr id="95" name="Rectangle 94"/>
          <p:cNvSpPr/>
          <p:nvPr/>
        </p:nvSpPr>
        <p:spPr>
          <a:xfrm>
            <a:off x="3943630" y="4507431"/>
            <a:ext cx="165687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nên</a:t>
            </a:r>
            <a:endParaRPr lang="en-US" sz="4267" dirty="0">
              <a:solidFill>
                <a:prstClr val="black">
                  <a:lumMod val="95000"/>
                  <a:lumOff val="5000"/>
                </a:prstClr>
              </a:solidFill>
              <a:latin typeface="Calibri"/>
            </a:endParaRPr>
          </a:p>
        </p:txBody>
      </p:sp>
      <p:sp>
        <p:nvSpPr>
          <p:cNvPr id="96" name="Rectangle 95"/>
          <p:cNvSpPr/>
          <p:nvPr/>
        </p:nvSpPr>
        <p:spPr>
          <a:xfrm>
            <a:off x="5363391" y="441700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97" name="Straight Connector 96"/>
          <p:cNvCxnSpPr/>
          <p:nvPr/>
        </p:nvCxnSpPr>
        <p:spPr>
          <a:xfrm>
            <a:off x="5289497" y="499307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363391" y="499307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sp>
        <p:nvSpPr>
          <p:cNvPr id="99" name="Rectangle 98"/>
          <p:cNvSpPr/>
          <p:nvPr/>
        </p:nvSpPr>
        <p:spPr>
          <a:xfrm>
            <a:off x="5953647" y="4695036"/>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&lt;</a:t>
            </a:r>
          </a:p>
        </p:txBody>
      </p:sp>
      <p:sp>
        <p:nvSpPr>
          <p:cNvPr id="100" name="Rectangle 99"/>
          <p:cNvSpPr/>
          <p:nvPr/>
        </p:nvSpPr>
        <p:spPr>
          <a:xfrm>
            <a:off x="6801831" y="438873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101" name="Straight Connector 100"/>
          <p:cNvCxnSpPr/>
          <p:nvPr/>
        </p:nvCxnSpPr>
        <p:spPr>
          <a:xfrm>
            <a:off x="6727937" y="4964797"/>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801831" y="496479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103" name="Rectangle 102"/>
          <p:cNvSpPr/>
          <p:nvPr/>
        </p:nvSpPr>
        <p:spPr>
          <a:xfrm>
            <a:off x="6247884" y="316887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pic>
        <p:nvPicPr>
          <p:cNvPr id="6146" name="Picture 2" descr="Bột mì ngũ Cốc Clip nghệ thuật - bột png tải về - Miễn phí trong suốt Gia  đình Cỏ png Tải về."/>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67" l="333" r="99333">
                        <a14:foregroundMark x1="64444" y1="27167" x2="64444" y2="27167"/>
                      </a14:backgroundRemoval>
                    </a14:imgEffect>
                  </a14:imgLayer>
                </a14:imgProps>
              </a:ext>
              <a:ext uri="{28A0092B-C50C-407E-A947-70E740481C1C}">
                <a14:useLocalDpi xmlns:a14="http://schemas.microsoft.com/office/drawing/2010/main" val="0"/>
              </a:ext>
            </a:extLst>
          </a:blip>
          <a:srcRect/>
          <a:stretch>
            <a:fillRect/>
          </a:stretch>
        </p:blipFill>
        <p:spPr bwMode="auto">
          <a:xfrm>
            <a:off x="3421403" y="1457546"/>
            <a:ext cx="6574135" cy="4382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43" y="1173742"/>
            <a:ext cx="7098412" cy="56634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par>
                                <p:cTn id="54" presetID="22" presetClass="entr" presetSubtype="8"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wipe(left)">
                                      <p:cBhvr>
                                        <p:cTn id="67" dur="500"/>
                                        <p:tgtEl>
                                          <p:spTgt spid="1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par>
                                <p:cTn id="73" presetID="22" presetClass="entr" presetSubtype="8"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left)">
                                      <p:cBhvr>
                                        <p:cTn id="75" dur="500"/>
                                        <p:tgtEl>
                                          <p:spTgt spid="7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left)">
                                      <p:cBhvr>
                                        <p:cTn id="83" dur="500"/>
                                        <p:tgtEl>
                                          <p:spTgt spid="7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wipe(left)">
                                      <p:cBhvr>
                                        <p:cTn id="86" dur="500"/>
                                        <p:tgtEl>
                                          <p:spTgt spid="7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left)">
                                      <p:cBhvr>
                                        <p:cTn id="89" dur="500"/>
                                        <p:tgtEl>
                                          <p:spTgt spid="79"/>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left)">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wipe(left)">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wipe(left)">
                                      <p:cBhvr>
                                        <p:cTn id="102" dur="500"/>
                                        <p:tgtEl>
                                          <p:spTgt spid="78"/>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wipe(left)">
                                      <p:cBhvr>
                                        <p:cTn id="105" dur="500"/>
                                        <p:tgtEl>
                                          <p:spTgt spid="81"/>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wipe(left)">
                                      <p:cBhvr>
                                        <p:cTn id="108" dur="500"/>
                                        <p:tgtEl>
                                          <p:spTgt spid="8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wipe(left)">
                                      <p:cBhvr>
                                        <p:cTn id="113" dur="500"/>
                                        <p:tgtEl>
                                          <p:spTgt spid="84"/>
                                        </p:tgtEl>
                                      </p:cBhvr>
                                    </p:animEffect>
                                  </p:childTnLst>
                                </p:cTn>
                              </p:par>
                              <p:par>
                                <p:cTn id="114" presetID="22" presetClass="entr" presetSubtype="8" fill="hold" nodeType="with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left)">
                                      <p:cBhvr>
                                        <p:cTn id="116" dur="500"/>
                                        <p:tgtEl>
                                          <p:spTgt spid="8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86"/>
                                        </p:tgtEl>
                                        <p:attrNameLst>
                                          <p:attrName>style.visibility</p:attrName>
                                        </p:attrNameLst>
                                      </p:cBhvr>
                                      <p:to>
                                        <p:strVal val="visible"/>
                                      </p:to>
                                    </p:set>
                                    <p:animEffect transition="in" filter="wipe(left)">
                                      <p:cBhvr>
                                        <p:cTn id="119" dur="500"/>
                                        <p:tgtEl>
                                          <p:spTgt spid="86"/>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wipe(left)">
                                      <p:cBhvr>
                                        <p:cTn id="122" dur="500"/>
                                        <p:tgtEl>
                                          <p:spTgt spid="8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wipe(left)">
                                      <p:cBhvr>
                                        <p:cTn id="127" dur="500"/>
                                        <p:tgtEl>
                                          <p:spTgt spid="8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88"/>
                                        </p:tgtEl>
                                        <p:attrNameLst>
                                          <p:attrName>style.visibility</p:attrName>
                                        </p:attrNameLst>
                                      </p:cBhvr>
                                      <p:to>
                                        <p:strVal val="visible"/>
                                      </p:to>
                                    </p:set>
                                    <p:animEffect transition="in" filter="wipe(left)">
                                      <p:cBhvr>
                                        <p:cTn id="132" dur="500"/>
                                        <p:tgtEl>
                                          <p:spTgt spid="88"/>
                                        </p:tgtEl>
                                      </p:cBhvr>
                                    </p:animEffect>
                                  </p:childTnLst>
                                </p:cTn>
                              </p:par>
                              <p:par>
                                <p:cTn id="133" presetID="22" presetClass="entr" presetSubtype="8" fill="hold" nodeType="withEffect">
                                  <p:stCondLst>
                                    <p:cond delay="0"/>
                                  </p:stCondLst>
                                  <p:childTnLst>
                                    <p:set>
                                      <p:cBhvr>
                                        <p:cTn id="134" dur="1" fill="hold">
                                          <p:stCondLst>
                                            <p:cond delay="0"/>
                                          </p:stCondLst>
                                        </p:cTn>
                                        <p:tgtEl>
                                          <p:spTgt spid="89"/>
                                        </p:tgtEl>
                                        <p:attrNameLst>
                                          <p:attrName>style.visibility</p:attrName>
                                        </p:attrNameLst>
                                      </p:cBhvr>
                                      <p:to>
                                        <p:strVal val="visible"/>
                                      </p:to>
                                    </p:set>
                                    <p:animEffect transition="in" filter="wipe(left)">
                                      <p:cBhvr>
                                        <p:cTn id="135" dur="500"/>
                                        <p:tgtEl>
                                          <p:spTgt spid="89"/>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90"/>
                                        </p:tgtEl>
                                        <p:attrNameLst>
                                          <p:attrName>style.visibility</p:attrName>
                                        </p:attrNameLst>
                                      </p:cBhvr>
                                      <p:to>
                                        <p:strVal val="visible"/>
                                      </p:to>
                                    </p:set>
                                    <p:animEffect transition="in" filter="wipe(left)">
                                      <p:cBhvr>
                                        <p:cTn id="138" dur="500"/>
                                        <p:tgtEl>
                                          <p:spTgt spid="90"/>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left)">
                                      <p:cBhvr>
                                        <p:cTn id="143" dur="500"/>
                                        <p:tgtEl>
                                          <p:spTgt spid="91"/>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wipe(left)">
                                      <p:cBhvr>
                                        <p:cTn id="148" dur="500"/>
                                        <p:tgtEl>
                                          <p:spTgt spid="92"/>
                                        </p:tgtEl>
                                      </p:cBhvr>
                                    </p:animEffect>
                                  </p:childTnLst>
                                </p:cTn>
                              </p:par>
                              <p:par>
                                <p:cTn id="149" presetID="22" presetClass="entr" presetSubtype="8" fill="hold"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wipe(left)">
                                      <p:cBhvr>
                                        <p:cTn id="151" dur="500"/>
                                        <p:tgtEl>
                                          <p:spTgt spid="93"/>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94"/>
                                        </p:tgtEl>
                                        <p:attrNameLst>
                                          <p:attrName>style.visibility</p:attrName>
                                        </p:attrNameLst>
                                      </p:cBhvr>
                                      <p:to>
                                        <p:strVal val="visible"/>
                                      </p:to>
                                    </p:set>
                                    <p:animEffect transition="in" filter="wipe(left)">
                                      <p:cBhvr>
                                        <p:cTn id="154" dur="500"/>
                                        <p:tgtEl>
                                          <p:spTgt spid="94"/>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95"/>
                                        </p:tgtEl>
                                        <p:attrNameLst>
                                          <p:attrName>style.visibility</p:attrName>
                                        </p:attrNameLst>
                                      </p:cBhvr>
                                      <p:to>
                                        <p:strVal val="visible"/>
                                      </p:to>
                                    </p:set>
                                    <p:animEffect transition="in" filter="wipe(left)">
                                      <p:cBhvr>
                                        <p:cTn id="159" dur="500"/>
                                        <p:tgtEl>
                                          <p:spTgt spid="95"/>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wipe(left)">
                                      <p:cBhvr>
                                        <p:cTn id="164" dur="500"/>
                                        <p:tgtEl>
                                          <p:spTgt spid="96"/>
                                        </p:tgtEl>
                                      </p:cBhvr>
                                    </p:animEffect>
                                  </p:childTnLst>
                                </p:cTn>
                              </p:par>
                              <p:par>
                                <p:cTn id="165" presetID="22" presetClass="entr" presetSubtype="8" fill="hold" nodeType="withEffect">
                                  <p:stCondLst>
                                    <p:cond delay="0"/>
                                  </p:stCondLst>
                                  <p:childTnLst>
                                    <p:set>
                                      <p:cBhvr>
                                        <p:cTn id="166" dur="1" fill="hold">
                                          <p:stCondLst>
                                            <p:cond delay="0"/>
                                          </p:stCondLst>
                                        </p:cTn>
                                        <p:tgtEl>
                                          <p:spTgt spid="97"/>
                                        </p:tgtEl>
                                        <p:attrNameLst>
                                          <p:attrName>style.visibility</p:attrName>
                                        </p:attrNameLst>
                                      </p:cBhvr>
                                      <p:to>
                                        <p:strVal val="visible"/>
                                      </p:to>
                                    </p:set>
                                    <p:animEffect transition="in" filter="wipe(left)">
                                      <p:cBhvr>
                                        <p:cTn id="167" dur="500"/>
                                        <p:tgtEl>
                                          <p:spTgt spid="97"/>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98"/>
                                        </p:tgtEl>
                                        <p:attrNameLst>
                                          <p:attrName>style.visibility</p:attrName>
                                        </p:attrNameLst>
                                      </p:cBhvr>
                                      <p:to>
                                        <p:strVal val="visible"/>
                                      </p:to>
                                    </p:set>
                                    <p:animEffect transition="in" filter="wipe(left)">
                                      <p:cBhvr>
                                        <p:cTn id="170" dur="500"/>
                                        <p:tgtEl>
                                          <p:spTgt spid="98"/>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wipe(left)">
                                      <p:cBhvr>
                                        <p:cTn id="173" dur="500"/>
                                        <p:tgtEl>
                                          <p:spTgt spid="99"/>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00"/>
                                        </p:tgtEl>
                                        <p:attrNameLst>
                                          <p:attrName>style.visibility</p:attrName>
                                        </p:attrNameLst>
                                      </p:cBhvr>
                                      <p:to>
                                        <p:strVal val="visible"/>
                                      </p:to>
                                    </p:set>
                                    <p:animEffect transition="in" filter="wipe(left)">
                                      <p:cBhvr>
                                        <p:cTn id="178" dur="500"/>
                                        <p:tgtEl>
                                          <p:spTgt spid="100"/>
                                        </p:tgtEl>
                                      </p:cBhvr>
                                    </p:animEffect>
                                  </p:childTnLst>
                                </p:cTn>
                              </p:par>
                              <p:par>
                                <p:cTn id="179" presetID="22" presetClass="entr" presetSubtype="8" fill="hold" nodeType="with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wipe(left)">
                                      <p:cBhvr>
                                        <p:cTn id="181" dur="500"/>
                                        <p:tgtEl>
                                          <p:spTgt spid="101"/>
                                        </p:tgtEl>
                                      </p:cBhvr>
                                    </p:animEffect>
                                  </p:childTnLst>
                                </p:cTn>
                              </p:par>
                              <p:par>
                                <p:cTn id="182" presetID="22" presetClass="entr" presetSubtype="8" fill="hold" grpId="0" nodeType="withEffect">
                                  <p:stCondLst>
                                    <p:cond delay="0"/>
                                  </p:stCondLst>
                                  <p:childTnLst>
                                    <p:set>
                                      <p:cBhvr>
                                        <p:cTn id="183" dur="1" fill="hold">
                                          <p:stCondLst>
                                            <p:cond delay="0"/>
                                          </p:stCondLst>
                                        </p:cTn>
                                        <p:tgtEl>
                                          <p:spTgt spid="102"/>
                                        </p:tgtEl>
                                        <p:attrNameLst>
                                          <p:attrName>style.visibility</p:attrName>
                                        </p:attrNameLst>
                                      </p:cBhvr>
                                      <p:to>
                                        <p:strVal val="visible"/>
                                      </p:to>
                                    </p:set>
                                    <p:animEffect transition="in" filter="wipe(left)">
                                      <p:cBhvr>
                                        <p:cTn id="184" dur="500"/>
                                        <p:tgtEl>
                                          <p:spTgt spid="102"/>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500" fill="hold"/>
                                        <p:tgtEl>
                                          <p:spTgt spid="3"/>
                                        </p:tgtEl>
                                        <p:attrNameLst>
                                          <p:attrName>ppt_w</p:attrName>
                                        </p:attrNameLst>
                                      </p:cBhvr>
                                      <p:tavLst>
                                        <p:tav tm="0">
                                          <p:val>
                                            <p:fltVal val="0"/>
                                          </p:val>
                                        </p:tav>
                                        <p:tav tm="100000">
                                          <p:val>
                                            <p:strVal val="#ppt_w"/>
                                          </p:val>
                                        </p:tav>
                                      </p:tavLst>
                                    </p:anim>
                                    <p:anim calcmode="lin" valueType="num">
                                      <p:cBhvr>
                                        <p:cTn id="190" dur="500" fill="hold"/>
                                        <p:tgtEl>
                                          <p:spTgt spid="3"/>
                                        </p:tgtEl>
                                        <p:attrNameLst>
                                          <p:attrName>ppt_h</p:attrName>
                                        </p:attrNameLst>
                                      </p:cBhvr>
                                      <p:tavLst>
                                        <p:tav tm="0">
                                          <p:val>
                                            <p:fltVal val="0"/>
                                          </p:val>
                                        </p:tav>
                                        <p:tav tm="100000">
                                          <p:val>
                                            <p:strVal val="#ppt_h"/>
                                          </p:val>
                                        </p:tav>
                                      </p:tavLst>
                                    </p:anim>
                                    <p:animEffect transition="in" filter="fade">
                                      <p:cBhvr>
                                        <p:cTn id="191" dur="500"/>
                                        <p:tgtEl>
                                          <p:spTgt spid="3"/>
                                        </p:tgtEl>
                                      </p:cBhvr>
                                    </p:animEffect>
                                  </p:childTnLst>
                                </p:cTn>
                              </p:par>
                              <p:par>
                                <p:cTn id="192" presetID="53" presetClass="entr" presetSubtype="16" fill="hold" nodeType="withEffect">
                                  <p:stCondLst>
                                    <p:cond delay="0"/>
                                  </p:stCondLst>
                                  <p:childTnLst>
                                    <p:set>
                                      <p:cBhvr>
                                        <p:cTn id="193" dur="1" fill="hold">
                                          <p:stCondLst>
                                            <p:cond delay="0"/>
                                          </p:stCondLst>
                                        </p:cTn>
                                        <p:tgtEl>
                                          <p:spTgt spid="6146"/>
                                        </p:tgtEl>
                                        <p:attrNameLst>
                                          <p:attrName>style.visibility</p:attrName>
                                        </p:attrNameLst>
                                      </p:cBhvr>
                                      <p:to>
                                        <p:strVal val="visible"/>
                                      </p:to>
                                    </p:set>
                                    <p:anim calcmode="lin" valueType="num">
                                      <p:cBhvr>
                                        <p:cTn id="194" dur="500" fill="hold"/>
                                        <p:tgtEl>
                                          <p:spTgt spid="6146"/>
                                        </p:tgtEl>
                                        <p:attrNameLst>
                                          <p:attrName>ppt_w</p:attrName>
                                        </p:attrNameLst>
                                      </p:cBhvr>
                                      <p:tavLst>
                                        <p:tav tm="0">
                                          <p:val>
                                            <p:fltVal val="0"/>
                                          </p:val>
                                        </p:tav>
                                        <p:tav tm="100000">
                                          <p:val>
                                            <p:strVal val="#ppt_w"/>
                                          </p:val>
                                        </p:tav>
                                      </p:tavLst>
                                    </p:anim>
                                    <p:anim calcmode="lin" valueType="num">
                                      <p:cBhvr>
                                        <p:cTn id="195" dur="500" fill="hold"/>
                                        <p:tgtEl>
                                          <p:spTgt spid="6146"/>
                                        </p:tgtEl>
                                        <p:attrNameLst>
                                          <p:attrName>ppt_h</p:attrName>
                                        </p:attrNameLst>
                                      </p:cBhvr>
                                      <p:tavLst>
                                        <p:tav tm="0">
                                          <p:val>
                                            <p:fltVal val="0"/>
                                          </p:val>
                                        </p:tav>
                                        <p:tav tm="100000">
                                          <p:val>
                                            <p:strVal val="#ppt_h"/>
                                          </p:val>
                                        </p:tav>
                                      </p:tavLst>
                                    </p:anim>
                                    <p:animEffect transition="in" filter="fade">
                                      <p:cBhvr>
                                        <p:cTn id="19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2" grpId="0"/>
      <p:bldP spid="54" grpId="0"/>
      <p:bldP spid="55" grpId="0"/>
      <p:bldP spid="56" grpId="0"/>
      <p:bldP spid="57" grpId="0"/>
      <p:bldP spid="58" grpId="0"/>
      <p:bldP spid="59" grpId="0"/>
      <p:bldP spid="60" grpId="0"/>
      <p:bldP spid="62" grpId="0"/>
      <p:bldP spid="63" grpId="0"/>
      <p:bldP spid="72" grpId="0"/>
      <p:bldP spid="74" grpId="0"/>
      <p:bldP spid="75" grpId="0"/>
      <p:bldP spid="76" grpId="0"/>
      <p:bldP spid="78" grpId="0"/>
      <p:bldP spid="79" grpId="0"/>
      <p:bldP spid="80" grpId="0"/>
      <p:bldP spid="81" grpId="0"/>
      <p:bldP spid="82" grpId="0"/>
      <p:bldP spid="83" grpId="0"/>
      <p:bldP spid="84" grpId="0"/>
      <p:bldP spid="86" grpId="0"/>
      <p:bldP spid="87" grpId="0"/>
      <p:bldP spid="88" grpId="0"/>
      <p:bldP spid="90" grpId="0"/>
      <p:bldP spid="91" grpId="0"/>
      <p:bldP spid="92" grpId="0"/>
      <p:bldP spid="94" grpId="0"/>
      <p:bldP spid="95" grpId="0"/>
      <p:bldP spid="96" grpId="0"/>
      <p:bldP spid="98" grpId="0"/>
      <p:bldP spid="99" grpId="0"/>
      <p:bldP spid="100" grpId="0"/>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5" name="Google Shape;715;p39"/>
          <p:cNvGrpSpPr/>
          <p:nvPr/>
        </p:nvGrpSpPr>
        <p:grpSpPr>
          <a:xfrm>
            <a:off x="461843" y="538621"/>
            <a:ext cx="11329639" cy="6319379"/>
            <a:chOff x="299281" y="212744"/>
            <a:chExt cx="8409728" cy="4594340"/>
          </a:xfrm>
        </p:grpSpPr>
        <p:sp>
          <p:nvSpPr>
            <p:cNvPr id="716" name="Google Shape;716;p39"/>
            <p:cNvSpPr/>
            <p:nvPr/>
          </p:nvSpPr>
          <p:spPr>
            <a:xfrm rot="10800000" flipH="1">
              <a:off x="440709" y="342184"/>
              <a:ext cx="8268300" cy="4464900"/>
            </a:xfrm>
            <a:prstGeom prst="snip1Rect">
              <a:avLst>
                <a:gd name="adj" fmla="val 0"/>
              </a:avLst>
            </a:prstGeom>
            <a:solidFill>
              <a:srgbClr val="5263BD">
                <a:alpha val="43820"/>
              </a:srgbClr>
            </a:solidFill>
            <a:ln>
              <a:noFill/>
            </a:ln>
          </p:spPr>
          <p:txBody>
            <a:bodyPr spcFirstLastPara="1" wrap="square" lIns="121900" tIns="121900" rIns="121900" bIns="121900" anchor="ctr" anchorCtr="0">
              <a:noAutofit/>
            </a:bodyPr>
            <a:lstStyle/>
            <a:p>
              <a:endParaRPr sz="2400"/>
            </a:p>
          </p:txBody>
        </p:sp>
        <p:sp>
          <p:nvSpPr>
            <p:cNvPr id="717" name="Google Shape;717;p39"/>
            <p:cNvSpPr/>
            <p:nvPr/>
          </p:nvSpPr>
          <p:spPr>
            <a:xfrm rot="10800000" flipH="1">
              <a:off x="299281" y="212744"/>
              <a:ext cx="8268300" cy="4464900"/>
            </a:xfrm>
            <a:prstGeom prst="snip1Rect">
              <a:avLst>
                <a:gd name="adj" fmla="val 0"/>
              </a:avLst>
            </a:prstGeom>
            <a:solidFill>
              <a:schemeClr val="lt2"/>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18" name="Google Shape;718;p39"/>
          <p:cNvSpPr txBox="1">
            <a:spLocks noGrp="1"/>
          </p:cNvSpPr>
          <p:nvPr>
            <p:ph type="title"/>
          </p:nvPr>
        </p:nvSpPr>
        <p:spPr>
          <a:xfrm>
            <a:off x="2099776" y="788529"/>
            <a:ext cx="8014800" cy="1110476"/>
          </a:xfrm>
          <a:prstGeom prst="rect">
            <a:avLst/>
          </a:prstGeom>
        </p:spPr>
        <p:txBody>
          <a:bodyPr spcFirstLastPara="1" vert="horz" wrap="square" lIns="121900" tIns="121900" rIns="121900" bIns="121900" rtlCol="0" anchor="ctr" anchorCtr="0">
            <a:noAutofit/>
          </a:bodyPr>
          <a:lstStyle/>
          <a:p>
            <a:endParaRPr dirty="0"/>
          </a:p>
        </p:txBody>
      </p:sp>
      <p:sp>
        <p:nvSpPr>
          <p:cNvPr id="104" name="Rectangle 103"/>
          <p:cNvSpPr/>
          <p:nvPr/>
        </p:nvSpPr>
        <p:spPr>
          <a:xfrm>
            <a:off x="1733125" y="289671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cxnSp>
        <p:nvCxnSpPr>
          <p:cNvPr id="105" name="Straight Connector 104"/>
          <p:cNvCxnSpPr/>
          <p:nvPr/>
        </p:nvCxnSpPr>
        <p:spPr>
          <a:xfrm>
            <a:off x="1659232" y="347278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733125" y="347278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07" name="Rectangle 106"/>
          <p:cNvSpPr/>
          <p:nvPr/>
        </p:nvSpPr>
        <p:spPr>
          <a:xfrm>
            <a:off x="2323381" y="3174745"/>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108" name="Rectangle 107"/>
          <p:cNvSpPr/>
          <p:nvPr/>
        </p:nvSpPr>
        <p:spPr>
          <a:xfrm>
            <a:off x="3087583" y="288671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cxnSp>
        <p:nvCxnSpPr>
          <p:cNvPr id="109" name="Straight Connector 108"/>
          <p:cNvCxnSpPr>
            <a:stCxn id="107" idx="3"/>
          </p:cNvCxnSpPr>
          <p:nvPr/>
        </p:nvCxnSpPr>
        <p:spPr>
          <a:xfrm>
            <a:off x="3187478" y="3462778"/>
            <a:ext cx="1543085" cy="10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87583" y="346277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11" name="Rectangle 110"/>
          <p:cNvSpPr/>
          <p:nvPr/>
        </p:nvSpPr>
        <p:spPr>
          <a:xfrm>
            <a:off x="3586667" y="288671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112" name="Rectangle 111"/>
          <p:cNvSpPr/>
          <p:nvPr/>
        </p:nvSpPr>
        <p:spPr>
          <a:xfrm>
            <a:off x="4058488" y="2865200"/>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13" name="Rectangle 112"/>
          <p:cNvSpPr/>
          <p:nvPr/>
        </p:nvSpPr>
        <p:spPr>
          <a:xfrm>
            <a:off x="3561435" y="3429585"/>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114" name="Rectangle 113"/>
          <p:cNvSpPr/>
          <p:nvPr/>
        </p:nvSpPr>
        <p:spPr>
          <a:xfrm>
            <a:off x="4058488" y="350408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15" name="Rectangle 114"/>
          <p:cNvSpPr/>
          <p:nvPr/>
        </p:nvSpPr>
        <p:spPr>
          <a:xfrm>
            <a:off x="4582776" y="3150429"/>
            <a:ext cx="8749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116" name="Rectangle 115"/>
          <p:cNvSpPr/>
          <p:nvPr/>
        </p:nvSpPr>
        <p:spPr>
          <a:xfrm>
            <a:off x="5316973" y="2896719"/>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40</a:t>
            </a:r>
          </a:p>
        </p:txBody>
      </p:sp>
      <p:cxnSp>
        <p:nvCxnSpPr>
          <p:cNvPr id="117" name="Straight Connector 116"/>
          <p:cNvCxnSpPr/>
          <p:nvPr/>
        </p:nvCxnSpPr>
        <p:spPr>
          <a:xfrm>
            <a:off x="5243080" y="347278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267705" y="3507895"/>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48</a:t>
            </a:r>
          </a:p>
        </p:txBody>
      </p:sp>
      <p:sp>
        <p:nvSpPr>
          <p:cNvPr id="119" name="Rectangle 118"/>
          <p:cNvSpPr/>
          <p:nvPr/>
        </p:nvSpPr>
        <p:spPr>
          <a:xfrm>
            <a:off x="441843" y="2220679"/>
            <a:ext cx="192021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Ta </a:t>
            </a:r>
            <a:r>
              <a:rPr lang="en-US" sz="4267" dirty="0" err="1">
                <a:solidFill>
                  <a:prstClr val="black">
                    <a:lumMod val="95000"/>
                    <a:lumOff val="5000"/>
                  </a:prstClr>
                </a:solidFill>
                <a:latin typeface="Calibri"/>
              </a:rPr>
              <a:t>có</a:t>
            </a:r>
            <a:r>
              <a:rPr lang="en-US" sz="4267" dirty="0">
                <a:solidFill>
                  <a:prstClr val="black">
                    <a:lumMod val="95000"/>
                    <a:lumOff val="5000"/>
                  </a:prstClr>
                </a:solidFill>
                <a:latin typeface="Calibri"/>
              </a:rPr>
              <a:t>:</a:t>
            </a:r>
          </a:p>
        </p:txBody>
      </p:sp>
      <p:sp>
        <p:nvSpPr>
          <p:cNvPr id="120" name="Rectangle 119"/>
          <p:cNvSpPr/>
          <p:nvPr/>
        </p:nvSpPr>
        <p:spPr>
          <a:xfrm>
            <a:off x="4853867" y="79621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121" name="Rectangle 120"/>
          <p:cNvSpPr/>
          <p:nvPr/>
        </p:nvSpPr>
        <p:spPr>
          <a:xfrm>
            <a:off x="6664009" y="770257"/>
            <a:ext cx="9679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7</a:t>
            </a:r>
          </a:p>
        </p:txBody>
      </p:sp>
      <p:cxnSp>
        <p:nvCxnSpPr>
          <p:cNvPr id="122" name="Straight Connector 121"/>
          <p:cNvCxnSpPr/>
          <p:nvPr/>
        </p:nvCxnSpPr>
        <p:spPr>
          <a:xfrm>
            <a:off x="4798296" y="141287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76483" y="1412875"/>
            <a:ext cx="6744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4853867" y="1382288"/>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25" name="Rectangle 124"/>
          <p:cNvSpPr/>
          <p:nvPr/>
        </p:nvSpPr>
        <p:spPr>
          <a:xfrm>
            <a:off x="5711711" y="962279"/>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và</a:t>
            </a:r>
            <a:endParaRPr lang="en-US" sz="4267" dirty="0">
              <a:solidFill>
                <a:prstClr val="black">
                  <a:lumMod val="95000"/>
                  <a:lumOff val="5000"/>
                </a:prstClr>
              </a:solidFill>
              <a:latin typeface="Calibri"/>
            </a:endParaRPr>
          </a:p>
        </p:txBody>
      </p:sp>
      <p:sp>
        <p:nvSpPr>
          <p:cNvPr id="126" name="Rectangle 125"/>
          <p:cNvSpPr/>
          <p:nvPr/>
        </p:nvSpPr>
        <p:spPr>
          <a:xfrm>
            <a:off x="6671817" y="1378112"/>
            <a:ext cx="96010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27" name="Rectangle 126"/>
          <p:cNvSpPr/>
          <p:nvPr/>
        </p:nvSpPr>
        <p:spPr>
          <a:xfrm>
            <a:off x="3928948" y="974973"/>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b)</a:t>
            </a:r>
          </a:p>
        </p:txBody>
      </p:sp>
      <p:sp>
        <p:nvSpPr>
          <p:cNvPr id="128" name="Rectangle 127"/>
          <p:cNvSpPr/>
          <p:nvPr/>
        </p:nvSpPr>
        <p:spPr>
          <a:xfrm>
            <a:off x="7301744" y="284558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7</a:t>
            </a:r>
          </a:p>
        </p:txBody>
      </p:sp>
      <p:cxnSp>
        <p:nvCxnSpPr>
          <p:cNvPr id="129" name="Straight Connector 128"/>
          <p:cNvCxnSpPr/>
          <p:nvPr/>
        </p:nvCxnSpPr>
        <p:spPr>
          <a:xfrm>
            <a:off x="7227851" y="3421651"/>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301744" y="348582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31" name="Rectangle 130"/>
          <p:cNvSpPr/>
          <p:nvPr/>
        </p:nvSpPr>
        <p:spPr>
          <a:xfrm>
            <a:off x="7892000" y="3123613"/>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132" name="Rectangle 131"/>
          <p:cNvSpPr/>
          <p:nvPr/>
        </p:nvSpPr>
        <p:spPr>
          <a:xfrm>
            <a:off x="8563835" y="283558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7</a:t>
            </a:r>
          </a:p>
        </p:txBody>
      </p:sp>
      <p:cxnSp>
        <p:nvCxnSpPr>
          <p:cNvPr id="133" name="Straight Connector 132"/>
          <p:cNvCxnSpPr/>
          <p:nvPr/>
        </p:nvCxnSpPr>
        <p:spPr>
          <a:xfrm>
            <a:off x="8748441" y="3421651"/>
            <a:ext cx="1362363" cy="7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8563835" y="3475816"/>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35" name="Rectangle 134"/>
          <p:cNvSpPr/>
          <p:nvPr/>
        </p:nvSpPr>
        <p:spPr>
          <a:xfrm>
            <a:off x="9025972" y="2851624"/>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136" name="Rectangle 135"/>
          <p:cNvSpPr/>
          <p:nvPr/>
        </p:nvSpPr>
        <p:spPr>
          <a:xfrm>
            <a:off x="9516267" y="2814068"/>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37" name="Rectangle 136"/>
          <p:cNvSpPr/>
          <p:nvPr/>
        </p:nvSpPr>
        <p:spPr>
          <a:xfrm>
            <a:off x="9036213" y="3448304"/>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138" name="Rectangle 137"/>
          <p:cNvSpPr/>
          <p:nvPr/>
        </p:nvSpPr>
        <p:spPr>
          <a:xfrm>
            <a:off x="9527199" y="350107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39" name="Rectangle 138"/>
          <p:cNvSpPr/>
          <p:nvPr/>
        </p:nvSpPr>
        <p:spPr>
          <a:xfrm>
            <a:off x="9948188" y="3099297"/>
            <a:ext cx="8749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140" name="Rectangle 139"/>
          <p:cNvSpPr/>
          <p:nvPr/>
        </p:nvSpPr>
        <p:spPr>
          <a:xfrm>
            <a:off x="10682385" y="2829544"/>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42</a:t>
            </a:r>
          </a:p>
        </p:txBody>
      </p:sp>
      <p:cxnSp>
        <p:nvCxnSpPr>
          <p:cNvPr id="141" name="Straight Connector 140"/>
          <p:cNvCxnSpPr/>
          <p:nvPr/>
        </p:nvCxnSpPr>
        <p:spPr>
          <a:xfrm>
            <a:off x="10608492" y="3421651"/>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10619053" y="3501864"/>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48</a:t>
            </a:r>
          </a:p>
        </p:txBody>
      </p:sp>
      <p:sp>
        <p:nvSpPr>
          <p:cNvPr id="143" name="Rectangle 142"/>
          <p:cNvSpPr/>
          <p:nvPr/>
        </p:nvSpPr>
        <p:spPr>
          <a:xfrm>
            <a:off x="937651" y="4647412"/>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vì</a:t>
            </a:r>
            <a:r>
              <a:rPr lang="en-US" sz="4267" dirty="0">
                <a:solidFill>
                  <a:prstClr val="black">
                    <a:lumMod val="95000"/>
                    <a:lumOff val="5000"/>
                  </a:prstClr>
                </a:solidFill>
                <a:latin typeface="Calibri"/>
              </a:rPr>
              <a:t> </a:t>
            </a:r>
          </a:p>
        </p:txBody>
      </p:sp>
      <p:sp>
        <p:nvSpPr>
          <p:cNvPr id="144" name="Rectangle 143"/>
          <p:cNvSpPr/>
          <p:nvPr/>
        </p:nvSpPr>
        <p:spPr>
          <a:xfrm>
            <a:off x="2008981" y="4389692"/>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40</a:t>
            </a:r>
          </a:p>
        </p:txBody>
      </p:sp>
      <p:cxnSp>
        <p:nvCxnSpPr>
          <p:cNvPr id="145" name="Straight Connector 144"/>
          <p:cNvCxnSpPr/>
          <p:nvPr/>
        </p:nvCxnSpPr>
        <p:spPr>
          <a:xfrm>
            <a:off x="1935088" y="4965756"/>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1936881" y="5055609"/>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48</a:t>
            </a:r>
          </a:p>
        </p:txBody>
      </p:sp>
      <p:sp>
        <p:nvSpPr>
          <p:cNvPr id="147" name="Rectangle 146"/>
          <p:cNvSpPr/>
          <p:nvPr/>
        </p:nvSpPr>
        <p:spPr>
          <a:xfrm>
            <a:off x="2714341" y="4677724"/>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&lt; </a:t>
            </a:r>
          </a:p>
        </p:txBody>
      </p:sp>
      <p:sp>
        <p:nvSpPr>
          <p:cNvPr id="148" name="Rectangle 147"/>
          <p:cNvSpPr/>
          <p:nvPr/>
        </p:nvSpPr>
        <p:spPr>
          <a:xfrm>
            <a:off x="3556317" y="4371421"/>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42</a:t>
            </a:r>
          </a:p>
        </p:txBody>
      </p:sp>
      <p:cxnSp>
        <p:nvCxnSpPr>
          <p:cNvPr id="149" name="Straight Connector 148"/>
          <p:cNvCxnSpPr/>
          <p:nvPr/>
        </p:nvCxnSpPr>
        <p:spPr>
          <a:xfrm>
            <a:off x="3482424" y="4947485"/>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3514015" y="5037907"/>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48</a:t>
            </a:r>
          </a:p>
        </p:txBody>
      </p:sp>
      <p:sp>
        <p:nvSpPr>
          <p:cNvPr id="151" name="Rectangle 150"/>
          <p:cNvSpPr/>
          <p:nvPr/>
        </p:nvSpPr>
        <p:spPr>
          <a:xfrm>
            <a:off x="4171487" y="4608375"/>
            <a:ext cx="165687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nên</a:t>
            </a:r>
            <a:endParaRPr lang="en-US" sz="4267" dirty="0">
              <a:solidFill>
                <a:prstClr val="black">
                  <a:lumMod val="95000"/>
                  <a:lumOff val="5000"/>
                </a:prstClr>
              </a:solidFill>
              <a:latin typeface="Calibri"/>
            </a:endParaRPr>
          </a:p>
        </p:txBody>
      </p:sp>
      <p:sp>
        <p:nvSpPr>
          <p:cNvPr id="152" name="Rectangle 151"/>
          <p:cNvSpPr/>
          <p:nvPr/>
        </p:nvSpPr>
        <p:spPr>
          <a:xfrm>
            <a:off x="5574261" y="4389692"/>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cxnSp>
        <p:nvCxnSpPr>
          <p:cNvPr id="153" name="Straight Connector 152"/>
          <p:cNvCxnSpPr/>
          <p:nvPr/>
        </p:nvCxnSpPr>
        <p:spPr>
          <a:xfrm>
            <a:off x="5500368" y="4965756"/>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556948" y="5074448"/>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155" name="Rectangle 154"/>
          <p:cNvSpPr/>
          <p:nvPr/>
        </p:nvSpPr>
        <p:spPr>
          <a:xfrm>
            <a:off x="6164517" y="4667719"/>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&lt;</a:t>
            </a:r>
          </a:p>
        </p:txBody>
      </p:sp>
      <p:sp>
        <p:nvSpPr>
          <p:cNvPr id="156" name="Rectangle 155"/>
          <p:cNvSpPr/>
          <p:nvPr/>
        </p:nvSpPr>
        <p:spPr>
          <a:xfrm>
            <a:off x="7012701" y="4361416"/>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7</a:t>
            </a:r>
          </a:p>
        </p:txBody>
      </p:sp>
      <p:cxnSp>
        <p:nvCxnSpPr>
          <p:cNvPr id="157" name="Straight Connector 156"/>
          <p:cNvCxnSpPr/>
          <p:nvPr/>
        </p:nvCxnSpPr>
        <p:spPr>
          <a:xfrm>
            <a:off x="6938808" y="4937480"/>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7012701" y="5037907"/>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8</a:t>
            </a:r>
          </a:p>
        </p:txBody>
      </p:sp>
      <p:sp>
        <p:nvSpPr>
          <p:cNvPr id="159" name="Rectangle 158"/>
          <p:cNvSpPr/>
          <p:nvPr/>
        </p:nvSpPr>
        <p:spPr>
          <a:xfrm>
            <a:off x="6056239" y="314155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278" b="91928" l="9839" r="89803">
                        <a14:foregroundMark x1="37567" y1="68610" x2="37567" y2="68610"/>
                        <a14:foregroundMark x1="34884" y1="66368" x2="34884" y2="66368"/>
                        <a14:foregroundMark x1="32558" y1="64574" x2="32558" y2="64574"/>
                        <a14:foregroundMark x1="32558" y1="60987" x2="32558" y2="60987"/>
                        <a14:backgroundMark x1="56351" y1="9193" x2="56351" y2="9193"/>
                        <a14:backgroundMark x1="54025" y1="8296" x2="54025" y2="8296"/>
                        <a14:backgroundMark x1="47764" y1="8296" x2="47764" y2="8296"/>
                        <a14:backgroundMark x1="43292" y1="10538" x2="43292" y2="10538"/>
                        <a14:backgroundMark x1="45259" y1="9417" x2="45259" y2="9417"/>
                        <a14:backgroundMark x1="43292" y1="13901" x2="43292" y2="13901"/>
                        <a14:backgroundMark x1="38462" y1="11883" x2="38462" y2="11883"/>
                        <a14:backgroundMark x1="42397" y1="15247" x2="42397" y2="15247"/>
                        <a14:backgroundMark x1="29875" y1="20852" x2="29875" y2="20852"/>
                        <a14:backgroundMark x1="23792" y1="28027" x2="23792" y2="28027"/>
                        <a14:backgroundMark x1="27191" y1="24439" x2="27191" y2="24439"/>
                        <a14:backgroundMark x1="23792" y1="36099" x2="23792" y2="36099"/>
                        <a14:backgroundMark x1="21825" y1="30045" x2="21825" y2="30045"/>
                        <a14:backgroundMark x1="22719" y1="34529" x2="22719" y2="34529"/>
                        <a14:backgroundMark x1="25403" y1="37892" x2="25403" y2="37892"/>
                        <a14:backgroundMark x1="27191" y1="41256" x2="27191" y2="41256"/>
                        <a14:backgroundMark x1="28623" y1="53139" x2="28623" y2="53139"/>
                        <a14:backgroundMark x1="28801" y1="53139" x2="28801" y2="53139"/>
                        <a14:backgroundMark x1="26476" y1="51794" x2="26476" y2="51794"/>
                        <a14:backgroundMark x1="22898" y1="51794" x2="22898" y2="51794"/>
                        <a14:backgroundMark x1="23077" y1="54933" x2="23077" y2="55381"/>
                        <a14:backgroundMark x1="23256" y1="56726" x2="23256" y2="56726"/>
                        <a14:backgroundMark x1="26118" y1="64350" x2="26118" y2="64350"/>
                        <a14:backgroundMark x1="26297" y1="67265" x2="26297" y2="67265"/>
                        <a14:backgroundMark x1="30054" y1="70404" x2="30054" y2="70404"/>
                        <a14:backgroundMark x1="31127" y1="71525" x2="31127" y2="71525"/>
                        <a14:backgroundMark x1="35599" y1="77130" x2="35599" y2="77130"/>
                        <a14:backgroundMark x1="41145" y1="72422" x2="41145" y2="72422"/>
                        <a14:backgroundMark x1="41145" y1="70179" x2="41145" y2="70179"/>
                        <a14:backgroundMark x1="38819" y1="69731" x2="38819" y2="69731"/>
                        <a14:backgroundMark x1="34705" y1="62108" x2="34705" y2="62108"/>
                        <a14:backgroundMark x1="62433" y1="79148" x2="62433" y2="79148"/>
                        <a14:backgroundMark x1="69052" y1="79596" x2="69052" y2="79596"/>
                        <a14:backgroundMark x1="71914" y1="74439" x2="71914" y2="74439"/>
                        <a14:backgroundMark x1="72809" y1="72870" x2="72809" y2="72870"/>
                        <a14:backgroundMark x1="73345" y1="71973" x2="73345" y2="71973"/>
                        <a14:backgroundMark x1="74776" y1="69283" x2="74776" y2="69283"/>
                        <a14:backgroundMark x1="76386" y1="65022" x2="76386" y2="65022"/>
                        <a14:backgroundMark x1="76386" y1="64574" x2="76386" y2="64574"/>
                        <a14:backgroundMark x1="82469" y1="44843" x2="82469" y2="44843"/>
                        <a14:backgroundMark x1="82469" y1="40359" x2="82469" y2="40359"/>
                        <a14:backgroundMark x1="79785" y1="32511" x2="79785" y2="32511"/>
                        <a14:backgroundMark x1="76565" y1="30717" x2="76565" y2="30717"/>
                        <a14:backgroundMark x1="72809" y1="30717" x2="72809" y2="30717"/>
                        <a14:backgroundMark x1="74955" y1="31390" x2="74955" y2="31390"/>
                        <a14:backgroundMark x1="32379" y1="73318" x2="32379" y2="73318"/>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43172" y="1123165"/>
            <a:ext cx="7621320" cy="6080696"/>
          </a:xfrm>
          <a:prstGeom prst="rect">
            <a:avLst/>
          </a:prstGeom>
        </p:spPr>
      </p:pic>
      <p:pic>
        <p:nvPicPr>
          <p:cNvPr id="9218" name="Picture 2" descr="Orange giỏ Quà trái Cây - trái cam png tải về - Miễn phí trong suốt Quýt  png Tải về."/>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3250" l="4222" r="94333"/>
                    </a14:imgEffect>
                  </a14:imgLayer>
                </a14:imgProps>
              </a:ext>
              <a:ext uri="{28A0092B-C50C-407E-A947-70E740481C1C}">
                <a14:useLocalDpi xmlns:a14="http://schemas.microsoft.com/office/drawing/2010/main" val="0"/>
              </a:ext>
            </a:extLst>
          </a:blip>
          <a:srcRect/>
          <a:stretch>
            <a:fillRect/>
          </a:stretch>
        </p:blipFill>
        <p:spPr bwMode="auto">
          <a:xfrm>
            <a:off x="4514388" y="1172579"/>
            <a:ext cx="5801019" cy="515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40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left)">
                                      <p:cBhvr>
                                        <p:cTn id="12" dur="500"/>
                                        <p:tgtEl>
                                          <p:spTgt spid="104"/>
                                        </p:tgtEl>
                                      </p:cBhvr>
                                    </p:animEffect>
                                  </p:childTnLst>
                                </p:cTn>
                              </p:par>
                              <p:par>
                                <p:cTn id="13" presetID="22" presetClass="entr" presetSubtype="8"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left)">
                                      <p:cBhvr>
                                        <p:cTn id="15" dur="500"/>
                                        <p:tgtEl>
                                          <p:spTgt spid="10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wipe(left)">
                                      <p:cBhvr>
                                        <p:cTn id="18" dur="500"/>
                                        <p:tgtEl>
                                          <p:spTgt spid="10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left)">
                                      <p:cBhvr>
                                        <p:cTn id="23" dur="500"/>
                                        <p:tgtEl>
                                          <p:spTgt spid="10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wipe(left)">
                                      <p:cBhvr>
                                        <p:cTn id="26" dur="500"/>
                                        <p:tgtEl>
                                          <p:spTgt spid="10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ipe(left)">
                                      <p:cBhvr>
                                        <p:cTn id="29" dur="500"/>
                                        <p:tgtEl>
                                          <p:spTgt spid="1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left)">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left)">
                                      <p:cBhvr>
                                        <p:cTn id="37" dur="500"/>
                                        <p:tgtEl>
                                          <p:spTgt spid="1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left)">
                                      <p:cBhvr>
                                        <p:cTn id="42" dur="500"/>
                                        <p:tgtEl>
                                          <p:spTgt spid="11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wipe(left)">
                                      <p:cBhvr>
                                        <p:cTn id="45" dur="500"/>
                                        <p:tgtEl>
                                          <p:spTgt spid="11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wipe(left)">
                                      <p:cBhvr>
                                        <p:cTn id="48" dur="500"/>
                                        <p:tgtEl>
                                          <p:spTgt spid="1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wipe(left)">
                                      <p:cBhvr>
                                        <p:cTn id="53" dur="500"/>
                                        <p:tgtEl>
                                          <p:spTgt spid="116"/>
                                        </p:tgtEl>
                                      </p:cBhvr>
                                    </p:animEffect>
                                  </p:childTnLst>
                                </p:cTn>
                              </p:par>
                              <p:par>
                                <p:cTn id="54" presetID="22" presetClass="entr" presetSubtype="8" fill="hold" nodeType="with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left)">
                                      <p:cBhvr>
                                        <p:cTn id="56" dur="500"/>
                                        <p:tgtEl>
                                          <p:spTgt spid="11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wipe(left)">
                                      <p:cBhvr>
                                        <p:cTn id="59" dur="500"/>
                                        <p:tgtEl>
                                          <p:spTgt spid="11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wipe(left)">
                                      <p:cBhvr>
                                        <p:cTn id="67" dur="500"/>
                                        <p:tgtEl>
                                          <p:spTgt spid="15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ipe(left)">
                                      <p:cBhvr>
                                        <p:cTn id="72" dur="500"/>
                                        <p:tgtEl>
                                          <p:spTgt spid="128"/>
                                        </p:tgtEl>
                                      </p:cBhvr>
                                    </p:animEffect>
                                  </p:childTnLst>
                                </p:cTn>
                              </p:par>
                              <p:par>
                                <p:cTn id="73" presetID="22" presetClass="entr" presetSubtype="8"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wipe(left)">
                                      <p:cBhvr>
                                        <p:cTn id="75" dur="500"/>
                                        <p:tgtEl>
                                          <p:spTgt spid="12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500"/>
                                        <p:tgtEl>
                                          <p:spTgt spid="13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wipe(left)">
                                      <p:cBhvr>
                                        <p:cTn id="83" dur="500"/>
                                        <p:tgtEl>
                                          <p:spTgt spid="13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wipe(left)">
                                      <p:cBhvr>
                                        <p:cTn id="86" dur="500"/>
                                        <p:tgtEl>
                                          <p:spTgt spid="13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left)">
                                      <p:cBhvr>
                                        <p:cTn id="89" dur="500"/>
                                        <p:tgtEl>
                                          <p:spTgt spid="13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wipe(left)">
                                      <p:cBhvr>
                                        <p:cTn id="92" dur="500"/>
                                        <p:tgtEl>
                                          <p:spTgt spid="1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33"/>
                                        </p:tgtEl>
                                        <p:attrNameLst>
                                          <p:attrName>style.visibility</p:attrName>
                                        </p:attrNameLst>
                                      </p:cBhvr>
                                      <p:to>
                                        <p:strVal val="visible"/>
                                      </p:to>
                                    </p:set>
                                    <p:animEffect transition="in" filter="wipe(left)">
                                      <p:cBhvr>
                                        <p:cTn id="97" dur="500"/>
                                        <p:tgtEl>
                                          <p:spTgt spid="1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wipe(left)">
                                      <p:cBhvr>
                                        <p:cTn id="102" dur="500"/>
                                        <p:tgtEl>
                                          <p:spTgt spid="13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wipe(left)">
                                      <p:cBhvr>
                                        <p:cTn id="105" dur="500"/>
                                        <p:tgtEl>
                                          <p:spTgt spid="137"/>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38"/>
                                        </p:tgtEl>
                                        <p:attrNameLst>
                                          <p:attrName>style.visibility</p:attrName>
                                        </p:attrNameLst>
                                      </p:cBhvr>
                                      <p:to>
                                        <p:strVal val="visible"/>
                                      </p:to>
                                    </p:set>
                                    <p:animEffect transition="in" filter="wipe(left)">
                                      <p:cBhvr>
                                        <p:cTn id="108" dur="500"/>
                                        <p:tgtEl>
                                          <p:spTgt spid="13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wipe(left)">
                                      <p:cBhvr>
                                        <p:cTn id="113" dur="500"/>
                                        <p:tgtEl>
                                          <p:spTgt spid="140"/>
                                        </p:tgtEl>
                                      </p:cBhvr>
                                    </p:animEffect>
                                  </p:childTnLst>
                                </p:cTn>
                              </p:par>
                              <p:par>
                                <p:cTn id="114" presetID="22" presetClass="entr" presetSubtype="8" fill="hold" nodeType="withEffect">
                                  <p:stCondLst>
                                    <p:cond delay="0"/>
                                  </p:stCondLst>
                                  <p:childTnLst>
                                    <p:set>
                                      <p:cBhvr>
                                        <p:cTn id="115" dur="1" fill="hold">
                                          <p:stCondLst>
                                            <p:cond delay="0"/>
                                          </p:stCondLst>
                                        </p:cTn>
                                        <p:tgtEl>
                                          <p:spTgt spid="141"/>
                                        </p:tgtEl>
                                        <p:attrNameLst>
                                          <p:attrName>style.visibility</p:attrName>
                                        </p:attrNameLst>
                                      </p:cBhvr>
                                      <p:to>
                                        <p:strVal val="visible"/>
                                      </p:to>
                                    </p:set>
                                    <p:animEffect transition="in" filter="wipe(left)">
                                      <p:cBhvr>
                                        <p:cTn id="116" dur="500"/>
                                        <p:tgtEl>
                                          <p:spTgt spid="141"/>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142"/>
                                        </p:tgtEl>
                                        <p:attrNameLst>
                                          <p:attrName>style.visibility</p:attrName>
                                        </p:attrNameLst>
                                      </p:cBhvr>
                                      <p:to>
                                        <p:strVal val="visible"/>
                                      </p:to>
                                    </p:set>
                                    <p:animEffect transition="in" filter="wipe(left)">
                                      <p:cBhvr>
                                        <p:cTn id="119" dur="500"/>
                                        <p:tgtEl>
                                          <p:spTgt spid="142"/>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left)">
                                      <p:cBhvr>
                                        <p:cTn id="122" dur="500"/>
                                        <p:tgtEl>
                                          <p:spTgt spid="13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43"/>
                                        </p:tgtEl>
                                        <p:attrNameLst>
                                          <p:attrName>style.visibility</p:attrName>
                                        </p:attrNameLst>
                                      </p:cBhvr>
                                      <p:to>
                                        <p:strVal val="visible"/>
                                      </p:to>
                                    </p:set>
                                    <p:animEffect transition="in" filter="wipe(left)">
                                      <p:cBhvr>
                                        <p:cTn id="127" dur="500"/>
                                        <p:tgtEl>
                                          <p:spTgt spid="14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44"/>
                                        </p:tgtEl>
                                        <p:attrNameLst>
                                          <p:attrName>style.visibility</p:attrName>
                                        </p:attrNameLst>
                                      </p:cBhvr>
                                      <p:to>
                                        <p:strVal val="visible"/>
                                      </p:to>
                                    </p:set>
                                    <p:animEffect transition="in" filter="wipe(left)">
                                      <p:cBhvr>
                                        <p:cTn id="132" dur="500"/>
                                        <p:tgtEl>
                                          <p:spTgt spid="144"/>
                                        </p:tgtEl>
                                      </p:cBhvr>
                                    </p:animEffect>
                                  </p:childTnLst>
                                </p:cTn>
                              </p:par>
                              <p:par>
                                <p:cTn id="133" presetID="22" presetClass="entr" presetSubtype="8" fill="hold" nodeType="withEffect">
                                  <p:stCondLst>
                                    <p:cond delay="0"/>
                                  </p:stCondLst>
                                  <p:childTnLst>
                                    <p:set>
                                      <p:cBhvr>
                                        <p:cTn id="134" dur="1" fill="hold">
                                          <p:stCondLst>
                                            <p:cond delay="0"/>
                                          </p:stCondLst>
                                        </p:cTn>
                                        <p:tgtEl>
                                          <p:spTgt spid="145"/>
                                        </p:tgtEl>
                                        <p:attrNameLst>
                                          <p:attrName>style.visibility</p:attrName>
                                        </p:attrNameLst>
                                      </p:cBhvr>
                                      <p:to>
                                        <p:strVal val="visible"/>
                                      </p:to>
                                    </p:set>
                                    <p:animEffect transition="in" filter="wipe(left)">
                                      <p:cBhvr>
                                        <p:cTn id="135" dur="500"/>
                                        <p:tgtEl>
                                          <p:spTgt spid="145"/>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46"/>
                                        </p:tgtEl>
                                        <p:attrNameLst>
                                          <p:attrName>style.visibility</p:attrName>
                                        </p:attrNameLst>
                                      </p:cBhvr>
                                      <p:to>
                                        <p:strVal val="visible"/>
                                      </p:to>
                                    </p:set>
                                    <p:animEffect transition="in" filter="wipe(left)">
                                      <p:cBhvr>
                                        <p:cTn id="138" dur="500"/>
                                        <p:tgtEl>
                                          <p:spTgt spid="14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47"/>
                                        </p:tgtEl>
                                        <p:attrNameLst>
                                          <p:attrName>style.visibility</p:attrName>
                                        </p:attrNameLst>
                                      </p:cBhvr>
                                      <p:to>
                                        <p:strVal val="visible"/>
                                      </p:to>
                                    </p:set>
                                    <p:animEffect transition="in" filter="wipe(left)">
                                      <p:cBhvr>
                                        <p:cTn id="143" dur="500"/>
                                        <p:tgtEl>
                                          <p:spTgt spid="14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48"/>
                                        </p:tgtEl>
                                        <p:attrNameLst>
                                          <p:attrName>style.visibility</p:attrName>
                                        </p:attrNameLst>
                                      </p:cBhvr>
                                      <p:to>
                                        <p:strVal val="visible"/>
                                      </p:to>
                                    </p:set>
                                    <p:animEffect transition="in" filter="wipe(left)">
                                      <p:cBhvr>
                                        <p:cTn id="148" dur="500"/>
                                        <p:tgtEl>
                                          <p:spTgt spid="148"/>
                                        </p:tgtEl>
                                      </p:cBhvr>
                                    </p:animEffect>
                                  </p:childTnLst>
                                </p:cTn>
                              </p:par>
                              <p:par>
                                <p:cTn id="149" presetID="22" presetClass="entr" presetSubtype="8" fill="hold" nodeType="withEffect">
                                  <p:stCondLst>
                                    <p:cond delay="0"/>
                                  </p:stCondLst>
                                  <p:childTnLst>
                                    <p:set>
                                      <p:cBhvr>
                                        <p:cTn id="150" dur="1" fill="hold">
                                          <p:stCondLst>
                                            <p:cond delay="0"/>
                                          </p:stCondLst>
                                        </p:cTn>
                                        <p:tgtEl>
                                          <p:spTgt spid="149"/>
                                        </p:tgtEl>
                                        <p:attrNameLst>
                                          <p:attrName>style.visibility</p:attrName>
                                        </p:attrNameLst>
                                      </p:cBhvr>
                                      <p:to>
                                        <p:strVal val="visible"/>
                                      </p:to>
                                    </p:set>
                                    <p:animEffect transition="in" filter="wipe(left)">
                                      <p:cBhvr>
                                        <p:cTn id="151" dur="500"/>
                                        <p:tgtEl>
                                          <p:spTgt spid="1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150"/>
                                        </p:tgtEl>
                                        <p:attrNameLst>
                                          <p:attrName>style.visibility</p:attrName>
                                        </p:attrNameLst>
                                      </p:cBhvr>
                                      <p:to>
                                        <p:strVal val="visible"/>
                                      </p:to>
                                    </p:set>
                                    <p:animEffect transition="in" filter="wipe(left)">
                                      <p:cBhvr>
                                        <p:cTn id="154" dur="500"/>
                                        <p:tgtEl>
                                          <p:spTgt spid="15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51"/>
                                        </p:tgtEl>
                                        <p:attrNameLst>
                                          <p:attrName>style.visibility</p:attrName>
                                        </p:attrNameLst>
                                      </p:cBhvr>
                                      <p:to>
                                        <p:strVal val="visible"/>
                                      </p:to>
                                    </p:set>
                                    <p:animEffect transition="in" filter="wipe(left)">
                                      <p:cBhvr>
                                        <p:cTn id="159" dur="500"/>
                                        <p:tgtEl>
                                          <p:spTgt spid="151"/>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52"/>
                                        </p:tgtEl>
                                        <p:attrNameLst>
                                          <p:attrName>style.visibility</p:attrName>
                                        </p:attrNameLst>
                                      </p:cBhvr>
                                      <p:to>
                                        <p:strVal val="visible"/>
                                      </p:to>
                                    </p:set>
                                    <p:animEffect transition="in" filter="wipe(left)">
                                      <p:cBhvr>
                                        <p:cTn id="164" dur="500"/>
                                        <p:tgtEl>
                                          <p:spTgt spid="152"/>
                                        </p:tgtEl>
                                      </p:cBhvr>
                                    </p:animEffect>
                                  </p:childTnLst>
                                </p:cTn>
                              </p:par>
                              <p:par>
                                <p:cTn id="165" presetID="22" presetClass="entr" presetSubtype="8" fill="hold" nodeType="withEffect">
                                  <p:stCondLst>
                                    <p:cond delay="0"/>
                                  </p:stCondLst>
                                  <p:childTnLst>
                                    <p:set>
                                      <p:cBhvr>
                                        <p:cTn id="166" dur="1" fill="hold">
                                          <p:stCondLst>
                                            <p:cond delay="0"/>
                                          </p:stCondLst>
                                        </p:cTn>
                                        <p:tgtEl>
                                          <p:spTgt spid="153"/>
                                        </p:tgtEl>
                                        <p:attrNameLst>
                                          <p:attrName>style.visibility</p:attrName>
                                        </p:attrNameLst>
                                      </p:cBhvr>
                                      <p:to>
                                        <p:strVal val="visible"/>
                                      </p:to>
                                    </p:set>
                                    <p:animEffect transition="in" filter="wipe(left)">
                                      <p:cBhvr>
                                        <p:cTn id="167" dur="500"/>
                                        <p:tgtEl>
                                          <p:spTgt spid="153"/>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154"/>
                                        </p:tgtEl>
                                        <p:attrNameLst>
                                          <p:attrName>style.visibility</p:attrName>
                                        </p:attrNameLst>
                                      </p:cBhvr>
                                      <p:to>
                                        <p:strVal val="visible"/>
                                      </p:to>
                                    </p:set>
                                    <p:animEffect transition="in" filter="wipe(left)">
                                      <p:cBhvr>
                                        <p:cTn id="170" dur="500"/>
                                        <p:tgtEl>
                                          <p:spTgt spid="154"/>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155"/>
                                        </p:tgtEl>
                                        <p:attrNameLst>
                                          <p:attrName>style.visibility</p:attrName>
                                        </p:attrNameLst>
                                      </p:cBhvr>
                                      <p:to>
                                        <p:strVal val="visible"/>
                                      </p:to>
                                    </p:set>
                                    <p:animEffect transition="in" filter="wipe(left)">
                                      <p:cBhvr>
                                        <p:cTn id="173" dur="500"/>
                                        <p:tgtEl>
                                          <p:spTgt spid="15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156"/>
                                        </p:tgtEl>
                                        <p:attrNameLst>
                                          <p:attrName>style.visibility</p:attrName>
                                        </p:attrNameLst>
                                      </p:cBhvr>
                                      <p:to>
                                        <p:strVal val="visible"/>
                                      </p:to>
                                    </p:set>
                                    <p:animEffect transition="in" filter="wipe(left)">
                                      <p:cBhvr>
                                        <p:cTn id="178" dur="500"/>
                                        <p:tgtEl>
                                          <p:spTgt spid="156"/>
                                        </p:tgtEl>
                                      </p:cBhvr>
                                    </p:animEffect>
                                  </p:childTnLst>
                                </p:cTn>
                              </p:par>
                              <p:par>
                                <p:cTn id="179" presetID="22" presetClass="entr" presetSubtype="8" fill="hold" nodeType="withEffect">
                                  <p:stCondLst>
                                    <p:cond delay="0"/>
                                  </p:stCondLst>
                                  <p:childTnLst>
                                    <p:set>
                                      <p:cBhvr>
                                        <p:cTn id="180" dur="1" fill="hold">
                                          <p:stCondLst>
                                            <p:cond delay="0"/>
                                          </p:stCondLst>
                                        </p:cTn>
                                        <p:tgtEl>
                                          <p:spTgt spid="157"/>
                                        </p:tgtEl>
                                        <p:attrNameLst>
                                          <p:attrName>style.visibility</p:attrName>
                                        </p:attrNameLst>
                                      </p:cBhvr>
                                      <p:to>
                                        <p:strVal val="visible"/>
                                      </p:to>
                                    </p:set>
                                    <p:animEffect transition="in" filter="wipe(left)">
                                      <p:cBhvr>
                                        <p:cTn id="181" dur="500"/>
                                        <p:tgtEl>
                                          <p:spTgt spid="157"/>
                                        </p:tgtEl>
                                      </p:cBhvr>
                                    </p:animEffect>
                                  </p:childTnLst>
                                </p:cTn>
                              </p:par>
                              <p:par>
                                <p:cTn id="182" presetID="22" presetClass="entr" presetSubtype="8" fill="hold" grpId="0" nodeType="withEffect">
                                  <p:stCondLst>
                                    <p:cond delay="0"/>
                                  </p:stCondLst>
                                  <p:childTnLst>
                                    <p:set>
                                      <p:cBhvr>
                                        <p:cTn id="183" dur="1" fill="hold">
                                          <p:stCondLst>
                                            <p:cond delay="0"/>
                                          </p:stCondLst>
                                        </p:cTn>
                                        <p:tgtEl>
                                          <p:spTgt spid="158"/>
                                        </p:tgtEl>
                                        <p:attrNameLst>
                                          <p:attrName>style.visibility</p:attrName>
                                        </p:attrNameLst>
                                      </p:cBhvr>
                                      <p:to>
                                        <p:strVal val="visible"/>
                                      </p:to>
                                    </p:set>
                                    <p:animEffect transition="in" filter="wipe(left)">
                                      <p:cBhvr>
                                        <p:cTn id="184" dur="500"/>
                                        <p:tgtEl>
                                          <p:spTgt spid="158"/>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2"/>
                                        </p:tgtEl>
                                        <p:attrNameLst>
                                          <p:attrName>style.visibility</p:attrName>
                                        </p:attrNameLst>
                                      </p:cBhvr>
                                      <p:to>
                                        <p:strVal val="visible"/>
                                      </p:to>
                                    </p:set>
                                    <p:anim calcmode="lin" valueType="num">
                                      <p:cBhvr>
                                        <p:cTn id="189" dur="500" fill="hold"/>
                                        <p:tgtEl>
                                          <p:spTgt spid="2"/>
                                        </p:tgtEl>
                                        <p:attrNameLst>
                                          <p:attrName>ppt_w</p:attrName>
                                        </p:attrNameLst>
                                      </p:cBhvr>
                                      <p:tavLst>
                                        <p:tav tm="0">
                                          <p:val>
                                            <p:fltVal val="0"/>
                                          </p:val>
                                        </p:tav>
                                        <p:tav tm="100000">
                                          <p:val>
                                            <p:strVal val="#ppt_w"/>
                                          </p:val>
                                        </p:tav>
                                      </p:tavLst>
                                    </p:anim>
                                    <p:anim calcmode="lin" valueType="num">
                                      <p:cBhvr>
                                        <p:cTn id="190" dur="500" fill="hold"/>
                                        <p:tgtEl>
                                          <p:spTgt spid="2"/>
                                        </p:tgtEl>
                                        <p:attrNameLst>
                                          <p:attrName>ppt_h</p:attrName>
                                        </p:attrNameLst>
                                      </p:cBhvr>
                                      <p:tavLst>
                                        <p:tav tm="0">
                                          <p:val>
                                            <p:fltVal val="0"/>
                                          </p:val>
                                        </p:tav>
                                        <p:tav tm="100000">
                                          <p:val>
                                            <p:strVal val="#ppt_h"/>
                                          </p:val>
                                        </p:tav>
                                      </p:tavLst>
                                    </p:anim>
                                    <p:animEffect transition="in" filter="fade">
                                      <p:cBhvr>
                                        <p:cTn id="191" dur="500"/>
                                        <p:tgtEl>
                                          <p:spTgt spid="2"/>
                                        </p:tgtEl>
                                      </p:cBhvr>
                                    </p:animEffect>
                                  </p:childTnLst>
                                </p:cTn>
                              </p:par>
                              <p:par>
                                <p:cTn id="192" presetID="53" presetClass="entr" presetSubtype="16" fill="hold" nodeType="withEffect">
                                  <p:stCondLst>
                                    <p:cond delay="0"/>
                                  </p:stCondLst>
                                  <p:childTnLst>
                                    <p:set>
                                      <p:cBhvr>
                                        <p:cTn id="193" dur="1" fill="hold">
                                          <p:stCondLst>
                                            <p:cond delay="0"/>
                                          </p:stCondLst>
                                        </p:cTn>
                                        <p:tgtEl>
                                          <p:spTgt spid="9218"/>
                                        </p:tgtEl>
                                        <p:attrNameLst>
                                          <p:attrName>style.visibility</p:attrName>
                                        </p:attrNameLst>
                                      </p:cBhvr>
                                      <p:to>
                                        <p:strVal val="visible"/>
                                      </p:to>
                                    </p:set>
                                    <p:anim calcmode="lin" valueType="num">
                                      <p:cBhvr>
                                        <p:cTn id="194" dur="500" fill="hold"/>
                                        <p:tgtEl>
                                          <p:spTgt spid="9218"/>
                                        </p:tgtEl>
                                        <p:attrNameLst>
                                          <p:attrName>ppt_w</p:attrName>
                                        </p:attrNameLst>
                                      </p:cBhvr>
                                      <p:tavLst>
                                        <p:tav tm="0">
                                          <p:val>
                                            <p:fltVal val="0"/>
                                          </p:val>
                                        </p:tav>
                                        <p:tav tm="100000">
                                          <p:val>
                                            <p:strVal val="#ppt_w"/>
                                          </p:val>
                                        </p:tav>
                                      </p:tavLst>
                                    </p:anim>
                                    <p:anim calcmode="lin" valueType="num">
                                      <p:cBhvr>
                                        <p:cTn id="195" dur="500" fill="hold"/>
                                        <p:tgtEl>
                                          <p:spTgt spid="9218"/>
                                        </p:tgtEl>
                                        <p:attrNameLst>
                                          <p:attrName>ppt_h</p:attrName>
                                        </p:attrNameLst>
                                      </p:cBhvr>
                                      <p:tavLst>
                                        <p:tav tm="0">
                                          <p:val>
                                            <p:fltVal val="0"/>
                                          </p:val>
                                        </p:tav>
                                        <p:tav tm="100000">
                                          <p:val>
                                            <p:strVal val="#ppt_h"/>
                                          </p:val>
                                        </p:tav>
                                      </p:tavLst>
                                    </p:anim>
                                    <p:animEffect transition="in" filter="fade">
                                      <p:cBhvr>
                                        <p:cTn id="19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6" grpId="0"/>
      <p:bldP spid="107" grpId="0"/>
      <p:bldP spid="108" grpId="0"/>
      <p:bldP spid="110" grpId="0"/>
      <p:bldP spid="111" grpId="0"/>
      <p:bldP spid="112" grpId="0"/>
      <p:bldP spid="113" grpId="0"/>
      <p:bldP spid="114" grpId="0"/>
      <p:bldP spid="115" grpId="0"/>
      <p:bldP spid="116" grpId="0"/>
      <p:bldP spid="118" grpId="0"/>
      <p:bldP spid="119" grpId="0"/>
      <p:bldP spid="128" grpId="0"/>
      <p:bldP spid="130" grpId="0"/>
      <p:bldP spid="131" grpId="0"/>
      <p:bldP spid="132" grpId="0"/>
      <p:bldP spid="134" grpId="0"/>
      <p:bldP spid="135" grpId="0"/>
      <p:bldP spid="136" grpId="0"/>
      <p:bldP spid="137" grpId="0"/>
      <p:bldP spid="138" grpId="0"/>
      <p:bldP spid="139" grpId="0"/>
      <p:bldP spid="140" grpId="0"/>
      <p:bldP spid="142" grpId="0"/>
      <p:bldP spid="143" grpId="0"/>
      <p:bldP spid="144" grpId="0"/>
      <p:bldP spid="146" grpId="0"/>
      <p:bldP spid="147" grpId="0"/>
      <p:bldP spid="148" grpId="0"/>
      <p:bldP spid="150" grpId="0"/>
      <p:bldP spid="151" grpId="0"/>
      <p:bldP spid="152" grpId="0"/>
      <p:bldP spid="154" grpId="0"/>
      <p:bldP spid="155" grpId="0"/>
      <p:bldP spid="156" grpId="0"/>
      <p:bldP spid="158" grpId="0"/>
      <p:bldP spid="1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5" name="Google Shape;715;p39"/>
          <p:cNvGrpSpPr/>
          <p:nvPr/>
        </p:nvGrpSpPr>
        <p:grpSpPr>
          <a:xfrm>
            <a:off x="441266" y="444036"/>
            <a:ext cx="11329639" cy="6319379"/>
            <a:chOff x="299281" y="212744"/>
            <a:chExt cx="8409728" cy="4594340"/>
          </a:xfrm>
        </p:grpSpPr>
        <p:sp>
          <p:nvSpPr>
            <p:cNvPr id="716" name="Google Shape;716;p39"/>
            <p:cNvSpPr/>
            <p:nvPr/>
          </p:nvSpPr>
          <p:spPr>
            <a:xfrm rot="10800000" flipH="1">
              <a:off x="440709" y="342184"/>
              <a:ext cx="8268300" cy="4464900"/>
            </a:xfrm>
            <a:prstGeom prst="snip1Rect">
              <a:avLst>
                <a:gd name="adj" fmla="val 0"/>
              </a:avLst>
            </a:prstGeom>
            <a:solidFill>
              <a:srgbClr val="5263BD">
                <a:alpha val="43820"/>
              </a:srgbClr>
            </a:solidFill>
            <a:ln>
              <a:noFill/>
            </a:ln>
          </p:spPr>
          <p:txBody>
            <a:bodyPr spcFirstLastPara="1" wrap="square" lIns="121900" tIns="121900" rIns="121900" bIns="121900" anchor="ctr" anchorCtr="0">
              <a:noAutofit/>
            </a:bodyPr>
            <a:lstStyle/>
            <a:p>
              <a:endParaRPr sz="2400"/>
            </a:p>
          </p:txBody>
        </p:sp>
        <p:sp>
          <p:nvSpPr>
            <p:cNvPr id="717" name="Google Shape;717;p39"/>
            <p:cNvSpPr/>
            <p:nvPr/>
          </p:nvSpPr>
          <p:spPr>
            <a:xfrm rot="10800000" flipH="1">
              <a:off x="299281" y="212744"/>
              <a:ext cx="8268300" cy="4464900"/>
            </a:xfrm>
            <a:prstGeom prst="snip1Rect">
              <a:avLst>
                <a:gd name="adj" fmla="val 0"/>
              </a:avLst>
            </a:prstGeom>
            <a:solidFill>
              <a:schemeClr val="lt2"/>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18" name="Google Shape;718;p39"/>
          <p:cNvSpPr txBox="1">
            <a:spLocks noGrp="1"/>
          </p:cNvSpPr>
          <p:nvPr>
            <p:ph type="title"/>
          </p:nvPr>
        </p:nvSpPr>
        <p:spPr>
          <a:xfrm>
            <a:off x="1798111" y="1029319"/>
            <a:ext cx="8014800" cy="1110476"/>
          </a:xfrm>
          <a:prstGeom prst="rect">
            <a:avLst/>
          </a:prstGeom>
        </p:spPr>
        <p:txBody>
          <a:bodyPr spcFirstLastPara="1" vert="horz" wrap="square" lIns="121900" tIns="121900" rIns="121900" bIns="121900" rtlCol="0" anchor="ctr" anchorCtr="0">
            <a:noAutofit/>
          </a:bodyPr>
          <a:lstStyle/>
          <a:p>
            <a:endParaRPr dirty="0"/>
          </a:p>
        </p:txBody>
      </p:sp>
      <p:sp>
        <p:nvSpPr>
          <p:cNvPr id="62" name="Rectangle 61"/>
          <p:cNvSpPr/>
          <p:nvPr/>
        </p:nvSpPr>
        <p:spPr>
          <a:xfrm>
            <a:off x="1369400" y="2822955"/>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cxnSp>
        <p:nvCxnSpPr>
          <p:cNvPr id="63" name="Straight Connector 62"/>
          <p:cNvCxnSpPr/>
          <p:nvPr/>
        </p:nvCxnSpPr>
        <p:spPr>
          <a:xfrm>
            <a:off x="1295507" y="3399019"/>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369400" y="339901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65" name="Rectangle 64"/>
          <p:cNvSpPr/>
          <p:nvPr/>
        </p:nvSpPr>
        <p:spPr>
          <a:xfrm>
            <a:off x="1959656" y="3100981"/>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66" name="Rectangle 65"/>
          <p:cNvSpPr/>
          <p:nvPr/>
        </p:nvSpPr>
        <p:spPr>
          <a:xfrm>
            <a:off x="2723857" y="281294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cxnSp>
        <p:nvCxnSpPr>
          <p:cNvPr id="67" name="Straight Connector 66"/>
          <p:cNvCxnSpPr>
            <a:stCxn id="65" idx="3"/>
          </p:cNvCxnSpPr>
          <p:nvPr/>
        </p:nvCxnSpPr>
        <p:spPr>
          <a:xfrm>
            <a:off x="2823752" y="3389014"/>
            <a:ext cx="1543085" cy="10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723857" y="3389013"/>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69" name="Rectangle 68"/>
          <p:cNvSpPr/>
          <p:nvPr/>
        </p:nvSpPr>
        <p:spPr>
          <a:xfrm>
            <a:off x="3222941" y="281294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70" name="Rectangle 69"/>
          <p:cNvSpPr/>
          <p:nvPr/>
        </p:nvSpPr>
        <p:spPr>
          <a:xfrm>
            <a:off x="3694763" y="2791436"/>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sp>
        <p:nvSpPr>
          <p:cNvPr id="71" name="Rectangle 70"/>
          <p:cNvSpPr/>
          <p:nvPr/>
        </p:nvSpPr>
        <p:spPr>
          <a:xfrm>
            <a:off x="3197709" y="335582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x</a:t>
            </a:r>
          </a:p>
        </p:txBody>
      </p:sp>
      <p:sp>
        <p:nvSpPr>
          <p:cNvPr id="72" name="Rectangle 71"/>
          <p:cNvSpPr/>
          <p:nvPr/>
        </p:nvSpPr>
        <p:spPr>
          <a:xfrm>
            <a:off x="3694763" y="343031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sp>
        <p:nvSpPr>
          <p:cNvPr id="73" name="Rectangle 72"/>
          <p:cNvSpPr/>
          <p:nvPr/>
        </p:nvSpPr>
        <p:spPr>
          <a:xfrm>
            <a:off x="4219051" y="3076665"/>
            <a:ext cx="8749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sp>
        <p:nvSpPr>
          <p:cNvPr id="74" name="Rectangle 73"/>
          <p:cNvSpPr/>
          <p:nvPr/>
        </p:nvSpPr>
        <p:spPr>
          <a:xfrm>
            <a:off x="4953248" y="2822955"/>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75" name="Straight Connector 74"/>
          <p:cNvCxnSpPr/>
          <p:nvPr/>
        </p:nvCxnSpPr>
        <p:spPr>
          <a:xfrm>
            <a:off x="4879355" y="3399019"/>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912591" y="3399017"/>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77" name="Rectangle 76"/>
          <p:cNvSpPr/>
          <p:nvPr/>
        </p:nvSpPr>
        <p:spPr>
          <a:xfrm>
            <a:off x="219472" y="2188989"/>
            <a:ext cx="192021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Ta </a:t>
            </a:r>
            <a:r>
              <a:rPr lang="en-US" sz="4267" dirty="0" err="1">
                <a:solidFill>
                  <a:prstClr val="black">
                    <a:lumMod val="95000"/>
                    <a:lumOff val="5000"/>
                  </a:prstClr>
                </a:solidFill>
                <a:latin typeface="Calibri"/>
              </a:rPr>
              <a:t>có</a:t>
            </a:r>
            <a:r>
              <a:rPr lang="en-US" sz="4267" dirty="0">
                <a:solidFill>
                  <a:prstClr val="black">
                    <a:lumMod val="95000"/>
                    <a:lumOff val="5000"/>
                  </a:prstClr>
                </a:solidFill>
                <a:latin typeface="Calibri"/>
              </a:rPr>
              <a:t>:</a:t>
            </a:r>
          </a:p>
        </p:txBody>
      </p:sp>
      <p:sp>
        <p:nvSpPr>
          <p:cNvPr id="78" name="Rectangle 77"/>
          <p:cNvSpPr/>
          <p:nvPr/>
        </p:nvSpPr>
        <p:spPr>
          <a:xfrm>
            <a:off x="4508464" y="955555"/>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sp>
        <p:nvSpPr>
          <p:cNvPr id="79" name="Rectangle 78"/>
          <p:cNvSpPr/>
          <p:nvPr/>
        </p:nvSpPr>
        <p:spPr>
          <a:xfrm>
            <a:off x="6279243" y="955555"/>
            <a:ext cx="9679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80" name="Straight Connector 79"/>
          <p:cNvCxnSpPr/>
          <p:nvPr/>
        </p:nvCxnSpPr>
        <p:spPr>
          <a:xfrm>
            <a:off x="4434571" y="1531619"/>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80672" y="1531619"/>
            <a:ext cx="6744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508464" y="153161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83" name="Rectangle 82"/>
          <p:cNvSpPr/>
          <p:nvPr/>
        </p:nvSpPr>
        <p:spPr>
          <a:xfrm>
            <a:off x="5326946" y="1147576"/>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và</a:t>
            </a:r>
            <a:endParaRPr lang="en-US" sz="4267" dirty="0">
              <a:solidFill>
                <a:prstClr val="black">
                  <a:lumMod val="95000"/>
                  <a:lumOff val="5000"/>
                </a:prstClr>
              </a:solidFill>
              <a:latin typeface="Calibri"/>
            </a:endParaRPr>
          </a:p>
        </p:txBody>
      </p:sp>
      <p:sp>
        <p:nvSpPr>
          <p:cNvPr id="84" name="Rectangle 83"/>
          <p:cNvSpPr/>
          <p:nvPr/>
        </p:nvSpPr>
        <p:spPr>
          <a:xfrm>
            <a:off x="6236656" y="1531619"/>
            <a:ext cx="96010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85" name="Rectangle 84"/>
          <p:cNvSpPr/>
          <p:nvPr/>
        </p:nvSpPr>
        <p:spPr>
          <a:xfrm>
            <a:off x="3694763" y="1158508"/>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c)</a:t>
            </a:r>
          </a:p>
        </p:txBody>
      </p:sp>
      <p:sp>
        <p:nvSpPr>
          <p:cNvPr id="86" name="Rectangle 85"/>
          <p:cNvSpPr/>
          <p:nvPr/>
        </p:nvSpPr>
        <p:spPr>
          <a:xfrm>
            <a:off x="5808648" y="3025533"/>
            <a:ext cx="547095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Giữ</a:t>
            </a:r>
            <a:r>
              <a:rPr lang="en-US" sz="4267" dirty="0">
                <a:solidFill>
                  <a:prstClr val="black">
                    <a:lumMod val="95000"/>
                    <a:lumOff val="5000"/>
                  </a:prstClr>
                </a:solidFill>
                <a:latin typeface="Calibri"/>
              </a:rPr>
              <a:t> </a:t>
            </a:r>
            <a:r>
              <a:rPr lang="en-US" sz="4267" dirty="0" err="1">
                <a:solidFill>
                  <a:prstClr val="black">
                    <a:lumMod val="95000"/>
                    <a:lumOff val="5000"/>
                  </a:prstClr>
                </a:solidFill>
                <a:latin typeface="Calibri"/>
              </a:rPr>
              <a:t>nguyên</a:t>
            </a:r>
            <a:r>
              <a:rPr lang="en-US" sz="4267" dirty="0">
                <a:solidFill>
                  <a:prstClr val="black">
                    <a:lumMod val="95000"/>
                    <a:lumOff val="5000"/>
                  </a:prstClr>
                </a:solidFill>
                <a:latin typeface="Calibri"/>
              </a:rPr>
              <a:t> </a:t>
            </a:r>
            <a:r>
              <a:rPr lang="en-US" sz="4267" dirty="0" err="1">
                <a:solidFill>
                  <a:prstClr val="black">
                    <a:lumMod val="95000"/>
                    <a:lumOff val="5000"/>
                  </a:prstClr>
                </a:solidFill>
                <a:latin typeface="Calibri"/>
              </a:rPr>
              <a:t>phân</a:t>
            </a:r>
            <a:r>
              <a:rPr lang="en-US" sz="4267" dirty="0">
                <a:solidFill>
                  <a:prstClr val="black">
                    <a:lumMod val="95000"/>
                    <a:lumOff val="5000"/>
                  </a:prstClr>
                </a:solidFill>
                <a:latin typeface="Calibri"/>
              </a:rPr>
              <a:t> </a:t>
            </a:r>
            <a:r>
              <a:rPr lang="en-US" sz="4267" dirty="0" err="1">
                <a:solidFill>
                  <a:prstClr val="black">
                    <a:lumMod val="95000"/>
                    <a:lumOff val="5000"/>
                  </a:prstClr>
                </a:solidFill>
                <a:latin typeface="Calibri"/>
              </a:rPr>
              <a:t>số</a:t>
            </a:r>
            <a:endParaRPr lang="en-US" sz="4267" dirty="0">
              <a:solidFill>
                <a:prstClr val="black">
                  <a:lumMod val="95000"/>
                  <a:lumOff val="5000"/>
                </a:prstClr>
              </a:solidFill>
              <a:latin typeface="Calibri"/>
            </a:endParaRPr>
          </a:p>
        </p:txBody>
      </p:sp>
      <p:sp>
        <p:nvSpPr>
          <p:cNvPr id="87" name="Rectangle 86"/>
          <p:cNvSpPr/>
          <p:nvPr/>
        </p:nvSpPr>
        <p:spPr>
          <a:xfrm>
            <a:off x="10798713" y="2771823"/>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88" name="Straight Connector 87"/>
          <p:cNvCxnSpPr/>
          <p:nvPr/>
        </p:nvCxnSpPr>
        <p:spPr>
          <a:xfrm>
            <a:off x="11012854" y="3355822"/>
            <a:ext cx="55478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0809586" y="3403083"/>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90" name="Rectangle 89"/>
          <p:cNvSpPr/>
          <p:nvPr/>
        </p:nvSpPr>
        <p:spPr>
          <a:xfrm>
            <a:off x="529567" y="4349960"/>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vì</a:t>
            </a:r>
            <a:r>
              <a:rPr lang="en-US" sz="4267" dirty="0">
                <a:solidFill>
                  <a:prstClr val="black">
                    <a:lumMod val="95000"/>
                    <a:lumOff val="5000"/>
                  </a:prstClr>
                </a:solidFill>
                <a:latin typeface="Calibri"/>
              </a:rPr>
              <a:t> </a:t>
            </a:r>
          </a:p>
        </p:txBody>
      </p:sp>
      <p:sp>
        <p:nvSpPr>
          <p:cNvPr id="91" name="Rectangle 90"/>
          <p:cNvSpPr/>
          <p:nvPr/>
        </p:nvSpPr>
        <p:spPr>
          <a:xfrm>
            <a:off x="1645256" y="4315928"/>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92" name="Straight Connector 91"/>
          <p:cNvCxnSpPr/>
          <p:nvPr/>
        </p:nvCxnSpPr>
        <p:spPr>
          <a:xfrm>
            <a:off x="1571363" y="4891992"/>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43121" y="4925456"/>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94" name="Rectangle 93"/>
          <p:cNvSpPr/>
          <p:nvPr/>
        </p:nvSpPr>
        <p:spPr>
          <a:xfrm>
            <a:off x="2350615" y="4603960"/>
            <a:ext cx="90751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&gt; </a:t>
            </a:r>
          </a:p>
        </p:txBody>
      </p:sp>
      <p:sp>
        <p:nvSpPr>
          <p:cNvPr id="95" name="Rectangle 94"/>
          <p:cNvSpPr/>
          <p:nvPr/>
        </p:nvSpPr>
        <p:spPr>
          <a:xfrm>
            <a:off x="3192592" y="4297657"/>
            <a:ext cx="8979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96" name="Straight Connector 95"/>
          <p:cNvCxnSpPr/>
          <p:nvPr/>
        </p:nvCxnSpPr>
        <p:spPr>
          <a:xfrm>
            <a:off x="3118699" y="4873721"/>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043791" y="4891236"/>
            <a:ext cx="9613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98" name="Rectangle 97"/>
          <p:cNvSpPr/>
          <p:nvPr/>
        </p:nvSpPr>
        <p:spPr>
          <a:xfrm>
            <a:off x="3790775" y="4406349"/>
            <a:ext cx="165687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nên</a:t>
            </a:r>
            <a:endParaRPr lang="en-US" sz="4267" dirty="0">
              <a:solidFill>
                <a:prstClr val="black">
                  <a:lumMod val="95000"/>
                  <a:lumOff val="5000"/>
                </a:prstClr>
              </a:solidFill>
              <a:latin typeface="Calibri"/>
            </a:endParaRPr>
          </a:p>
        </p:txBody>
      </p:sp>
      <p:sp>
        <p:nvSpPr>
          <p:cNvPr id="99" name="Rectangle 98"/>
          <p:cNvSpPr/>
          <p:nvPr/>
        </p:nvSpPr>
        <p:spPr>
          <a:xfrm>
            <a:off x="5210536" y="4315928"/>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2</a:t>
            </a:r>
          </a:p>
        </p:txBody>
      </p:sp>
      <p:cxnSp>
        <p:nvCxnSpPr>
          <p:cNvPr id="100" name="Straight Connector 99"/>
          <p:cNvCxnSpPr/>
          <p:nvPr/>
        </p:nvCxnSpPr>
        <p:spPr>
          <a:xfrm>
            <a:off x="5136643" y="4891992"/>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5244183" y="4903491"/>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102" name="Rectangle 101"/>
          <p:cNvSpPr/>
          <p:nvPr/>
        </p:nvSpPr>
        <p:spPr>
          <a:xfrm>
            <a:off x="5800792" y="4593955"/>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&gt;</a:t>
            </a:r>
          </a:p>
        </p:txBody>
      </p:sp>
      <p:sp>
        <p:nvSpPr>
          <p:cNvPr id="103" name="Rectangle 102"/>
          <p:cNvSpPr/>
          <p:nvPr/>
        </p:nvSpPr>
        <p:spPr>
          <a:xfrm>
            <a:off x="6648976" y="4287652"/>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3</a:t>
            </a:r>
          </a:p>
        </p:txBody>
      </p:sp>
      <p:cxnSp>
        <p:nvCxnSpPr>
          <p:cNvPr id="160" name="Straight Connector 159"/>
          <p:cNvCxnSpPr/>
          <p:nvPr/>
        </p:nvCxnSpPr>
        <p:spPr>
          <a:xfrm>
            <a:off x="6575083" y="4863716"/>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6478062" y="4925456"/>
            <a:ext cx="96111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162" name="Rectangle 161"/>
          <p:cNvSpPr/>
          <p:nvPr/>
        </p:nvSpPr>
        <p:spPr>
          <a:xfrm>
            <a:off x="5692513" y="306778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76" y="622077"/>
            <a:ext cx="7118611" cy="7118611"/>
          </a:xfrm>
          <a:prstGeom prst="rect">
            <a:avLst/>
          </a:prstGeom>
        </p:spPr>
      </p:pic>
      <p:pic>
        <p:nvPicPr>
          <p:cNvPr id="163" name="Picture 1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87" y="1329749"/>
            <a:ext cx="7098412" cy="5663492"/>
          </a:xfrm>
          <a:prstGeom prst="rect">
            <a:avLst/>
          </a:prstGeom>
        </p:spPr>
      </p:pic>
    </p:spTree>
    <p:extLst>
      <p:ext uri="{BB962C8B-B14F-4D97-AF65-F5344CB8AC3E}">
        <p14:creationId xmlns:p14="http://schemas.microsoft.com/office/powerpoint/2010/main" val="34962385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par>
                                <p:cTn id="13" presetID="2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left)">
                                      <p:cBhvr>
                                        <p:cTn id="45" dur="500"/>
                                        <p:tgtEl>
                                          <p:spTgt spid="7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par>
                                <p:cTn id="54" presetID="22" presetClass="entr" presetSubtype="8" fill="hold"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left)">
                                      <p:cBhvr>
                                        <p:cTn id="56" dur="500"/>
                                        <p:tgtEl>
                                          <p:spTgt spid="7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left)">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wipe(left)">
                                      <p:cBhvr>
                                        <p:cTn id="67" dur="500"/>
                                        <p:tgtEl>
                                          <p:spTgt spid="1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500"/>
                                        <p:tgtEl>
                                          <p:spTgt spid="87"/>
                                        </p:tgtEl>
                                      </p:cBhvr>
                                    </p:animEffect>
                                  </p:childTnLst>
                                </p:cTn>
                              </p:par>
                              <p:par>
                                <p:cTn id="73" presetID="22" presetClass="entr" presetSubtype="8"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left)">
                                      <p:cBhvr>
                                        <p:cTn id="78" dur="500"/>
                                        <p:tgtEl>
                                          <p:spTgt spid="8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left)">
                                      <p:cBhvr>
                                        <p:cTn id="81" dur="500"/>
                                        <p:tgtEl>
                                          <p:spTgt spid="8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500"/>
                                        <p:tgtEl>
                                          <p:spTgt spid="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wipe(left)">
                                      <p:cBhvr>
                                        <p:cTn id="91" dur="500"/>
                                        <p:tgtEl>
                                          <p:spTgt spid="91"/>
                                        </p:tgtEl>
                                      </p:cBhvr>
                                    </p:animEffect>
                                  </p:childTnLst>
                                </p:cTn>
                              </p:par>
                              <p:par>
                                <p:cTn id="92" presetID="22" presetClass="entr" presetSubtype="8"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left)">
                                      <p:cBhvr>
                                        <p:cTn id="97" dur="500"/>
                                        <p:tgtEl>
                                          <p:spTgt spid="9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left)">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left)">
                                      <p:cBhvr>
                                        <p:cTn id="107" dur="500"/>
                                        <p:tgtEl>
                                          <p:spTgt spid="95"/>
                                        </p:tgtEl>
                                      </p:cBhvr>
                                    </p:animEffect>
                                  </p:childTnLst>
                                </p:cTn>
                              </p:par>
                              <p:par>
                                <p:cTn id="108" presetID="22" presetClass="entr" presetSubtype="8" fill="hold"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left)">
                                      <p:cBhvr>
                                        <p:cTn id="110" dur="500"/>
                                        <p:tgtEl>
                                          <p:spTgt spid="96"/>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left)">
                                      <p:cBhvr>
                                        <p:cTn id="113" dur="500"/>
                                        <p:tgtEl>
                                          <p:spTgt spid="9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98"/>
                                        </p:tgtEl>
                                        <p:attrNameLst>
                                          <p:attrName>style.visibility</p:attrName>
                                        </p:attrNameLst>
                                      </p:cBhvr>
                                      <p:to>
                                        <p:strVal val="visible"/>
                                      </p:to>
                                    </p:set>
                                    <p:animEffect transition="in" filter="wipe(left)">
                                      <p:cBhvr>
                                        <p:cTn id="118" dur="500"/>
                                        <p:tgtEl>
                                          <p:spTgt spid="9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99"/>
                                        </p:tgtEl>
                                        <p:attrNameLst>
                                          <p:attrName>style.visibility</p:attrName>
                                        </p:attrNameLst>
                                      </p:cBhvr>
                                      <p:to>
                                        <p:strVal val="visible"/>
                                      </p:to>
                                    </p:set>
                                    <p:animEffect transition="in" filter="wipe(left)">
                                      <p:cBhvr>
                                        <p:cTn id="123" dur="500"/>
                                        <p:tgtEl>
                                          <p:spTgt spid="99"/>
                                        </p:tgtEl>
                                      </p:cBhvr>
                                    </p:animEffect>
                                  </p:childTnLst>
                                </p:cTn>
                              </p:par>
                              <p:par>
                                <p:cTn id="124" presetID="22" presetClass="entr" presetSubtype="8" fill="hold"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wipe(left)">
                                      <p:cBhvr>
                                        <p:cTn id="126" dur="500"/>
                                        <p:tgtEl>
                                          <p:spTgt spid="100"/>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wipe(left)">
                                      <p:cBhvr>
                                        <p:cTn id="132" dur="500"/>
                                        <p:tgtEl>
                                          <p:spTgt spid="10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03"/>
                                        </p:tgtEl>
                                        <p:attrNameLst>
                                          <p:attrName>style.visibility</p:attrName>
                                        </p:attrNameLst>
                                      </p:cBhvr>
                                      <p:to>
                                        <p:strVal val="visible"/>
                                      </p:to>
                                    </p:set>
                                    <p:animEffect transition="in" filter="wipe(left)">
                                      <p:cBhvr>
                                        <p:cTn id="137" dur="500"/>
                                        <p:tgtEl>
                                          <p:spTgt spid="103"/>
                                        </p:tgtEl>
                                      </p:cBhvr>
                                    </p:animEffect>
                                  </p:childTnLst>
                                </p:cTn>
                              </p:par>
                              <p:par>
                                <p:cTn id="138" presetID="22" presetClass="entr" presetSubtype="8" fill="hold" nodeType="withEffect">
                                  <p:stCondLst>
                                    <p:cond delay="0"/>
                                  </p:stCondLst>
                                  <p:childTnLst>
                                    <p:set>
                                      <p:cBhvr>
                                        <p:cTn id="139" dur="1" fill="hold">
                                          <p:stCondLst>
                                            <p:cond delay="0"/>
                                          </p:stCondLst>
                                        </p:cTn>
                                        <p:tgtEl>
                                          <p:spTgt spid="160"/>
                                        </p:tgtEl>
                                        <p:attrNameLst>
                                          <p:attrName>style.visibility</p:attrName>
                                        </p:attrNameLst>
                                      </p:cBhvr>
                                      <p:to>
                                        <p:strVal val="visible"/>
                                      </p:to>
                                    </p:set>
                                    <p:animEffect transition="in" filter="wipe(left)">
                                      <p:cBhvr>
                                        <p:cTn id="140" dur="500"/>
                                        <p:tgtEl>
                                          <p:spTgt spid="160"/>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161"/>
                                        </p:tgtEl>
                                        <p:attrNameLst>
                                          <p:attrName>style.visibility</p:attrName>
                                        </p:attrNameLst>
                                      </p:cBhvr>
                                      <p:to>
                                        <p:strVal val="visible"/>
                                      </p:to>
                                    </p:set>
                                    <p:animEffect transition="in" filter="wipe(left)">
                                      <p:cBhvr>
                                        <p:cTn id="143" dur="500"/>
                                        <p:tgtEl>
                                          <p:spTgt spid="161"/>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163"/>
                                        </p:tgtEl>
                                        <p:attrNameLst>
                                          <p:attrName>style.visibility</p:attrName>
                                        </p:attrNameLst>
                                      </p:cBhvr>
                                      <p:to>
                                        <p:strVal val="visible"/>
                                      </p:to>
                                    </p:set>
                                    <p:anim calcmode="lin" valueType="num">
                                      <p:cBhvr>
                                        <p:cTn id="148" dur="500" fill="hold"/>
                                        <p:tgtEl>
                                          <p:spTgt spid="163"/>
                                        </p:tgtEl>
                                        <p:attrNameLst>
                                          <p:attrName>ppt_w</p:attrName>
                                        </p:attrNameLst>
                                      </p:cBhvr>
                                      <p:tavLst>
                                        <p:tav tm="0">
                                          <p:val>
                                            <p:fltVal val="0"/>
                                          </p:val>
                                        </p:tav>
                                        <p:tav tm="100000">
                                          <p:val>
                                            <p:strVal val="#ppt_w"/>
                                          </p:val>
                                        </p:tav>
                                      </p:tavLst>
                                    </p:anim>
                                    <p:anim calcmode="lin" valueType="num">
                                      <p:cBhvr>
                                        <p:cTn id="149" dur="500" fill="hold"/>
                                        <p:tgtEl>
                                          <p:spTgt spid="163"/>
                                        </p:tgtEl>
                                        <p:attrNameLst>
                                          <p:attrName>ppt_h</p:attrName>
                                        </p:attrNameLst>
                                      </p:cBhvr>
                                      <p:tavLst>
                                        <p:tav tm="0">
                                          <p:val>
                                            <p:fltVal val="0"/>
                                          </p:val>
                                        </p:tav>
                                        <p:tav tm="100000">
                                          <p:val>
                                            <p:strVal val="#ppt_h"/>
                                          </p:val>
                                        </p:tav>
                                      </p:tavLst>
                                    </p:anim>
                                    <p:animEffect transition="in" filter="fade">
                                      <p:cBhvr>
                                        <p:cTn id="150" dur="500"/>
                                        <p:tgtEl>
                                          <p:spTgt spid="163"/>
                                        </p:tgtEl>
                                      </p:cBhvr>
                                    </p:animEffect>
                                  </p:childTnLst>
                                </p:cTn>
                              </p:par>
                              <p:par>
                                <p:cTn id="151" presetID="53" presetClass="entr" presetSubtype="16" fill="hold" nodeType="withEffect">
                                  <p:stCondLst>
                                    <p:cond delay="0"/>
                                  </p:stCondLst>
                                  <p:childTnLst>
                                    <p:set>
                                      <p:cBhvr>
                                        <p:cTn id="152" dur="1" fill="hold">
                                          <p:stCondLst>
                                            <p:cond delay="0"/>
                                          </p:stCondLst>
                                        </p:cTn>
                                        <p:tgtEl>
                                          <p:spTgt spid="2"/>
                                        </p:tgtEl>
                                        <p:attrNameLst>
                                          <p:attrName>style.visibility</p:attrName>
                                        </p:attrNameLst>
                                      </p:cBhvr>
                                      <p:to>
                                        <p:strVal val="visible"/>
                                      </p:to>
                                    </p:set>
                                    <p:anim calcmode="lin" valueType="num">
                                      <p:cBhvr>
                                        <p:cTn id="153" dur="500" fill="hold"/>
                                        <p:tgtEl>
                                          <p:spTgt spid="2"/>
                                        </p:tgtEl>
                                        <p:attrNameLst>
                                          <p:attrName>ppt_w</p:attrName>
                                        </p:attrNameLst>
                                      </p:cBhvr>
                                      <p:tavLst>
                                        <p:tav tm="0">
                                          <p:val>
                                            <p:fltVal val="0"/>
                                          </p:val>
                                        </p:tav>
                                        <p:tav tm="100000">
                                          <p:val>
                                            <p:strVal val="#ppt_w"/>
                                          </p:val>
                                        </p:tav>
                                      </p:tavLst>
                                    </p:anim>
                                    <p:anim calcmode="lin" valueType="num">
                                      <p:cBhvr>
                                        <p:cTn id="154" dur="500" fill="hold"/>
                                        <p:tgtEl>
                                          <p:spTgt spid="2"/>
                                        </p:tgtEl>
                                        <p:attrNameLst>
                                          <p:attrName>ppt_h</p:attrName>
                                        </p:attrNameLst>
                                      </p:cBhvr>
                                      <p:tavLst>
                                        <p:tav tm="0">
                                          <p:val>
                                            <p:fltVal val="0"/>
                                          </p:val>
                                        </p:tav>
                                        <p:tav tm="100000">
                                          <p:val>
                                            <p:strVal val="#ppt_h"/>
                                          </p:val>
                                        </p:tav>
                                      </p:tavLst>
                                    </p:anim>
                                    <p:animEffect transition="in" filter="fade">
                                      <p:cBhvr>
                                        <p:cTn id="1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5" grpId="0"/>
      <p:bldP spid="66" grpId="0"/>
      <p:bldP spid="68" grpId="0"/>
      <p:bldP spid="69" grpId="0"/>
      <p:bldP spid="70" grpId="0"/>
      <p:bldP spid="71" grpId="0"/>
      <p:bldP spid="72" grpId="0"/>
      <p:bldP spid="73" grpId="0"/>
      <p:bldP spid="74" grpId="0"/>
      <p:bldP spid="76" grpId="0"/>
      <p:bldP spid="77" grpId="0"/>
      <p:bldP spid="86" grpId="0"/>
      <p:bldP spid="87" grpId="0"/>
      <p:bldP spid="89" grpId="0"/>
      <p:bldP spid="90" grpId="0"/>
      <p:bldP spid="91" grpId="0"/>
      <p:bldP spid="93" grpId="0"/>
      <p:bldP spid="94" grpId="0"/>
      <p:bldP spid="95" grpId="0"/>
      <p:bldP spid="97" grpId="0"/>
      <p:bldP spid="98" grpId="0"/>
      <p:bldP spid="99" grpId="0"/>
      <p:bldP spid="101" grpId="0"/>
      <p:bldP spid="102" grpId="0"/>
      <p:bldP spid="103" grpId="0"/>
      <p:bldP spid="161" grpId="0"/>
      <p:bldP spid="1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lat Illustration Microwave Oven Pink Stock Vector (Royalty Free) 41381933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89643" l="0" r="95408"/>
                    </a14:imgEffect>
                    <a14:imgEffect>
                      <a14:saturation sat="200000"/>
                    </a14:imgEffect>
                  </a14:imgLayer>
                </a14:imgProps>
              </a:ext>
              <a:ext uri="{28A0092B-C50C-407E-A947-70E740481C1C}">
                <a14:useLocalDpi xmlns:a14="http://schemas.microsoft.com/office/drawing/2010/main" val="0"/>
              </a:ext>
            </a:extLst>
          </a:blip>
          <a:srcRect r="4339" b="9893"/>
          <a:stretch/>
        </p:blipFill>
        <p:spPr bwMode="auto">
          <a:xfrm>
            <a:off x="848920" y="3205306"/>
            <a:ext cx="1920109" cy="1291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2685" b="94631" l="9839" r="89803">
                        <a14:backgroundMark x1="40787" y1="92170" x2="40787" y2="92170"/>
                        <a14:backgroundMark x1="43649" y1="93512" x2="43649" y2="93960"/>
                        <a14:backgroundMark x1="44544" y1="93512" x2="44544" y2="93512"/>
                        <a14:backgroundMark x1="43649" y1="91723" x2="43649" y2="91723"/>
                        <a14:backgroundMark x1="43113" y1="91051" x2="43113" y2="91051"/>
                        <a14:backgroundMark x1="42397" y1="91051" x2="42397" y2="91051"/>
                        <a14:backgroundMark x1="41324" y1="91051" x2="41324" y2="91051"/>
                        <a14:backgroundMark x1="39893" y1="92170" x2="39893" y2="92170"/>
                        <a14:backgroundMark x1="39893" y1="92394" x2="39893" y2="92394"/>
                        <a14:backgroundMark x1="39177" y1="92394" x2="38819" y2="92617"/>
                        <a14:backgroundMark x1="36852" y1="92617" x2="36852" y2="92617"/>
                        <a14:backgroundMark x1="35957" y1="92170" x2="35957" y2="92170"/>
                        <a14:backgroundMark x1="35957" y1="91946" x2="35957" y2="91946"/>
                        <a14:backgroundMark x1="35420" y1="91051" x2="35420" y2="91051"/>
                        <a14:backgroundMark x1="34884" y1="90157" x2="34884" y2="90157"/>
                        <a14:backgroundMark x1="34705" y1="89709" x2="34705" y2="89709"/>
                        <a14:backgroundMark x1="34347" y1="89262" x2="34347" y2="89262"/>
                        <a14:backgroundMark x1="45081" y1="93289" x2="45081" y2="93289"/>
                        <a14:backgroundMark x1="58140" y1="93736" x2="58140" y2="93736"/>
                        <a14:backgroundMark x1="58676" y1="93065" x2="58676" y2="93065"/>
                        <a14:backgroundMark x1="59034" y1="92617" x2="59034" y2="92617"/>
                        <a14:backgroundMark x1="59213" y1="90157" x2="59213" y2="90157"/>
                        <a14:backgroundMark x1="58855" y1="89709" x2="58855" y2="89709"/>
                        <a14:backgroundMark x1="55277" y1="90828" x2="55277" y2="90828"/>
                        <a14:backgroundMark x1="57245" y1="92617" x2="57245" y2="92617"/>
                        <a14:backgroundMark x1="55277" y1="92841" x2="55277" y2="92841"/>
                        <a14:backgroundMark x1="55277" y1="92841" x2="55277" y2="92841"/>
                        <a14:backgroundMark x1="59750" y1="88367" x2="59750" y2="88367"/>
                        <a14:backgroundMark x1="61538" y1="90157" x2="62254" y2="91051"/>
                        <a14:backgroundMark x1="62970" y1="91499" x2="64222" y2="92394"/>
                        <a14:backgroundMark x1="65653" y1="92394" x2="66011" y2="92394"/>
                        <a14:backgroundMark x1="67263" y1="91946" x2="67263" y2="91946"/>
                        <a14:backgroundMark x1="60286" y1="85459" x2="60286" y2="85459"/>
                        <a14:backgroundMark x1="60286" y1="85459" x2="60286" y2="85459"/>
                        <a14:backgroundMark x1="61717" y1="82774" x2="61717" y2="82774"/>
                        <a14:backgroundMark x1="63506" y1="79866" x2="63506" y2="79866"/>
                        <a14:backgroundMark x1="64937" y1="77405" x2="64937" y2="77405"/>
                        <a14:backgroundMark x1="65116" y1="76734" x2="65116" y2="76734"/>
                        <a14:backgroundMark x1="65116" y1="75839" x2="65116" y2="75839"/>
                        <a14:backgroundMark x1="64043" y1="81432" x2="64043" y2="82103"/>
                        <a14:backgroundMark x1="64043" y1="82103" x2="64043" y2="82103"/>
                        <a14:backgroundMark x1="63864" y1="80313" x2="63864" y2="80313"/>
                        <a14:backgroundMark x1="66726" y1="77629" x2="66726" y2="77629"/>
                        <a14:backgroundMark x1="71199" y1="76063" x2="71556" y2="76063"/>
                        <a14:backgroundMark x1="71556" y1="76063" x2="71556" y2="76063"/>
                        <a14:backgroundMark x1="71199" y1="76510" x2="69589" y2="80313"/>
                        <a14:backgroundMark x1="69589" y1="80313" x2="69589" y2="80313"/>
                        <a14:backgroundMark x1="61717" y1="76510" x2="61717" y2="76510"/>
                        <a14:backgroundMark x1="60823" y1="74273" x2="60823" y2="74273"/>
                        <a14:backgroundMark x1="60644" y1="70022" x2="60644" y2="70022"/>
                        <a14:backgroundMark x1="66190" y1="68680" x2="66905" y2="68904"/>
                        <a14:backgroundMark x1="67442" y1="69351" x2="67800" y2="69799"/>
                        <a14:backgroundMark x1="68873" y1="72931" x2="69052" y2="74497"/>
                        <a14:backgroundMark x1="67800" y1="74720" x2="67800" y2="74720"/>
                        <a14:backgroundMark x1="57961" y1="68904" x2="57961" y2="68904"/>
                        <a14:backgroundMark x1="57782" y1="66890" x2="57782" y2="66890"/>
                        <a14:backgroundMark x1="57782" y1="64877" x2="57782" y2="64877"/>
                        <a14:backgroundMark x1="60823" y1="63535" x2="60823" y2="63535"/>
                        <a14:backgroundMark x1="64937" y1="61298" x2="65653" y2="61298"/>
                        <a14:backgroundMark x1="63148" y1="65996" x2="63148" y2="65996"/>
                        <a14:backgroundMark x1="63327" y1="62864" x2="63327" y2="62864"/>
                        <a14:backgroundMark x1="68873" y1="64877" x2="68873" y2="64877"/>
                        <a14:backgroundMark x1="68873" y1="65101" x2="69231" y2="65996"/>
                        <a14:backgroundMark x1="70841" y1="68009" x2="71735" y2="69575"/>
                        <a14:backgroundMark x1="72987" y1="70246" x2="74240" y2="71588"/>
                        <a14:backgroundMark x1="74240" y1="71588" x2="74776" y2="72036"/>
                        <a14:backgroundMark x1="75313" y1="72036" x2="75313" y2="72036"/>
                        <a14:backgroundMark x1="76565" y1="70694" x2="76565" y2="70694"/>
                        <a14:backgroundMark x1="76565" y1="67338" x2="76565" y2="67338"/>
                        <a14:backgroundMark x1="76565" y1="66667" x2="76565" y2="66667"/>
                        <a14:backgroundMark x1="76565" y1="65548" x2="76565" y2="65548"/>
                        <a14:backgroundMark x1="76565" y1="64877" x2="76565" y2="64877"/>
                        <a14:backgroundMark x1="76565" y1="63982" x2="76565" y2="63982"/>
                        <a14:backgroundMark x1="76565" y1="62192" x2="76565" y2="62192"/>
                        <a14:backgroundMark x1="76565" y1="61298" x2="76565" y2="61298"/>
                        <a14:backgroundMark x1="76565" y1="59955" x2="76565" y2="59955"/>
                        <a14:backgroundMark x1="78175" y1="58389" x2="78175" y2="58389"/>
                        <a14:backgroundMark x1="78175" y1="57271" x2="78354" y2="57271"/>
                        <a14:backgroundMark x1="80143" y1="56376" x2="80501" y2="57047"/>
                        <a14:backgroundMark x1="82111" y1="55928" x2="82111" y2="55928"/>
                        <a14:backgroundMark x1="83721" y1="54810" x2="83721" y2="54810"/>
                        <a14:backgroundMark x1="83005" y1="50336" x2="83005" y2="50336"/>
                        <a14:backgroundMark x1="78175" y1="48770" x2="78175" y2="48770"/>
                        <a14:backgroundMark x1="71914" y1="48098" x2="71914" y2="48098"/>
                        <a14:backgroundMark x1="70304" y1="47875" x2="70304" y2="47875"/>
                        <a14:backgroundMark x1="70304" y1="47875" x2="70304" y2="47875"/>
                        <a14:backgroundMark x1="70304" y1="47875" x2="69946" y2="49217"/>
                        <a14:backgroundMark x1="69767" y1="50783" x2="69767" y2="52125"/>
                        <a14:backgroundMark x1="69767" y1="52573" x2="69767" y2="55034"/>
                        <a14:backgroundMark x1="69589" y1="55257" x2="69589" y2="55257"/>
                        <a14:backgroundMark x1="76565" y1="46085" x2="76565" y2="46085"/>
                        <a14:backgroundMark x1="76744" y1="44743" x2="76744" y2="44743"/>
                        <a14:backgroundMark x1="79249" y1="40716" x2="79249" y2="40716"/>
                        <a14:backgroundMark x1="79249" y1="40716" x2="79249" y2="40716"/>
                        <a14:backgroundMark x1="79249" y1="40716" x2="81216" y2="48770"/>
                        <a14:backgroundMark x1="81038" y1="49217" x2="81038" y2="49217"/>
                        <a14:backgroundMark x1="80501" y1="49217" x2="80501" y2="49217"/>
                        <a14:backgroundMark x1="79785" y1="36465" x2="79785" y2="36465"/>
                        <a14:backgroundMark x1="79964" y1="30425" x2="79964" y2="30425"/>
                        <a14:backgroundMark x1="79070" y1="27964" x2="79070" y2="27964"/>
                        <a14:backgroundMark x1="78175" y1="26174" x2="78175" y2="26174"/>
                        <a14:backgroundMark x1="77818" y1="25503" x2="77818" y2="25503"/>
                        <a14:backgroundMark x1="64937" y1="11186" x2="64937" y2="11186"/>
                        <a14:backgroundMark x1="38819" y1="82103" x2="38819" y2="82103"/>
                        <a14:backgroundMark x1="38283" y1="79195" x2="38283" y2="79195"/>
                        <a14:backgroundMark x1="41145" y1="86353" x2="41145" y2="86353"/>
                        <a14:backgroundMark x1="40787" y1="84787" x2="40787" y2="84787"/>
                        <a14:backgroundMark x1="39177" y1="83221" x2="39177" y2="83221"/>
                        <a14:backgroundMark x1="38998" y1="83221" x2="38998" y2="83221"/>
                        <a14:backgroundMark x1="38283" y1="82550" x2="38283" y2="82550"/>
                        <a14:backgroundMark x1="35242" y1="80313" x2="34526" y2="79866"/>
                        <a14:backgroundMark x1="33274" y1="76510" x2="33274" y2="76510"/>
                        <a14:backgroundMark x1="32379" y1="74049" x2="32379" y2="74049"/>
                        <a14:backgroundMark x1="32200" y1="72260" x2="32200" y2="72260"/>
                        <a14:backgroundMark x1="30590" y1="68009" x2="30590" y2="68009"/>
                        <a14:backgroundMark x1="29696" y1="65324" x2="29696" y2="65324"/>
                        <a14:backgroundMark x1="28444" y1="63087" x2="28444" y2="63087"/>
                        <a14:backgroundMark x1="31127" y1="78300" x2="31127" y2="78300"/>
                        <a14:backgroundMark x1="31127" y1="78300" x2="31127" y2="78300"/>
                        <a14:backgroundMark x1="28444" y1="73602" x2="28444" y2="73602"/>
                        <a14:backgroundMark x1="34347" y1="81655" x2="34347" y2="81655"/>
                        <a14:backgroundMark x1="34347" y1="80761" x2="34347" y2="80761"/>
                        <a14:backgroundMark x1="33810" y1="77852" x2="33810" y2="77852"/>
                        <a14:backgroundMark x1="33810" y1="76286" x2="33810" y2="76286"/>
                        <a14:backgroundMark x1="33989" y1="76286" x2="33989" y2="76286"/>
                        <a14:backgroundMark x1="34526" y1="73602" x2="34526" y2="73602"/>
                        <a14:backgroundMark x1="33989" y1="71588" x2="33989" y2="71588"/>
                        <a14:backgroundMark x1="30590" y1="69128" x2="29696" y2="68904"/>
                        <a14:backgroundMark x1="25045" y1="67562" x2="25045" y2="67562"/>
                        <a14:backgroundMark x1="24150" y1="66667" x2="24150" y2="66667"/>
                        <a14:backgroundMark x1="23614" y1="65101" x2="23614" y2="65101"/>
                        <a14:backgroundMark x1="23256" y1="59284" x2="23256" y2="59284"/>
                        <a14:backgroundMark x1="23256" y1="58837" x2="23256" y2="58837"/>
                        <a14:backgroundMark x1="23435" y1="55928" x2="23435" y2="55928"/>
                        <a14:backgroundMark x1="27191" y1="54810" x2="28265" y2="55705"/>
                        <a14:backgroundMark x1="27013" y1="64653" x2="27013" y2="64653"/>
                        <a14:backgroundMark x1="27013" y1="61521" x2="27013" y2="61521"/>
                        <a14:backgroundMark x1="27013" y1="61521" x2="27013" y2="61521"/>
                        <a14:backgroundMark x1="27013" y1="61074" x2="27013" y2="61074"/>
                        <a14:backgroundMark x1="27370" y1="58389" x2="27370" y2="58389"/>
                        <a14:backgroundMark x1="25939" y1="50112" x2="25939" y2="50112"/>
                        <a14:backgroundMark x1="25224" y1="49217" x2="25224" y2="49217"/>
                        <a14:backgroundMark x1="25224" y1="49217" x2="25224" y2="49217"/>
                        <a14:backgroundMark x1="25045" y1="48770" x2="25045" y2="48770"/>
                        <a14:backgroundMark x1="23971" y1="44966" x2="23971" y2="44966"/>
                        <a14:backgroundMark x1="30054" y1="53691" x2="30054" y2="53691"/>
                        <a14:backgroundMark x1="30948" y1="53468" x2="30948" y2="53468"/>
                        <a14:backgroundMark x1="30948" y1="52349" x2="30948" y2="52349"/>
                        <a14:backgroundMark x1="28444" y1="45414" x2="28086" y2="44966"/>
                        <a14:backgroundMark x1="22004" y1="45190" x2="22004" y2="45190"/>
                        <a14:backgroundMark x1="20394" y1="53020" x2="20394" y2="53020"/>
                        <a14:backgroundMark x1="22004" y1="37584" x2="22004" y2="37584"/>
                        <a14:backgroundMark x1="22004" y1="37584" x2="22004" y2="37584"/>
                        <a14:backgroundMark x1="22004" y1="36242" x2="22182" y2="38031"/>
                        <a14:backgroundMark x1="22898" y1="42729" x2="22898" y2="42729"/>
                        <a14:backgroundMark x1="24329" y1="31544" x2="24329" y2="31544"/>
                        <a14:backgroundMark x1="24329" y1="30649" x2="24329" y2="30649"/>
                        <a14:backgroundMark x1="25939" y1="25056" x2="25939" y2="25056"/>
                        <a14:backgroundMark x1="25939" y1="24161" x2="25939" y2="24161"/>
                      </a14:backgroundRemoval>
                    </a14:imgEffect>
                  </a14:imgLayer>
                </a14:imgProps>
              </a:ext>
              <a:ext uri="{28A0092B-C50C-407E-A947-70E740481C1C}">
                <a14:useLocalDpi xmlns:a14="http://schemas.microsoft.com/office/drawing/2010/main" val="0"/>
              </a:ext>
            </a:extLst>
          </a:blip>
          <a:stretch>
            <a:fillRect/>
          </a:stretch>
        </p:blipFill>
        <p:spPr>
          <a:xfrm>
            <a:off x="650931" y="1518602"/>
            <a:ext cx="7099300" cy="5676900"/>
          </a:xfrm>
          <a:prstGeom prst="rect">
            <a:avLst/>
          </a:prstGeom>
        </p:spPr>
      </p:pic>
      <p:sp>
        <p:nvSpPr>
          <p:cNvPr id="7" name="Rounded Rectangular Callout 6"/>
          <p:cNvSpPr/>
          <p:nvPr/>
        </p:nvSpPr>
        <p:spPr>
          <a:xfrm>
            <a:off x="3294299" y="226502"/>
            <a:ext cx="8948715" cy="2027089"/>
          </a:xfrm>
          <a:prstGeom prst="wedgeRoundRectCallout">
            <a:avLst>
              <a:gd name="adj1" fmla="val -47910"/>
              <a:gd name="adj2" fmla="val 90566"/>
              <a:gd name="adj3" fmla="val 16667"/>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333" dirty="0">
                <a:solidFill>
                  <a:schemeClr val="bg1"/>
                </a:solidFill>
                <a:latin typeface="#9Slide03 AmpleSoft Bold" pitchFamily="2" charset="0"/>
              </a:rPr>
              <a:t>Yay! Chúng ta đã có đủ đồ dùng. Nào, bắt tay làm thôi!!</a:t>
            </a:r>
            <a:endParaRPr lang="en-US" sz="5333" dirty="0">
              <a:solidFill>
                <a:schemeClr val="bg1"/>
              </a:solidFill>
              <a:latin typeface="#9Slide03 AmpleSoft Bold" pitchFamily="2" charset="0"/>
            </a:endParaRPr>
          </a:p>
        </p:txBody>
      </p:sp>
      <p:pic>
        <p:nvPicPr>
          <p:cNvPr id="6" name="Picture 2" descr="Bột mì ngũ Cốc Clip nghệ thuật - bột png tải về - Miễn phí trong suốt Gia  đình Cỏ png Tải về."/>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9667" l="333" r="99333">
                        <a14:foregroundMark x1="64444" y1="27167" x2="64444" y2="27167"/>
                      </a14:backgroundRemoval>
                    </a14:imgEffect>
                  </a14:imgLayer>
                </a14:imgProps>
              </a:ext>
              <a:ext uri="{28A0092B-C50C-407E-A947-70E740481C1C}">
                <a14:useLocalDpi xmlns:a14="http://schemas.microsoft.com/office/drawing/2010/main" val="0"/>
              </a:ext>
            </a:extLst>
          </a:blip>
          <a:srcRect/>
          <a:stretch>
            <a:fillRect/>
          </a:stretch>
        </p:blipFill>
        <p:spPr bwMode="auto">
          <a:xfrm>
            <a:off x="9893419" y="5395605"/>
            <a:ext cx="2193592" cy="1462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range giỏ Quà trái Cây - trái cam png tải về - Miễn phí trong suốt Quýt  png Tải về."/>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3250" l="4222" r="94333"/>
                    </a14:imgEffect>
                  </a14:imgLayer>
                </a14:imgProps>
              </a:ext>
              <a:ext uri="{28A0092B-C50C-407E-A947-70E740481C1C}">
                <a14:useLocalDpi xmlns:a14="http://schemas.microsoft.com/office/drawing/2010/main" val="0"/>
              </a:ext>
            </a:extLst>
          </a:blip>
          <a:srcRect/>
          <a:stretch>
            <a:fillRect/>
          </a:stretch>
        </p:blipFill>
        <p:spPr bwMode="auto">
          <a:xfrm>
            <a:off x="7664128" y="2426812"/>
            <a:ext cx="2229291" cy="1981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06863" y="1893400"/>
            <a:ext cx="2841357" cy="2841357"/>
          </a:xfrm>
          <a:prstGeom prst="rect">
            <a:avLst/>
          </a:prstGeom>
        </p:spPr>
      </p:pic>
    </p:spTree>
    <p:extLst>
      <p:ext uri="{BB962C8B-B14F-4D97-AF65-F5344CB8AC3E}">
        <p14:creationId xmlns:p14="http://schemas.microsoft.com/office/powerpoint/2010/main" val="16457339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794" b="97534" l="9839" r="89803">
                        <a14:backgroundMark x1="57782" y1="6726" x2="57782" y2="6726"/>
                        <a14:backgroundMark x1="55814" y1="7623" x2="55814" y2="7623"/>
                        <a14:backgroundMark x1="53846" y1="9193" x2="53846" y2="9193"/>
                        <a14:backgroundMark x1="52594" y1="9417" x2="52594" y2="9417"/>
                        <a14:backgroundMark x1="50447" y1="7848" x2="50447" y2="7848"/>
                        <a14:backgroundMark x1="51878" y1="6726" x2="51878" y2="6726"/>
                        <a14:backgroundMark x1="46154" y1="9417" x2="46154" y2="9417"/>
                        <a14:backgroundMark x1="47585" y1="6951" x2="47585" y2="6951"/>
                        <a14:backgroundMark x1="40966" y1="11211" x2="40966" y2="11211"/>
                        <a14:backgroundMark x1="41682" y1="8744" x2="41682" y2="8744"/>
                        <a14:backgroundMark x1="44544" y1="8744" x2="44544" y2="8744"/>
                        <a14:backgroundMark x1="38462" y1="10987" x2="38462" y2="10987"/>
                        <a14:backgroundMark x1="34526" y1="14574" x2="34526" y2="14574"/>
                        <a14:backgroundMark x1="36136" y1="10538" x2="36136" y2="10538"/>
                        <a14:backgroundMark x1="36136" y1="13453" x2="36136" y2="13453"/>
                        <a14:backgroundMark x1="32916" y1="19058" x2="32916" y2="19058"/>
                        <a14:backgroundMark x1="30411" y1="16368" x2="30411" y2="16368"/>
                        <a14:backgroundMark x1="32916" y1="13453" x2="32916" y2="13453"/>
                        <a14:backgroundMark x1="33631" y1="18386" x2="33631" y2="18386"/>
                        <a14:backgroundMark x1="28265" y1="22422" x2="28265" y2="22422"/>
                        <a14:backgroundMark x1="26476" y1="17265" x2="26476" y2="17265"/>
                        <a14:backgroundMark x1="27728" y1="18386" x2="27728" y2="18386"/>
                        <a14:backgroundMark x1="29696" y1="20404" x2="29696" y2="20404"/>
                        <a14:backgroundMark x1="31485" y1="22870" x2="31485" y2="22870"/>
                        <a14:backgroundMark x1="31843" y1="23094" x2="31843" y2="23991"/>
                        <a14:backgroundMark x1="31664" y1="26233" x2="31664" y2="26233"/>
                        <a14:backgroundMark x1="31664" y1="28475" x2="31664" y2="28475"/>
                        <a14:backgroundMark x1="31664" y1="29148" x2="31664" y2="30045"/>
                        <a14:backgroundMark x1="31664" y1="30942" x2="31664" y2="32511"/>
                        <a14:backgroundMark x1="31664" y1="32960" x2="31664" y2="32960"/>
                        <a14:backgroundMark x1="31664" y1="33184" x2="31664" y2="34081"/>
                        <a14:backgroundMark x1="32021" y1="34753" x2="32021" y2="34753"/>
                        <a14:backgroundMark x1="33631" y1="36996" x2="33631" y2="36996"/>
                        <a14:backgroundMark x1="33631" y1="37668" x2="33631" y2="37668"/>
                        <a14:backgroundMark x1="34168" y1="34753" x2="34168" y2="34753"/>
                        <a14:backgroundMark x1="27370" y1="28924" x2="27370" y2="28924"/>
                        <a14:backgroundMark x1="26118" y1="25112" x2="26118" y2="25112"/>
                        <a14:backgroundMark x1="23971" y1="25336" x2="23435" y2="26906"/>
                        <a14:backgroundMark x1="21646" y1="29148" x2="21646" y2="30493"/>
                        <a14:backgroundMark x1="21467" y1="31390" x2="21288" y2="32735"/>
                        <a14:backgroundMark x1="21109" y1="34978" x2="20930" y2="36323"/>
                        <a14:backgroundMark x1="20751" y1="36771" x2="20751" y2="36771"/>
                        <a14:backgroundMark x1="20394" y1="37892" x2="19499" y2="41480"/>
                        <a14:backgroundMark x1="18247" y1="42601" x2="18247" y2="42601"/>
                        <a14:backgroundMark x1="18247" y1="42601" x2="18247" y2="42601"/>
                        <a14:backgroundMark x1="18068" y1="42825" x2="18068" y2="44843"/>
                        <a14:backgroundMark x1="18068" y1="45067" x2="18068" y2="45067"/>
                        <a14:backgroundMark x1="18068" y1="46188" x2="18068" y2="48655"/>
                        <a14:backgroundMark x1="33274" y1="40359" x2="33274" y2="40359"/>
                        <a14:backgroundMark x1="20751" y1="54933" x2="20751" y2="54933"/>
                        <a14:backgroundMark x1="20572" y1="57175" x2="20572" y2="58296"/>
                        <a14:backgroundMark x1="20572" y1="58520" x2="20930" y2="59193"/>
                        <a14:backgroundMark x1="21467" y1="48430" x2="21467" y2="48430"/>
                        <a14:backgroundMark x1="21646" y1="48655" x2="22898" y2="51570"/>
                        <a14:backgroundMark x1="23256" y1="53363" x2="23435" y2="54036"/>
                        <a14:backgroundMark x1="23435" y1="54709" x2="23792" y2="55605"/>
                        <a14:backgroundMark x1="23077" y1="56502" x2="23077" y2="56502"/>
                        <a14:backgroundMark x1="26655" y1="52242" x2="26655" y2="52242"/>
                        <a14:backgroundMark x1="24150" y1="65471" x2="24150" y2="65471"/>
                        <a14:backgroundMark x1="24150" y1="65471" x2="24150" y2="65471"/>
                        <a14:backgroundMark x1="23256" y1="65919" x2="23256" y2="65919"/>
                        <a14:backgroundMark x1="27191" y1="58969" x2="27191" y2="58969"/>
                        <a14:backgroundMark x1="24150" y1="70628" x2="24150" y2="70628"/>
                        <a14:backgroundMark x1="27370" y1="69731" x2="27370" y2="69731"/>
                        <a14:backgroundMark x1="23614" y1="78251" x2="23614" y2="78251"/>
                        <a14:backgroundMark x1="28086" y1="81390" x2="28086" y2="81390"/>
                        <a14:backgroundMark x1="26834" y1="77803" x2="26834" y2="77803"/>
                        <a14:backgroundMark x1="26655" y1="82511" x2="26655" y2="82960"/>
                        <a14:backgroundMark x1="31306" y1="83632" x2="31306" y2="83632"/>
                        <a14:backgroundMark x1="29875" y1="79821" x2="29875" y2="79821"/>
                        <a14:backgroundMark x1="30411" y1="85874" x2="30411" y2="85874"/>
                        <a14:backgroundMark x1="83184" y1="36099" x2="83184" y2="36099"/>
                        <a14:backgroundMark x1="81932" y1="33184" x2="81932" y2="33184"/>
                        <a14:backgroundMark x1="83184" y1="31390" x2="83184" y2="31390"/>
                        <a14:backgroundMark x1="80501" y1="35874" x2="80501" y2="35874"/>
                        <a14:backgroundMark x1="85510" y1="43722" x2="85510" y2="44395"/>
                        <a14:backgroundMark x1="85510" y1="49552" x2="85510" y2="49552"/>
                        <a14:backgroundMark x1="85510" y1="54260" x2="85510" y2="54709"/>
                        <a14:backgroundMark x1="84794" y1="58072" x2="84794" y2="58072"/>
                        <a14:backgroundMark x1="83721" y1="59641" x2="83721" y2="59641"/>
                        <a14:backgroundMark x1="82648" y1="60987" x2="81932" y2="61659"/>
                        <a14:backgroundMark x1="80859" y1="62108" x2="80859" y2="62108"/>
                        <a14:backgroundMark x1="79606" y1="62332" x2="79606" y2="62332"/>
                        <a14:backgroundMark x1="73703" y1="61883" x2="73703" y2="61883"/>
                        <a14:backgroundMark x1="73524" y1="61883" x2="73524" y2="61883"/>
                        <a14:backgroundMark x1="77460" y1="60090" x2="77460" y2="60090"/>
                        <a14:backgroundMark x1="77460" y1="62780" x2="77460" y2="62780"/>
                        <a14:backgroundMark x1="77281" y1="63453" x2="77281" y2="63453"/>
                        <a14:backgroundMark x1="76208" y1="61435" x2="76208" y2="61435"/>
                        <a14:backgroundMark x1="76208" y1="61435" x2="76208" y2="61435"/>
                        <a14:backgroundMark x1="75134" y1="66368" x2="75134" y2="66368"/>
                        <a14:backgroundMark x1="75134" y1="66368" x2="75134" y2="67713"/>
                        <a14:backgroundMark x1="75850" y1="70628" x2="75850" y2="71076"/>
                        <a14:backgroundMark x1="75850" y1="71076" x2="75492" y2="72197"/>
                        <a14:backgroundMark x1="71914" y1="73767" x2="71914" y2="73767"/>
                        <a14:backgroundMark x1="71020" y1="74439" x2="71020" y2="74439"/>
                        <a14:backgroundMark x1="70841" y1="74664" x2="70662" y2="75112"/>
                        <a14:backgroundMark x1="70662" y1="75112" x2="70662" y2="75112"/>
                        <a14:backgroundMark x1="68157" y1="76906" x2="68157" y2="76906"/>
                        <a14:backgroundMark x1="66011" y1="78027" x2="66011" y2="78027"/>
                        <a14:backgroundMark x1="69589" y1="80717" x2="69589" y2="80717"/>
                        <a14:backgroundMark x1="69946" y1="81166" x2="71020" y2="81614"/>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77793" y="1609456"/>
            <a:ext cx="7099300" cy="5664200"/>
          </a:xfrm>
          <a:prstGeom prst="rect">
            <a:avLst/>
          </a:prstGeom>
        </p:spPr>
      </p:pic>
      <p:sp>
        <p:nvSpPr>
          <p:cNvPr id="4" name="Rounded Rectangular Callout 3"/>
          <p:cNvSpPr/>
          <p:nvPr/>
        </p:nvSpPr>
        <p:spPr>
          <a:xfrm>
            <a:off x="3844278" y="685361"/>
            <a:ext cx="8068753" cy="1848191"/>
          </a:xfrm>
          <a:prstGeom prst="wedgeRoundRectCallout">
            <a:avLst>
              <a:gd name="adj1" fmla="val -47910"/>
              <a:gd name="adj2" fmla="val 90566"/>
              <a:gd name="adj3" fmla="val 16667"/>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5333" kern="0" dirty="0">
                <a:solidFill>
                  <a:prstClr val="black"/>
                </a:solidFill>
                <a:latin typeface="#9Slide03 AmpleSoft Bold" pitchFamily="2" charset="0"/>
                <a:sym typeface="Arial"/>
              </a:rPr>
              <a:t>Nhiệm vụ 3: </a:t>
            </a:r>
            <a:r>
              <a:rPr lang="vi-VN" sz="5333" kern="0" dirty="0">
                <a:solidFill>
                  <a:prstClr val="white"/>
                </a:solidFill>
                <a:latin typeface="#9Slide03 AmpleSoft Bold" pitchFamily="2" charset="0"/>
                <a:sym typeface="Arial"/>
              </a:rPr>
              <a:t>Làm bánh</a:t>
            </a:r>
            <a:endParaRPr lang="en-US" sz="5333" kern="0" dirty="0">
              <a:solidFill>
                <a:prstClr val="white"/>
              </a:solidFill>
              <a:latin typeface="#9Slide03 AmpleSoft Bold" pitchFamily="2" charset="0"/>
              <a:sym typeface="Arial"/>
            </a:endParaRPr>
          </a:p>
        </p:txBody>
      </p:sp>
    </p:spTree>
    <p:extLst>
      <p:ext uri="{BB962C8B-B14F-4D97-AF65-F5344CB8AC3E}">
        <p14:creationId xmlns:p14="http://schemas.microsoft.com/office/powerpoint/2010/main" val="1520754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27" name="Content Placeholder 2"/>
          <p:cNvSpPr txBox="1">
            <a:spLocks/>
          </p:cNvSpPr>
          <p:nvPr/>
        </p:nvSpPr>
        <p:spPr>
          <a:xfrm>
            <a:off x="1940191" y="570055"/>
            <a:ext cx="9250671" cy="99824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267" b="1" dirty="0">
                <a:solidFill>
                  <a:schemeClr val="tx1"/>
                </a:solidFill>
                <a:latin typeface="Times New Roman" panose="02020603050405020304" pitchFamily="18" charset="0"/>
                <a:cs typeface="Times New Roman" panose="02020603050405020304" pitchFamily="18" charset="0"/>
              </a:rPr>
              <a:t>2. </a:t>
            </a:r>
            <a:r>
              <a:rPr lang="en-US" sz="4267" b="1" u="sng" dirty="0" err="1">
                <a:solidFill>
                  <a:schemeClr val="tx1"/>
                </a:solidFill>
                <a:latin typeface="Times New Roman" panose="02020603050405020304" pitchFamily="18" charset="0"/>
                <a:cs typeface="Times New Roman" panose="02020603050405020304" pitchFamily="18" charset="0"/>
              </a:rPr>
              <a:t>Rút</a:t>
            </a:r>
            <a:r>
              <a:rPr lang="en-US" sz="4267" b="1" u="sng" dirty="0">
                <a:solidFill>
                  <a:schemeClr val="tx1"/>
                </a:solidFill>
                <a:latin typeface="Times New Roman" panose="02020603050405020304" pitchFamily="18" charset="0"/>
                <a:cs typeface="Times New Roman" panose="02020603050405020304" pitchFamily="18" charset="0"/>
              </a:rPr>
              <a:t> </a:t>
            </a:r>
            <a:r>
              <a:rPr lang="en-US" sz="4267" b="1" u="sng" dirty="0" err="1">
                <a:solidFill>
                  <a:schemeClr val="tx1"/>
                </a:solidFill>
                <a:latin typeface="Times New Roman" panose="02020603050405020304" pitchFamily="18" charset="0"/>
                <a:cs typeface="Times New Roman" panose="02020603050405020304" pitchFamily="18" charset="0"/>
              </a:rPr>
              <a:t>gọn</a:t>
            </a:r>
            <a:r>
              <a:rPr lang="en-US" sz="4267" b="1" dirty="0">
                <a:solidFill>
                  <a:schemeClr val="tx1"/>
                </a:solidFill>
                <a:latin typeface="Times New Roman" panose="02020603050405020304" pitchFamily="18" charset="0"/>
                <a:cs typeface="Times New Roman" panose="02020603050405020304" pitchFamily="18" charset="0"/>
              </a:rPr>
              <a:t> </a:t>
            </a:r>
            <a:r>
              <a:rPr lang="en-US" sz="4267" b="1" dirty="0" err="1">
                <a:solidFill>
                  <a:schemeClr val="tx1"/>
                </a:solidFill>
                <a:latin typeface="Times New Roman" panose="02020603050405020304" pitchFamily="18" charset="0"/>
                <a:cs typeface="Times New Roman" panose="02020603050405020304" pitchFamily="18" charset="0"/>
              </a:rPr>
              <a:t>rồi</a:t>
            </a:r>
            <a:r>
              <a:rPr lang="en-US" sz="4267" b="1" dirty="0">
                <a:solidFill>
                  <a:schemeClr val="tx1"/>
                </a:solidFill>
                <a:latin typeface="Times New Roman" panose="02020603050405020304" pitchFamily="18" charset="0"/>
                <a:cs typeface="Times New Roman" panose="02020603050405020304" pitchFamily="18" charset="0"/>
              </a:rPr>
              <a:t> </a:t>
            </a:r>
            <a:r>
              <a:rPr lang="en-US" sz="4267" b="1" u="sng" dirty="0">
                <a:solidFill>
                  <a:schemeClr val="tx1"/>
                </a:solidFill>
                <a:latin typeface="Times New Roman" panose="02020603050405020304" pitchFamily="18" charset="0"/>
                <a:cs typeface="Times New Roman" panose="02020603050405020304" pitchFamily="18" charset="0"/>
              </a:rPr>
              <a:t>so </a:t>
            </a:r>
            <a:r>
              <a:rPr lang="en-US" sz="4267" b="1" u="sng" dirty="0" err="1">
                <a:solidFill>
                  <a:schemeClr val="tx1"/>
                </a:solidFill>
                <a:latin typeface="Times New Roman" panose="02020603050405020304" pitchFamily="18" charset="0"/>
                <a:cs typeface="Times New Roman" panose="02020603050405020304" pitchFamily="18" charset="0"/>
              </a:rPr>
              <a:t>sánh</a:t>
            </a:r>
            <a:r>
              <a:rPr lang="en-US" sz="4267" b="1" dirty="0">
                <a:solidFill>
                  <a:schemeClr val="tx1"/>
                </a:solidFill>
                <a:latin typeface="Times New Roman" panose="02020603050405020304" pitchFamily="18" charset="0"/>
                <a:cs typeface="Times New Roman" panose="02020603050405020304" pitchFamily="18" charset="0"/>
              </a:rPr>
              <a:t> </a:t>
            </a:r>
            <a:r>
              <a:rPr lang="en-US" sz="4267" b="1" dirty="0" err="1">
                <a:solidFill>
                  <a:schemeClr val="tx1"/>
                </a:solidFill>
                <a:latin typeface="Times New Roman" panose="02020603050405020304" pitchFamily="18" charset="0"/>
                <a:cs typeface="Times New Roman" panose="02020603050405020304" pitchFamily="18" charset="0"/>
              </a:rPr>
              <a:t>hai</a:t>
            </a:r>
            <a:r>
              <a:rPr lang="en-US" sz="4267" b="1" dirty="0">
                <a:solidFill>
                  <a:schemeClr val="tx1"/>
                </a:solidFill>
                <a:latin typeface="Times New Roman" panose="02020603050405020304" pitchFamily="18" charset="0"/>
                <a:cs typeface="Times New Roman" panose="02020603050405020304" pitchFamily="18" charset="0"/>
              </a:rPr>
              <a:t> </a:t>
            </a:r>
            <a:r>
              <a:rPr lang="en-US" sz="4267" b="1" dirty="0" err="1">
                <a:solidFill>
                  <a:schemeClr val="tx1"/>
                </a:solidFill>
                <a:latin typeface="Times New Roman" panose="02020603050405020304" pitchFamily="18" charset="0"/>
                <a:cs typeface="Times New Roman" panose="02020603050405020304" pitchFamily="18" charset="0"/>
              </a:rPr>
              <a:t>phân</a:t>
            </a:r>
            <a:r>
              <a:rPr lang="en-US" sz="4267" b="1" dirty="0">
                <a:solidFill>
                  <a:schemeClr val="tx1"/>
                </a:solidFill>
                <a:latin typeface="Times New Roman" panose="02020603050405020304" pitchFamily="18" charset="0"/>
                <a:cs typeface="Times New Roman" panose="02020603050405020304" pitchFamily="18" charset="0"/>
              </a:rPr>
              <a:t> </a:t>
            </a:r>
            <a:r>
              <a:rPr lang="en-US" sz="4267" b="1" dirty="0" err="1">
                <a:solidFill>
                  <a:schemeClr val="tx1"/>
                </a:solidFill>
                <a:latin typeface="Times New Roman" panose="02020603050405020304" pitchFamily="18" charset="0"/>
                <a:cs typeface="Times New Roman" panose="02020603050405020304" pitchFamily="18" charset="0"/>
              </a:rPr>
              <a:t>số</a:t>
            </a:r>
            <a:endParaRPr lang="en-US" sz="4267" b="1" dirty="0">
              <a:solidFill>
                <a:schemeClr val="tx1"/>
              </a:solidFill>
              <a:latin typeface="Times New Roman" panose="02020603050405020304" pitchFamily="18" charset="0"/>
              <a:cs typeface="Times New Roman" panose="02020603050405020304" pitchFamily="18" charset="0"/>
            </a:endParaRPr>
          </a:p>
          <a:p>
            <a:endParaRPr lang="en-US" sz="4267" b="1" dirty="0">
              <a:solidFill>
                <a:schemeClr val="tx1"/>
              </a:solidFill>
            </a:endParaRPr>
          </a:p>
        </p:txBody>
      </p:sp>
      <p:sp>
        <p:nvSpPr>
          <p:cNvPr id="28" name="Rectangle 27"/>
          <p:cNvSpPr/>
          <p:nvPr/>
        </p:nvSpPr>
        <p:spPr>
          <a:xfrm>
            <a:off x="3685207" y="164499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6</a:t>
            </a:r>
          </a:p>
        </p:txBody>
      </p:sp>
      <p:sp>
        <p:nvSpPr>
          <p:cNvPr id="29" name="Rectangle 28"/>
          <p:cNvSpPr/>
          <p:nvPr/>
        </p:nvSpPr>
        <p:spPr>
          <a:xfrm>
            <a:off x="5797441" y="1644999"/>
            <a:ext cx="67207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4</a:t>
            </a:r>
          </a:p>
        </p:txBody>
      </p:sp>
      <p:cxnSp>
        <p:nvCxnSpPr>
          <p:cNvPr id="30" name="Straight Connector 29"/>
          <p:cNvCxnSpPr/>
          <p:nvPr/>
        </p:nvCxnSpPr>
        <p:spPr>
          <a:xfrm>
            <a:off x="3611313" y="222106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01431" y="2221063"/>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63957" y="2294683"/>
            <a:ext cx="97613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10</a:t>
            </a:r>
          </a:p>
        </p:txBody>
      </p:sp>
      <p:sp>
        <p:nvSpPr>
          <p:cNvPr id="33" name="Rectangle 32"/>
          <p:cNvSpPr/>
          <p:nvPr/>
        </p:nvSpPr>
        <p:spPr>
          <a:xfrm>
            <a:off x="4645314" y="1837020"/>
            <a:ext cx="105611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prstClr val="black">
                    <a:lumMod val="95000"/>
                    <a:lumOff val="5000"/>
                  </a:prstClr>
                </a:solidFill>
                <a:latin typeface="Calibri"/>
              </a:rPr>
              <a:t>và</a:t>
            </a:r>
            <a:endParaRPr lang="en-US" sz="4267" dirty="0">
              <a:solidFill>
                <a:prstClr val="black">
                  <a:lumMod val="95000"/>
                  <a:lumOff val="5000"/>
                </a:prstClr>
              </a:solidFill>
              <a:latin typeface="Calibri"/>
            </a:endParaRPr>
          </a:p>
        </p:txBody>
      </p:sp>
      <p:sp>
        <p:nvSpPr>
          <p:cNvPr id="34" name="Rectangle 33"/>
          <p:cNvSpPr/>
          <p:nvPr/>
        </p:nvSpPr>
        <p:spPr>
          <a:xfrm>
            <a:off x="5660603" y="2294683"/>
            <a:ext cx="96010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5</a:t>
            </a:r>
          </a:p>
        </p:txBody>
      </p:sp>
      <p:sp>
        <p:nvSpPr>
          <p:cNvPr id="35" name="Rectangle 34"/>
          <p:cNvSpPr/>
          <p:nvPr/>
        </p:nvSpPr>
        <p:spPr>
          <a:xfrm>
            <a:off x="2871505" y="1847952"/>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a:solidFill>
                  <a:prstClr val="black">
                    <a:lumMod val="95000"/>
                    <a:lumOff val="5000"/>
                  </a:prstClr>
                </a:solidFill>
                <a:latin typeface="Calibri"/>
              </a:rPr>
              <a:t>a)</a:t>
            </a:r>
          </a:p>
        </p:txBody>
      </p:sp>
      <mc:AlternateContent xmlns:mc="http://schemas.openxmlformats.org/markup-compatibility/2006">
        <mc:Choice xmlns:a14="http://schemas.microsoft.com/office/drawing/2010/main" Requires="a14">
          <p:sp>
            <p:nvSpPr>
              <p:cNvPr id="36" name="Hộp Văn bản 1">
                <a:extLst>
                  <a:ext uri="{FF2B5EF4-FFF2-40B4-BE49-F238E27FC236}">
                    <a16:creationId xmlns:a16="http://schemas.microsoft.com/office/drawing/2014/main" id="{40D905C0-67AF-4AB4-82BA-BC602FECFAD6}"/>
                  </a:ext>
                </a:extLst>
              </p:cNvPr>
              <p:cNvSpPr txBox="1"/>
              <p:nvPr/>
            </p:nvSpPr>
            <p:spPr>
              <a:xfrm>
                <a:off x="1423161" y="3085159"/>
                <a:ext cx="8211492" cy="1374351"/>
              </a:xfrm>
              <a:prstGeom prst="rect">
                <a:avLst/>
              </a:prstGeom>
              <a:noFill/>
            </p:spPr>
            <p:txBody>
              <a:bodyPr wrap="square" rtlCol="0">
                <a:spAutoFit/>
              </a:bodyPr>
              <a:lstStyle/>
              <a:p>
                <a:r>
                  <a:rPr lang="en-US" sz="5867" dirty="0"/>
                  <a:t>Ta </a:t>
                </a:r>
                <a:r>
                  <a:rPr lang="en-US" sz="5867" dirty="0" err="1"/>
                  <a:t>có</a:t>
                </a:r>
                <a:r>
                  <a:rPr lang="en-US" sz="5867" dirty="0"/>
                  <a:t>: </a:t>
                </a:r>
                <a14:m>
                  <m:oMath xmlns:m="http://schemas.openxmlformats.org/officeDocument/2006/math">
                    <m:f>
                      <m:fPr>
                        <m:ctrlPr>
                          <a:rPr lang="en-US" sz="5867" i="1">
                            <a:latin typeface="Cambria Math" panose="02040503050406030204" pitchFamily="18" charset="0"/>
                          </a:rPr>
                        </m:ctrlPr>
                      </m:fPr>
                      <m:num>
                        <m:r>
                          <a:rPr lang="en-US" sz="5867" i="1">
                            <a:latin typeface="Cambria Math" panose="02040503050406030204" pitchFamily="18" charset="0"/>
                          </a:rPr>
                          <m:t>6</m:t>
                        </m:r>
                      </m:num>
                      <m:den>
                        <m:r>
                          <a:rPr lang="en-US" sz="5867" i="1">
                            <a:latin typeface="Cambria Math" panose="02040503050406030204" pitchFamily="18" charset="0"/>
                          </a:rPr>
                          <m:t>10</m:t>
                        </m:r>
                      </m:den>
                    </m:f>
                  </m:oMath>
                </a14:m>
                <a:r>
                  <a:rPr lang="en-US" sz="5867" dirty="0"/>
                  <a:t> = </a:t>
                </a:r>
                <a14:m>
                  <m:oMath xmlns:m="http://schemas.openxmlformats.org/officeDocument/2006/math">
                    <m:f>
                      <m:fPr>
                        <m:ctrlPr>
                          <a:rPr lang="en-US" sz="5867" i="1">
                            <a:latin typeface="Cambria Math" panose="02040503050406030204" pitchFamily="18" charset="0"/>
                          </a:rPr>
                        </m:ctrlPr>
                      </m:fPr>
                      <m:num>
                        <m:r>
                          <a:rPr lang="en-US" sz="5867" i="1">
                            <a:latin typeface="Cambria Math" panose="02040503050406030204" pitchFamily="18" charset="0"/>
                          </a:rPr>
                          <m:t>6:2</m:t>
                        </m:r>
                      </m:num>
                      <m:den>
                        <m:r>
                          <a:rPr lang="en-US" sz="5867" i="1">
                            <a:latin typeface="Cambria Math" panose="02040503050406030204" pitchFamily="18" charset="0"/>
                          </a:rPr>
                          <m:t>10 :2</m:t>
                        </m:r>
                      </m:den>
                    </m:f>
                  </m:oMath>
                </a14:m>
                <a:r>
                  <a:rPr lang="en-US" sz="5867" dirty="0"/>
                  <a:t> = </a:t>
                </a:r>
                <a14:m>
                  <m:oMath xmlns:m="http://schemas.openxmlformats.org/officeDocument/2006/math">
                    <m:f>
                      <m:fPr>
                        <m:ctrlPr>
                          <a:rPr lang="en-US" sz="5867" i="1">
                            <a:latin typeface="Cambria Math" panose="02040503050406030204" pitchFamily="18" charset="0"/>
                          </a:rPr>
                        </m:ctrlPr>
                      </m:fPr>
                      <m:num>
                        <m:r>
                          <a:rPr lang="en-US" sz="5867" i="1">
                            <a:latin typeface="Cambria Math" panose="02040503050406030204" pitchFamily="18" charset="0"/>
                          </a:rPr>
                          <m:t>3</m:t>
                        </m:r>
                      </m:num>
                      <m:den>
                        <m:r>
                          <a:rPr lang="en-US" sz="5867" i="1">
                            <a:latin typeface="Cambria Math" panose="02040503050406030204" pitchFamily="18" charset="0"/>
                          </a:rPr>
                          <m:t>5</m:t>
                        </m:r>
                      </m:den>
                    </m:f>
                  </m:oMath>
                </a14:m>
                <a:endParaRPr lang="en-US" sz="5867" dirty="0"/>
              </a:p>
            </p:txBody>
          </p:sp>
        </mc:Choice>
        <mc:Fallback>
          <p:sp>
            <p:nvSpPr>
              <p:cNvPr id="36" name="Hộp Văn bản 1">
                <a:extLst>
                  <a:ext uri="{FF2B5EF4-FFF2-40B4-BE49-F238E27FC236}">
                    <a16:creationId xmlns:a16="http://schemas.microsoft.com/office/drawing/2014/main" id="{40D905C0-67AF-4AB4-82BA-BC602FECFAD6}"/>
                  </a:ext>
                </a:extLst>
              </p:cNvPr>
              <p:cNvSpPr txBox="1">
                <a:spLocks noRot="1" noChangeAspect="1" noMove="1" noResize="1" noEditPoints="1" noAdjustHandles="1" noChangeArrowheads="1" noChangeShapeType="1" noTextEdit="1"/>
              </p:cNvSpPr>
              <p:nvPr/>
            </p:nvSpPr>
            <p:spPr>
              <a:xfrm>
                <a:off x="1423161" y="3085159"/>
                <a:ext cx="8211492" cy="1374351"/>
              </a:xfrm>
              <a:prstGeom prst="rect">
                <a:avLst/>
              </a:prstGeom>
              <a:blipFill>
                <a:blip r:embed="rId3"/>
                <a:stretch>
                  <a:fillRect l="-4306" b="-146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Hộp Văn bản 20">
                <a:extLst>
                  <a:ext uri="{FF2B5EF4-FFF2-40B4-BE49-F238E27FC236}">
                    <a16:creationId xmlns:a16="http://schemas.microsoft.com/office/drawing/2014/main" id="{DCA889B4-65BD-44B5-A5E3-71E67F941EF3}"/>
                  </a:ext>
                </a:extLst>
              </p:cNvPr>
              <p:cNvSpPr txBox="1"/>
              <p:nvPr/>
            </p:nvSpPr>
            <p:spPr>
              <a:xfrm>
                <a:off x="1606341" y="4704999"/>
                <a:ext cx="7845129" cy="1374351"/>
              </a:xfrm>
              <a:prstGeom prst="rect">
                <a:avLst/>
              </a:prstGeom>
              <a:noFill/>
            </p:spPr>
            <p:txBody>
              <a:bodyPr wrap="square" rtlCol="0">
                <a:spAutoFit/>
              </a:bodyPr>
              <a:lstStyle/>
              <a:p>
                <a:r>
                  <a:rPr lang="en-US" sz="5867" dirty="0"/>
                  <a:t>Vì </a:t>
                </a:r>
                <a14:m>
                  <m:oMath xmlns:m="http://schemas.openxmlformats.org/officeDocument/2006/math">
                    <m:f>
                      <m:fPr>
                        <m:ctrlPr>
                          <a:rPr lang="en-US" sz="5867" i="1">
                            <a:latin typeface="Cambria Math" panose="02040503050406030204" pitchFamily="18" charset="0"/>
                          </a:rPr>
                        </m:ctrlPr>
                      </m:fPr>
                      <m:num>
                        <m:r>
                          <a:rPr lang="en-US" sz="5867" i="1">
                            <a:latin typeface="Cambria Math" panose="02040503050406030204" pitchFamily="18" charset="0"/>
                          </a:rPr>
                          <m:t>3</m:t>
                        </m:r>
                      </m:num>
                      <m:den>
                        <m:r>
                          <a:rPr lang="en-US" sz="5867" i="1">
                            <a:latin typeface="Cambria Math" panose="02040503050406030204" pitchFamily="18" charset="0"/>
                          </a:rPr>
                          <m:t>5</m:t>
                        </m:r>
                      </m:den>
                    </m:f>
                    <m:r>
                      <a:rPr lang="en-US" sz="5867" i="1">
                        <a:latin typeface="Cambria Math" panose="02040503050406030204" pitchFamily="18" charset="0"/>
                      </a:rPr>
                      <m:t> &lt;  </m:t>
                    </m:r>
                    <m:f>
                      <m:fPr>
                        <m:ctrlPr>
                          <a:rPr lang="en-US" sz="5867" i="1">
                            <a:latin typeface="Cambria Math" panose="02040503050406030204" pitchFamily="18" charset="0"/>
                          </a:rPr>
                        </m:ctrlPr>
                      </m:fPr>
                      <m:num>
                        <m:r>
                          <a:rPr lang="en-US" sz="5867" i="1">
                            <a:latin typeface="Cambria Math" panose="02040503050406030204" pitchFamily="18" charset="0"/>
                          </a:rPr>
                          <m:t>4</m:t>
                        </m:r>
                      </m:num>
                      <m:den>
                        <m:r>
                          <a:rPr lang="en-US" sz="5867" i="1">
                            <a:latin typeface="Cambria Math" panose="02040503050406030204" pitchFamily="18" charset="0"/>
                          </a:rPr>
                          <m:t>5</m:t>
                        </m:r>
                      </m:den>
                    </m:f>
                    <m:r>
                      <a:rPr lang="en-US" sz="5867" i="1">
                        <a:latin typeface="Cambria Math" panose="02040503050406030204" pitchFamily="18" charset="0"/>
                      </a:rPr>
                      <m:t> </m:t>
                    </m:r>
                    <m:r>
                      <a:rPr lang="en-US" sz="5867" i="1">
                        <a:latin typeface="Cambria Math" panose="02040503050406030204" pitchFamily="18" charset="0"/>
                      </a:rPr>
                      <m:t>𝑛</m:t>
                    </m:r>
                    <m:r>
                      <a:rPr lang="en-US" sz="5867" i="1">
                        <a:latin typeface="Cambria Math" panose="02040503050406030204" pitchFamily="18" charset="0"/>
                      </a:rPr>
                      <m:t>ê</m:t>
                    </m:r>
                    <m:r>
                      <a:rPr lang="en-US" sz="5867" i="1">
                        <a:latin typeface="Cambria Math" panose="02040503050406030204" pitchFamily="18" charset="0"/>
                      </a:rPr>
                      <m:t>𝑛</m:t>
                    </m:r>
                    <m:f>
                      <m:fPr>
                        <m:ctrlPr>
                          <a:rPr lang="en-US" sz="5867" i="1">
                            <a:latin typeface="Cambria Math" panose="02040503050406030204" pitchFamily="18" charset="0"/>
                          </a:rPr>
                        </m:ctrlPr>
                      </m:fPr>
                      <m:num>
                        <m:r>
                          <a:rPr lang="en-US" sz="5867" i="1">
                            <a:latin typeface="Cambria Math" panose="02040503050406030204" pitchFamily="18" charset="0"/>
                          </a:rPr>
                          <m:t>6</m:t>
                        </m:r>
                      </m:num>
                      <m:den>
                        <m:r>
                          <a:rPr lang="en-US" sz="5867" i="1">
                            <a:latin typeface="Cambria Math" panose="02040503050406030204" pitchFamily="18" charset="0"/>
                          </a:rPr>
                          <m:t>10</m:t>
                        </m:r>
                      </m:den>
                    </m:f>
                    <m:r>
                      <a:rPr lang="en-US" sz="5867" i="1">
                        <a:latin typeface="Cambria Math" panose="02040503050406030204" pitchFamily="18" charset="0"/>
                      </a:rPr>
                      <m:t> &lt;  </m:t>
                    </m:r>
                    <m:f>
                      <m:fPr>
                        <m:ctrlPr>
                          <a:rPr lang="en-US" sz="5867" i="1">
                            <a:latin typeface="Cambria Math" panose="02040503050406030204" pitchFamily="18" charset="0"/>
                          </a:rPr>
                        </m:ctrlPr>
                      </m:fPr>
                      <m:num>
                        <m:r>
                          <a:rPr lang="en-US" sz="5867" i="1">
                            <a:latin typeface="Cambria Math" panose="02040503050406030204" pitchFamily="18" charset="0"/>
                          </a:rPr>
                          <m:t>4</m:t>
                        </m:r>
                      </m:num>
                      <m:den>
                        <m:r>
                          <a:rPr lang="en-US" sz="5867" i="1">
                            <a:latin typeface="Cambria Math" panose="02040503050406030204" pitchFamily="18" charset="0"/>
                          </a:rPr>
                          <m:t>5</m:t>
                        </m:r>
                      </m:den>
                    </m:f>
                  </m:oMath>
                </a14:m>
                <a:endParaRPr lang="en-US" sz="5867" dirty="0"/>
              </a:p>
            </p:txBody>
          </p:sp>
        </mc:Choice>
        <mc:Fallback>
          <p:sp>
            <p:nvSpPr>
              <p:cNvPr id="37" name="Hộp Văn bản 20">
                <a:extLst>
                  <a:ext uri="{FF2B5EF4-FFF2-40B4-BE49-F238E27FC236}">
                    <a16:creationId xmlns:a16="http://schemas.microsoft.com/office/drawing/2014/main" id="{DCA889B4-65BD-44B5-A5E3-71E67F941EF3}"/>
                  </a:ext>
                </a:extLst>
              </p:cNvPr>
              <p:cNvSpPr txBox="1">
                <a:spLocks noRot="1" noChangeAspect="1" noMove="1" noResize="1" noEditPoints="1" noAdjustHandles="1" noChangeArrowheads="1" noChangeShapeType="1" noTextEdit="1"/>
              </p:cNvSpPr>
              <p:nvPr/>
            </p:nvSpPr>
            <p:spPr>
              <a:xfrm>
                <a:off x="1606341" y="4704999"/>
                <a:ext cx="7845129" cy="1374351"/>
              </a:xfrm>
              <a:prstGeom prst="rect">
                <a:avLst/>
              </a:prstGeom>
              <a:blipFill>
                <a:blip r:embed="rId4"/>
                <a:stretch>
                  <a:fillRect l="-4588" b="-1511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2685" b="96868" l="9839" r="89803">
                        <a14:backgroundMark x1="37209" y1="10515" x2="37209" y2="10515"/>
                        <a14:backgroundMark x1="49374" y1="7159" x2="49374" y2="7159"/>
                        <a14:backgroundMark x1="53846" y1="7159" x2="53846" y2="7159"/>
                        <a14:backgroundMark x1="50984" y1="7159" x2="50984" y2="7159"/>
                        <a14:backgroundMark x1="38819" y1="10962" x2="38819" y2="10962"/>
                        <a14:backgroundMark x1="47943" y1="7606" x2="47943" y2="7606"/>
                        <a14:backgroundMark x1="19499" y1="36689" x2="19499" y2="36689"/>
                        <a14:backgroundMark x1="19678" y1="55481" x2="19678" y2="55481"/>
                        <a14:backgroundMark x1="20930" y1="57942" x2="20930" y2="57942"/>
                        <a14:backgroundMark x1="19320" y1="58613" x2="19320" y2="58613"/>
                        <a14:backgroundMark x1="21288" y1="61745" x2="21288" y2="61745"/>
                        <a14:backgroundMark x1="22898" y1="57942" x2="22898" y2="57942"/>
                        <a14:backgroundMark x1="23077" y1="60850" x2="23077" y2="60850"/>
                        <a14:backgroundMark x1="24150" y1="62864" x2="24687" y2="63311"/>
                        <a14:backgroundMark x1="24687" y1="63758" x2="24687" y2="64877"/>
                        <a14:backgroundMark x1="24687" y1="65101" x2="24687" y2="65101"/>
                        <a14:backgroundMark x1="26297" y1="64877" x2="26297" y2="64877"/>
                        <a14:backgroundMark x1="27907" y1="62192" x2="27907" y2="62192"/>
                        <a14:backgroundMark x1="39714" y1="74049" x2="39714" y2="74049"/>
                        <a14:backgroundMark x1="42576" y1="86130" x2="42576" y2="86130"/>
                        <a14:backgroundMark x1="72630" y1="68904" x2="72630" y2="68904"/>
                        <a14:backgroundMark x1="76923" y1="25951" x2="76923" y2="25951"/>
                        <a14:backgroundMark x1="76029" y1="28188" x2="76029" y2="28188"/>
                        <a14:backgroundMark x1="78533" y1="31991" x2="78533" y2="31991"/>
                        <a14:backgroundMark x1="79428" y1="35570" x2="79606" y2="36689"/>
                        <a14:backgroundMark x1="79785" y1="38702" x2="80143" y2="39374"/>
                        <a14:backgroundMark x1="80143" y1="42282" x2="80143" y2="42282"/>
                        <a14:backgroundMark x1="80322" y1="43624" x2="80322" y2="45190"/>
                        <a14:backgroundMark x1="80322" y1="47204" x2="80322" y2="47204"/>
                        <a14:backgroundMark x1="79964" y1="51007" x2="79964" y2="51007"/>
                        <a14:backgroundMark x1="79964" y1="51902" x2="79964" y2="52796"/>
                        <a14:backgroundMark x1="79964" y1="53468" x2="79606" y2="55034"/>
                        <a14:backgroundMark x1="78354" y1="57494" x2="78354" y2="57494"/>
                        <a14:backgroundMark x1="78354" y1="57718" x2="78354" y2="57718"/>
                        <a14:backgroundMark x1="76208" y1="53244" x2="76208" y2="53244"/>
                        <a14:backgroundMark x1="76029" y1="61969" x2="76029" y2="61969"/>
                        <a14:backgroundMark x1="60644" y1="74497" x2="60644" y2="74497"/>
                        <a14:backgroundMark x1="70662" y1="73154" x2="70662" y2="73154"/>
                        <a14:backgroundMark x1="63327" y1="71812" x2="63327" y2="71812"/>
                        <a14:backgroundMark x1="60107" y1="83669" x2="60107" y2="83669"/>
                      </a14:backgroundRemoval>
                    </a14:imgEffect>
                  </a14:imgLayer>
                </a14:imgProps>
              </a:ext>
              <a:ext uri="{28A0092B-C50C-407E-A947-70E740481C1C}">
                <a14:useLocalDpi xmlns:a14="http://schemas.microsoft.com/office/drawing/2010/main" val="0"/>
              </a:ext>
            </a:extLst>
          </a:blip>
          <a:stretch>
            <a:fillRect/>
          </a:stretch>
        </p:blipFill>
        <p:spPr>
          <a:xfrm>
            <a:off x="4069467" y="1675431"/>
            <a:ext cx="7099300" cy="567690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994750" y="2046051"/>
            <a:ext cx="4811949" cy="4811949"/>
          </a:xfrm>
          <a:prstGeom prst="rect">
            <a:avLst/>
          </a:prstGeom>
        </p:spPr>
      </p:pic>
      <p:sp>
        <p:nvSpPr>
          <p:cNvPr id="8" name="Rounded Rectangular Callout 7"/>
          <p:cNvSpPr/>
          <p:nvPr/>
        </p:nvSpPr>
        <p:spPr>
          <a:xfrm>
            <a:off x="3450152" y="287944"/>
            <a:ext cx="8534400" cy="1536064"/>
          </a:xfrm>
          <a:prstGeom prst="wedgeRoundRectCallout">
            <a:avLst>
              <a:gd name="adj1" fmla="val 12865"/>
              <a:gd name="adj2" fmla="val 93929"/>
              <a:gd name="adj3" fmla="val 16667"/>
            </a:avLst>
          </a:prstGeom>
          <a:solidFill>
            <a:schemeClr val="bg2">
              <a:lumMod val="9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5333" kern="0" dirty="0">
                <a:solidFill>
                  <a:prstClr val="black"/>
                </a:solidFill>
                <a:latin typeface="#9Slide03 AmpleSoft Bold" pitchFamily="2" charset="0"/>
                <a:sym typeface="Arial"/>
              </a:rPr>
              <a:t>Cảm ơn các bạn nhiều nhé!</a:t>
            </a:r>
            <a:endParaRPr lang="en-US" sz="5333" kern="0" dirty="0">
              <a:solidFill>
                <a:prstClr val="white"/>
              </a:solidFill>
              <a:latin typeface="#9Slide03 AmpleSoft Bold" pitchFamily="2" charset="0"/>
              <a:sym typeface="Arial"/>
            </a:endParaRPr>
          </a:p>
        </p:txBody>
      </p:sp>
    </p:spTree>
    <p:extLst>
      <p:ext uri="{BB962C8B-B14F-4D97-AF65-F5344CB8AC3E}">
        <p14:creationId xmlns:p14="http://schemas.microsoft.com/office/powerpoint/2010/main" val="3808223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illustration of a cartoon interior of an orange home room, a  living room with two soft armchairs SVG DXF EPS PNG - 1976 Best Crafts -  Svg images in 2019 | Silhouette projects, Cricut"/>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912"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33" b="98206" l="9839" r="89803">
                        <a14:backgroundMark x1="56351" y1="16592" x2="56351" y2="16592"/>
                        <a14:backgroundMark x1="60107" y1="19283" x2="60465" y2="19731"/>
                        <a14:backgroundMark x1="62791" y1="23543" x2="62791" y2="23543"/>
                        <a14:backgroundMark x1="65474" y1="28027" x2="65474" y2="28027"/>
                        <a14:backgroundMark x1="67263" y1="32960" x2="67263" y2="33632"/>
                        <a14:backgroundMark x1="67263" y1="38565" x2="67263" y2="38565"/>
                        <a14:backgroundMark x1="69589" y1="44170" x2="69589" y2="44170"/>
                        <a14:backgroundMark x1="70662" y1="49552" x2="70662" y2="49552"/>
                        <a14:backgroundMark x1="73166" y1="54484" x2="73703" y2="55381"/>
                        <a14:backgroundMark x1="74776" y1="60090" x2="74776" y2="60762"/>
                        <a14:backgroundMark x1="74776" y1="64126" x2="74776" y2="64126"/>
                        <a14:backgroundMark x1="77996" y1="64126" x2="77996" y2="64126"/>
                        <a14:backgroundMark x1="79249" y1="58744" x2="79249" y2="58744"/>
                        <a14:backgroundMark x1="79964" y1="49776" x2="79964" y2="49103"/>
                        <a14:backgroundMark x1="79964" y1="43722" x2="79964" y2="43722"/>
                        <a14:backgroundMark x1="79249" y1="39686" x2="79249" y2="39686"/>
                        <a14:backgroundMark x1="77818" y1="36099" x2="77818" y2="36099"/>
                        <a14:backgroundMark x1="76029" y1="32511" x2="76029" y2="32511"/>
                        <a14:backgroundMark x1="73524" y1="29596" x2="73524" y2="29596"/>
                        <a14:backgroundMark x1="72093" y1="27354" x2="72093" y2="27354"/>
                        <a14:backgroundMark x1="69767" y1="22646" x2="69767" y2="22646"/>
                        <a14:backgroundMark x1="69231" y1="21973" x2="69231" y2="21973"/>
                        <a14:backgroundMark x1="62791" y1="17040" x2="62791" y2="17040"/>
                        <a14:backgroundMark x1="59571" y1="12780" x2="59571" y2="12780"/>
                        <a14:backgroundMark x1="59034" y1="11659" x2="59034" y2="11659"/>
                        <a14:backgroundMark x1="53131" y1="8296" x2="53131" y2="8296"/>
                        <a14:backgroundMark x1="49374" y1="7399" x2="48479" y2="7399"/>
                        <a14:backgroundMark x1="42755" y1="7175" x2="41145" y2="7399"/>
                        <a14:backgroundMark x1="35957" y1="7623" x2="34526" y2="8296"/>
                        <a14:backgroundMark x1="28623" y1="8969" x2="28086" y2="9417"/>
                        <a14:backgroundMark x1="30233" y1="21076" x2="30233" y2="21076"/>
                        <a14:backgroundMark x1="30233" y1="21076" x2="30233" y2="21076"/>
                        <a14:backgroundMark x1="28086" y1="24215" x2="27013" y2="27354"/>
                        <a14:backgroundMark x1="26834" y1="28027" x2="26834" y2="28027"/>
                        <a14:backgroundMark x1="26118" y1="29148" x2="25403" y2="31614"/>
                        <a14:backgroundMark x1="24508" y1="32960" x2="24508" y2="35202"/>
                        <a14:backgroundMark x1="24508" y1="35202" x2="24508" y2="35202"/>
                        <a14:backgroundMark x1="24329" y1="35202" x2="23971" y2="36996"/>
                        <a14:backgroundMark x1="23792" y1="37668" x2="23256" y2="39686"/>
                        <a14:backgroundMark x1="23077" y1="39910" x2="22719" y2="41704"/>
                        <a14:backgroundMark x1="22719" y1="41704" x2="22004" y2="42601"/>
                        <a14:backgroundMark x1="22004" y1="42601" x2="21467" y2="45740"/>
                        <a14:backgroundMark x1="21288" y1="45964" x2="21288" y2="47085"/>
                        <a14:backgroundMark x1="21288" y1="47085" x2="21288" y2="47085"/>
                        <a14:backgroundMark x1="21288" y1="47534" x2="20930" y2="50224"/>
                        <a14:backgroundMark x1="20930" y1="50448" x2="20751" y2="51121"/>
                        <a14:backgroundMark x1="18784" y1="57175" x2="18784" y2="57175"/>
                        <a14:backgroundMark x1="18784" y1="64798" x2="18784" y2="64798"/>
                        <a14:backgroundMark x1="18784" y1="69507" x2="18784" y2="69507"/>
                        <a14:backgroundMark x1="22182" y1="70404" x2="22182" y2="70404"/>
                        <a14:backgroundMark x1="27191" y1="80269" x2="27191" y2="80269"/>
                        <a14:backgroundMark x1="32200" y1="80269" x2="32200" y2="80717"/>
                        <a14:backgroundMark x1="35599" y1="70852" x2="35599" y2="70852"/>
                        <a14:backgroundMark x1="28980" y1="81166" x2="28980" y2="81166"/>
                        <a14:backgroundMark x1="32200" y1="82735" x2="32200" y2="82735"/>
                        <a14:backgroundMark x1="34347" y1="77130" x2="34347" y2="77130"/>
                        <a14:backgroundMark x1="68873" y1="75561" x2="68873" y2="75561"/>
                        <a14:backgroundMark x1="64937" y1="74888" x2="64937" y2="74888"/>
                        <a14:backgroundMark x1="65295" y1="67265" x2="65295" y2="67265"/>
                        <a14:backgroundMark x1="63327" y1="64126" x2="63327" y2="64126"/>
                        <a14:backgroundMark x1="63506" y1="67937" x2="63506" y2="68386"/>
                        <a14:backgroundMark x1="61538" y1="70404" x2="61538" y2="70404"/>
                        <a14:backgroundMark x1="63327" y1="75785" x2="63327" y2="75785"/>
                        <a14:backgroundMark x1="65295" y1="70852" x2="65295" y2="70852"/>
                        <a14:backgroundMark x1="67979" y1="74439" x2="67979" y2="74888"/>
                        <a14:backgroundMark x1="67442" y1="81614" x2="67442" y2="82063"/>
                        <a14:backgroundMark x1="64580" y1="78475" x2="64580" y2="78475"/>
                        <a14:backgroundMark x1="64401" y1="82287" x2="64401" y2="82287"/>
                        <a14:backgroundMark x1="62791" y1="87668" x2="62791" y2="87668"/>
                        <a14:backgroundMark x1="78712" y1="54484" x2="78712" y2="54484"/>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834888" y="1052242"/>
            <a:ext cx="7099300" cy="5664200"/>
          </a:xfrm>
          <a:prstGeom prst="rect">
            <a:avLst/>
          </a:prstGeom>
        </p:spPr>
      </p:pic>
      <p:sp>
        <p:nvSpPr>
          <p:cNvPr id="4" name="Rounded Rectangular Callout 3"/>
          <p:cNvSpPr/>
          <p:nvPr/>
        </p:nvSpPr>
        <p:spPr>
          <a:xfrm>
            <a:off x="3211551" y="183344"/>
            <a:ext cx="8534400" cy="2790315"/>
          </a:xfrm>
          <a:prstGeom prst="wedgeRoundRectCallout">
            <a:avLst>
              <a:gd name="adj1" fmla="val -47910"/>
              <a:gd name="adj2" fmla="val 90566"/>
              <a:gd name="adj3" fmla="val 16667"/>
            </a:avLst>
          </a:prstGeom>
          <a:solidFill>
            <a:srgbClr val="E78C41">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chemeClr val="tx1"/>
                </a:solidFill>
                <a:latin typeface="#9Slide03 AmpleSoft Bold" pitchFamily="2" charset="0"/>
              </a:rPr>
              <a:t>Sắp đến sinh nhật của mẹ mình rồi, mình muốn làm cho mẹ một chiếc bánh thật đẹp mà mình lại thiếu mất một số nguyên liệu. Các bạn hãy giúp mình chuẩn bị nó nhé!</a:t>
            </a:r>
            <a:endParaRPr lang="en-US" sz="3733" dirty="0">
              <a:solidFill>
                <a:schemeClr val="tx1"/>
              </a:solidFill>
              <a:latin typeface="#9Slide03 AmpleSoft Bold" pitchFamily="2" charset="0"/>
            </a:endParaRPr>
          </a:p>
        </p:txBody>
      </p:sp>
    </p:spTree>
    <p:extLst>
      <p:ext uri="{BB962C8B-B14F-4D97-AF65-F5344CB8AC3E}">
        <p14:creationId xmlns:p14="http://schemas.microsoft.com/office/powerpoint/2010/main" val="321329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126"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2575" y="-481003"/>
            <a:ext cx="10891328" cy="7217052"/>
          </a:xfrm>
          <a:prstGeom prst="rect">
            <a:avLst/>
          </a:prstGeom>
        </p:spPr>
      </p:pic>
      <p:grpSp>
        <p:nvGrpSpPr>
          <p:cNvPr id="798" name="Google Shape;798;p41"/>
          <p:cNvGrpSpPr/>
          <p:nvPr/>
        </p:nvGrpSpPr>
        <p:grpSpPr>
          <a:xfrm rot="6300029">
            <a:off x="-115467" y="5197790"/>
            <a:ext cx="3018628" cy="3023519"/>
            <a:chOff x="582410" y="345094"/>
            <a:chExt cx="1998559" cy="2001797"/>
          </a:xfrm>
        </p:grpSpPr>
        <p:sp>
          <p:nvSpPr>
            <p:cNvPr id="799" name="Google Shape;799;p41"/>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800" name="Google Shape;800;p41"/>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1" name="Google Shape;801;p41"/>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2" name="Google Shape;802;p41"/>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3" name="Google Shape;803;p41"/>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4" name="Google Shape;804;p41"/>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5" name="Google Shape;805;p41"/>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6" name="Google Shape;806;p41"/>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7" name="Google Shape;807;p41"/>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8" name="Google Shape;808;p41"/>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09" name="Google Shape;809;p41"/>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0" name="Google Shape;810;p41"/>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1" name="Google Shape;811;p41"/>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2" name="Google Shape;812;p41"/>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3" name="Google Shape;813;p41"/>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4" name="Google Shape;814;p41"/>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5" name="Google Shape;815;p41"/>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6" name="Google Shape;816;p41"/>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7" name="Google Shape;817;p41"/>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8" name="Google Shape;818;p41"/>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19" name="Google Shape;819;p41"/>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0" name="Google Shape;820;p41"/>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1" name="Google Shape;821;p41"/>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2" name="Google Shape;822;p41"/>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3" name="Google Shape;823;p41"/>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4" name="Google Shape;824;p41"/>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5" name="Google Shape;825;p41"/>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6" name="Google Shape;826;p41"/>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7" name="Google Shape;827;p41"/>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8" name="Google Shape;828;p41"/>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29" name="Google Shape;829;p41"/>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0" name="Google Shape;830;p41"/>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1" name="Google Shape;831;p41"/>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2" name="Google Shape;832;p41"/>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3" name="Google Shape;833;p41"/>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4" name="Google Shape;834;p41"/>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5" name="Google Shape;835;p41"/>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6" name="Google Shape;836;p41"/>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7" name="Google Shape;837;p41"/>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8" name="Google Shape;838;p41"/>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39" name="Google Shape;839;p41"/>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0" name="Google Shape;840;p41"/>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1" name="Google Shape;841;p41"/>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2" name="Google Shape;842;p41"/>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3" name="Google Shape;843;p41"/>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4" name="Google Shape;844;p41"/>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5" name="Google Shape;845;p41"/>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6" name="Google Shape;846;p41"/>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7" name="Google Shape;847;p41"/>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8" name="Google Shape;848;p41"/>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49" name="Google Shape;849;p41"/>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0" name="Google Shape;850;p41"/>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1" name="Google Shape;851;p41"/>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2" name="Google Shape;852;p41"/>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3" name="Google Shape;853;p41"/>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4" name="Google Shape;854;p41"/>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5" name="Google Shape;855;p41"/>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6" name="Google Shape;856;p41"/>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7" name="Google Shape;857;p41"/>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8" name="Google Shape;858;p41"/>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59" name="Google Shape;859;p41"/>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60" name="Google Shape;860;p41"/>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61" name="Google Shape;861;p41"/>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62" name="Google Shape;862;p41"/>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863" name="Google Shape;863;p41"/>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grpSp>
        <p:nvGrpSpPr>
          <p:cNvPr id="864" name="Google Shape;864;p41"/>
          <p:cNvGrpSpPr/>
          <p:nvPr/>
        </p:nvGrpSpPr>
        <p:grpSpPr>
          <a:xfrm rot="1273753">
            <a:off x="10021007" y="5042293"/>
            <a:ext cx="2956087" cy="1489417"/>
            <a:chOff x="782606" y="3568534"/>
            <a:chExt cx="1748256" cy="880829"/>
          </a:xfrm>
        </p:grpSpPr>
        <p:sp>
          <p:nvSpPr>
            <p:cNvPr id="865" name="Google Shape;865;p41"/>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66" name="Google Shape;866;p41"/>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67" name="Google Shape;867;p41"/>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68" name="Google Shape;868;p41"/>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69" name="Google Shape;869;p41"/>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0" name="Google Shape;870;p41"/>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1" name="Google Shape;871;p41"/>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2" name="Google Shape;872;p41"/>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3" name="Google Shape;873;p41"/>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4" name="Google Shape;874;p41"/>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5" name="Google Shape;875;p41"/>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6" name="Google Shape;876;p41"/>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7" name="Google Shape;877;p41"/>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8" name="Google Shape;878;p41"/>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79" name="Google Shape;879;p41"/>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0" name="Google Shape;880;p41"/>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1" name="Google Shape;881;p41"/>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2" name="Google Shape;882;p41"/>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3" name="Google Shape;883;p41"/>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4" name="Google Shape;884;p41"/>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5" name="Google Shape;885;p41"/>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886" name="Google Shape;886;p41"/>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887" name="Google Shape;887;p41"/>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88" name="Google Shape;888;p41"/>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89" name="Google Shape;889;p41"/>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0" name="Google Shape;890;p41"/>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1" name="Google Shape;891;p41"/>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2" name="Google Shape;892;p41"/>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3" name="Google Shape;893;p41"/>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4" name="Google Shape;894;p41"/>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5" name="Google Shape;895;p41"/>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6" name="Google Shape;896;p41"/>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7" name="Google Shape;897;p41"/>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8" name="Google Shape;898;p41"/>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99" name="Google Shape;899;p41"/>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0" name="Google Shape;900;p41"/>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1" name="Google Shape;901;p41"/>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2" name="Google Shape;902;p41"/>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3" name="Google Shape;903;p41"/>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4" name="Google Shape;904;p41"/>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5" name="Google Shape;905;p41"/>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6" name="Google Shape;906;p41"/>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7" name="Google Shape;907;p41"/>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127" name="文本框 3"/>
          <p:cNvSpPr txBox="1"/>
          <p:nvPr/>
        </p:nvSpPr>
        <p:spPr>
          <a:xfrm>
            <a:off x="1589904" y="1179613"/>
            <a:ext cx="8435424" cy="2349233"/>
          </a:xfrm>
          <a:prstGeom prst="rect">
            <a:avLst/>
          </a:prstGeom>
          <a:noFill/>
        </p:spPr>
        <p:txBody>
          <a:bodyPr wrap="square" rtlCol="0">
            <a:spAutoFit/>
          </a:bodyPr>
          <a:lstStyle/>
          <a:p>
            <a:pPr algn="ctr" defTabSz="1219170">
              <a:defRPr/>
            </a:pPr>
            <a:r>
              <a:rPr lang="en-US" altLang="zh-CN" sz="14666" dirty="0">
                <a:solidFill>
                  <a:schemeClr val="tx2">
                    <a:lumMod val="75000"/>
                  </a:schemeClr>
                </a:solidFill>
                <a:latin typeface="UTM Tam Le" panose="02040603050506020204" pitchFamily="18" charset="0"/>
                <a:ea typeface="字魂27号-布丁体" panose="00000500000000000000" pitchFamily="2" charset="-122"/>
              </a:rPr>
              <a:t>DẶN DÒ</a:t>
            </a:r>
            <a:endParaRPr lang="zh-CN" altLang="en-US" sz="14666" dirty="0">
              <a:solidFill>
                <a:schemeClr val="tx2">
                  <a:lumMod val="75000"/>
                </a:schemeClr>
              </a:solidFill>
              <a:latin typeface="UTM Tam Le" panose="02040603050506020204" pitchFamily="18" charset="0"/>
              <a:ea typeface="字魂27号-布丁体" panose="00000500000000000000" pitchFamily="2" charset="-122"/>
            </a:endParaRPr>
          </a:p>
        </p:txBody>
      </p:sp>
      <p:grpSp>
        <p:nvGrpSpPr>
          <p:cNvPr id="128" name="组合 28"/>
          <p:cNvGrpSpPr/>
          <p:nvPr/>
        </p:nvGrpSpPr>
        <p:grpSpPr>
          <a:xfrm>
            <a:off x="2563416" y="3636288"/>
            <a:ext cx="7973283" cy="734001"/>
            <a:chOff x="2996905" y="3965466"/>
            <a:chExt cx="5979962" cy="550501"/>
          </a:xfrm>
        </p:grpSpPr>
        <p:sp>
          <p:nvSpPr>
            <p:cNvPr id="129" name="文本框 5">
              <a:extLst>
                <a:ext uri="{FF2B5EF4-FFF2-40B4-BE49-F238E27FC236}">
                  <a16:creationId xmlns:a16="http://schemas.microsoft.com/office/drawing/2014/main" id="{9BD81923-FD14-4D26-8468-02F75E21BB65}"/>
                </a:ext>
              </a:extLst>
            </p:cNvPr>
            <p:cNvSpPr txBox="1"/>
            <p:nvPr/>
          </p:nvSpPr>
          <p:spPr>
            <a:xfrm>
              <a:off x="3300536" y="4000035"/>
              <a:ext cx="5676331" cy="500090"/>
            </a:xfrm>
            <a:prstGeom prst="rect">
              <a:avLst/>
            </a:prstGeom>
            <a:noFill/>
          </p:spPr>
          <p:txBody>
            <a:bodyPr wrap="square" rtlCol="0">
              <a:spAutoFit/>
            </a:bodyPr>
            <a:lstStyle/>
            <a:p>
              <a:pPr defTabSz="914377">
                <a:defRPr/>
              </a:pPr>
              <a:r>
                <a:rPr lang="vi-VN" altLang="zh-CN" sz="3733" dirty="0">
                  <a:solidFill>
                    <a:prstClr val="black"/>
                  </a:solidFill>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1. Làm bài tập</a:t>
              </a:r>
              <a:endParaRPr lang="zh-CN" altLang="en-US" sz="3733" dirty="0">
                <a:solidFill>
                  <a:prstClr val="black"/>
                </a:solidFill>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endParaRPr>
            </a:p>
          </p:txBody>
        </p:sp>
        <p:cxnSp>
          <p:nvCxnSpPr>
            <p:cNvPr id="130" name="直接连接符 10"/>
            <p:cNvCxnSpPr/>
            <p:nvPr/>
          </p:nvCxnSpPr>
          <p:spPr>
            <a:xfrm>
              <a:off x="2996905" y="3965466"/>
              <a:ext cx="5359695" cy="0"/>
            </a:xfrm>
            <a:prstGeom prst="line">
              <a:avLst/>
            </a:prstGeom>
            <a:ln w="28575">
              <a:solidFill>
                <a:srgbClr val="FFAD2D"/>
              </a:solidFill>
            </a:ln>
          </p:spPr>
          <p:style>
            <a:lnRef idx="1">
              <a:schemeClr val="accent1"/>
            </a:lnRef>
            <a:fillRef idx="0">
              <a:schemeClr val="accent1"/>
            </a:fillRef>
            <a:effectRef idx="0">
              <a:schemeClr val="accent1"/>
            </a:effectRef>
            <a:fontRef idx="minor">
              <a:schemeClr val="tx1"/>
            </a:fontRef>
          </p:style>
        </p:cxnSp>
        <p:cxnSp>
          <p:nvCxnSpPr>
            <p:cNvPr id="131" name="直接连接符 18"/>
            <p:cNvCxnSpPr/>
            <p:nvPr/>
          </p:nvCxnSpPr>
          <p:spPr>
            <a:xfrm>
              <a:off x="2996905" y="4515967"/>
              <a:ext cx="5359695" cy="0"/>
            </a:xfrm>
            <a:prstGeom prst="line">
              <a:avLst/>
            </a:prstGeom>
            <a:ln w="28575">
              <a:solidFill>
                <a:srgbClr val="FFAD2D"/>
              </a:solidFill>
            </a:ln>
          </p:spPr>
          <p:style>
            <a:lnRef idx="1">
              <a:schemeClr val="accent1"/>
            </a:lnRef>
            <a:fillRef idx="0">
              <a:schemeClr val="accent1"/>
            </a:fillRef>
            <a:effectRef idx="0">
              <a:schemeClr val="accent1"/>
            </a:effectRef>
            <a:fontRef idx="minor">
              <a:schemeClr val="tx1"/>
            </a:fontRef>
          </p:style>
        </p:cxnSp>
      </p:grpSp>
      <p:grpSp>
        <p:nvGrpSpPr>
          <p:cNvPr id="134" name="组合 28"/>
          <p:cNvGrpSpPr/>
          <p:nvPr/>
        </p:nvGrpSpPr>
        <p:grpSpPr>
          <a:xfrm>
            <a:off x="2562800" y="4376772"/>
            <a:ext cx="7973283" cy="734001"/>
            <a:chOff x="2996905" y="3965466"/>
            <a:chExt cx="5979962" cy="550501"/>
          </a:xfrm>
        </p:grpSpPr>
        <p:sp>
          <p:nvSpPr>
            <p:cNvPr id="135" name="文本框 5">
              <a:extLst>
                <a:ext uri="{FF2B5EF4-FFF2-40B4-BE49-F238E27FC236}">
                  <a16:creationId xmlns:a16="http://schemas.microsoft.com/office/drawing/2014/main" id="{9BD81923-FD14-4D26-8468-02F75E21BB65}"/>
                </a:ext>
              </a:extLst>
            </p:cNvPr>
            <p:cNvSpPr txBox="1"/>
            <p:nvPr/>
          </p:nvSpPr>
          <p:spPr>
            <a:xfrm>
              <a:off x="3300536" y="4000035"/>
              <a:ext cx="5676331" cy="500090"/>
            </a:xfrm>
            <a:prstGeom prst="rect">
              <a:avLst/>
            </a:prstGeom>
            <a:noFill/>
          </p:spPr>
          <p:txBody>
            <a:bodyPr wrap="square" rtlCol="0">
              <a:spAutoFit/>
            </a:bodyPr>
            <a:lstStyle/>
            <a:p>
              <a:pPr defTabSz="914377">
                <a:defRPr/>
              </a:pPr>
              <a:r>
                <a:rPr lang="vi-VN" altLang="zh-CN" sz="3733" dirty="0">
                  <a:solidFill>
                    <a:prstClr val="black"/>
                  </a:solidFill>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rPr>
                <a:t>2. Chuẩn bị bài tiếp theo</a:t>
              </a:r>
              <a:endParaRPr lang="zh-CN" altLang="en-US" sz="3733" dirty="0">
                <a:solidFill>
                  <a:prstClr val="black"/>
                </a:solidFill>
                <a:latin typeface="Arial" panose="020B0604020202020204" pitchFamily="34" charset="0"/>
                <a:ea typeface="思源黑体 CN Bold" panose="020B0800000000000000" pitchFamily="34" charset="-122"/>
                <a:cs typeface="Arial" panose="020B0604020202020204" pitchFamily="34" charset="0"/>
                <a:sym typeface="思源黑体 CN Normal" panose="020B0400000000000000" pitchFamily="34" charset="-122"/>
              </a:endParaRPr>
            </a:p>
          </p:txBody>
        </p:sp>
        <p:cxnSp>
          <p:nvCxnSpPr>
            <p:cNvPr id="136" name="直接连接符 10"/>
            <p:cNvCxnSpPr/>
            <p:nvPr/>
          </p:nvCxnSpPr>
          <p:spPr>
            <a:xfrm>
              <a:off x="2996905" y="3965466"/>
              <a:ext cx="5359695" cy="0"/>
            </a:xfrm>
            <a:prstGeom prst="line">
              <a:avLst/>
            </a:prstGeom>
            <a:ln w="28575">
              <a:solidFill>
                <a:srgbClr val="FFAD2D"/>
              </a:solidFill>
            </a:ln>
          </p:spPr>
          <p:style>
            <a:lnRef idx="1">
              <a:schemeClr val="accent1"/>
            </a:lnRef>
            <a:fillRef idx="0">
              <a:schemeClr val="accent1"/>
            </a:fillRef>
            <a:effectRef idx="0">
              <a:schemeClr val="accent1"/>
            </a:effectRef>
            <a:fontRef idx="minor">
              <a:schemeClr val="tx1"/>
            </a:fontRef>
          </p:style>
        </p:cxnSp>
        <p:cxnSp>
          <p:nvCxnSpPr>
            <p:cNvPr id="137" name="直接连接符 18"/>
            <p:cNvCxnSpPr/>
            <p:nvPr/>
          </p:nvCxnSpPr>
          <p:spPr>
            <a:xfrm>
              <a:off x="2996905" y="4515967"/>
              <a:ext cx="5359695" cy="0"/>
            </a:xfrm>
            <a:prstGeom prst="line">
              <a:avLst/>
            </a:prstGeom>
            <a:ln w="28575">
              <a:solidFill>
                <a:srgbClr val="FFAD2D"/>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28"/>
          <p:cNvSpPr txBox="1">
            <a:spLocks noGrp="1"/>
          </p:cNvSpPr>
          <p:nvPr>
            <p:ph type="title" idx="2"/>
          </p:nvPr>
        </p:nvSpPr>
        <p:spPr>
          <a:xfrm>
            <a:off x="9106133" y="234033"/>
            <a:ext cx="2661200" cy="822000"/>
          </a:xfrm>
          <a:prstGeom prst="rect">
            <a:avLst/>
          </a:prstGeom>
        </p:spPr>
        <p:txBody>
          <a:bodyPr spcFirstLastPara="1" vert="horz" wrap="square" lIns="121900" tIns="121900" rIns="121900" bIns="121900" rtlCol="0" anchor="ctr" anchorCtr="0">
            <a:noAutofit/>
          </a:bodyPr>
          <a:lstStyle/>
          <a:p>
            <a:r>
              <a:rPr lang="vi-VN" dirty="0"/>
              <a:t>Toán 4</a:t>
            </a:r>
            <a:endParaRPr dirty="0"/>
          </a:p>
        </p:txBody>
      </p:sp>
      <p:grpSp>
        <p:nvGrpSpPr>
          <p:cNvPr id="147" name="Google Shape;147;p28"/>
          <p:cNvGrpSpPr/>
          <p:nvPr/>
        </p:nvGrpSpPr>
        <p:grpSpPr>
          <a:xfrm rot="6299950">
            <a:off x="6243757" y="5359717"/>
            <a:ext cx="2772807" cy="2777299"/>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grpSp>
        <p:nvGrpSpPr>
          <p:cNvPr id="213" name="Google Shape;213;p28"/>
          <p:cNvGrpSpPr/>
          <p:nvPr/>
        </p:nvGrpSpPr>
        <p:grpSpPr>
          <a:xfrm rot="-481486">
            <a:off x="208520" y="3883655"/>
            <a:ext cx="1937555" cy="2473884"/>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grpSp>
        <p:nvGrpSpPr>
          <p:cNvPr id="242" name="Google Shape;242;p28"/>
          <p:cNvGrpSpPr/>
          <p:nvPr/>
        </p:nvGrpSpPr>
        <p:grpSpPr>
          <a:xfrm rot="-4176626">
            <a:off x="5847701" y="-1675037"/>
            <a:ext cx="496587" cy="3958336"/>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68" name="Google Shape;268;p28"/>
          <p:cNvGrpSpPr/>
          <p:nvPr/>
        </p:nvGrpSpPr>
        <p:grpSpPr>
          <a:xfrm rot="1273713">
            <a:off x="9946439" y="3622793"/>
            <a:ext cx="2614979" cy="1317556"/>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12" name="Google Shape;312;p28"/>
          <p:cNvGrpSpPr/>
          <p:nvPr/>
        </p:nvGrpSpPr>
        <p:grpSpPr>
          <a:xfrm rot="1799999">
            <a:off x="1790867" y="-1653400"/>
            <a:ext cx="1057544" cy="3300928"/>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sp>
        <p:nvSpPr>
          <p:cNvPr id="351" name="文本框 22">
            <a:extLst>
              <a:ext uri="{FF2B5EF4-FFF2-40B4-BE49-F238E27FC236}">
                <a16:creationId xmlns:a16="http://schemas.microsoft.com/office/drawing/2014/main" id="{AE8D1F71-9EDC-47E1-99E9-8F10D4C01BE6}"/>
              </a:ext>
            </a:extLst>
          </p:cNvPr>
          <p:cNvSpPr txBox="1"/>
          <p:nvPr/>
        </p:nvSpPr>
        <p:spPr>
          <a:xfrm>
            <a:off x="713918" y="1919996"/>
            <a:ext cx="10637828" cy="3703450"/>
          </a:xfrm>
          <a:prstGeom prst="rect">
            <a:avLst/>
          </a:prstGeom>
          <a:noFill/>
        </p:spPr>
        <p:txBody>
          <a:bodyPr wrap="square" rtlCol="0">
            <a:spAutoFit/>
          </a:bodyPr>
          <a:lstStyle/>
          <a:p>
            <a:pPr algn="dist" defTabSz="609585">
              <a:defRPr/>
            </a:pPr>
            <a:r>
              <a:rPr lang="en-US" altLang="zh-CN" sz="11733" b="1" kern="0" dirty="0">
                <a:solidFill>
                  <a:srgbClr val="002060"/>
                </a:solidFill>
                <a:effectLst>
                  <a:outerShdw blurRad="152400" dist="114300" dir="2700000" algn="tl">
                    <a:srgbClr val="566D43">
                      <a:lumMod val="50000"/>
                      <a:alpha val="43000"/>
                    </a:srgbClr>
                  </a:outerShdw>
                </a:effectLst>
                <a:latin typeface="SVN-Transformer" pitchFamily="2" charset="0"/>
                <a:ea typeface="思源黑体 CN" panose="020B0500000000000000" pitchFamily="34" charset="-122"/>
              </a:rPr>
              <a:t>CHÀO TẠM BIỆT</a:t>
            </a:r>
            <a:endParaRPr lang="zh-CN" altLang="en-US" sz="11733" b="1" kern="0" dirty="0">
              <a:solidFill>
                <a:srgbClr val="002060"/>
              </a:solidFill>
              <a:effectLst>
                <a:outerShdw blurRad="152400" dist="114300" dir="2700000" algn="tl">
                  <a:srgbClr val="566D43">
                    <a:lumMod val="50000"/>
                    <a:alpha val="43000"/>
                  </a:srgbClr>
                </a:outerShdw>
              </a:effectLst>
              <a:latin typeface="SVN-Transformer" pitchFamily="2" charset="0"/>
              <a:ea typeface="思源黑体 CN" panose="020B0500000000000000" pitchFamily="34" charset="-122"/>
            </a:endParaRPr>
          </a:p>
        </p:txBody>
      </p:sp>
    </p:spTree>
    <p:extLst>
      <p:ext uri="{BB962C8B-B14F-4D97-AF65-F5344CB8AC3E}">
        <p14:creationId xmlns:p14="http://schemas.microsoft.com/office/powerpoint/2010/main" val="3159260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anim calcmode="lin" valueType="num">
                                      <p:cBhvr>
                                        <p:cTn id="8" dur="1000" fill="hold"/>
                                        <p:tgtEl>
                                          <p:spTgt spid="351"/>
                                        </p:tgtEl>
                                        <p:attrNameLst>
                                          <p:attrName>ppt_x</p:attrName>
                                        </p:attrNameLst>
                                      </p:cBhvr>
                                      <p:tavLst>
                                        <p:tav tm="0">
                                          <p:val>
                                            <p:strVal val="#ppt_x"/>
                                          </p:val>
                                        </p:tav>
                                        <p:tav tm="100000">
                                          <p:val>
                                            <p:strVal val="#ppt_x"/>
                                          </p:val>
                                        </p:tav>
                                      </p:tavLst>
                                    </p:anim>
                                    <p:anim calcmode="lin" valueType="num">
                                      <p:cBhvr>
                                        <p:cTn id="9" dur="1000" fill="hold"/>
                                        <p:tgtEl>
                                          <p:spTgt spid="3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794" b="97534" l="9839" r="89803">
                        <a14:backgroundMark x1="57782" y1="6726" x2="57782" y2="6726"/>
                        <a14:backgroundMark x1="55814" y1="7623" x2="55814" y2="7623"/>
                        <a14:backgroundMark x1="53846" y1="9193" x2="53846" y2="9193"/>
                        <a14:backgroundMark x1="52594" y1="9417" x2="52594" y2="9417"/>
                        <a14:backgroundMark x1="50447" y1="7848" x2="50447" y2="7848"/>
                        <a14:backgroundMark x1="51878" y1="6726" x2="51878" y2="6726"/>
                        <a14:backgroundMark x1="46154" y1="9417" x2="46154" y2="9417"/>
                        <a14:backgroundMark x1="47585" y1="6951" x2="47585" y2="6951"/>
                        <a14:backgroundMark x1="40966" y1="11211" x2="40966" y2="11211"/>
                        <a14:backgroundMark x1="41682" y1="8744" x2="41682" y2="8744"/>
                        <a14:backgroundMark x1="44544" y1="8744" x2="44544" y2="8744"/>
                        <a14:backgroundMark x1="38462" y1="10987" x2="38462" y2="10987"/>
                        <a14:backgroundMark x1="34526" y1="14574" x2="34526" y2="14574"/>
                        <a14:backgroundMark x1="36136" y1="10538" x2="36136" y2="10538"/>
                        <a14:backgroundMark x1="36136" y1="13453" x2="36136" y2="13453"/>
                        <a14:backgroundMark x1="32916" y1="19058" x2="32916" y2="19058"/>
                        <a14:backgroundMark x1="30411" y1="16368" x2="30411" y2="16368"/>
                        <a14:backgroundMark x1="32916" y1="13453" x2="32916" y2="13453"/>
                        <a14:backgroundMark x1="33631" y1="18386" x2="33631" y2="18386"/>
                        <a14:backgroundMark x1="28265" y1="22422" x2="28265" y2="22422"/>
                        <a14:backgroundMark x1="26476" y1="17265" x2="26476" y2="17265"/>
                        <a14:backgroundMark x1="27728" y1="18386" x2="27728" y2="18386"/>
                        <a14:backgroundMark x1="29696" y1="20404" x2="29696" y2="20404"/>
                        <a14:backgroundMark x1="31485" y1="22870" x2="31485" y2="22870"/>
                        <a14:backgroundMark x1="31843" y1="23094" x2="31843" y2="23991"/>
                        <a14:backgroundMark x1="31664" y1="26233" x2="31664" y2="26233"/>
                        <a14:backgroundMark x1="31664" y1="28475" x2="31664" y2="28475"/>
                        <a14:backgroundMark x1="31664" y1="29148" x2="31664" y2="30045"/>
                        <a14:backgroundMark x1="31664" y1="30942" x2="31664" y2="32511"/>
                        <a14:backgroundMark x1="31664" y1="32960" x2="31664" y2="32960"/>
                        <a14:backgroundMark x1="31664" y1="33184" x2="31664" y2="34081"/>
                        <a14:backgroundMark x1="32021" y1="34753" x2="32021" y2="34753"/>
                        <a14:backgroundMark x1="33631" y1="36996" x2="33631" y2="36996"/>
                        <a14:backgroundMark x1="33631" y1="37668" x2="33631" y2="37668"/>
                        <a14:backgroundMark x1="34168" y1="34753" x2="34168" y2="34753"/>
                        <a14:backgroundMark x1="27370" y1="28924" x2="27370" y2="28924"/>
                        <a14:backgroundMark x1="26118" y1="25112" x2="26118" y2="25112"/>
                        <a14:backgroundMark x1="23971" y1="25336" x2="23435" y2="26906"/>
                        <a14:backgroundMark x1="21646" y1="29148" x2="21646" y2="30493"/>
                        <a14:backgroundMark x1="21467" y1="31390" x2="21288" y2="32735"/>
                        <a14:backgroundMark x1="21109" y1="34978" x2="20930" y2="36323"/>
                        <a14:backgroundMark x1="20751" y1="36771" x2="20751" y2="36771"/>
                        <a14:backgroundMark x1="20394" y1="37892" x2="19499" y2="41480"/>
                        <a14:backgroundMark x1="18247" y1="42601" x2="18247" y2="42601"/>
                        <a14:backgroundMark x1="18247" y1="42601" x2="18247" y2="42601"/>
                        <a14:backgroundMark x1="18068" y1="42825" x2="18068" y2="44843"/>
                        <a14:backgroundMark x1="18068" y1="45067" x2="18068" y2="45067"/>
                        <a14:backgroundMark x1="18068" y1="46188" x2="18068" y2="48655"/>
                        <a14:backgroundMark x1="33274" y1="40359" x2="33274" y2="40359"/>
                        <a14:backgroundMark x1="20751" y1="54933" x2="20751" y2="54933"/>
                        <a14:backgroundMark x1="20572" y1="57175" x2="20572" y2="58296"/>
                        <a14:backgroundMark x1="20572" y1="58520" x2="20930" y2="59193"/>
                        <a14:backgroundMark x1="21467" y1="48430" x2="21467" y2="48430"/>
                        <a14:backgroundMark x1="21646" y1="48655" x2="22898" y2="51570"/>
                        <a14:backgroundMark x1="23256" y1="53363" x2="23435" y2="54036"/>
                        <a14:backgroundMark x1="23435" y1="54709" x2="23792" y2="55605"/>
                        <a14:backgroundMark x1="23077" y1="56502" x2="23077" y2="56502"/>
                        <a14:backgroundMark x1="26655" y1="52242" x2="26655" y2="52242"/>
                        <a14:backgroundMark x1="24150" y1="65471" x2="24150" y2="65471"/>
                        <a14:backgroundMark x1="24150" y1="65471" x2="24150" y2="65471"/>
                        <a14:backgroundMark x1="23256" y1="65919" x2="23256" y2="65919"/>
                        <a14:backgroundMark x1="27191" y1="58969" x2="27191" y2="58969"/>
                        <a14:backgroundMark x1="24150" y1="70628" x2="24150" y2="70628"/>
                        <a14:backgroundMark x1="27370" y1="69731" x2="27370" y2="69731"/>
                        <a14:backgroundMark x1="23614" y1="78251" x2="23614" y2="78251"/>
                        <a14:backgroundMark x1="28086" y1="81390" x2="28086" y2="81390"/>
                        <a14:backgroundMark x1="26834" y1="77803" x2="26834" y2="77803"/>
                        <a14:backgroundMark x1="26655" y1="82511" x2="26655" y2="82960"/>
                        <a14:backgroundMark x1="31306" y1="83632" x2="31306" y2="83632"/>
                        <a14:backgroundMark x1="29875" y1="79821" x2="29875" y2="79821"/>
                        <a14:backgroundMark x1="30411" y1="85874" x2="30411" y2="85874"/>
                        <a14:backgroundMark x1="83184" y1="36099" x2="83184" y2="36099"/>
                        <a14:backgroundMark x1="81932" y1="33184" x2="81932" y2="33184"/>
                        <a14:backgroundMark x1="83184" y1="31390" x2="83184" y2="31390"/>
                        <a14:backgroundMark x1="80501" y1="35874" x2="80501" y2="35874"/>
                        <a14:backgroundMark x1="85510" y1="43722" x2="85510" y2="44395"/>
                        <a14:backgroundMark x1="85510" y1="49552" x2="85510" y2="49552"/>
                        <a14:backgroundMark x1="85510" y1="54260" x2="85510" y2="54709"/>
                        <a14:backgroundMark x1="84794" y1="58072" x2="84794" y2="58072"/>
                        <a14:backgroundMark x1="83721" y1="59641" x2="83721" y2="59641"/>
                        <a14:backgroundMark x1="82648" y1="60987" x2="81932" y2="61659"/>
                        <a14:backgroundMark x1="80859" y1="62108" x2="80859" y2="62108"/>
                        <a14:backgroundMark x1="79606" y1="62332" x2="79606" y2="62332"/>
                        <a14:backgroundMark x1="73703" y1="61883" x2="73703" y2="61883"/>
                        <a14:backgroundMark x1="73524" y1="61883" x2="73524" y2="61883"/>
                        <a14:backgroundMark x1="77460" y1="60090" x2="77460" y2="60090"/>
                        <a14:backgroundMark x1="77460" y1="62780" x2="77460" y2="62780"/>
                        <a14:backgroundMark x1="77281" y1="63453" x2="77281" y2="63453"/>
                        <a14:backgroundMark x1="76208" y1="61435" x2="76208" y2="61435"/>
                        <a14:backgroundMark x1="76208" y1="61435" x2="76208" y2="61435"/>
                        <a14:backgroundMark x1="75134" y1="66368" x2="75134" y2="66368"/>
                        <a14:backgroundMark x1="75134" y1="66368" x2="75134" y2="67713"/>
                        <a14:backgroundMark x1="75850" y1="70628" x2="75850" y2="71076"/>
                        <a14:backgroundMark x1="75850" y1="71076" x2="75492" y2="72197"/>
                        <a14:backgroundMark x1="71914" y1="73767" x2="71914" y2="73767"/>
                        <a14:backgroundMark x1="71020" y1="74439" x2="71020" y2="74439"/>
                        <a14:backgroundMark x1="70841" y1="74664" x2="70662" y2="75112"/>
                        <a14:backgroundMark x1="70662" y1="75112" x2="70662" y2="75112"/>
                        <a14:backgroundMark x1="68157" y1="76906" x2="68157" y2="76906"/>
                        <a14:backgroundMark x1="66011" y1="78027" x2="66011" y2="78027"/>
                        <a14:backgroundMark x1="69589" y1="80717" x2="69589" y2="80717"/>
                        <a14:backgroundMark x1="69946" y1="81166" x2="71020" y2="81614"/>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77793" y="1609456"/>
            <a:ext cx="7099300" cy="5664200"/>
          </a:xfrm>
          <a:prstGeom prst="rect">
            <a:avLst/>
          </a:prstGeom>
        </p:spPr>
      </p:pic>
      <p:sp>
        <p:nvSpPr>
          <p:cNvPr id="4" name="Rounded Rectangular Callout 3"/>
          <p:cNvSpPr/>
          <p:nvPr/>
        </p:nvSpPr>
        <p:spPr>
          <a:xfrm>
            <a:off x="3844278" y="685361"/>
            <a:ext cx="8068753" cy="1848191"/>
          </a:xfrm>
          <a:prstGeom prst="wedgeRoundRectCallout">
            <a:avLst>
              <a:gd name="adj1" fmla="val -47910"/>
              <a:gd name="adj2" fmla="val 90566"/>
              <a:gd name="adj3" fmla="val 16667"/>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333" dirty="0">
                <a:solidFill>
                  <a:schemeClr val="tx1"/>
                </a:solidFill>
                <a:latin typeface="#9Slide03 AmpleSoft Bold" pitchFamily="2" charset="0"/>
              </a:rPr>
              <a:t>Nhiệm vụ 1: </a:t>
            </a:r>
            <a:r>
              <a:rPr lang="vi-VN" sz="5333" dirty="0">
                <a:solidFill>
                  <a:schemeClr val="bg1"/>
                </a:solidFill>
                <a:latin typeface="#9Slide03 AmpleSoft Bold" pitchFamily="2" charset="0"/>
              </a:rPr>
              <a:t>Chuẩn bị máy làm bánh</a:t>
            </a:r>
            <a:endParaRPr lang="en-US" sz="5333" dirty="0">
              <a:solidFill>
                <a:schemeClr val="bg1"/>
              </a:solidFill>
              <a:latin typeface="#9Slide03 AmpleSoft Bold" pitchFamily="2" charset="0"/>
            </a:endParaRPr>
          </a:p>
        </p:txBody>
      </p:sp>
    </p:spTree>
    <p:extLst>
      <p:ext uri="{BB962C8B-B14F-4D97-AF65-F5344CB8AC3E}">
        <p14:creationId xmlns:p14="http://schemas.microsoft.com/office/powerpoint/2010/main" val="3881786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68" name="Google Shape;359;p27"/>
          <p:cNvSpPr/>
          <p:nvPr/>
        </p:nvSpPr>
        <p:spPr>
          <a:xfrm rot="-6800404">
            <a:off x="3087559" y="-1515613"/>
            <a:ext cx="6771136" cy="9850476"/>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chemeClr val="accent3">
              <a:lumMod val="90000"/>
            </a:schemeClr>
          </a:solidFill>
          <a:ln>
            <a:noFill/>
          </a:ln>
          <a:effectLst>
            <a:outerShdw blurRad="57150" dist="19050" dir="5400000" algn="bl" rotWithShape="0">
              <a:srgbClr val="000000">
                <a:alpha val="29800"/>
              </a:srgbClr>
            </a:outerShdw>
          </a:effectLst>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69" name="Google Shape;387;p27"/>
          <p:cNvSpPr txBox="1">
            <a:spLocks noGrp="1"/>
          </p:cNvSpPr>
          <p:nvPr>
            <p:ph type="subTitle" idx="1"/>
          </p:nvPr>
        </p:nvSpPr>
        <p:spPr>
          <a:xfrm>
            <a:off x="2819863" y="2175589"/>
            <a:ext cx="9275043" cy="614904"/>
          </a:xfrm>
          <a:prstGeom prst="rect">
            <a:avLst/>
          </a:prstGeom>
          <a:noFill/>
          <a:ln>
            <a:noFill/>
          </a:ln>
        </p:spPr>
        <p:txBody>
          <a:bodyPr spcFirstLastPara="1" vert="horz" wrap="square" lIns="162533" tIns="162533" rIns="162533" bIns="162533" rtlCol="0" anchor="t" anchorCtr="0">
            <a:noAutofit/>
          </a:bodyPr>
          <a:lstStyle/>
          <a:p>
            <a:pPr marL="0" indent="0">
              <a:lnSpc>
                <a:spcPct val="115000"/>
              </a:lnSpc>
              <a:spcAft>
                <a:spcPts val="2800"/>
              </a:spcAft>
              <a:buSzPts val="3600"/>
            </a:pPr>
            <a:r>
              <a:rPr lang="en" sz="10666" dirty="0">
                <a:solidFill>
                  <a:srgbClr val="002060"/>
                </a:solidFill>
                <a:latin typeface="#9Slide03 IcielPanton Black" pitchFamily="2" charset="0"/>
              </a:rPr>
              <a:t>KHÁM PHÁ</a:t>
            </a:r>
            <a:endParaRPr sz="10666" dirty="0">
              <a:solidFill>
                <a:srgbClr val="002060"/>
              </a:solidFill>
              <a:latin typeface="#9Slide03 IcielPanton Black" pitchFamily="2" charset="0"/>
            </a:endParaRPr>
          </a:p>
        </p:txBody>
      </p:sp>
      <p:grpSp>
        <p:nvGrpSpPr>
          <p:cNvPr id="70" name="Google Shape;360;p27"/>
          <p:cNvGrpSpPr/>
          <p:nvPr/>
        </p:nvGrpSpPr>
        <p:grpSpPr>
          <a:xfrm rot="2112144">
            <a:off x="1437917" y="5089881"/>
            <a:ext cx="3373161" cy="772751"/>
            <a:chOff x="5438339" y="233749"/>
            <a:chExt cx="5585545" cy="1279581"/>
          </a:xfrm>
        </p:grpSpPr>
        <p:sp>
          <p:nvSpPr>
            <p:cNvPr id="71" name="Google Shape;361;p27"/>
            <p:cNvSpPr/>
            <p:nvPr/>
          </p:nvSpPr>
          <p:spPr>
            <a:xfrm>
              <a:off x="5438339" y="233749"/>
              <a:ext cx="5585545" cy="1279581"/>
            </a:xfrm>
            <a:custGeom>
              <a:avLst/>
              <a:gdLst/>
              <a:ahLst/>
              <a:cxnLst/>
              <a:rect l="l" t="t" r="r" b="b"/>
              <a:pathLst>
                <a:path w="5585545" h="1279581" extrusionOk="0">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90320" y="635269"/>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chemeClr val="accent3"/>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2" name="Google Shape;362;p27"/>
            <p:cNvSpPr/>
            <p:nvPr/>
          </p:nvSpPr>
          <p:spPr>
            <a:xfrm>
              <a:off x="6151773" y="1267163"/>
              <a:ext cx="87247" cy="89542"/>
            </a:xfrm>
            <a:custGeom>
              <a:avLst/>
              <a:gdLst/>
              <a:ahLst/>
              <a:cxnLst/>
              <a:rect l="l" t="t" r="r" b="b"/>
              <a:pathLst>
                <a:path w="87247" h="89542" extrusionOk="0">
                  <a:moveTo>
                    <a:pt x="41719" y="0"/>
                  </a:moveTo>
                  <a:cubicBezTo>
                    <a:pt x="-16384" y="0"/>
                    <a:pt x="-12574" y="89535"/>
                    <a:pt x="45529" y="89535"/>
                  </a:cubicBezTo>
                  <a:cubicBezTo>
                    <a:pt x="103631" y="90488"/>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3" name="Google Shape;363;p27"/>
            <p:cNvSpPr/>
            <p:nvPr/>
          </p:nvSpPr>
          <p:spPr>
            <a:xfrm>
              <a:off x="6754706" y="923311"/>
              <a:ext cx="86533" cy="89535"/>
            </a:xfrm>
            <a:custGeom>
              <a:avLst/>
              <a:gdLst/>
              <a:ahLst/>
              <a:cxnLst/>
              <a:rect l="l" t="t" r="r" b="b"/>
              <a:pathLst>
                <a:path w="86533" h="89535" extrusionOk="0">
                  <a:moveTo>
                    <a:pt x="41719" y="0"/>
                  </a:moveTo>
                  <a:cubicBezTo>
                    <a:pt x="-16384" y="0"/>
                    <a:pt x="-12574" y="89535"/>
                    <a:pt x="45529" y="89535"/>
                  </a:cubicBezTo>
                  <a:cubicBezTo>
                    <a:pt x="102679" y="89535"/>
                    <a:pt x="98869"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4" name="Google Shape;364;p27"/>
            <p:cNvSpPr/>
            <p:nvPr/>
          </p:nvSpPr>
          <p:spPr>
            <a:xfrm>
              <a:off x="6287981" y="506116"/>
              <a:ext cx="86879" cy="89542"/>
            </a:xfrm>
            <a:custGeom>
              <a:avLst/>
              <a:gdLst/>
              <a:ahLst/>
              <a:cxnLst/>
              <a:rect l="l" t="t" r="r" b="b"/>
              <a:pathLst>
                <a:path w="86879" h="89542" extrusionOk="0">
                  <a:moveTo>
                    <a:pt x="41719" y="0"/>
                  </a:moveTo>
                  <a:cubicBezTo>
                    <a:pt x="-16384" y="0"/>
                    <a:pt x="-12574" y="89535"/>
                    <a:pt x="45529" y="89535"/>
                  </a:cubicBezTo>
                  <a:cubicBezTo>
                    <a:pt x="102679" y="90487"/>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5" name="Google Shape;365;p27"/>
            <p:cNvSpPr/>
            <p:nvPr/>
          </p:nvSpPr>
          <p:spPr>
            <a:xfrm>
              <a:off x="7370021" y="438488"/>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6" name="Google Shape;366;p27"/>
            <p:cNvSpPr/>
            <p:nvPr/>
          </p:nvSpPr>
          <p:spPr>
            <a:xfrm>
              <a:off x="7397643" y="1330980"/>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7" name="Google Shape;367;p27"/>
            <p:cNvSpPr/>
            <p:nvPr/>
          </p:nvSpPr>
          <p:spPr>
            <a:xfrm>
              <a:off x="8135831" y="918548"/>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8" name="Google Shape;368;p27"/>
            <p:cNvSpPr/>
            <p:nvPr/>
          </p:nvSpPr>
          <p:spPr>
            <a:xfrm>
              <a:off x="8729238" y="415628"/>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79" name="Google Shape;369;p27"/>
            <p:cNvSpPr/>
            <p:nvPr/>
          </p:nvSpPr>
          <p:spPr>
            <a:xfrm>
              <a:off x="8824488" y="1317646"/>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0" name="Google Shape;370;p27"/>
            <p:cNvSpPr/>
            <p:nvPr/>
          </p:nvSpPr>
          <p:spPr>
            <a:xfrm>
              <a:off x="9526481" y="882353"/>
              <a:ext cx="87247" cy="89535"/>
            </a:xfrm>
            <a:custGeom>
              <a:avLst/>
              <a:gdLst/>
              <a:ahLst/>
              <a:cxnLst/>
              <a:rect l="l" t="t" r="r" b="b"/>
              <a:pathLst>
                <a:path w="87247" h="89535"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1" name="Google Shape;371;p27"/>
            <p:cNvSpPr/>
            <p:nvPr/>
          </p:nvSpPr>
          <p:spPr>
            <a:xfrm>
              <a:off x="10134176" y="443251"/>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sp>
          <p:nvSpPr>
            <p:cNvPr id="82" name="Google Shape;372;p27"/>
            <p:cNvSpPr/>
            <p:nvPr/>
          </p:nvSpPr>
          <p:spPr>
            <a:xfrm>
              <a:off x="10233236" y="1312883"/>
              <a:ext cx="87247" cy="89534"/>
            </a:xfrm>
            <a:custGeom>
              <a:avLst/>
              <a:gdLst/>
              <a:ahLst/>
              <a:cxnLst/>
              <a:rect l="l" t="t" r="r" b="b"/>
              <a:pathLst>
                <a:path w="87247" h="89534" extrusionOk="0">
                  <a:moveTo>
                    <a:pt x="41719" y="0"/>
                  </a:moveTo>
                  <a:cubicBezTo>
                    <a:pt x="-16384" y="0"/>
                    <a:pt x="-12574" y="89535"/>
                    <a:pt x="45529" y="89535"/>
                  </a:cubicBezTo>
                  <a:cubicBezTo>
                    <a:pt x="103631" y="89535"/>
                    <a:pt x="99821" y="0"/>
                    <a:pt x="41719" y="0"/>
                  </a:cubicBezTo>
                  <a:close/>
                </a:path>
              </a:pathLst>
            </a:custGeom>
            <a:solidFill>
              <a:srgbClr val="FFFFFF"/>
            </a:solidFill>
            <a:ln>
              <a:noFill/>
            </a:ln>
          </p:spPr>
          <p:txBody>
            <a:bodyPr spcFirstLastPara="1" wrap="square" lIns="121900" tIns="60933" rIns="121900" bIns="60933" anchor="ctr" anchorCtr="0">
              <a:noAutofit/>
            </a:bodyPr>
            <a:lstStyle/>
            <a:p>
              <a:endParaRPr sz="1867">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31"/>
          <p:cNvGrpSpPr/>
          <p:nvPr/>
        </p:nvGrpSpPr>
        <p:grpSpPr>
          <a:xfrm>
            <a:off x="767209" y="984323"/>
            <a:ext cx="11028464" cy="5451128"/>
            <a:chOff x="254503" y="268253"/>
            <a:chExt cx="8513996" cy="4594800"/>
          </a:xfrm>
        </p:grpSpPr>
        <p:sp>
          <p:nvSpPr>
            <p:cNvPr id="406" name="Google Shape;406;p31"/>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07" name="Google Shape;407;p31"/>
            <p:cNvSpPr/>
            <p:nvPr/>
          </p:nvSpPr>
          <p:spPr>
            <a:xfrm rot="5400000">
              <a:off x="8024948" y="4119478"/>
              <a:ext cx="814200" cy="6729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10" name="Google Shape;410;p31"/>
          <p:cNvGrpSpPr/>
          <p:nvPr/>
        </p:nvGrpSpPr>
        <p:grpSpPr>
          <a:xfrm rot="1273802">
            <a:off x="773157" y="4884053"/>
            <a:ext cx="2330923" cy="1174396"/>
            <a:chOff x="782606" y="3568534"/>
            <a:chExt cx="1748256" cy="880829"/>
          </a:xfrm>
        </p:grpSpPr>
        <p:sp>
          <p:nvSpPr>
            <p:cNvPr id="411" name="Google Shape;411;p31"/>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2" name="Google Shape;412;p31"/>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3" name="Google Shape;413;p31"/>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4" name="Google Shape;414;p31"/>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5" name="Google Shape;415;p31"/>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6" name="Google Shape;416;p31"/>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7" name="Google Shape;417;p31"/>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8" name="Google Shape;418;p31"/>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9" name="Google Shape;419;p31"/>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0" name="Google Shape;420;p31"/>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1" name="Google Shape;421;p31"/>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2" name="Google Shape;422;p31"/>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3" name="Google Shape;423;p31"/>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4" name="Google Shape;424;p31"/>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5" name="Google Shape;425;p31"/>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6" name="Google Shape;426;p31"/>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7" name="Google Shape;427;p31"/>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8" name="Google Shape;428;p31"/>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9" name="Google Shape;429;p31"/>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30" name="Google Shape;430;p31"/>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31" name="Google Shape;431;p31"/>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32" name="Google Shape;432;p31"/>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33" name="Google Shape;433;p31"/>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4" name="Google Shape;434;p31"/>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5" name="Google Shape;435;p31"/>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6" name="Google Shape;436;p31"/>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7" name="Google Shape;437;p31"/>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8" name="Google Shape;438;p31"/>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9" name="Google Shape;439;p31"/>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0" name="Google Shape;440;p31"/>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1" name="Google Shape;441;p31"/>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2" name="Google Shape;442;p31"/>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3" name="Google Shape;443;p31"/>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4" name="Google Shape;444;p31"/>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5" name="Google Shape;445;p31"/>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6" name="Google Shape;446;p31"/>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7" name="Google Shape;447;p31"/>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8" name="Google Shape;448;p31"/>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9" name="Google Shape;449;p31"/>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50" name="Google Shape;450;p31"/>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51" name="Google Shape;451;p31"/>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52" name="Google Shape;452;p31"/>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53" name="Google Shape;453;p31"/>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mc:AlternateContent xmlns:mc="http://schemas.openxmlformats.org/markup-compatibility/2006">
        <mc:Choice xmlns:a14="http://schemas.microsoft.com/office/drawing/2010/main" Requires="a14">
          <p:sp>
            <p:nvSpPr>
              <p:cNvPr id="52" name="Title 1"/>
              <p:cNvSpPr txBox="1">
                <a:spLocks/>
              </p:cNvSpPr>
              <p:nvPr/>
            </p:nvSpPr>
            <p:spPr>
              <a:xfrm>
                <a:off x="996582" y="1307227"/>
                <a:ext cx="10570951" cy="2795237"/>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erriweather Sans"/>
                  <a:buNone/>
                  <a:defRPr sz="4500" b="1" i="0" u="none" strike="noStrike" cap="none">
                    <a:solidFill>
                      <a:schemeClr val="lt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pPr algn="just"/>
                <a:r>
                  <a:rPr lang="en-US" sz="4267" i="1" u="sng" dirty="0">
                    <a:solidFill>
                      <a:schemeClr val="tx1">
                        <a:lumMod val="95000"/>
                        <a:lumOff val="5000"/>
                      </a:schemeClr>
                    </a:solidFill>
                    <a:latin typeface="Times New Roman" panose="02020603050405020304" pitchFamily="18" charset="0"/>
                    <a:cs typeface="Times New Roman" panose="02020603050405020304" pitchFamily="18" charset="0"/>
                  </a:rPr>
                  <a:t>Ví </a:t>
                </a:r>
                <a:r>
                  <a:rPr lang="en-US" sz="4267" i="1" u="sng"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267" i="1" dirty="0">
                    <a:solidFill>
                      <a:schemeClr val="tx1">
                        <a:lumMod val="95000"/>
                        <a:lumOff val="5000"/>
                      </a:schemeClr>
                    </a:solidFill>
                    <a:latin typeface="Times New Roman" panose="02020603050405020304" pitchFamily="18" charset="0"/>
                    <a:cs typeface="Times New Roman" panose="02020603050405020304" pitchFamily="18" charset="0"/>
                  </a:rPr>
                  <a:t>Nam</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tô</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màu</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267" i="1">
                            <a:solidFill>
                              <a:schemeClr val="tx1">
                                <a:lumMod val="95000"/>
                                <a:lumOff val="5000"/>
                              </a:schemeClr>
                            </a:solidFill>
                            <a:latin typeface="Cambria Math" panose="02040503050406030204" pitchFamily="18" charset="0"/>
                          </a:rPr>
                        </m:ctrlPr>
                      </m:fPr>
                      <m:num>
                        <m:r>
                          <a:rPr lang="en-US" sz="4267" i="1">
                            <a:solidFill>
                              <a:schemeClr val="tx1">
                                <a:lumMod val="95000"/>
                                <a:lumOff val="5000"/>
                              </a:schemeClr>
                            </a:solidFill>
                            <a:latin typeface="Cambria Math"/>
                          </a:rPr>
                          <m:t>𝟐</m:t>
                        </m:r>
                      </m:num>
                      <m:den>
                        <m:r>
                          <a:rPr lang="en-US" sz="4267" i="1">
                            <a:solidFill>
                              <a:schemeClr val="tx1">
                                <a:lumMod val="95000"/>
                                <a:lumOff val="5000"/>
                              </a:schemeClr>
                            </a:solidFill>
                            <a:latin typeface="Cambria Math"/>
                          </a:rPr>
                          <m:t>𝟑</m:t>
                        </m:r>
                      </m:den>
                    </m:f>
                  </m:oMath>
                </a14:m>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băng</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267" i="1" dirty="0">
                    <a:solidFill>
                      <a:schemeClr val="tx1">
                        <a:lumMod val="95000"/>
                        <a:lumOff val="5000"/>
                      </a:schemeClr>
                    </a:solidFill>
                    <a:latin typeface="Times New Roman" panose="02020603050405020304" pitchFamily="18" charset="0"/>
                    <a:cs typeface="Times New Roman" panose="02020603050405020304" pitchFamily="18" charset="0"/>
                  </a:rPr>
                  <a:t>Long</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tô</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màu</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267" i="1">
                            <a:solidFill>
                              <a:schemeClr val="tx1">
                                <a:lumMod val="95000"/>
                                <a:lumOff val="5000"/>
                              </a:schemeClr>
                            </a:solidFill>
                            <a:latin typeface="Cambria Math" panose="02040503050406030204" pitchFamily="18" charset="0"/>
                          </a:rPr>
                        </m:ctrlPr>
                      </m:fPr>
                      <m:num>
                        <m:r>
                          <a:rPr lang="en-US" sz="4267" i="1">
                            <a:solidFill>
                              <a:schemeClr val="tx1">
                                <a:lumMod val="95000"/>
                                <a:lumOff val="5000"/>
                              </a:schemeClr>
                            </a:solidFill>
                            <a:latin typeface="Cambria Math"/>
                          </a:rPr>
                          <m:t>𝟑</m:t>
                        </m:r>
                      </m:num>
                      <m:den>
                        <m:r>
                          <a:rPr lang="en-US" sz="4267" i="1">
                            <a:solidFill>
                              <a:schemeClr val="tx1">
                                <a:lumMod val="95000"/>
                                <a:lumOff val="5000"/>
                              </a:schemeClr>
                            </a:solidFill>
                            <a:latin typeface="Cambria Math"/>
                          </a:rPr>
                          <m:t>𝟒</m:t>
                        </m:r>
                      </m:den>
                    </m:f>
                  </m:oMath>
                </a14:m>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băng</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so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sánh</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tô</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màu</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267" i="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267"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mc:Choice>
        <mc:Fallback>
          <p:sp>
            <p:nvSpPr>
              <p:cNvPr id="52" name="Title 1"/>
              <p:cNvSpPr txBox="1">
                <a:spLocks noRot="1" noChangeAspect="1" noMove="1" noResize="1" noEditPoints="1" noAdjustHandles="1" noChangeArrowheads="1" noChangeShapeType="1" noTextEdit="1"/>
              </p:cNvSpPr>
              <p:nvPr/>
            </p:nvSpPr>
            <p:spPr>
              <a:xfrm>
                <a:off x="996582" y="1307227"/>
                <a:ext cx="10570951" cy="2795237"/>
              </a:xfrm>
              <a:prstGeom prst="rect">
                <a:avLst/>
              </a:prstGeom>
              <a:blipFill>
                <a:blip r:embed="rId3"/>
                <a:stretch>
                  <a:fillRect l="-610"/>
                </a:stretch>
              </a:blip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Content Placeholder 2"/>
              <p:cNvSpPr txBox="1">
                <a:spLocks/>
              </p:cNvSpPr>
              <p:nvPr/>
            </p:nvSpPr>
            <p:spPr>
              <a:xfrm>
                <a:off x="2248807" y="4878798"/>
                <a:ext cx="8786709" cy="19845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Lato"/>
                  <a:buNone/>
                  <a:defRPr sz="16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2pPr>
                <a:lvl3pPr marL="1371600" marR="0" lvl="2"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3pPr>
                <a:lvl4pPr marL="1828800" marR="0" lvl="3"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4pPr>
                <a:lvl5pPr marL="2286000" marR="0" lvl="4"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5pPr>
                <a:lvl6pPr marL="2743200" marR="0" lvl="5"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6pPr>
                <a:lvl7pPr marL="3200400" marR="0" lvl="6"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7pPr>
                <a:lvl8pPr marL="3657600" marR="0" lvl="7" indent="-317500" algn="ctr" rtl="0">
                  <a:lnSpc>
                    <a:spcPct val="100000"/>
                  </a:lnSpc>
                  <a:spcBef>
                    <a:spcPts val="1600"/>
                  </a:spcBef>
                  <a:spcAft>
                    <a:spcPts val="0"/>
                  </a:spcAft>
                  <a:buClr>
                    <a:schemeClr val="lt1"/>
                  </a:buClr>
                  <a:buSzPts val="1400"/>
                  <a:buFont typeface="Lato"/>
                  <a:buNone/>
                  <a:defRPr sz="1400" b="0" i="0" u="none" strike="noStrike" cap="none">
                    <a:solidFill>
                      <a:schemeClr val="lt1"/>
                    </a:solidFill>
                    <a:latin typeface="Lato"/>
                    <a:ea typeface="Lato"/>
                    <a:cs typeface="Lato"/>
                    <a:sym typeface="Lato"/>
                  </a:defRPr>
                </a:lvl8pPr>
                <a:lvl9pPr marL="4114800" marR="0" lvl="8" indent="-317500" algn="ctr" rtl="0">
                  <a:lnSpc>
                    <a:spcPct val="100000"/>
                  </a:lnSpc>
                  <a:spcBef>
                    <a:spcPts val="1600"/>
                  </a:spcBef>
                  <a:spcAft>
                    <a:spcPts val="1600"/>
                  </a:spcAft>
                  <a:buClr>
                    <a:schemeClr val="lt1"/>
                  </a:buClr>
                  <a:buSzPts val="1400"/>
                  <a:buFont typeface="Lato"/>
                  <a:buNone/>
                  <a:defRPr sz="1400" b="0" i="0" u="none" strike="noStrike" cap="none">
                    <a:solidFill>
                      <a:schemeClr val="lt1"/>
                    </a:solidFill>
                    <a:latin typeface="Lato"/>
                    <a:ea typeface="Lato"/>
                    <a:cs typeface="Lato"/>
                    <a:sym typeface="Lato"/>
                  </a:defRPr>
                </a:lvl9pPr>
              </a:lstStyle>
              <a:p>
                <a:pPr marL="0" indent="0"/>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So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sánh</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solidFill>
                              <a:schemeClr val="tx1">
                                <a:lumMod val="95000"/>
                                <a:lumOff val="5000"/>
                              </a:schemeClr>
                            </a:solidFill>
                            <a:latin typeface="Cambria Math" panose="02040503050406030204" pitchFamily="18" charset="0"/>
                          </a:rPr>
                        </m:ctrlPr>
                      </m:fPr>
                      <m:num>
                        <m:r>
                          <a:rPr lang="en-US" sz="4800" b="1" i="1">
                            <a:solidFill>
                              <a:schemeClr val="tx1">
                                <a:lumMod val="95000"/>
                                <a:lumOff val="5000"/>
                              </a:schemeClr>
                            </a:solidFill>
                            <a:latin typeface="Cambria Math"/>
                          </a:rPr>
                          <m:t>𝟐</m:t>
                        </m:r>
                      </m:num>
                      <m:den>
                        <m:r>
                          <a:rPr lang="en-US" sz="4800" b="1" i="1">
                            <a:solidFill>
                              <a:schemeClr val="tx1">
                                <a:lumMod val="95000"/>
                                <a:lumOff val="5000"/>
                              </a:schemeClr>
                            </a:solidFill>
                            <a:latin typeface="Cambria Math"/>
                          </a:rPr>
                          <m:t>𝟑</m:t>
                        </m:r>
                      </m:den>
                    </m:f>
                  </m:oMath>
                </a14:m>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b="1" i="1">
                            <a:solidFill>
                              <a:schemeClr val="tx1">
                                <a:lumMod val="95000"/>
                                <a:lumOff val="5000"/>
                              </a:schemeClr>
                            </a:solidFill>
                            <a:latin typeface="Cambria Math" panose="02040503050406030204" pitchFamily="18" charset="0"/>
                          </a:rPr>
                        </m:ctrlPr>
                      </m:fPr>
                      <m:num>
                        <m:r>
                          <a:rPr lang="en-US" sz="4800" b="1" i="1">
                            <a:solidFill>
                              <a:schemeClr val="tx1">
                                <a:lumMod val="95000"/>
                                <a:lumOff val="5000"/>
                              </a:schemeClr>
                            </a:solidFill>
                            <a:latin typeface="Cambria Math"/>
                          </a:rPr>
                          <m:t>𝟑</m:t>
                        </m:r>
                      </m:num>
                      <m:den>
                        <m:r>
                          <a:rPr lang="en-US" sz="4800" b="1" i="1">
                            <a:solidFill>
                              <a:schemeClr val="tx1">
                                <a:lumMod val="95000"/>
                                <a:lumOff val="5000"/>
                              </a:schemeClr>
                            </a:solidFill>
                            <a:latin typeface="Cambria Math"/>
                          </a:rPr>
                          <m:t>𝟒</m:t>
                        </m:r>
                      </m:den>
                    </m:f>
                  </m:oMath>
                </a14:m>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54" name="Content Placeholder 2"/>
              <p:cNvSpPr txBox="1">
                <a:spLocks noRot="1" noChangeAspect="1" noMove="1" noResize="1" noEditPoints="1" noAdjustHandles="1" noChangeArrowheads="1" noChangeShapeType="1" noTextEdit="1"/>
              </p:cNvSpPr>
              <p:nvPr/>
            </p:nvSpPr>
            <p:spPr>
              <a:xfrm>
                <a:off x="2248807" y="4878798"/>
                <a:ext cx="8786709" cy="1984533"/>
              </a:xfrm>
              <a:prstGeom prst="rect">
                <a:avLst/>
              </a:prstGeom>
              <a:blipFill>
                <a:blip r:embed="rId4"/>
                <a:stretch>
                  <a:fillRect/>
                </a:stretch>
              </a:blipFill>
              <a:ln>
                <a:no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wipe(left)">
                                      <p:cBhvr>
                                        <p:cTn id="7"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32"/>
          <p:cNvGrpSpPr/>
          <p:nvPr/>
        </p:nvGrpSpPr>
        <p:grpSpPr>
          <a:xfrm>
            <a:off x="156789" y="490769"/>
            <a:ext cx="11815195" cy="6082267"/>
            <a:chOff x="254503" y="268253"/>
            <a:chExt cx="8511300" cy="4594800"/>
          </a:xfrm>
        </p:grpSpPr>
        <p:sp>
          <p:nvSpPr>
            <p:cNvPr id="459" name="Google Shape;459;p3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60" name="Google Shape;460;p32"/>
            <p:cNvSpPr/>
            <p:nvPr/>
          </p:nvSpPr>
          <p:spPr>
            <a:xfrm rot="5400000">
              <a:off x="7962550" y="4060577"/>
              <a:ext cx="825900" cy="7764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64" name="Google Shape;464;p32"/>
          <p:cNvGrpSpPr/>
          <p:nvPr/>
        </p:nvGrpSpPr>
        <p:grpSpPr>
          <a:xfrm>
            <a:off x="10292314" y="4163227"/>
            <a:ext cx="1743892" cy="2629572"/>
            <a:chOff x="142447" y="2080008"/>
            <a:chExt cx="1644513" cy="2819995"/>
          </a:xfrm>
        </p:grpSpPr>
        <p:sp>
          <p:nvSpPr>
            <p:cNvPr id="465" name="Google Shape;465;p32"/>
            <p:cNvSpPr/>
            <p:nvPr/>
          </p:nvSpPr>
          <p:spPr>
            <a:xfrm>
              <a:off x="569746" y="3005050"/>
              <a:ext cx="1122900" cy="1642500"/>
            </a:xfrm>
            <a:prstGeom prst="roundRect">
              <a:avLst>
                <a:gd name="adj" fmla="val 12662"/>
              </a:avLst>
            </a:prstGeom>
            <a:solidFill>
              <a:schemeClr val="lt2"/>
            </a:solidFill>
            <a:ln w="9525" cap="flat" cmpd="sng">
              <a:solidFill>
                <a:schemeClr val="dk2"/>
              </a:solidFill>
              <a:prstDash val="solid"/>
              <a:round/>
              <a:headEnd type="none" w="sm" len="sm"/>
              <a:tailEnd type="none" w="sm" len="sm"/>
            </a:ln>
            <a:effectLst>
              <a:outerShdw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grpSp>
          <p:nvGrpSpPr>
            <p:cNvPr id="466" name="Google Shape;466;p32"/>
            <p:cNvGrpSpPr/>
            <p:nvPr/>
          </p:nvGrpSpPr>
          <p:grpSpPr>
            <a:xfrm>
              <a:off x="142447" y="2080008"/>
              <a:ext cx="1644513" cy="2819995"/>
              <a:chOff x="3695625" y="535000"/>
              <a:chExt cx="1415975" cy="2428100"/>
            </a:xfrm>
          </p:grpSpPr>
          <p:sp>
            <p:nvSpPr>
              <p:cNvPr id="467" name="Google Shape;467;p32"/>
              <p:cNvSpPr/>
              <p:nvPr/>
            </p:nvSpPr>
            <p:spPr>
              <a:xfrm>
                <a:off x="4055500" y="1334675"/>
                <a:ext cx="975150" cy="1585200"/>
              </a:xfrm>
              <a:custGeom>
                <a:avLst/>
                <a:gdLst/>
                <a:ahLst/>
                <a:cxnLst/>
                <a:rect l="l" t="t" r="r" b="b"/>
                <a:pathLst>
                  <a:path w="39006" h="63408" extrusionOk="0">
                    <a:moveTo>
                      <a:pt x="19503" y="1"/>
                    </a:moveTo>
                    <a:cubicBezTo>
                      <a:pt x="9751" y="1"/>
                      <a:pt x="0" y="1361"/>
                      <a:pt x="0" y="4081"/>
                    </a:cubicBezTo>
                    <a:lnTo>
                      <a:pt x="0" y="58219"/>
                    </a:lnTo>
                    <a:lnTo>
                      <a:pt x="72" y="58219"/>
                    </a:lnTo>
                    <a:cubicBezTo>
                      <a:pt x="72" y="61678"/>
                      <a:pt x="9787" y="63407"/>
                      <a:pt x="19503" y="63407"/>
                    </a:cubicBezTo>
                    <a:cubicBezTo>
                      <a:pt x="29218" y="63407"/>
                      <a:pt x="38934" y="61678"/>
                      <a:pt x="38934" y="58219"/>
                    </a:cubicBezTo>
                    <a:lnTo>
                      <a:pt x="39005" y="58219"/>
                    </a:lnTo>
                    <a:lnTo>
                      <a:pt x="39005" y="4081"/>
                    </a:lnTo>
                    <a:cubicBezTo>
                      <a:pt x="39005" y="1361"/>
                      <a:pt x="29254" y="1"/>
                      <a:pt x="19503" y="1"/>
                    </a:cubicBezTo>
                    <a:close/>
                  </a:path>
                </a:pathLst>
              </a:custGeom>
              <a:solidFill>
                <a:srgbClr val="496697"/>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68" name="Google Shape;468;p32"/>
              <p:cNvSpPr/>
              <p:nvPr/>
            </p:nvSpPr>
            <p:spPr>
              <a:xfrm>
                <a:off x="4106700" y="1374200"/>
                <a:ext cx="872750" cy="168500"/>
              </a:xfrm>
              <a:custGeom>
                <a:avLst/>
                <a:gdLst/>
                <a:ahLst/>
                <a:cxnLst/>
                <a:rect l="l" t="t" r="r" b="b"/>
                <a:pathLst>
                  <a:path w="34910" h="6740" extrusionOk="0">
                    <a:moveTo>
                      <a:pt x="17455" y="0"/>
                    </a:moveTo>
                    <a:cubicBezTo>
                      <a:pt x="7822" y="0"/>
                      <a:pt x="0" y="1512"/>
                      <a:pt x="0" y="3370"/>
                    </a:cubicBezTo>
                    <a:cubicBezTo>
                      <a:pt x="0" y="5227"/>
                      <a:pt x="7822" y="6739"/>
                      <a:pt x="17455" y="6739"/>
                    </a:cubicBezTo>
                    <a:cubicBezTo>
                      <a:pt x="27099" y="6739"/>
                      <a:pt x="34909" y="5227"/>
                      <a:pt x="34909" y="3370"/>
                    </a:cubicBezTo>
                    <a:cubicBezTo>
                      <a:pt x="34909" y="1512"/>
                      <a:pt x="27099" y="0"/>
                      <a:pt x="1745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69" name="Google Shape;469;p32"/>
              <p:cNvSpPr/>
              <p:nvPr/>
            </p:nvSpPr>
            <p:spPr>
              <a:xfrm>
                <a:off x="4236475" y="1255125"/>
                <a:ext cx="380125" cy="1178750"/>
              </a:xfrm>
              <a:custGeom>
                <a:avLst/>
                <a:gdLst/>
                <a:ahLst/>
                <a:cxnLst/>
                <a:rect l="l" t="t" r="r" b="b"/>
                <a:pathLst>
                  <a:path w="15205" h="47150" extrusionOk="0">
                    <a:moveTo>
                      <a:pt x="5251" y="1"/>
                    </a:moveTo>
                    <a:lnTo>
                      <a:pt x="0" y="46018"/>
                    </a:lnTo>
                    <a:lnTo>
                      <a:pt x="9954" y="47149"/>
                    </a:lnTo>
                    <a:lnTo>
                      <a:pt x="15204" y="1132"/>
                    </a:lnTo>
                    <a:lnTo>
                      <a:pt x="5251"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0" name="Google Shape;470;p32"/>
              <p:cNvSpPr/>
              <p:nvPr/>
            </p:nvSpPr>
            <p:spPr>
              <a:xfrm>
                <a:off x="4296000" y="1019675"/>
                <a:ext cx="334875" cy="1022775"/>
              </a:xfrm>
              <a:custGeom>
                <a:avLst/>
                <a:gdLst/>
                <a:ahLst/>
                <a:cxnLst/>
                <a:rect l="l" t="t" r="r" b="b"/>
                <a:pathLst>
                  <a:path w="13395" h="40911" extrusionOk="0">
                    <a:moveTo>
                      <a:pt x="13395" y="1"/>
                    </a:moveTo>
                    <a:lnTo>
                      <a:pt x="5823" y="1441"/>
                    </a:lnTo>
                    <a:cubicBezTo>
                      <a:pt x="5918" y="1644"/>
                      <a:pt x="5954" y="1870"/>
                      <a:pt x="5930" y="2096"/>
                    </a:cubicBezTo>
                    <a:cubicBezTo>
                      <a:pt x="5852" y="2759"/>
                      <a:pt x="5293" y="3248"/>
                      <a:pt x="4641" y="3248"/>
                    </a:cubicBezTo>
                    <a:cubicBezTo>
                      <a:pt x="4591" y="3248"/>
                      <a:pt x="4540" y="3245"/>
                      <a:pt x="4489" y="3239"/>
                    </a:cubicBezTo>
                    <a:cubicBezTo>
                      <a:pt x="4394" y="3227"/>
                      <a:pt x="4287" y="3204"/>
                      <a:pt x="4191" y="3168"/>
                    </a:cubicBezTo>
                    <a:lnTo>
                      <a:pt x="0" y="39922"/>
                    </a:lnTo>
                    <a:lnTo>
                      <a:pt x="8728" y="40911"/>
                    </a:lnTo>
                    <a:lnTo>
                      <a:pt x="13395" y="1"/>
                    </a:lnTo>
                    <a:close/>
                  </a:path>
                </a:pathLst>
              </a:custGeom>
              <a:solidFill>
                <a:schemeClr val="accent5"/>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1" name="Google Shape;471;p32"/>
              <p:cNvSpPr/>
              <p:nvPr/>
            </p:nvSpPr>
            <p:spPr>
              <a:xfrm>
                <a:off x="4296000" y="1019675"/>
                <a:ext cx="334875" cy="1022775"/>
              </a:xfrm>
              <a:custGeom>
                <a:avLst/>
                <a:gdLst/>
                <a:ahLst/>
                <a:cxnLst/>
                <a:rect l="l" t="t" r="r" b="b"/>
                <a:pathLst>
                  <a:path w="13395" h="40911" fill="none" extrusionOk="0">
                    <a:moveTo>
                      <a:pt x="13395" y="1"/>
                    </a:moveTo>
                    <a:lnTo>
                      <a:pt x="8728" y="40911"/>
                    </a:lnTo>
                    <a:lnTo>
                      <a:pt x="0" y="39922"/>
                    </a:lnTo>
                    <a:lnTo>
                      <a:pt x="4191" y="3168"/>
                    </a:lnTo>
                    <a:cubicBezTo>
                      <a:pt x="4287" y="3204"/>
                      <a:pt x="4394" y="3227"/>
                      <a:pt x="4489" y="3239"/>
                    </a:cubicBezTo>
                    <a:cubicBezTo>
                      <a:pt x="5203" y="3323"/>
                      <a:pt x="5846" y="2811"/>
                      <a:pt x="5930" y="2096"/>
                    </a:cubicBezTo>
                    <a:cubicBezTo>
                      <a:pt x="5954" y="1870"/>
                      <a:pt x="5918" y="1644"/>
                      <a:pt x="5823" y="1441"/>
                    </a:cubicBezTo>
                    <a:lnTo>
                      <a:pt x="13395" y="1"/>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2" name="Google Shape;472;p32"/>
              <p:cNvSpPr/>
              <p:nvPr/>
            </p:nvSpPr>
            <p:spPr>
              <a:xfrm>
                <a:off x="4493950" y="1019675"/>
                <a:ext cx="136925" cy="1022775"/>
              </a:xfrm>
              <a:custGeom>
                <a:avLst/>
                <a:gdLst/>
                <a:ahLst/>
                <a:cxnLst/>
                <a:rect l="l" t="t" r="r" b="b"/>
                <a:pathLst>
                  <a:path w="5477" h="40911" extrusionOk="0">
                    <a:moveTo>
                      <a:pt x="5477" y="1"/>
                    </a:moveTo>
                    <a:lnTo>
                      <a:pt x="4632" y="156"/>
                    </a:lnTo>
                    <a:lnTo>
                      <a:pt x="0" y="40827"/>
                    </a:lnTo>
                    <a:lnTo>
                      <a:pt x="810" y="40911"/>
                    </a:lnTo>
                    <a:lnTo>
                      <a:pt x="5477"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3" name="Google Shape;473;p32"/>
              <p:cNvSpPr/>
              <p:nvPr/>
            </p:nvSpPr>
            <p:spPr>
              <a:xfrm>
                <a:off x="4393325" y="1124750"/>
                <a:ext cx="225650" cy="42900"/>
              </a:xfrm>
              <a:custGeom>
                <a:avLst/>
                <a:gdLst/>
                <a:ahLst/>
                <a:cxnLst/>
                <a:rect l="l" t="t" r="r" b="b"/>
                <a:pathLst>
                  <a:path w="9026" h="1716" fill="none" extrusionOk="0">
                    <a:moveTo>
                      <a:pt x="9026" y="1"/>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4" name="Google Shape;474;p32"/>
              <p:cNvSpPr/>
              <p:nvPr/>
            </p:nvSpPr>
            <p:spPr>
              <a:xfrm>
                <a:off x="4381125" y="1229525"/>
                <a:ext cx="225650" cy="43200"/>
              </a:xfrm>
              <a:custGeom>
                <a:avLst/>
                <a:gdLst/>
                <a:ahLst/>
                <a:cxnLst/>
                <a:rect l="l" t="t" r="r" b="b"/>
                <a:pathLst>
                  <a:path w="9026" h="1728" fill="none" extrusionOk="0">
                    <a:moveTo>
                      <a:pt x="9026" y="1"/>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5" name="Google Shape;475;p32"/>
              <p:cNvSpPr/>
              <p:nvPr/>
            </p:nvSpPr>
            <p:spPr>
              <a:xfrm>
                <a:off x="4369225" y="1334600"/>
                <a:ext cx="225650" cy="42900"/>
              </a:xfrm>
              <a:custGeom>
                <a:avLst/>
                <a:gdLst/>
                <a:ahLst/>
                <a:cxnLst/>
                <a:rect l="l" t="t" r="r" b="b"/>
                <a:pathLst>
                  <a:path w="9026" h="1716" fill="none" extrusionOk="0">
                    <a:moveTo>
                      <a:pt x="9025" y="1"/>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6" name="Google Shape;476;p32"/>
              <p:cNvSpPr/>
              <p:nvPr/>
            </p:nvSpPr>
            <p:spPr>
              <a:xfrm>
                <a:off x="4357325" y="143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7" name="Google Shape;477;p32"/>
              <p:cNvSpPr/>
              <p:nvPr/>
            </p:nvSpPr>
            <p:spPr>
              <a:xfrm>
                <a:off x="4345400" y="1544750"/>
                <a:ext cx="225650" cy="42875"/>
              </a:xfrm>
              <a:custGeom>
                <a:avLst/>
                <a:gdLst/>
                <a:ahLst/>
                <a:cxnLst/>
                <a:rect l="l" t="t" r="r" b="b"/>
                <a:pathLst>
                  <a:path w="9026" h="1715" fill="none" extrusionOk="0">
                    <a:moveTo>
                      <a:pt x="9026" y="0"/>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8" name="Google Shape;478;p32"/>
              <p:cNvSpPr/>
              <p:nvPr/>
            </p:nvSpPr>
            <p:spPr>
              <a:xfrm>
                <a:off x="4333200" y="1649525"/>
                <a:ext cx="225950" cy="43175"/>
              </a:xfrm>
              <a:custGeom>
                <a:avLst/>
                <a:gdLst/>
                <a:ahLst/>
                <a:cxnLst/>
                <a:rect l="l" t="t" r="r" b="b"/>
                <a:pathLst>
                  <a:path w="9038" h="1727" fill="none" extrusionOk="0">
                    <a:moveTo>
                      <a:pt x="9038" y="0"/>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79" name="Google Shape;479;p32"/>
              <p:cNvSpPr/>
              <p:nvPr/>
            </p:nvSpPr>
            <p:spPr>
              <a:xfrm>
                <a:off x="4321300" y="1754600"/>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0" name="Google Shape;480;p32"/>
              <p:cNvSpPr/>
              <p:nvPr/>
            </p:nvSpPr>
            <p:spPr>
              <a:xfrm>
                <a:off x="4309400" y="185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1" name="Google Shape;481;p32"/>
              <p:cNvSpPr/>
              <p:nvPr/>
            </p:nvSpPr>
            <p:spPr>
              <a:xfrm>
                <a:off x="4389175" y="1145600"/>
                <a:ext cx="241425" cy="1261775"/>
              </a:xfrm>
              <a:custGeom>
                <a:avLst/>
                <a:gdLst/>
                <a:ahLst/>
                <a:cxnLst/>
                <a:rect l="l" t="t" r="r" b="b"/>
                <a:pathLst>
                  <a:path w="9657" h="50471" extrusionOk="0">
                    <a:moveTo>
                      <a:pt x="5703" y="0"/>
                    </a:moveTo>
                    <a:lnTo>
                      <a:pt x="0" y="50006"/>
                    </a:lnTo>
                    <a:lnTo>
                      <a:pt x="4203" y="50471"/>
                    </a:lnTo>
                    <a:lnTo>
                      <a:pt x="9608" y="3131"/>
                    </a:lnTo>
                    <a:cubicBezTo>
                      <a:pt x="9656" y="2667"/>
                      <a:pt x="9442" y="2227"/>
                      <a:pt x="9037" y="1988"/>
                    </a:cubicBezTo>
                    <a:lnTo>
                      <a:pt x="5703" y="0"/>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2" name="Google Shape;482;p32"/>
              <p:cNvSpPr/>
              <p:nvPr/>
            </p:nvSpPr>
            <p:spPr>
              <a:xfrm>
                <a:off x="4389175" y="1145600"/>
                <a:ext cx="241425" cy="1261775"/>
              </a:xfrm>
              <a:custGeom>
                <a:avLst/>
                <a:gdLst/>
                <a:ahLst/>
                <a:cxnLst/>
                <a:rect l="l" t="t" r="r" b="b"/>
                <a:pathLst>
                  <a:path w="9657" h="50471" fill="none" extrusionOk="0">
                    <a:moveTo>
                      <a:pt x="4203" y="50471"/>
                    </a:moveTo>
                    <a:lnTo>
                      <a:pt x="9608" y="3131"/>
                    </a:lnTo>
                    <a:cubicBezTo>
                      <a:pt x="9656" y="2667"/>
                      <a:pt x="9442" y="2227"/>
                      <a:pt x="9037" y="1988"/>
                    </a:cubicBezTo>
                    <a:lnTo>
                      <a:pt x="5703" y="0"/>
                    </a:lnTo>
                    <a:lnTo>
                      <a:pt x="0" y="50006"/>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3" name="Google Shape;483;p32"/>
              <p:cNvSpPr/>
              <p:nvPr/>
            </p:nvSpPr>
            <p:spPr>
              <a:xfrm>
                <a:off x="4460900" y="1296200"/>
                <a:ext cx="186350" cy="1111175"/>
              </a:xfrm>
              <a:custGeom>
                <a:avLst/>
                <a:gdLst/>
                <a:ahLst/>
                <a:cxnLst/>
                <a:rect l="l" t="t" r="r" b="b"/>
                <a:pathLst>
                  <a:path w="7454" h="44447" extrusionOk="0">
                    <a:moveTo>
                      <a:pt x="5037" y="1"/>
                    </a:moveTo>
                    <a:lnTo>
                      <a:pt x="1" y="44161"/>
                    </a:lnTo>
                    <a:lnTo>
                      <a:pt x="2572" y="44447"/>
                    </a:lnTo>
                    <a:lnTo>
                      <a:pt x="7418" y="1930"/>
                    </a:lnTo>
                    <a:cubicBezTo>
                      <a:pt x="7454" y="1644"/>
                      <a:pt x="7323" y="1370"/>
                      <a:pt x="7073" y="1227"/>
                    </a:cubicBezTo>
                    <a:lnTo>
                      <a:pt x="5037" y="1"/>
                    </a:lnTo>
                    <a:close/>
                  </a:path>
                </a:pathLst>
              </a:custGeom>
              <a:solidFill>
                <a:srgbClr val="C97094"/>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4" name="Google Shape;484;p32"/>
              <p:cNvSpPr/>
              <p:nvPr/>
            </p:nvSpPr>
            <p:spPr>
              <a:xfrm>
                <a:off x="4460900" y="1296200"/>
                <a:ext cx="186350" cy="1111175"/>
              </a:xfrm>
              <a:custGeom>
                <a:avLst/>
                <a:gdLst/>
                <a:ahLst/>
                <a:cxnLst/>
                <a:rect l="l" t="t" r="r" b="b"/>
                <a:pathLst>
                  <a:path w="7454" h="44447" fill="none" extrusionOk="0">
                    <a:moveTo>
                      <a:pt x="2572" y="44447"/>
                    </a:moveTo>
                    <a:lnTo>
                      <a:pt x="7418" y="1930"/>
                    </a:lnTo>
                    <a:cubicBezTo>
                      <a:pt x="7454" y="1644"/>
                      <a:pt x="7323" y="1370"/>
                      <a:pt x="7073" y="1227"/>
                    </a:cubicBezTo>
                    <a:lnTo>
                      <a:pt x="5037" y="1"/>
                    </a:lnTo>
                    <a:lnTo>
                      <a:pt x="1" y="44161"/>
                    </a:lnTo>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5" name="Google Shape;485;p32"/>
              <p:cNvSpPr/>
              <p:nvPr/>
            </p:nvSpPr>
            <p:spPr>
              <a:xfrm>
                <a:off x="4236775" y="1139925"/>
                <a:ext cx="247675" cy="1249900"/>
              </a:xfrm>
              <a:custGeom>
                <a:avLst/>
                <a:gdLst/>
                <a:ahLst/>
                <a:cxnLst/>
                <a:rect l="l" t="t" r="r" b="b"/>
                <a:pathLst>
                  <a:path w="9907" h="49996" extrusionOk="0">
                    <a:moveTo>
                      <a:pt x="9906" y="1"/>
                    </a:moveTo>
                    <a:lnTo>
                      <a:pt x="6215" y="1192"/>
                    </a:lnTo>
                    <a:cubicBezTo>
                      <a:pt x="5775" y="1334"/>
                      <a:pt x="5453" y="1727"/>
                      <a:pt x="5406" y="2192"/>
                    </a:cubicBezTo>
                    <a:lnTo>
                      <a:pt x="0" y="49519"/>
                    </a:lnTo>
                    <a:lnTo>
                      <a:pt x="4203" y="49995"/>
                    </a:lnTo>
                    <a:lnTo>
                      <a:pt x="9906" y="1"/>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6" name="Google Shape;486;p32"/>
              <p:cNvSpPr/>
              <p:nvPr/>
            </p:nvSpPr>
            <p:spPr>
              <a:xfrm>
                <a:off x="4236775" y="1139925"/>
                <a:ext cx="247675" cy="1249900"/>
              </a:xfrm>
              <a:custGeom>
                <a:avLst/>
                <a:gdLst/>
                <a:ahLst/>
                <a:cxnLst/>
                <a:rect l="l" t="t" r="r" b="b"/>
                <a:pathLst>
                  <a:path w="9907" h="49996" fill="none" extrusionOk="0">
                    <a:moveTo>
                      <a:pt x="0" y="49519"/>
                    </a:moveTo>
                    <a:lnTo>
                      <a:pt x="5406" y="2192"/>
                    </a:lnTo>
                    <a:cubicBezTo>
                      <a:pt x="5453" y="1727"/>
                      <a:pt x="5775" y="1334"/>
                      <a:pt x="6215" y="1192"/>
                    </a:cubicBezTo>
                    <a:lnTo>
                      <a:pt x="9906" y="1"/>
                    </a:lnTo>
                    <a:lnTo>
                      <a:pt x="4203" y="49995"/>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7" name="Google Shape;487;p32"/>
              <p:cNvSpPr/>
              <p:nvPr/>
            </p:nvSpPr>
            <p:spPr>
              <a:xfrm>
                <a:off x="4206700" y="1274775"/>
                <a:ext cx="190225" cy="1103725"/>
              </a:xfrm>
              <a:custGeom>
                <a:avLst/>
                <a:gdLst/>
                <a:ahLst/>
                <a:cxnLst/>
                <a:rect l="l" t="t" r="r" b="b"/>
                <a:pathLst>
                  <a:path w="7609" h="44149" extrusionOk="0">
                    <a:moveTo>
                      <a:pt x="7609" y="0"/>
                    </a:moveTo>
                    <a:lnTo>
                      <a:pt x="5346" y="727"/>
                    </a:lnTo>
                    <a:cubicBezTo>
                      <a:pt x="5085" y="810"/>
                      <a:pt x="4882" y="1048"/>
                      <a:pt x="4858" y="1334"/>
                    </a:cubicBezTo>
                    <a:lnTo>
                      <a:pt x="1" y="43851"/>
                    </a:lnTo>
                    <a:lnTo>
                      <a:pt x="2572" y="44149"/>
                    </a:lnTo>
                    <a:lnTo>
                      <a:pt x="7609" y="0"/>
                    </a:lnTo>
                    <a:close/>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8" name="Google Shape;488;p32"/>
              <p:cNvSpPr/>
              <p:nvPr/>
            </p:nvSpPr>
            <p:spPr>
              <a:xfrm>
                <a:off x="4206700" y="1274775"/>
                <a:ext cx="190225" cy="1103725"/>
              </a:xfrm>
              <a:custGeom>
                <a:avLst/>
                <a:gdLst/>
                <a:ahLst/>
                <a:cxnLst/>
                <a:rect l="l" t="t" r="r" b="b"/>
                <a:pathLst>
                  <a:path w="7609" h="44149" fill="none" extrusionOk="0">
                    <a:moveTo>
                      <a:pt x="1" y="43851"/>
                    </a:moveTo>
                    <a:lnTo>
                      <a:pt x="4858" y="1334"/>
                    </a:lnTo>
                    <a:cubicBezTo>
                      <a:pt x="4882" y="1048"/>
                      <a:pt x="5085" y="810"/>
                      <a:pt x="5346" y="727"/>
                    </a:cubicBezTo>
                    <a:lnTo>
                      <a:pt x="7609" y="0"/>
                    </a:lnTo>
                    <a:lnTo>
                      <a:pt x="2572" y="44149"/>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89" name="Google Shape;489;p32"/>
              <p:cNvSpPr/>
              <p:nvPr/>
            </p:nvSpPr>
            <p:spPr>
              <a:xfrm>
                <a:off x="4407000" y="1805325"/>
                <a:ext cx="51850" cy="43600"/>
              </a:xfrm>
              <a:custGeom>
                <a:avLst/>
                <a:gdLst/>
                <a:ahLst/>
                <a:cxnLst/>
                <a:rect l="l" t="t" r="r" b="b"/>
                <a:pathLst>
                  <a:path w="2074" h="1744" extrusionOk="0">
                    <a:moveTo>
                      <a:pt x="918" y="1"/>
                    </a:moveTo>
                    <a:cubicBezTo>
                      <a:pt x="485" y="1"/>
                      <a:pt x="105" y="329"/>
                      <a:pt x="61" y="769"/>
                    </a:cubicBezTo>
                    <a:cubicBezTo>
                      <a:pt x="0" y="1332"/>
                      <a:pt x="449" y="1743"/>
                      <a:pt x="932" y="1743"/>
                    </a:cubicBezTo>
                    <a:cubicBezTo>
                      <a:pt x="1114" y="1743"/>
                      <a:pt x="1300" y="1685"/>
                      <a:pt x="1466" y="1555"/>
                    </a:cubicBezTo>
                    <a:cubicBezTo>
                      <a:pt x="2073" y="1067"/>
                      <a:pt x="1787" y="91"/>
                      <a:pt x="1025" y="7"/>
                    </a:cubicBezTo>
                    <a:cubicBezTo>
                      <a:pt x="989" y="3"/>
                      <a:pt x="954" y="1"/>
                      <a:pt x="918"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0" name="Google Shape;490;p32"/>
              <p:cNvSpPr/>
              <p:nvPr/>
            </p:nvSpPr>
            <p:spPr>
              <a:xfrm>
                <a:off x="4313550" y="1889075"/>
                <a:ext cx="228800" cy="193650"/>
              </a:xfrm>
              <a:custGeom>
                <a:avLst/>
                <a:gdLst/>
                <a:ahLst/>
                <a:cxnLst/>
                <a:rect l="l" t="t" r="r" b="b"/>
                <a:pathLst>
                  <a:path w="9152" h="7746" extrusionOk="0">
                    <a:moveTo>
                      <a:pt x="4111" y="1"/>
                    </a:moveTo>
                    <a:cubicBezTo>
                      <a:pt x="2275" y="1"/>
                      <a:pt x="478" y="1294"/>
                      <a:pt x="239" y="3444"/>
                    </a:cubicBezTo>
                    <a:cubicBezTo>
                      <a:pt x="1" y="5563"/>
                      <a:pt x="1513" y="7480"/>
                      <a:pt x="3632" y="7718"/>
                    </a:cubicBezTo>
                    <a:cubicBezTo>
                      <a:pt x="3793" y="7736"/>
                      <a:pt x="3950" y="7745"/>
                      <a:pt x="4105" y="7745"/>
                    </a:cubicBezTo>
                    <a:cubicBezTo>
                      <a:pt x="7257" y="7745"/>
                      <a:pt x="9152" y="4044"/>
                      <a:pt x="7109" y="1467"/>
                    </a:cubicBezTo>
                    <a:cubicBezTo>
                      <a:pt x="6309" y="459"/>
                      <a:pt x="5203" y="1"/>
                      <a:pt x="4111"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1" name="Google Shape;491;p32"/>
              <p:cNvSpPr/>
              <p:nvPr/>
            </p:nvSpPr>
            <p:spPr>
              <a:xfrm>
                <a:off x="4313550" y="1858175"/>
                <a:ext cx="231325" cy="233700"/>
              </a:xfrm>
              <a:custGeom>
                <a:avLst/>
                <a:gdLst/>
                <a:ahLst/>
                <a:cxnLst/>
                <a:rect l="l" t="t" r="r" b="b"/>
                <a:pathLst>
                  <a:path w="9253" h="9348" fill="none" extrusionOk="0">
                    <a:moveTo>
                      <a:pt x="3632" y="8954"/>
                    </a:moveTo>
                    <a:cubicBezTo>
                      <a:pt x="7061" y="9347"/>
                      <a:pt x="9252" y="5406"/>
                      <a:pt x="7109" y="2703"/>
                    </a:cubicBezTo>
                    <a:cubicBezTo>
                      <a:pt x="4966" y="1"/>
                      <a:pt x="620" y="1251"/>
                      <a:pt x="239" y="4680"/>
                    </a:cubicBezTo>
                    <a:cubicBezTo>
                      <a:pt x="1" y="6799"/>
                      <a:pt x="1513" y="8716"/>
                      <a:pt x="3632" y="8954"/>
                    </a:cubicBez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2" name="Google Shape;492;p32"/>
              <p:cNvSpPr/>
              <p:nvPr/>
            </p:nvSpPr>
            <p:spPr>
              <a:xfrm>
                <a:off x="4911850" y="713500"/>
                <a:ext cx="199750" cy="414950"/>
              </a:xfrm>
              <a:custGeom>
                <a:avLst/>
                <a:gdLst/>
                <a:ahLst/>
                <a:cxnLst/>
                <a:rect l="l" t="t" r="r" b="b"/>
                <a:pathLst>
                  <a:path w="7990" h="16598" extrusionOk="0">
                    <a:moveTo>
                      <a:pt x="6340" y="1"/>
                    </a:moveTo>
                    <a:cubicBezTo>
                      <a:pt x="6298" y="1"/>
                      <a:pt x="6256" y="18"/>
                      <a:pt x="6227" y="56"/>
                    </a:cubicBezTo>
                    <a:cubicBezTo>
                      <a:pt x="5275" y="1556"/>
                      <a:pt x="1120" y="8128"/>
                      <a:pt x="596" y="10664"/>
                    </a:cubicBezTo>
                    <a:cubicBezTo>
                      <a:pt x="0" y="13522"/>
                      <a:pt x="1060" y="16153"/>
                      <a:pt x="2965" y="16546"/>
                    </a:cubicBezTo>
                    <a:cubicBezTo>
                      <a:pt x="3128" y="16581"/>
                      <a:pt x="3292" y="16598"/>
                      <a:pt x="3456" y="16598"/>
                    </a:cubicBezTo>
                    <a:cubicBezTo>
                      <a:pt x="5194" y="16598"/>
                      <a:pt x="6922" y="14692"/>
                      <a:pt x="7466" y="12081"/>
                    </a:cubicBezTo>
                    <a:cubicBezTo>
                      <a:pt x="7990" y="9557"/>
                      <a:pt x="6775" y="1866"/>
                      <a:pt x="6489" y="103"/>
                    </a:cubicBezTo>
                    <a:cubicBezTo>
                      <a:pt x="6468" y="39"/>
                      <a:pt x="6404" y="1"/>
                      <a:pt x="6340" y="1"/>
                    </a:cubicBezTo>
                    <a:close/>
                  </a:path>
                </a:pathLst>
              </a:custGeom>
              <a:solidFill>
                <a:schemeClr val="accen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3" name="Google Shape;493;p32"/>
              <p:cNvSpPr/>
              <p:nvPr/>
            </p:nvSpPr>
            <p:spPr>
              <a:xfrm>
                <a:off x="4678775" y="1094425"/>
                <a:ext cx="361675" cy="1418225"/>
              </a:xfrm>
              <a:custGeom>
                <a:avLst/>
                <a:gdLst/>
                <a:ahLst/>
                <a:cxnLst/>
                <a:rect l="l" t="t" r="r" b="b"/>
                <a:pathLst>
                  <a:path w="14467" h="56729" extrusionOk="0">
                    <a:moveTo>
                      <a:pt x="11219" y="0"/>
                    </a:moveTo>
                    <a:cubicBezTo>
                      <a:pt x="10754" y="0"/>
                      <a:pt x="10345" y="332"/>
                      <a:pt x="10252" y="809"/>
                    </a:cubicBezTo>
                    <a:lnTo>
                      <a:pt x="96" y="55554"/>
                    </a:lnTo>
                    <a:cubicBezTo>
                      <a:pt x="1" y="56078"/>
                      <a:pt x="346" y="56590"/>
                      <a:pt x="870" y="56709"/>
                    </a:cubicBezTo>
                    <a:cubicBezTo>
                      <a:pt x="938" y="56722"/>
                      <a:pt x="1005" y="56729"/>
                      <a:pt x="1071" y="56729"/>
                    </a:cubicBezTo>
                    <a:cubicBezTo>
                      <a:pt x="1529" y="56729"/>
                      <a:pt x="1934" y="56416"/>
                      <a:pt x="2049" y="55959"/>
                    </a:cubicBezTo>
                    <a:lnTo>
                      <a:pt x="14348" y="1654"/>
                    </a:lnTo>
                    <a:cubicBezTo>
                      <a:pt x="14467" y="1118"/>
                      <a:pt x="14122" y="583"/>
                      <a:pt x="13586" y="464"/>
                    </a:cubicBezTo>
                    <a:lnTo>
                      <a:pt x="11431" y="23"/>
                    </a:lnTo>
                    <a:cubicBezTo>
                      <a:pt x="11360" y="8"/>
                      <a:pt x="11289" y="0"/>
                      <a:pt x="11219" y="0"/>
                    </a:cubicBezTo>
                    <a:close/>
                  </a:path>
                </a:pathLst>
              </a:custGeom>
              <a:solidFill>
                <a:srgbClr val="68B8F0"/>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4" name="Google Shape;494;p32"/>
              <p:cNvSpPr/>
              <p:nvPr/>
            </p:nvSpPr>
            <p:spPr>
              <a:xfrm>
                <a:off x="4905000" y="1074700"/>
                <a:ext cx="144400" cy="212600"/>
              </a:xfrm>
              <a:custGeom>
                <a:avLst/>
                <a:gdLst/>
                <a:ahLst/>
                <a:cxnLst/>
                <a:rect l="l" t="t" r="r" b="b"/>
                <a:pathLst>
                  <a:path w="5776" h="8504" extrusionOk="0">
                    <a:moveTo>
                      <a:pt x="2316" y="0"/>
                    </a:moveTo>
                    <a:cubicBezTo>
                      <a:pt x="1799" y="0"/>
                      <a:pt x="1417" y="99"/>
                      <a:pt x="1370" y="336"/>
                    </a:cubicBezTo>
                    <a:lnTo>
                      <a:pt x="1" y="7682"/>
                    </a:lnTo>
                    <a:cubicBezTo>
                      <a:pt x="9" y="7647"/>
                      <a:pt x="88" y="7631"/>
                      <a:pt x="219" y="7631"/>
                    </a:cubicBezTo>
                    <a:cubicBezTo>
                      <a:pt x="1064" y="7631"/>
                      <a:pt x="4053" y="8277"/>
                      <a:pt x="4001" y="8504"/>
                    </a:cubicBezTo>
                    <a:lnTo>
                      <a:pt x="5656" y="1217"/>
                    </a:lnTo>
                    <a:cubicBezTo>
                      <a:pt x="5775" y="621"/>
                      <a:pt x="3616" y="0"/>
                      <a:pt x="2316"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5" name="Google Shape;495;p32"/>
              <p:cNvSpPr/>
              <p:nvPr/>
            </p:nvSpPr>
            <p:spPr>
              <a:xfrm>
                <a:off x="4925550" y="1068300"/>
                <a:ext cx="131625" cy="91025"/>
              </a:xfrm>
              <a:custGeom>
                <a:avLst/>
                <a:gdLst/>
                <a:ahLst/>
                <a:cxnLst/>
                <a:rect l="l" t="t" r="r" b="b"/>
                <a:pathLst>
                  <a:path w="5265" h="3641" extrusionOk="0">
                    <a:moveTo>
                      <a:pt x="1124" y="0"/>
                    </a:moveTo>
                    <a:cubicBezTo>
                      <a:pt x="686" y="0"/>
                      <a:pt x="382" y="69"/>
                      <a:pt x="345" y="235"/>
                    </a:cubicBezTo>
                    <a:lnTo>
                      <a:pt x="12" y="2640"/>
                    </a:lnTo>
                    <a:cubicBezTo>
                      <a:pt x="0" y="2723"/>
                      <a:pt x="203" y="2830"/>
                      <a:pt x="453" y="2878"/>
                    </a:cubicBezTo>
                    <a:lnTo>
                      <a:pt x="4013" y="3616"/>
                    </a:lnTo>
                    <a:cubicBezTo>
                      <a:pt x="4101" y="3633"/>
                      <a:pt x="4187" y="3641"/>
                      <a:pt x="4261" y="3641"/>
                    </a:cubicBezTo>
                    <a:cubicBezTo>
                      <a:pt x="4397" y="3641"/>
                      <a:pt x="4497" y="3615"/>
                      <a:pt x="4513" y="3568"/>
                    </a:cubicBezTo>
                    <a:lnTo>
                      <a:pt x="5156" y="1223"/>
                    </a:lnTo>
                    <a:cubicBezTo>
                      <a:pt x="5264" y="698"/>
                      <a:pt x="2515" y="0"/>
                      <a:pt x="1124" y="0"/>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6" name="Google Shape;496;p32"/>
              <p:cNvSpPr/>
              <p:nvPr/>
            </p:nvSpPr>
            <p:spPr>
              <a:xfrm>
                <a:off x="3979000" y="1003025"/>
                <a:ext cx="878100" cy="1227050"/>
              </a:xfrm>
              <a:custGeom>
                <a:avLst/>
                <a:gdLst/>
                <a:ahLst/>
                <a:cxnLst/>
                <a:rect l="l" t="t" r="r" b="b"/>
                <a:pathLst>
                  <a:path w="35124" h="49082" extrusionOk="0">
                    <a:moveTo>
                      <a:pt x="2632" y="0"/>
                    </a:moveTo>
                    <a:lnTo>
                      <a:pt x="0" y="1441"/>
                    </a:lnTo>
                    <a:lnTo>
                      <a:pt x="5715" y="11847"/>
                    </a:lnTo>
                    <a:lnTo>
                      <a:pt x="5727" y="11847"/>
                    </a:lnTo>
                    <a:lnTo>
                      <a:pt x="26004" y="48792"/>
                    </a:lnTo>
                    <a:cubicBezTo>
                      <a:pt x="26101" y="48979"/>
                      <a:pt x="26292" y="49081"/>
                      <a:pt x="26486" y="49081"/>
                    </a:cubicBezTo>
                    <a:cubicBezTo>
                      <a:pt x="26601" y="49081"/>
                      <a:pt x="26716" y="49046"/>
                      <a:pt x="26813" y="48970"/>
                    </a:cubicBezTo>
                    <a:cubicBezTo>
                      <a:pt x="35124" y="42803"/>
                      <a:pt x="18538" y="10954"/>
                      <a:pt x="7716" y="9251"/>
                    </a:cubicBezTo>
                    <a:lnTo>
                      <a:pt x="2632" y="0"/>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7" name="Google Shape;497;p32"/>
              <p:cNvSpPr/>
              <p:nvPr/>
            </p:nvSpPr>
            <p:spPr>
              <a:xfrm>
                <a:off x="3695625" y="646225"/>
                <a:ext cx="484150" cy="590850"/>
              </a:xfrm>
              <a:custGeom>
                <a:avLst/>
                <a:gdLst/>
                <a:ahLst/>
                <a:cxnLst/>
                <a:rect l="l" t="t" r="r" b="b"/>
                <a:pathLst>
                  <a:path w="19366" h="23634" extrusionOk="0">
                    <a:moveTo>
                      <a:pt x="8395" y="4490"/>
                    </a:moveTo>
                    <a:cubicBezTo>
                      <a:pt x="9768" y="4490"/>
                      <a:pt x="10748" y="5786"/>
                      <a:pt x="11645" y="7426"/>
                    </a:cubicBezTo>
                    <a:cubicBezTo>
                      <a:pt x="12835" y="9581"/>
                      <a:pt x="13431" y="11534"/>
                      <a:pt x="11276" y="12724"/>
                    </a:cubicBezTo>
                    <a:cubicBezTo>
                      <a:pt x="10736" y="13019"/>
                      <a:pt x="10231" y="13153"/>
                      <a:pt x="9758" y="13153"/>
                    </a:cubicBezTo>
                    <a:cubicBezTo>
                      <a:pt x="8343" y="13153"/>
                      <a:pt x="7218" y="11959"/>
                      <a:pt x="6335" y="10343"/>
                    </a:cubicBezTo>
                    <a:cubicBezTo>
                      <a:pt x="5144" y="8188"/>
                      <a:pt x="4823" y="6081"/>
                      <a:pt x="6978" y="4902"/>
                    </a:cubicBezTo>
                    <a:cubicBezTo>
                      <a:pt x="7495" y="4618"/>
                      <a:pt x="7964" y="4490"/>
                      <a:pt x="8395" y="4490"/>
                    </a:cubicBezTo>
                    <a:close/>
                    <a:moveTo>
                      <a:pt x="8285" y="0"/>
                    </a:moveTo>
                    <a:cubicBezTo>
                      <a:pt x="7167" y="0"/>
                      <a:pt x="5999" y="298"/>
                      <a:pt x="4811" y="949"/>
                    </a:cubicBezTo>
                    <a:cubicBezTo>
                      <a:pt x="465" y="3330"/>
                      <a:pt x="1" y="8176"/>
                      <a:pt x="2382" y="12522"/>
                    </a:cubicBezTo>
                    <a:cubicBezTo>
                      <a:pt x="4069" y="15594"/>
                      <a:pt x="6448" y="17755"/>
                      <a:pt x="9519" y="17755"/>
                    </a:cubicBezTo>
                    <a:cubicBezTo>
                      <a:pt x="9959" y="17755"/>
                      <a:pt x="10414" y="17710"/>
                      <a:pt x="10883" y="17618"/>
                    </a:cubicBezTo>
                    <a:lnTo>
                      <a:pt x="14038" y="23368"/>
                    </a:lnTo>
                    <a:cubicBezTo>
                      <a:pt x="14142" y="23554"/>
                      <a:pt x="14362" y="23634"/>
                      <a:pt x="14656" y="23634"/>
                    </a:cubicBezTo>
                    <a:cubicBezTo>
                      <a:pt x="16115" y="23634"/>
                      <a:pt x="19366" y="21645"/>
                      <a:pt x="18860" y="20713"/>
                    </a:cubicBezTo>
                    <a:lnTo>
                      <a:pt x="15693" y="14939"/>
                    </a:lnTo>
                    <a:cubicBezTo>
                      <a:pt x="18265" y="12177"/>
                      <a:pt x="17515" y="8748"/>
                      <a:pt x="15610" y="5259"/>
                    </a:cubicBezTo>
                    <a:cubicBezTo>
                      <a:pt x="13880" y="2102"/>
                      <a:pt x="11257" y="0"/>
                      <a:pt x="828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8" name="Google Shape;498;p32"/>
              <p:cNvSpPr/>
              <p:nvPr/>
            </p:nvSpPr>
            <p:spPr>
              <a:xfrm>
                <a:off x="4016200" y="951825"/>
                <a:ext cx="348875" cy="1362425"/>
              </a:xfrm>
              <a:custGeom>
                <a:avLst/>
                <a:gdLst/>
                <a:ahLst/>
                <a:cxnLst/>
                <a:rect l="l" t="t" r="r" b="b"/>
                <a:pathLst>
                  <a:path w="13955" h="54497" extrusionOk="0">
                    <a:moveTo>
                      <a:pt x="10573" y="0"/>
                    </a:moveTo>
                    <a:lnTo>
                      <a:pt x="7585" y="179"/>
                    </a:lnTo>
                    <a:lnTo>
                      <a:pt x="8240" y="10716"/>
                    </a:lnTo>
                    <a:cubicBezTo>
                      <a:pt x="1" y="17943"/>
                      <a:pt x="3037" y="53721"/>
                      <a:pt x="13347" y="54495"/>
                    </a:cubicBezTo>
                    <a:cubicBezTo>
                      <a:pt x="13361" y="54496"/>
                      <a:pt x="13374" y="54496"/>
                      <a:pt x="13388" y="54496"/>
                    </a:cubicBezTo>
                    <a:cubicBezTo>
                      <a:pt x="13703" y="54496"/>
                      <a:pt x="13954" y="54231"/>
                      <a:pt x="13943" y="53912"/>
                    </a:cubicBezTo>
                    <a:lnTo>
                      <a:pt x="11300" y="11835"/>
                    </a:lnTo>
                    <a:lnTo>
                      <a:pt x="11312" y="11835"/>
                    </a:lnTo>
                    <a:lnTo>
                      <a:pt x="10573" y="0"/>
                    </a:ln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499" name="Google Shape;499;p32"/>
              <p:cNvSpPr/>
              <p:nvPr/>
            </p:nvSpPr>
            <p:spPr>
              <a:xfrm>
                <a:off x="4264150" y="1232500"/>
                <a:ext cx="100925" cy="1081750"/>
              </a:xfrm>
              <a:custGeom>
                <a:avLst/>
                <a:gdLst/>
                <a:ahLst/>
                <a:cxnLst/>
                <a:rect l="l" t="t" r="r" b="b"/>
                <a:pathLst>
                  <a:path w="4037" h="43270" extrusionOk="0">
                    <a:moveTo>
                      <a:pt x="1346" y="1"/>
                    </a:moveTo>
                    <a:cubicBezTo>
                      <a:pt x="882" y="25"/>
                      <a:pt x="429" y="120"/>
                      <a:pt x="0" y="287"/>
                    </a:cubicBezTo>
                    <a:lnTo>
                      <a:pt x="2656" y="42768"/>
                    </a:lnTo>
                    <a:cubicBezTo>
                      <a:pt x="2667" y="42887"/>
                      <a:pt x="2632" y="43018"/>
                      <a:pt x="2560" y="43113"/>
                    </a:cubicBezTo>
                    <a:cubicBezTo>
                      <a:pt x="2846" y="43197"/>
                      <a:pt x="3132" y="43244"/>
                      <a:pt x="3429" y="43268"/>
                    </a:cubicBezTo>
                    <a:cubicBezTo>
                      <a:pt x="3443" y="43269"/>
                      <a:pt x="3456" y="43269"/>
                      <a:pt x="3470" y="43269"/>
                    </a:cubicBezTo>
                    <a:cubicBezTo>
                      <a:pt x="3785" y="43269"/>
                      <a:pt x="4036" y="43004"/>
                      <a:pt x="4025" y="42685"/>
                    </a:cubicBezTo>
                    <a:lnTo>
                      <a:pt x="1346"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0" name="Google Shape;500;p32"/>
              <p:cNvSpPr/>
              <p:nvPr/>
            </p:nvSpPr>
            <p:spPr>
              <a:xfrm>
                <a:off x="4175750" y="1333350"/>
                <a:ext cx="63275" cy="53575"/>
              </a:xfrm>
              <a:custGeom>
                <a:avLst/>
                <a:gdLst/>
                <a:ahLst/>
                <a:cxnLst/>
                <a:rect l="l" t="t" r="r" b="b"/>
                <a:pathLst>
                  <a:path w="2531" h="2143" extrusionOk="0">
                    <a:moveTo>
                      <a:pt x="1422" y="1"/>
                    </a:moveTo>
                    <a:cubicBezTo>
                      <a:pt x="1401" y="1"/>
                      <a:pt x="1379" y="2"/>
                      <a:pt x="1358" y="3"/>
                    </a:cubicBezTo>
                    <a:cubicBezTo>
                      <a:pt x="405" y="63"/>
                      <a:pt x="0" y="1241"/>
                      <a:pt x="715" y="1872"/>
                    </a:cubicBezTo>
                    <a:cubicBezTo>
                      <a:pt x="927" y="2059"/>
                      <a:pt x="1174" y="2143"/>
                      <a:pt x="1416" y="2143"/>
                    </a:cubicBezTo>
                    <a:cubicBezTo>
                      <a:pt x="1989" y="2143"/>
                      <a:pt x="2531" y="1673"/>
                      <a:pt x="2489" y="1003"/>
                    </a:cubicBezTo>
                    <a:cubicBezTo>
                      <a:pt x="2454" y="441"/>
                      <a:pt x="1978" y="1"/>
                      <a:pt x="1422"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1" name="Google Shape;501;p32"/>
              <p:cNvSpPr/>
              <p:nvPr/>
            </p:nvSpPr>
            <p:spPr>
              <a:xfrm>
                <a:off x="4039125" y="535000"/>
                <a:ext cx="390550" cy="625725"/>
              </a:xfrm>
              <a:custGeom>
                <a:avLst/>
                <a:gdLst/>
                <a:ahLst/>
                <a:cxnLst/>
                <a:rect l="l" t="t" r="r" b="b"/>
                <a:pathLst>
                  <a:path w="15622" h="25029" extrusionOk="0">
                    <a:moveTo>
                      <a:pt x="7655" y="4510"/>
                    </a:moveTo>
                    <a:cubicBezTo>
                      <a:pt x="9917" y="4510"/>
                      <a:pt x="10721" y="6411"/>
                      <a:pt x="10871" y="8779"/>
                    </a:cubicBezTo>
                    <a:cubicBezTo>
                      <a:pt x="11026" y="11232"/>
                      <a:pt x="10418" y="13280"/>
                      <a:pt x="7966" y="13435"/>
                    </a:cubicBezTo>
                    <a:lnTo>
                      <a:pt x="7966" y="13423"/>
                    </a:lnTo>
                    <a:cubicBezTo>
                      <a:pt x="7874" y="13429"/>
                      <a:pt x="7786" y="13431"/>
                      <a:pt x="7700" y="13431"/>
                    </a:cubicBezTo>
                    <a:cubicBezTo>
                      <a:pt x="5462" y="13431"/>
                      <a:pt x="4960" y="11522"/>
                      <a:pt x="4810" y="9160"/>
                    </a:cubicBezTo>
                    <a:cubicBezTo>
                      <a:pt x="4668" y="6696"/>
                      <a:pt x="4953" y="4672"/>
                      <a:pt x="7406" y="4517"/>
                    </a:cubicBezTo>
                    <a:cubicBezTo>
                      <a:pt x="7491" y="4512"/>
                      <a:pt x="7574" y="4510"/>
                      <a:pt x="7655" y="4510"/>
                    </a:cubicBezTo>
                    <a:close/>
                    <a:moveTo>
                      <a:pt x="7655" y="0"/>
                    </a:moveTo>
                    <a:cubicBezTo>
                      <a:pt x="7479" y="0"/>
                      <a:pt x="7301" y="6"/>
                      <a:pt x="7120" y="16"/>
                    </a:cubicBezTo>
                    <a:cubicBezTo>
                      <a:pt x="2179" y="314"/>
                      <a:pt x="0" y="4481"/>
                      <a:pt x="310" y="9434"/>
                    </a:cubicBezTo>
                    <a:cubicBezTo>
                      <a:pt x="560" y="13399"/>
                      <a:pt x="1762" y="16697"/>
                      <a:pt x="5418" y="17650"/>
                    </a:cubicBezTo>
                    <a:lnTo>
                      <a:pt x="5834" y="24234"/>
                    </a:lnTo>
                    <a:cubicBezTo>
                      <a:pt x="5865" y="24782"/>
                      <a:pt x="6918" y="25029"/>
                      <a:pt x="8093" y="25029"/>
                    </a:cubicBezTo>
                    <a:cubicBezTo>
                      <a:pt x="9624" y="25029"/>
                      <a:pt x="11364" y="24609"/>
                      <a:pt x="11323" y="23888"/>
                    </a:cubicBezTo>
                    <a:lnTo>
                      <a:pt x="10906" y="17340"/>
                    </a:lnTo>
                    <a:cubicBezTo>
                      <a:pt x="14466" y="15983"/>
                      <a:pt x="15621" y="12518"/>
                      <a:pt x="15371" y="8494"/>
                    </a:cubicBezTo>
                    <a:cubicBezTo>
                      <a:pt x="15073" y="3733"/>
                      <a:pt x="12288" y="0"/>
                      <a:pt x="7655" y="0"/>
                    </a:cubicBezTo>
                    <a:close/>
                  </a:path>
                </a:pathLst>
              </a:custGeom>
              <a:solidFill>
                <a:schemeClr val="l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2" name="Google Shape;502;p32"/>
              <p:cNvSpPr/>
              <p:nvPr/>
            </p:nvSpPr>
            <p:spPr>
              <a:xfrm>
                <a:off x="4109075" y="1439975"/>
                <a:ext cx="863525" cy="151700"/>
              </a:xfrm>
              <a:custGeom>
                <a:avLst/>
                <a:gdLst/>
                <a:ahLst/>
                <a:cxnLst/>
                <a:rect l="l" t="t" r="r" b="b"/>
                <a:pathLst>
                  <a:path w="34541" h="6068" extrusionOk="0">
                    <a:moveTo>
                      <a:pt x="34540" y="0"/>
                    </a:moveTo>
                    <a:cubicBezTo>
                      <a:pt x="33052" y="1572"/>
                      <a:pt x="25932" y="2763"/>
                      <a:pt x="17360" y="2763"/>
                    </a:cubicBezTo>
                    <a:cubicBezTo>
                      <a:pt x="8930" y="2763"/>
                      <a:pt x="1905" y="1608"/>
                      <a:pt x="262" y="84"/>
                    </a:cubicBezTo>
                    <a:lnTo>
                      <a:pt x="262" y="84"/>
                    </a:lnTo>
                    <a:lnTo>
                      <a:pt x="274" y="143"/>
                    </a:lnTo>
                    <a:lnTo>
                      <a:pt x="0" y="2370"/>
                    </a:lnTo>
                    <a:cubicBezTo>
                      <a:pt x="0" y="2370"/>
                      <a:pt x="3882" y="5192"/>
                      <a:pt x="11109" y="5965"/>
                    </a:cubicBezTo>
                    <a:cubicBezTo>
                      <a:pt x="11765" y="6036"/>
                      <a:pt x="12495" y="6067"/>
                      <a:pt x="13280" y="6067"/>
                    </a:cubicBezTo>
                    <a:cubicBezTo>
                      <a:pt x="21151" y="6067"/>
                      <a:pt x="34540" y="2858"/>
                      <a:pt x="34540" y="2858"/>
                    </a:cubicBezTo>
                    <a:lnTo>
                      <a:pt x="34540" y="0"/>
                    </a:ln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3" name="Google Shape;503;p32"/>
              <p:cNvSpPr/>
              <p:nvPr/>
            </p:nvSpPr>
            <p:spPr>
              <a:xfrm>
                <a:off x="4574300" y="2420450"/>
                <a:ext cx="19975" cy="136050"/>
              </a:xfrm>
              <a:custGeom>
                <a:avLst/>
                <a:gdLst/>
                <a:ahLst/>
                <a:cxnLst/>
                <a:rect l="l" t="t" r="r" b="b"/>
                <a:pathLst>
                  <a:path w="799" h="5442" extrusionOk="0">
                    <a:moveTo>
                      <a:pt x="1" y="5442"/>
                    </a:moveTo>
                    <a:lnTo>
                      <a:pt x="799"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4" name="Google Shape;504;p32"/>
              <p:cNvSpPr/>
              <p:nvPr/>
            </p:nvSpPr>
            <p:spPr>
              <a:xfrm>
                <a:off x="4574300" y="2419550"/>
                <a:ext cx="26225" cy="136950"/>
              </a:xfrm>
              <a:custGeom>
                <a:avLst/>
                <a:gdLst/>
                <a:ahLst/>
                <a:cxnLst/>
                <a:rect l="l" t="t" r="r" b="b"/>
                <a:pathLst>
                  <a:path w="1049" h="5478" extrusionOk="0">
                    <a:moveTo>
                      <a:pt x="560" y="1"/>
                    </a:moveTo>
                    <a:lnTo>
                      <a:pt x="1" y="5478"/>
                    </a:lnTo>
                    <a:lnTo>
                      <a:pt x="1" y="5478"/>
                    </a:lnTo>
                    <a:lnTo>
                      <a:pt x="1049" y="72"/>
                    </a:lnTo>
                    <a:lnTo>
                      <a:pt x="560" y="1"/>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5" name="Google Shape;505;p32"/>
              <p:cNvSpPr/>
              <p:nvPr/>
            </p:nvSpPr>
            <p:spPr>
              <a:xfrm>
                <a:off x="4908575" y="2422225"/>
                <a:ext cx="18475" cy="136350"/>
              </a:xfrm>
              <a:custGeom>
                <a:avLst/>
                <a:gdLst/>
                <a:ahLst/>
                <a:cxnLst/>
                <a:rect l="l" t="t" r="r" b="b"/>
                <a:pathLst>
                  <a:path w="739" h="5454" extrusionOk="0">
                    <a:moveTo>
                      <a:pt x="739" y="5454"/>
                    </a:moveTo>
                    <a:lnTo>
                      <a:pt x="1"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6" name="Google Shape;506;p32"/>
              <p:cNvSpPr/>
              <p:nvPr/>
            </p:nvSpPr>
            <p:spPr>
              <a:xfrm>
                <a:off x="4902625" y="2421650"/>
                <a:ext cx="24425" cy="136925"/>
              </a:xfrm>
              <a:custGeom>
                <a:avLst/>
                <a:gdLst/>
                <a:ahLst/>
                <a:cxnLst/>
                <a:rect l="l" t="t" r="r" b="b"/>
                <a:pathLst>
                  <a:path w="977" h="5477" extrusionOk="0">
                    <a:moveTo>
                      <a:pt x="489" y="0"/>
                    </a:moveTo>
                    <a:lnTo>
                      <a:pt x="0" y="60"/>
                    </a:lnTo>
                    <a:lnTo>
                      <a:pt x="977" y="5477"/>
                    </a:lnTo>
                    <a:lnTo>
                      <a:pt x="977" y="5477"/>
                    </a:lnTo>
                    <a:lnTo>
                      <a:pt x="489" y="0"/>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7" name="Google Shape;507;p32"/>
              <p:cNvSpPr/>
              <p:nvPr/>
            </p:nvSpPr>
            <p:spPr>
              <a:xfrm>
                <a:off x="4554950" y="1303525"/>
                <a:ext cx="237575" cy="1160150"/>
              </a:xfrm>
              <a:custGeom>
                <a:avLst/>
                <a:gdLst/>
                <a:ahLst/>
                <a:cxnLst/>
                <a:rect l="l" t="t" r="r" b="b"/>
                <a:pathLst>
                  <a:path w="9503" h="46406" extrusionOk="0">
                    <a:moveTo>
                      <a:pt x="7953" y="1"/>
                    </a:moveTo>
                    <a:cubicBezTo>
                      <a:pt x="7252" y="1"/>
                      <a:pt x="6635" y="518"/>
                      <a:pt x="6537" y="1232"/>
                    </a:cubicBezTo>
                    <a:lnTo>
                      <a:pt x="120" y="44749"/>
                    </a:lnTo>
                    <a:cubicBezTo>
                      <a:pt x="1" y="45535"/>
                      <a:pt x="549" y="46273"/>
                      <a:pt x="1346" y="46392"/>
                    </a:cubicBezTo>
                    <a:cubicBezTo>
                      <a:pt x="1414" y="46401"/>
                      <a:pt x="1480" y="46406"/>
                      <a:pt x="1546" y="46406"/>
                    </a:cubicBezTo>
                    <a:cubicBezTo>
                      <a:pt x="2252" y="46406"/>
                      <a:pt x="2869" y="45896"/>
                      <a:pt x="2977" y="45178"/>
                    </a:cubicBezTo>
                    <a:lnTo>
                      <a:pt x="9395" y="1648"/>
                    </a:lnTo>
                    <a:cubicBezTo>
                      <a:pt x="9502" y="863"/>
                      <a:pt x="8954" y="124"/>
                      <a:pt x="8169" y="17"/>
                    </a:cubicBezTo>
                    <a:cubicBezTo>
                      <a:pt x="8096" y="6"/>
                      <a:pt x="8024" y="1"/>
                      <a:pt x="7953"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8" name="Google Shape;508;p32"/>
              <p:cNvSpPr/>
              <p:nvPr/>
            </p:nvSpPr>
            <p:spPr>
              <a:xfrm>
                <a:off x="4723125" y="1303375"/>
                <a:ext cx="223575" cy="1162375"/>
              </a:xfrm>
              <a:custGeom>
                <a:avLst/>
                <a:gdLst/>
                <a:ahLst/>
                <a:cxnLst/>
                <a:rect l="l" t="t" r="r" b="b"/>
                <a:pathLst>
                  <a:path w="8943" h="46495" extrusionOk="0">
                    <a:moveTo>
                      <a:pt x="1536" y="1"/>
                    </a:moveTo>
                    <a:cubicBezTo>
                      <a:pt x="1477" y="1"/>
                      <a:pt x="1418" y="4"/>
                      <a:pt x="1358" y="11"/>
                    </a:cubicBezTo>
                    <a:cubicBezTo>
                      <a:pt x="561" y="119"/>
                      <a:pt x="1" y="857"/>
                      <a:pt x="108" y="1643"/>
                    </a:cubicBezTo>
                    <a:lnTo>
                      <a:pt x="5966" y="45231"/>
                    </a:lnTo>
                    <a:cubicBezTo>
                      <a:pt x="6064" y="45963"/>
                      <a:pt x="6684" y="46494"/>
                      <a:pt x="7401" y="46494"/>
                    </a:cubicBezTo>
                    <a:cubicBezTo>
                      <a:pt x="7466" y="46494"/>
                      <a:pt x="7531" y="46490"/>
                      <a:pt x="7597" y="46481"/>
                    </a:cubicBezTo>
                    <a:cubicBezTo>
                      <a:pt x="8383" y="46374"/>
                      <a:pt x="8943" y="45648"/>
                      <a:pt x="8835" y="44850"/>
                    </a:cubicBezTo>
                    <a:lnTo>
                      <a:pt x="2977" y="1262"/>
                    </a:lnTo>
                    <a:cubicBezTo>
                      <a:pt x="2878" y="524"/>
                      <a:pt x="2251" y="1"/>
                      <a:pt x="1536" y="1"/>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09" name="Google Shape;509;p32"/>
              <p:cNvSpPr/>
              <p:nvPr/>
            </p:nvSpPr>
            <p:spPr>
              <a:xfrm>
                <a:off x="4720750" y="1000025"/>
                <a:ext cx="82775" cy="328050"/>
              </a:xfrm>
              <a:custGeom>
                <a:avLst/>
                <a:gdLst/>
                <a:ahLst/>
                <a:cxnLst/>
                <a:rect l="l" t="t" r="r" b="b"/>
                <a:pathLst>
                  <a:path w="3311" h="13122" extrusionOk="0">
                    <a:moveTo>
                      <a:pt x="1681" y="1"/>
                    </a:moveTo>
                    <a:cubicBezTo>
                      <a:pt x="798" y="1"/>
                      <a:pt x="84" y="711"/>
                      <a:pt x="72" y="1596"/>
                    </a:cubicBezTo>
                    <a:lnTo>
                      <a:pt x="1" y="13098"/>
                    </a:lnTo>
                    <a:lnTo>
                      <a:pt x="3227" y="13122"/>
                    </a:lnTo>
                    <a:lnTo>
                      <a:pt x="3311" y="1620"/>
                    </a:lnTo>
                    <a:cubicBezTo>
                      <a:pt x="3311" y="727"/>
                      <a:pt x="2596" y="1"/>
                      <a:pt x="1703" y="1"/>
                    </a:cubicBezTo>
                    <a:cubicBezTo>
                      <a:pt x="1696" y="1"/>
                      <a:pt x="1689" y="1"/>
                      <a:pt x="1681"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0" name="Google Shape;510;p32"/>
              <p:cNvSpPr/>
              <p:nvPr/>
            </p:nvSpPr>
            <p:spPr>
              <a:xfrm>
                <a:off x="4762125" y="1060450"/>
                <a:ext cx="1525" cy="267325"/>
              </a:xfrm>
              <a:custGeom>
                <a:avLst/>
                <a:gdLst/>
                <a:ahLst/>
                <a:cxnLst/>
                <a:rect l="l" t="t" r="r" b="b"/>
                <a:pathLst>
                  <a:path w="61" h="10693" extrusionOk="0">
                    <a:moveTo>
                      <a:pt x="60" y="1"/>
                    </a:moveTo>
                    <a:lnTo>
                      <a:pt x="1" y="10693"/>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1" name="Google Shape;511;p32"/>
              <p:cNvSpPr/>
              <p:nvPr/>
            </p:nvSpPr>
            <p:spPr>
              <a:xfrm>
                <a:off x="4762125" y="1060450"/>
                <a:ext cx="1525" cy="267325"/>
              </a:xfrm>
              <a:custGeom>
                <a:avLst/>
                <a:gdLst/>
                <a:ahLst/>
                <a:cxnLst/>
                <a:rect l="l" t="t" r="r" b="b"/>
                <a:pathLst>
                  <a:path w="61" h="10693" fill="none" extrusionOk="0">
                    <a:moveTo>
                      <a:pt x="60" y="1"/>
                    </a:moveTo>
                    <a:lnTo>
                      <a:pt x="1" y="10693"/>
                    </a:lnTo>
                  </a:path>
                </a:pathLst>
              </a:custGeom>
              <a:noFill/>
              <a:ln w="9525" cap="rnd"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2" name="Google Shape;512;p32"/>
              <p:cNvSpPr/>
              <p:nvPr/>
            </p:nvSpPr>
            <p:spPr>
              <a:xfrm>
                <a:off x="4683250" y="1208700"/>
                <a:ext cx="156000" cy="227725"/>
              </a:xfrm>
              <a:custGeom>
                <a:avLst/>
                <a:gdLst/>
                <a:ahLst/>
                <a:cxnLst/>
                <a:rect l="l" t="t" r="r" b="b"/>
                <a:pathLst>
                  <a:path w="6240" h="9109" extrusionOk="0">
                    <a:moveTo>
                      <a:pt x="60" y="0"/>
                    </a:moveTo>
                    <a:lnTo>
                      <a:pt x="12" y="5989"/>
                    </a:lnTo>
                    <a:cubicBezTo>
                      <a:pt x="0" y="7704"/>
                      <a:pt x="1382" y="9097"/>
                      <a:pt x="3096" y="9109"/>
                    </a:cubicBezTo>
                    <a:cubicBezTo>
                      <a:pt x="3103" y="9109"/>
                      <a:pt x="3111" y="9109"/>
                      <a:pt x="3118" y="9109"/>
                    </a:cubicBezTo>
                    <a:cubicBezTo>
                      <a:pt x="4811" y="9109"/>
                      <a:pt x="6192" y="7732"/>
                      <a:pt x="6204" y="6037"/>
                    </a:cubicBezTo>
                    <a:lnTo>
                      <a:pt x="6239" y="36"/>
                    </a:lnTo>
                    <a:lnTo>
                      <a:pt x="60" y="0"/>
                    </a:lnTo>
                    <a:close/>
                  </a:path>
                </a:pathLst>
              </a:custGeom>
              <a:solidFill>
                <a:schemeClr val="accent2"/>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3" name="Google Shape;513;p32"/>
              <p:cNvSpPr/>
              <p:nvPr/>
            </p:nvSpPr>
            <p:spPr>
              <a:xfrm>
                <a:off x="4715400" y="1291450"/>
                <a:ext cx="77125" cy="66075"/>
              </a:xfrm>
              <a:custGeom>
                <a:avLst/>
                <a:gdLst/>
                <a:ahLst/>
                <a:cxnLst/>
                <a:rect l="l" t="t" r="r" b="b"/>
                <a:pathLst>
                  <a:path w="3085" h="2643" extrusionOk="0">
                    <a:moveTo>
                      <a:pt x="1774" y="0"/>
                    </a:moveTo>
                    <a:cubicBezTo>
                      <a:pt x="596" y="0"/>
                      <a:pt x="0" y="1405"/>
                      <a:pt x="834" y="2250"/>
                    </a:cubicBezTo>
                    <a:cubicBezTo>
                      <a:pt x="1101" y="2522"/>
                      <a:pt x="1431" y="2643"/>
                      <a:pt x="1755" y="2643"/>
                    </a:cubicBezTo>
                    <a:cubicBezTo>
                      <a:pt x="2428" y="2643"/>
                      <a:pt x="3076" y="2121"/>
                      <a:pt x="3084" y="1334"/>
                    </a:cubicBezTo>
                    <a:cubicBezTo>
                      <a:pt x="3084" y="596"/>
                      <a:pt x="2501" y="12"/>
                      <a:pt x="1774" y="0"/>
                    </a:cubicBez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4" name="Google Shape;514;p32"/>
              <p:cNvSpPr/>
              <p:nvPr/>
            </p:nvSpPr>
            <p:spPr>
              <a:xfrm>
                <a:off x="4055500" y="1436700"/>
                <a:ext cx="975150" cy="1526400"/>
              </a:xfrm>
              <a:custGeom>
                <a:avLst/>
                <a:gdLst/>
                <a:ahLst/>
                <a:cxnLst/>
                <a:rect l="l" t="t" r="r" b="b"/>
                <a:pathLst>
                  <a:path w="39006" h="61056" fill="none" extrusionOk="0">
                    <a:moveTo>
                      <a:pt x="0" y="0"/>
                    </a:moveTo>
                    <a:lnTo>
                      <a:pt x="0" y="54138"/>
                    </a:lnTo>
                    <a:lnTo>
                      <a:pt x="72" y="54138"/>
                    </a:lnTo>
                    <a:cubicBezTo>
                      <a:pt x="72" y="61056"/>
                      <a:pt x="38934" y="61056"/>
                      <a:pt x="38934" y="54138"/>
                    </a:cubicBezTo>
                    <a:lnTo>
                      <a:pt x="39005" y="54138"/>
                    </a:lnTo>
                    <a:lnTo>
                      <a:pt x="39005" y="0"/>
                    </a:lnTo>
                  </a:path>
                </a:pathLst>
              </a:custGeom>
              <a:noFill/>
              <a:ln w="9525" cap="rnd"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5" name="Google Shape;515;p32"/>
              <p:cNvSpPr/>
              <p:nvPr/>
            </p:nvSpPr>
            <p:spPr>
              <a:xfrm>
                <a:off x="4106700" y="1458425"/>
                <a:ext cx="872750" cy="90225"/>
              </a:xfrm>
              <a:custGeom>
                <a:avLst/>
                <a:gdLst/>
                <a:ahLst/>
                <a:cxnLst/>
                <a:rect l="l" t="t" r="r" b="b"/>
                <a:pathLst>
                  <a:path w="34910" h="3609" extrusionOk="0">
                    <a:moveTo>
                      <a:pt x="0" y="1"/>
                    </a:moveTo>
                    <a:lnTo>
                      <a:pt x="0" y="1"/>
                    </a:lnTo>
                    <a:cubicBezTo>
                      <a:pt x="12" y="191"/>
                      <a:pt x="72" y="382"/>
                      <a:pt x="191" y="536"/>
                    </a:cubicBezTo>
                    <a:cubicBezTo>
                      <a:pt x="322" y="679"/>
                      <a:pt x="464" y="810"/>
                      <a:pt x="619" y="929"/>
                    </a:cubicBezTo>
                    <a:cubicBezTo>
                      <a:pt x="929" y="1155"/>
                      <a:pt x="1262" y="1334"/>
                      <a:pt x="1619" y="1489"/>
                    </a:cubicBezTo>
                    <a:cubicBezTo>
                      <a:pt x="2334" y="1787"/>
                      <a:pt x="3060" y="2025"/>
                      <a:pt x="3798" y="2215"/>
                    </a:cubicBezTo>
                    <a:cubicBezTo>
                      <a:pt x="5286" y="2584"/>
                      <a:pt x="6799" y="2858"/>
                      <a:pt x="8311" y="3049"/>
                    </a:cubicBezTo>
                    <a:cubicBezTo>
                      <a:pt x="11347" y="3430"/>
                      <a:pt x="14395" y="3608"/>
                      <a:pt x="17455" y="3608"/>
                    </a:cubicBezTo>
                    <a:cubicBezTo>
                      <a:pt x="20515" y="3608"/>
                      <a:pt x="23563" y="3430"/>
                      <a:pt x="26599" y="3049"/>
                    </a:cubicBezTo>
                    <a:cubicBezTo>
                      <a:pt x="28123" y="2858"/>
                      <a:pt x="29623" y="2584"/>
                      <a:pt x="31111" y="2215"/>
                    </a:cubicBezTo>
                    <a:cubicBezTo>
                      <a:pt x="31849" y="2025"/>
                      <a:pt x="32576" y="1787"/>
                      <a:pt x="33290" y="1489"/>
                    </a:cubicBezTo>
                    <a:cubicBezTo>
                      <a:pt x="33647" y="1334"/>
                      <a:pt x="33981" y="1155"/>
                      <a:pt x="34302" y="929"/>
                    </a:cubicBezTo>
                    <a:cubicBezTo>
                      <a:pt x="34457" y="822"/>
                      <a:pt x="34588" y="679"/>
                      <a:pt x="34719" y="536"/>
                    </a:cubicBezTo>
                    <a:cubicBezTo>
                      <a:pt x="34838" y="382"/>
                      <a:pt x="34897" y="191"/>
                      <a:pt x="34909" y="1"/>
                    </a:cubicBezTo>
                    <a:lnTo>
                      <a:pt x="34909" y="1"/>
                    </a:lnTo>
                    <a:cubicBezTo>
                      <a:pt x="34897" y="191"/>
                      <a:pt x="34814" y="370"/>
                      <a:pt x="34695" y="513"/>
                    </a:cubicBezTo>
                    <a:cubicBezTo>
                      <a:pt x="34564" y="655"/>
                      <a:pt x="34421" y="774"/>
                      <a:pt x="34254" y="870"/>
                    </a:cubicBezTo>
                    <a:cubicBezTo>
                      <a:pt x="33945" y="1072"/>
                      <a:pt x="33600" y="1239"/>
                      <a:pt x="33242" y="1370"/>
                    </a:cubicBezTo>
                    <a:cubicBezTo>
                      <a:pt x="32528" y="1632"/>
                      <a:pt x="31802" y="1834"/>
                      <a:pt x="31063" y="1989"/>
                    </a:cubicBezTo>
                    <a:cubicBezTo>
                      <a:pt x="29575" y="2310"/>
                      <a:pt x="28075" y="2537"/>
                      <a:pt x="26563" y="2691"/>
                    </a:cubicBezTo>
                    <a:cubicBezTo>
                      <a:pt x="23647" y="2978"/>
                      <a:pt x="20720" y="3133"/>
                      <a:pt x="17782" y="3133"/>
                    </a:cubicBezTo>
                    <a:cubicBezTo>
                      <a:pt x="17673" y="3133"/>
                      <a:pt x="17564" y="3132"/>
                      <a:pt x="17455" y="3132"/>
                    </a:cubicBezTo>
                    <a:cubicBezTo>
                      <a:pt x="17346" y="3132"/>
                      <a:pt x="17237" y="3133"/>
                      <a:pt x="17128" y="3133"/>
                    </a:cubicBezTo>
                    <a:cubicBezTo>
                      <a:pt x="14201" y="3133"/>
                      <a:pt x="11274" y="2978"/>
                      <a:pt x="8358" y="2691"/>
                    </a:cubicBezTo>
                    <a:cubicBezTo>
                      <a:pt x="6846" y="2537"/>
                      <a:pt x="5346" y="2310"/>
                      <a:pt x="3858" y="1989"/>
                    </a:cubicBezTo>
                    <a:cubicBezTo>
                      <a:pt x="3120" y="1834"/>
                      <a:pt x="2381" y="1632"/>
                      <a:pt x="1667" y="1370"/>
                    </a:cubicBezTo>
                    <a:cubicBezTo>
                      <a:pt x="1322" y="1239"/>
                      <a:pt x="976" y="1072"/>
                      <a:pt x="655" y="870"/>
                    </a:cubicBezTo>
                    <a:cubicBezTo>
                      <a:pt x="500" y="763"/>
                      <a:pt x="357" y="644"/>
                      <a:pt x="226" y="513"/>
                    </a:cubicBezTo>
                    <a:cubicBezTo>
                      <a:pt x="95" y="370"/>
                      <a:pt x="24" y="191"/>
                      <a:pt x="0"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16" name="Google Shape;516;p32"/>
              <p:cNvSpPr/>
              <p:nvPr/>
            </p:nvSpPr>
            <p:spPr>
              <a:xfrm>
                <a:off x="4055800" y="1438750"/>
                <a:ext cx="974850" cy="1481125"/>
              </a:xfrm>
              <a:custGeom>
                <a:avLst/>
                <a:gdLst/>
                <a:ahLst/>
                <a:cxnLst/>
                <a:rect l="l" t="t" r="r" b="b"/>
                <a:pathLst>
                  <a:path w="38994" h="59245" extrusionOk="0">
                    <a:moveTo>
                      <a:pt x="169" y="0"/>
                    </a:moveTo>
                    <a:cubicBezTo>
                      <a:pt x="77" y="0"/>
                      <a:pt x="0" y="73"/>
                      <a:pt x="0" y="168"/>
                    </a:cubicBezTo>
                    <a:lnTo>
                      <a:pt x="0" y="54056"/>
                    </a:lnTo>
                    <a:lnTo>
                      <a:pt x="72" y="54056"/>
                    </a:lnTo>
                    <a:cubicBezTo>
                      <a:pt x="72" y="57515"/>
                      <a:pt x="9784" y="59244"/>
                      <a:pt x="19497" y="59244"/>
                    </a:cubicBezTo>
                    <a:cubicBezTo>
                      <a:pt x="29209" y="59244"/>
                      <a:pt x="38922" y="57515"/>
                      <a:pt x="38922" y="54056"/>
                    </a:cubicBezTo>
                    <a:lnTo>
                      <a:pt x="38993" y="54056"/>
                    </a:lnTo>
                    <a:lnTo>
                      <a:pt x="38993" y="180"/>
                    </a:lnTo>
                    <a:cubicBezTo>
                      <a:pt x="38993" y="75"/>
                      <a:pt x="38908" y="0"/>
                      <a:pt x="38819" y="0"/>
                    </a:cubicBezTo>
                    <a:cubicBezTo>
                      <a:pt x="38797" y="0"/>
                      <a:pt x="38776" y="4"/>
                      <a:pt x="38755" y="14"/>
                    </a:cubicBezTo>
                    <a:lnTo>
                      <a:pt x="38303" y="204"/>
                    </a:lnTo>
                    <a:cubicBezTo>
                      <a:pt x="37683" y="490"/>
                      <a:pt x="37124" y="895"/>
                      <a:pt x="36671" y="1395"/>
                    </a:cubicBezTo>
                    <a:cubicBezTo>
                      <a:pt x="35195" y="2966"/>
                      <a:pt x="28063" y="4157"/>
                      <a:pt x="19491" y="4157"/>
                    </a:cubicBezTo>
                    <a:cubicBezTo>
                      <a:pt x="10490" y="4157"/>
                      <a:pt x="3072" y="2847"/>
                      <a:pt x="2143" y="1157"/>
                    </a:cubicBezTo>
                    <a:cubicBezTo>
                      <a:pt x="2000" y="883"/>
                      <a:pt x="1774" y="680"/>
                      <a:pt x="1500" y="561"/>
                    </a:cubicBezTo>
                    <a:lnTo>
                      <a:pt x="238" y="14"/>
                    </a:lnTo>
                    <a:cubicBezTo>
                      <a:pt x="215" y="4"/>
                      <a:pt x="192" y="0"/>
                      <a:pt x="169" y="0"/>
                    </a:cubicBezTo>
                    <a:close/>
                  </a:path>
                </a:pathLst>
              </a:custGeom>
              <a:solidFill>
                <a:schemeClr val="lt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grpSp>
      </p:grpSp>
      <p:pic>
        <p:nvPicPr>
          <p:cNvPr id="78" name="Picture 77"/>
          <p:cNvPicPr>
            <a:picLocks noChangeAspect="1"/>
          </p:cNvPicPr>
          <p:nvPr/>
        </p:nvPicPr>
        <p:blipFill>
          <a:blip r:embed="rId3">
            <a:clrChange>
              <a:clrFrom>
                <a:srgbClr val="00B050"/>
              </a:clrFrom>
              <a:clrTo>
                <a:srgbClr val="00B050">
                  <a:alpha val="0"/>
                </a:srgbClr>
              </a:clrTo>
            </a:clrChange>
            <a:extLst>
              <a:ext uri="{28A0092B-C50C-407E-A947-70E740481C1C}">
                <a14:useLocalDpi xmlns:a14="http://schemas.microsoft.com/office/drawing/2010/main" val="0"/>
              </a:ext>
            </a:extLst>
          </a:blip>
          <a:stretch>
            <a:fillRect/>
          </a:stretch>
        </p:blipFill>
        <p:spPr>
          <a:xfrm>
            <a:off x="3413342" y="3156067"/>
            <a:ext cx="8503945" cy="768085"/>
          </a:xfrm>
          <a:prstGeom prst="rect">
            <a:avLst/>
          </a:prstGeom>
        </p:spPr>
      </p:pic>
      <p:pic>
        <p:nvPicPr>
          <p:cNvPr id="79" name="Picture 78"/>
          <p:cNvPicPr>
            <a:picLocks noChangeAspect="1"/>
          </p:cNvPicPr>
          <p:nvPr/>
        </p:nvPicPr>
        <p:blipFill>
          <a:blip r:embed="rId4">
            <a:clrChange>
              <a:clrFrom>
                <a:srgbClr val="00B050"/>
              </a:clrFrom>
              <a:clrTo>
                <a:srgbClr val="00B050">
                  <a:alpha val="0"/>
                </a:srgbClr>
              </a:clrTo>
            </a:clrChange>
            <a:extLst>
              <a:ext uri="{28A0092B-C50C-407E-A947-70E740481C1C}">
                <a14:useLocalDpi xmlns:a14="http://schemas.microsoft.com/office/drawing/2010/main" val="0"/>
              </a:ext>
            </a:extLst>
          </a:blip>
          <a:stretch>
            <a:fillRect/>
          </a:stretch>
        </p:blipFill>
        <p:spPr>
          <a:xfrm>
            <a:off x="3413340" y="2086933"/>
            <a:ext cx="8503947" cy="802281"/>
          </a:xfrm>
          <a:prstGeom prst="rect">
            <a:avLst/>
          </a:prstGeom>
        </p:spPr>
      </p:pic>
      <p:pic>
        <p:nvPicPr>
          <p:cNvPr id="80" name="Picture 79"/>
          <p:cNvPicPr>
            <a:picLocks noChangeAspect="1"/>
          </p:cNvPicPr>
          <p:nvPr/>
        </p:nvPicPr>
        <p:blipFill>
          <a:blip r:embed="rId5">
            <a:clrChange>
              <a:clrFrom>
                <a:srgbClr val="00B050"/>
              </a:clrFrom>
              <a:clrTo>
                <a:srgbClr val="00B050">
                  <a:alpha val="0"/>
                </a:srgbClr>
              </a:clrTo>
            </a:clrChange>
            <a:extLst>
              <a:ext uri="{28A0092B-C50C-407E-A947-70E740481C1C}">
                <a14:useLocalDpi xmlns:a14="http://schemas.microsoft.com/office/drawing/2010/main" val="0"/>
              </a:ext>
            </a:extLst>
          </a:blip>
          <a:stretch>
            <a:fillRect/>
          </a:stretch>
        </p:blipFill>
        <p:spPr>
          <a:xfrm>
            <a:off x="3291539" y="2066205"/>
            <a:ext cx="5952660" cy="738828"/>
          </a:xfrm>
          <a:prstGeom prst="rect">
            <a:avLst/>
          </a:prstGeom>
        </p:spPr>
      </p:pic>
      <p:sp>
        <p:nvSpPr>
          <p:cNvPr id="81" name="TextBox 80"/>
          <p:cNvSpPr txBox="1"/>
          <p:nvPr/>
        </p:nvSpPr>
        <p:spPr>
          <a:xfrm>
            <a:off x="1909021" y="2107407"/>
            <a:ext cx="1443161" cy="666786"/>
          </a:xfrm>
          <a:prstGeom prst="rect">
            <a:avLst/>
          </a:prstGeom>
          <a:noFill/>
        </p:spPr>
        <p:txBody>
          <a:bodyPr wrap="square" rtlCol="0">
            <a:spAutoFit/>
          </a:bodyPr>
          <a:lstStyle/>
          <a:p>
            <a:r>
              <a:rPr lang="vi-VN" sz="3733" b="1" dirty="0">
                <a:solidFill>
                  <a:prstClr val="black">
                    <a:lumMod val="95000"/>
                    <a:lumOff val="5000"/>
                  </a:prstClr>
                </a:solidFill>
                <a:latin typeface="Calibri"/>
              </a:rPr>
              <a:t>Nam</a:t>
            </a:r>
            <a:r>
              <a:rPr lang="en-US" sz="3733" b="1" dirty="0">
                <a:solidFill>
                  <a:prstClr val="black">
                    <a:lumMod val="95000"/>
                    <a:lumOff val="5000"/>
                  </a:prstClr>
                </a:solidFill>
                <a:latin typeface="Calibri"/>
              </a:rPr>
              <a:t> :</a:t>
            </a:r>
          </a:p>
        </p:txBody>
      </p:sp>
      <p:sp>
        <p:nvSpPr>
          <p:cNvPr id="82" name="TextBox 81"/>
          <p:cNvSpPr txBox="1"/>
          <p:nvPr/>
        </p:nvSpPr>
        <p:spPr>
          <a:xfrm>
            <a:off x="2009284" y="3124762"/>
            <a:ext cx="1344149" cy="666786"/>
          </a:xfrm>
          <a:prstGeom prst="rect">
            <a:avLst/>
          </a:prstGeom>
          <a:noFill/>
        </p:spPr>
        <p:txBody>
          <a:bodyPr wrap="square" rtlCol="0">
            <a:spAutoFit/>
          </a:bodyPr>
          <a:lstStyle/>
          <a:p>
            <a:r>
              <a:rPr lang="vi-VN" sz="3733" b="1" dirty="0">
                <a:solidFill>
                  <a:prstClr val="black">
                    <a:lumMod val="95000"/>
                    <a:lumOff val="5000"/>
                  </a:prstClr>
                </a:solidFill>
                <a:latin typeface="Calibri"/>
              </a:rPr>
              <a:t>Long:</a:t>
            </a:r>
            <a:endParaRPr lang="en-US" sz="3733" b="1" dirty="0">
              <a:solidFill>
                <a:prstClr val="black">
                  <a:lumMod val="95000"/>
                  <a:lumOff val="5000"/>
                </a:prstClr>
              </a:solidFill>
              <a:latin typeface="Calibri"/>
            </a:endParaRPr>
          </a:p>
        </p:txBody>
      </p:sp>
      <p:pic>
        <p:nvPicPr>
          <p:cNvPr id="83" name="Picture 82"/>
          <p:cNvPicPr>
            <a:picLocks noChangeAspect="1"/>
          </p:cNvPicPr>
          <p:nvPr/>
        </p:nvPicPr>
        <p:blipFill>
          <a:blip r:embed="rId6">
            <a:clrChange>
              <a:clrFrom>
                <a:srgbClr val="00B050"/>
              </a:clrFrom>
              <a:clrTo>
                <a:srgbClr val="00B050">
                  <a:alpha val="0"/>
                </a:srgbClr>
              </a:clrTo>
            </a:clrChange>
            <a:extLst>
              <a:ext uri="{28A0092B-C50C-407E-A947-70E740481C1C}">
                <a14:useLocalDpi xmlns:a14="http://schemas.microsoft.com/office/drawing/2010/main" val="0"/>
              </a:ext>
            </a:extLst>
          </a:blip>
          <a:stretch>
            <a:fillRect/>
          </a:stretch>
        </p:blipFill>
        <p:spPr>
          <a:xfrm>
            <a:off x="3291539" y="3156069"/>
            <a:ext cx="6645756" cy="768084"/>
          </a:xfrm>
          <a:prstGeom prst="rect">
            <a:avLst/>
          </a:prstGeom>
        </p:spPr>
      </p:pic>
      <p:sp>
        <p:nvSpPr>
          <p:cNvPr id="84" name="AutoShape 74">
            <a:extLst>
              <a:ext uri="{FF2B5EF4-FFF2-40B4-BE49-F238E27FC236}">
                <a16:creationId xmlns:a16="http://schemas.microsoft.com/office/drawing/2014/main" id="{3EC24DE6-9FBF-4C13-985E-97FD3542CFA9}"/>
              </a:ext>
            </a:extLst>
          </p:cNvPr>
          <p:cNvSpPr>
            <a:spLocks/>
          </p:cNvSpPr>
          <p:nvPr/>
        </p:nvSpPr>
        <p:spPr bwMode="auto">
          <a:xfrm rot="5400000" flipH="1">
            <a:off x="6376843" y="1141390"/>
            <a:ext cx="478117" cy="6200681"/>
          </a:xfrm>
          <a:prstGeom prst="leftBrace">
            <a:avLst>
              <a:gd name="adj1" fmla="val 50986"/>
              <a:gd name="adj2" fmla="val 50037"/>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solidFill>
                <a:srgbClr val="FF0000"/>
              </a:solidFill>
              <a:latin typeface="Times New Roman" panose="02020603050405020304" pitchFamily="18" charset="0"/>
            </a:endParaRPr>
          </a:p>
        </p:txBody>
      </p:sp>
      <p:sp>
        <p:nvSpPr>
          <p:cNvPr id="85" name="AutoShape 75">
            <a:extLst>
              <a:ext uri="{FF2B5EF4-FFF2-40B4-BE49-F238E27FC236}">
                <a16:creationId xmlns:a16="http://schemas.microsoft.com/office/drawing/2014/main" id="{6DE06FEA-0C3A-4732-B765-DF1E38F247BC}"/>
              </a:ext>
            </a:extLst>
          </p:cNvPr>
          <p:cNvSpPr>
            <a:spLocks/>
          </p:cNvSpPr>
          <p:nvPr/>
        </p:nvSpPr>
        <p:spPr bwMode="auto">
          <a:xfrm rot="16214586" flipH="1">
            <a:off x="6017185" y="-749110"/>
            <a:ext cx="449451" cy="5455161"/>
          </a:xfrm>
          <a:prstGeom prst="leftBrace">
            <a:avLst>
              <a:gd name="adj1" fmla="val 91784"/>
              <a:gd name="adj2" fmla="val 51944"/>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solidFill>
                <a:srgbClr val="FF6600"/>
              </a:solidFill>
              <a:latin typeface="Times New Roman" panose="02020603050405020304" pitchFamily="18" charset="0"/>
            </a:endParaRPr>
          </a:p>
        </p:txBody>
      </p:sp>
      <p:grpSp>
        <p:nvGrpSpPr>
          <p:cNvPr id="86" name="Group 105">
            <a:extLst>
              <a:ext uri="{FF2B5EF4-FFF2-40B4-BE49-F238E27FC236}">
                <a16:creationId xmlns:a16="http://schemas.microsoft.com/office/drawing/2014/main" id="{814C2E42-56D5-4EEB-A49D-159BD76DB8D2}"/>
              </a:ext>
            </a:extLst>
          </p:cNvPr>
          <p:cNvGrpSpPr>
            <a:grpSpLocks/>
          </p:cNvGrpSpPr>
          <p:nvPr/>
        </p:nvGrpSpPr>
        <p:grpSpPr bwMode="auto">
          <a:xfrm>
            <a:off x="6157216" y="600280"/>
            <a:ext cx="457200" cy="1140883"/>
            <a:chOff x="3336" y="912"/>
            <a:chExt cx="216" cy="539"/>
          </a:xfrm>
        </p:grpSpPr>
        <p:sp>
          <p:nvSpPr>
            <p:cNvPr id="87" name="Text Box 106">
              <a:extLst>
                <a:ext uri="{FF2B5EF4-FFF2-40B4-BE49-F238E27FC236}">
                  <a16:creationId xmlns:a16="http://schemas.microsoft.com/office/drawing/2014/main" id="{543EA81A-A539-493B-B11B-2623B6C71E00}"/>
                </a:ext>
              </a:extLst>
            </p:cNvPr>
            <p:cNvSpPr txBox="1">
              <a:spLocks noChangeArrowheads="1"/>
            </p:cNvSpPr>
            <p:nvPr/>
          </p:nvSpPr>
          <p:spPr bwMode="auto">
            <a:xfrm>
              <a:off x="3336" y="912"/>
              <a:ext cx="21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2</a:t>
              </a:r>
            </a:p>
          </p:txBody>
        </p:sp>
        <p:sp>
          <p:nvSpPr>
            <p:cNvPr id="88" name="Line 107">
              <a:extLst>
                <a:ext uri="{FF2B5EF4-FFF2-40B4-BE49-F238E27FC236}">
                  <a16:creationId xmlns:a16="http://schemas.microsoft.com/office/drawing/2014/main" id="{92509DF7-7154-4AFF-A330-F6E1843F7DA6}"/>
                </a:ext>
              </a:extLst>
            </p:cNvPr>
            <p:cNvSpPr>
              <a:spLocks noChangeShapeType="1"/>
            </p:cNvSpPr>
            <p:nvPr/>
          </p:nvSpPr>
          <p:spPr bwMode="auto">
            <a:xfrm>
              <a:off x="3384" y="1184"/>
              <a:ext cx="144"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89" name="Text Box 108">
              <a:extLst>
                <a:ext uri="{FF2B5EF4-FFF2-40B4-BE49-F238E27FC236}">
                  <a16:creationId xmlns:a16="http://schemas.microsoft.com/office/drawing/2014/main" id="{084E8000-C2B6-40E2-8C36-BFFEDE3FC740}"/>
                </a:ext>
              </a:extLst>
            </p:cNvPr>
            <p:cNvSpPr txBox="1">
              <a:spLocks noChangeArrowheads="1"/>
            </p:cNvSpPr>
            <p:nvPr/>
          </p:nvSpPr>
          <p:spPr bwMode="auto">
            <a:xfrm>
              <a:off x="3336" y="1136"/>
              <a:ext cx="1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grpSp>
      <p:grpSp>
        <p:nvGrpSpPr>
          <p:cNvPr id="90" name="Group 109">
            <a:extLst>
              <a:ext uri="{FF2B5EF4-FFF2-40B4-BE49-F238E27FC236}">
                <a16:creationId xmlns:a16="http://schemas.microsoft.com/office/drawing/2014/main" id="{6250CC06-8394-43EC-BAAF-11EFA5947A1E}"/>
              </a:ext>
            </a:extLst>
          </p:cNvPr>
          <p:cNvGrpSpPr>
            <a:grpSpLocks/>
          </p:cNvGrpSpPr>
          <p:nvPr/>
        </p:nvGrpSpPr>
        <p:grpSpPr bwMode="auto">
          <a:xfrm>
            <a:off x="6326550" y="4480791"/>
            <a:ext cx="474133" cy="1176867"/>
            <a:chOff x="2712" y="912"/>
            <a:chExt cx="224" cy="556"/>
          </a:xfrm>
        </p:grpSpPr>
        <p:sp>
          <p:nvSpPr>
            <p:cNvPr id="91" name="Text Box 110">
              <a:extLst>
                <a:ext uri="{FF2B5EF4-FFF2-40B4-BE49-F238E27FC236}">
                  <a16:creationId xmlns:a16="http://schemas.microsoft.com/office/drawing/2014/main" id="{C9EEC85E-7661-428A-9C54-967003360E3E}"/>
                </a:ext>
              </a:extLst>
            </p:cNvPr>
            <p:cNvSpPr txBox="1">
              <a:spLocks noChangeArrowheads="1"/>
            </p:cNvSpPr>
            <p:nvPr/>
          </p:nvSpPr>
          <p:spPr bwMode="auto">
            <a:xfrm>
              <a:off x="2712" y="912"/>
              <a:ext cx="22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sp>
          <p:nvSpPr>
            <p:cNvPr id="92" name="Line 111">
              <a:extLst>
                <a:ext uri="{FF2B5EF4-FFF2-40B4-BE49-F238E27FC236}">
                  <a16:creationId xmlns:a16="http://schemas.microsoft.com/office/drawing/2014/main" id="{E122425F-0B0F-45A0-84FD-1076B700DCC8}"/>
                </a:ext>
              </a:extLst>
            </p:cNvPr>
            <p:cNvSpPr>
              <a:spLocks noChangeShapeType="1"/>
            </p:cNvSpPr>
            <p:nvPr/>
          </p:nvSpPr>
          <p:spPr bwMode="auto">
            <a:xfrm>
              <a:off x="2764" y="1200"/>
              <a:ext cx="11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93" name="Text Box 112">
              <a:extLst>
                <a:ext uri="{FF2B5EF4-FFF2-40B4-BE49-F238E27FC236}">
                  <a16:creationId xmlns:a16="http://schemas.microsoft.com/office/drawing/2014/main" id="{EF1487B5-C732-40C1-BA0A-441A8B6E6A9A}"/>
                </a:ext>
              </a:extLst>
            </p:cNvPr>
            <p:cNvSpPr txBox="1">
              <a:spLocks noChangeArrowheads="1"/>
            </p:cNvSpPr>
            <p:nvPr/>
          </p:nvSpPr>
          <p:spPr bwMode="auto">
            <a:xfrm>
              <a:off x="2712" y="1153"/>
              <a:ext cx="1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4</a:t>
              </a:r>
            </a:p>
          </p:txBody>
        </p:sp>
      </p:grpSp>
      <p:grpSp>
        <p:nvGrpSpPr>
          <p:cNvPr id="94" name="Group 105">
            <a:extLst>
              <a:ext uri="{FF2B5EF4-FFF2-40B4-BE49-F238E27FC236}">
                <a16:creationId xmlns:a16="http://schemas.microsoft.com/office/drawing/2014/main" id="{F1377C74-0F46-4C04-9B70-6B94B55BAC0D}"/>
              </a:ext>
            </a:extLst>
          </p:cNvPr>
          <p:cNvGrpSpPr>
            <a:grpSpLocks/>
          </p:cNvGrpSpPr>
          <p:nvPr/>
        </p:nvGrpSpPr>
        <p:grpSpPr bwMode="auto">
          <a:xfrm>
            <a:off x="165256" y="1643267"/>
            <a:ext cx="457200" cy="1140883"/>
            <a:chOff x="3336" y="912"/>
            <a:chExt cx="216" cy="539"/>
          </a:xfrm>
        </p:grpSpPr>
        <p:sp>
          <p:nvSpPr>
            <p:cNvPr id="95" name="Text Box 106">
              <a:extLst>
                <a:ext uri="{FF2B5EF4-FFF2-40B4-BE49-F238E27FC236}">
                  <a16:creationId xmlns:a16="http://schemas.microsoft.com/office/drawing/2014/main" id="{200CA7B9-26B8-4E33-95C2-BE721DAEC231}"/>
                </a:ext>
              </a:extLst>
            </p:cNvPr>
            <p:cNvSpPr txBox="1">
              <a:spLocks noChangeArrowheads="1"/>
            </p:cNvSpPr>
            <p:nvPr/>
          </p:nvSpPr>
          <p:spPr bwMode="auto">
            <a:xfrm>
              <a:off x="3336" y="912"/>
              <a:ext cx="21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2</a:t>
              </a:r>
            </a:p>
          </p:txBody>
        </p:sp>
        <p:sp>
          <p:nvSpPr>
            <p:cNvPr id="96" name="Line 107">
              <a:extLst>
                <a:ext uri="{FF2B5EF4-FFF2-40B4-BE49-F238E27FC236}">
                  <a16:creationId xmlns:a16="http://schemas.microsoft.com/office/drawing/2014/main" id="{F0AE33C6-67B2-4720-80B9-C1F2576BCE3F}"/>
                </a:ext>
              </a:extLst>
            </p:cNvPr>
            <p:cNvSpPr>
              <a:spLocks noChangeShapeType="1"/>
            </p:cNvSpPr>
            <p:nvPr/>
          </p:nvSpPr>
          <p:spPr bwMode="auto">
            <a:xfrm>
              <a:off x="3384" y="1184"/>
              <a:ext cx="144"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97" name="Text Box 108">
              <a:extLst>
                <a:ext uri="{FF2B5EF4-FFF2-40B4-BE49-F238E27FC236}">
                  <a16:creationId xmlns:a16="http://schemas.microsoft.com/office/drawing/2014/main" id="{C575F86D-87B5-4091-B984-FDA39BA35F76}"/>
                </a:ext>
              </a:extLst>
            </p:cNvPr>
            <p:cNvSpPr txBox="1">
              <a:spLocks noChangeArrowheads="1"/>
            </p:cNvSpPr>
            <p:nvPr/>
          </p:nvSpPr>
          <p:spPr bwMode="auto">
            <a:xfrm>
              <a:off x="3336" y="1136"/>
              <a:ext cx="1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grpSp>
      <p:grpSp>
        <p:nvGrpSpPr>
          <p:cNvPr id="98" name="Group 109">
            <a:extLst>
              <a:ext uri="{FF2B5EF4-FFF2-40B4-BE49-F238E27FC236}">
                <a16:creationId xmlns:a16="http://schemas.microsoft.com/office/drawing/2014/main" id="{3893DD33-4512-423F-821F-CCA282648404}"/>
              </a:ext>
            </a:extLst>
          </p:cNvPr>
          <p:cNvGrpSpPr>
            <a:grpSpLocks/>
          </p:cNvGrpSpPr>
          <p:nvPr/>
        </p:nvGrpSpPr>
        <p:grpSpPr bwMode="auto">
          <a:xfrm>
            <a:off x="1300926" y="1613635"/>
            <a:ext cx="474133" cy="1176867"/>
            <a:chOff x="2712" y="912"/>
            <a:chExt cx="224" cy="556"/>
          </a:xfrm>
        </p:grpSpPr>
        <p:sp>
          <p:nvSpPr>
            <p:cNvPr id="99" name="Text Box 110">
              <a:extLst>
                <a:ext uri="{FF2B5EF4-FFF2-40B4-BE49-F238E27FC236}">
                  <a16:creationId xmlns:a16="http://schemas.microsoft.com/office/drawing/2014/main" id="{58BDA6E1-DB15-4C48-9AFD-D1B6AA613957}"/>
                </a:ext>
              </a:extLst>
            </p:cNvPr>
            <p:cNvSpPr txBox="1">
              <a:spLocks noChangeArrowheads="1"/>
            </p:cNvSpPr>
            <p:nvPr/>
          </p:nvSpPr>
          <p:spPr bwMode="auto">
            <a:xfrm>
              <a:off x="2712" y="912"/>
              <a:ext cx="22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sp>
          <p:nvSpPr>
            <p:cNvPr id="100" name="Line 111">
              <a:extLst>
                <a:ext uri="{FF2B5EF4-FFF2-40B4-BE49-F238E27FC236}">
                  <a16:creationId xmlns:a16="http://schemas.microsoft.com/office/drawing/2014/main" id="{3B65CB80-200B-41A9-A02D-E89497E22207}"/>
                </a:ext>
              </a:extLst>
            </p:cNvPr>
            <p:cNvSpPr>
              <a:spLocks noChangeShapeType="1"/>
            </p:cNvSpPr>
            <p:nvPr/>
          </p:nvSpPr>
          <p:spPr bwMode="auto">
            <a:xfrm>
              <a:off x="2764" y="1200"/>
              <a:ext cx="11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1" name="Text Box 112">
              <a:extLst>
                <a:ext uri="{FF2B5EF4-FFF2-40B4-BE49-F238E27FC236}">
                  <a16:creationId xmlns:a16="http://schemas.microsoft.com/office/drawing/2014/main" id="{A967B895-08A9-46BE-AF28-4AE920C0FB3D}"/>
                </a:ext>
              </a:extLst>
            </p:cNvPr>
            <p:cNvSpPr txBox="1">
              <a:spLocks noChangeArrowheads="1"/>
            </p:cNvSpPr>
            <p:nvPr/>
          </p:nvSpPr>
          <p:spPr bwMode="auto">
            <a:xfrm>
              <a:off x="2712" y="1153"/>
              <a:ext cx="1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4</a:t>
              </a:r>
            </a:p>
          </p:txBody>
        </p:sp>
      </p:grpSp>
      <p:sp>
        <p:nvSpPr>
          <p:cNvPr id="102" name="Rectangle 35">
            <a:extLst>
              <a:ext uri="{FF2B5EF4-FFF2-40B4-BE49-F238E27FC236}">
                <a16:creationId xmlns:a16="http://schemas.microsoft.com/office/drawing/2014/main" id="{E2393C3A-C655-40A1-ADB0-CD4F55F7A3D0}"/>
              </a:ext>
            </a:extLst>
          </p:cNvPr>
          <p:cNvSpPr/>
          <p:nvPr/>
        </p:nvSpPr>
        <p:spPr>
          <a:xfrm>
            <a:off x="477642" y="1885327"/>
            <a:ext cx="105611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&lt;</a:t>
            </a:r>
          </a:p>
        </p:txBody>
      </p:sp>
      <p:grpSp>
        <p:nvGrpSpPr>
          <p:cNvPr id="103" name="Group 105">
            <a:extLst>
              <a:ext uri="{FF2B5EF4-FFF2-40B4-BE49-F238E27FC236}">
                <a16:creationId xmlns:a16="http://schemas.microsoft.com/office/drawing/2014/main" id="{33091AC5-B5FE-4A0F-B911-104D237802DA}"/>
              </a:ext>
            </a:extLst>
          </p:cNvPr>
          <p:cNvGrpSpPr>
            <a:grpSpLocks/>
          </p:cNvGrpSpPr>
          <p:nvPr/>
        </p:nvGrpSpPr>
        <p:grpSpPr bwMode="auto">
          <a:xfrm>
            <a:off x="1236824" y="3168180"/>
            <a:ext cx="457200" cy="1140883"/>
            <a:chOff x="3336" y="912"/>
            <a:chExt cx="216" cy="539"/>
          </a:xfrm>
        </p:grpSpPr>
        <p:sp>
          <p:nvSpPr>
            <p:cNvPr id="104" name="Text Box 106">
              <a:extLst>
                <a:ext uri="{FF2B5EF4-FFF2-40B4-BE49-F238E27FC236}">
                  <a16:creationId xmlns:a16="http://schemas.microsoft.com/office/drawing/2014/main" id="{E47F5B99-FA45-41FF-B0A3-C0BE6AE6D94F}"/>
                </a:ext>
              </a:extLst>
            </p:cNvPr>
            <p:cNvSpPr txBox="1">
              <a:spLocks noChangeArrowheads="1"/>
            </p:cNvSpPr>
            <p:nvPr/>
          </p:nvSpPr>
          <p:spPr bwMode="auto">
            <a:xfrm>
              <a:off x="3336" y="912"/>
              <a:ext cx="216"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2</a:t>
              </a:r>
            </a:p>
          </p:txBody>
        </p:sp>
        <p:sp>
          <p:nvSpPr>
            <p:cNvPr id="105" name="Line 107">
              <a:extLst>
                <a:ext uri="{FF2B5EF4-FFF2-40B4-BE49-F238E27FC236}">
                  <a16:creationId xmlns:a16="http://schemas.microsoft.com/office/drawing/2014/main" id="{BAB20970-97C8-4DB8-8295-DE3147144AD6}"/>
                </a:ext>
              </a:extLst>
            </p:cNvPr>
            <p:cNvSpPr>
              <a:spLocks noChangeShapeType="1"/>
            </p:cNvSpPr>
            <p:nvPr/>
          </p:nvSpPr>
          <p:spPr bwMode="auto">
            <a:xfrm>
              <a:off x="3384" y="1184"/>
              <a:ext cx="144"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6" name="Text Box 108">
              <a:extLst>
                <a:ext uri="{FF2B5EF4-FFF2-40B4-BE49-F238E27FC236}">
                  <a16:creationId xmlns:a16="http://schemas.microsoft.com/office/drawing/2014/main" id="{C4FBD46D-F81B-44E3-A159-861BB7F56882}"/>
                </a:ext>
              </a:extLst>
            </p:cNvPr>
            <p:cNvSpPr txBox="1">
              <a:spLocks noChangeArrowheads="1"/>
            </p:cNvSpPr>
            <p:nvPr/>
          </p:nvSpPr>
          <p:spPr bwMode="auto">
            <a:xfrm>
              <a:off x="3336" y="1136"/>
              <a:ext cx="1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grpSp>
      <p:grpSp>
        <p:nvGrpSpPr>
          <p:cNvPr id="107" name="Group 109">
            <a:extLst>
              <a:ext uri="{FF2B5EF4-FFF2-40B4-BE49-F238E27FC236}">
                <a16:creationId xmlns:a16="http://schemas.microsoft.com/office/drawing/2014/main" id="{6A4F9C0F-EAC8-4B8B-BD01-23E7CADB9E97}"/>
              </a:ext>
            </a:extLst>
          </p:cNvPr>
          <p:cNvGrpSpPr>
            <a:grpSpLocks/>
          </p:cNvGrpSpPr>
          <p:nvPr/>
        </p:nvGrpSpPr>
        <p:grpSpPr bwMode="auto">
          <a:xfrm>
            <a:off x="156790" y="3144899"/>
            <a:ext cx="474133" cy="1176867"/>
            <a:chOff x="2712" y="912"/>
            <a:chExt cx="224" cy="556"/>
          </a:xfrm>
        </p:grpSpPr>
        <p:sp>
          <p:nvSpPr>
            <p:cNvPr id="108" name="Text Box 110">
              <a:extLst>
                <a:ext uri="{FF2B5EF4-FFF2-40B4-BE49-F238E27FC236}">
                  <a16:creationId xmlns:a16="http://schemas.microsoft.com/office/drawing/2014/main" id="{3A26AFEB-297E-4B9F-A825-7FFF2B7F167A}"/>
                </a:ext>
              </a:extLst>
            </p:cNvPr>
            <p:cNvSpPr txBox="1">
              <a:spLocks noChangeArrowheads="1"/>
            </p:cNvSpPr>
            <p:nvPr/>
          </p:nvSpPr>
          <p:spPr bwMode="auto">
            <a:xfrm>
              <a:off x="2712" y="912"/>
              <a:ext cx="22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3</a:t>
              </a:r>
            </a:p>
          </p:txBody>
        </p:sp>
        <p:sp>
          <p:nvSpPr>
            <p:cNvPr id="109" name="Line 111">
              <a:extLst>
                <a:ext uri="{FF2B5EF4-FFF2-40B4-BE49-F238E27FC236}">
                  <a16:creationId xmlns:a16="http://schemas.microsoft.com/office/drawing/2014/main" id="{B08D2E83-3095-4C4A-8F84-8023E970BA66}"/>
                </a:ext>
              </a:extLst>
            </p:cNvPr>
            <p:cNvSpPr>
              <a:spLocks noChangeShapeType="1"/>
            </p:cNvSpPr>
            <p:nvPr/>
          </p:nvSpPr>
          <p:spPr bwMode="auto">
            <a:xfrm>
              <a:off x="2764" y="1200"/>
              <a:ext cx="11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10" name="Text Box 112">
              <a:extLst>
                <a:ext uri="{FF2B5EF4-FFF2-40B4-BE49-F238E27FC236}">
                  <a16:creationId xmlns:a16="http://schemas.microsoft.com/office/drawing/2014/main" id="{6BE2F419-0570-44C0-9DAF-A857FE3E9A9A}"/>
                </a:ext>
              </a:extLst>
            </p:cNvPr>
            <p:cNvSpPr txBox="1">
              <a:spLocks noChangeArrowheads="1"/>
            </p:cNvSpPr>
            <p:nvPr/>
          </p:nvSpPr>
          <p:spPr bwMode="auto">
            <a:xfrm>
              <a:off x="2712" y="1153"/>
              <a:ext cx="1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733" b="1" dirty="0">
                  <a:solidFill>
                    <a:srgbClr val="0000CC"/>
                  </a:solidFill>
                  <a:latin typeface="Times New Roman" panose="02020603050405020304" pitchFamily="18" charset="0"/>
                </a:rPr>
                <a:t>4</a:t>
              </a:r>
            </a:p>
          </p:txBody>
        </p:sp>
      </p:grpSp>
      <p:sp>
        <p:nvSpPr>
          <p:cNvPr id="111" name="Rectangle 35">
            <a:extLst>
              <a:ext uri="{FF2B5EF4-FFF2-40B4-BE49-F238E27FC236}">
                <a16:creationId xmlns:a16="http://schemas.microsoft.com/office/drawing/2014/main" id="{112AC831-2C93-42D7-8512-9BB5BB302C62}"/>
              </a:ext>
            </a:extLst>
          </p:cNvPr>
          <p:cNvSpPr/>
          <p:nvPr/>
        </p:nvSpPr>
        <p:spPr>
          <a:xfrm>
            <a:off x="434732" y="3418321"/>
            <a:ext cx="1056117"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rPr>
              <a:t>&gt;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par>
                                <p:cTn id="8" presetID="22" presetClass="entr" presetSubtype="8"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left)">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box(in)">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ox(i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par>
                                <p:cTn id="31" presetID="22" presetClass="entr" presetSubtype="8"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left)">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wipe(left)">
                                      <p:cBhvr>
                                        <p:cTn id="38" dur="500"/>
                                        <p:tgtEl>
                                          <p:spTgt spid="8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blinds(horizontal)">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box(in)">
                                      <p:cBhvr>
                                        <p:cTn id="48" dur="500"/>
                                        <p:tgtEl>
                                          <p:spTgt spid="9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1000"/>
                                        <p:tgtEl>
                                          <p:spTgt spid="94"/>
                                        </p:tgtEl>
                                      </p:cBhvr>
                                    </p:animEffect>
                                    <p:anim calcmode="lin" valueType="num">
                                      <p:cBhvr>
                                        <p:cTn id="54" dur="1000" fill="hold"/>
                                        <p:tgtEl>
                                          <p:spTgt spid="94"/>
                                        </p:tgtEl>
                                        <p:attrNameLst>
                                          <p:attrName>ppt_x</p:attrName>
                                        </p:attrNameLst>
                                      </p:cBhvr>
                                      <p:tavLst>
                                        <p:tav tm="0">
                                          <p:val>
                                            <p:strVal val="#ppt_x"/>
                                          </p:val>
                                        </p:tav>
                                        <p:tav tm="100000">
                                          <p:val>
                                            <p:strVal val="#ppt_x"/>
                                          </p:val>
                                        </p:tav>
                                      </p:tavLst>
                                    </p:anim>
                                    <p:anim calcmode="lin" valueType="num">
                                      <p:cBhvr>
                                        <p:cTn id="55" dur="1000" fill="hold"/>
                                        <p:tgtEl>
                                          <p:spTgt spid="9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1000"/>
                                        <p:tgtEl>
                                          <p:spTgt spid="98"/>
                                        </p:tgtEl>
                                      </p:cBhvr>
                                    </p:animEffect>
                                    <p:anim calcmode="lin" valueType="num">
                                      <p:cBhvr>
                                        <p:cTn id="59" dur="1000" fill="hold"/>
                                        <p:tgtEl>
                                          <p:spTgt spid="98"/>
                                        </p:tgtEl>
                                        <p:attrNameLst>
                                          <p:attrName>ppt_x</p:attrName>
                                        </p:attrNameLst>
                                      </p:cBhvr>
                                      <p:tavLst>
                                        <p:tav tm="0">
                                          <p:val>
                                            <p:strVal val="#ppt_x"/>
                                          </p:val>
                                        </p:tav>
                                        <p:tav tm="100000">
                                          <p:val>
                                            <p:strVal val="#ppt_x"/>
                                          </p:val>
                                        </p:tav>
                                      </p:tavLst>
                                    </p:anim>
                                    <p:anim calcmode="lin" valueType="num">
                                      <p:cBhvr>
                                        <p:cTn id="60" dur="1000" fill="hold"/>
                                        <p:tgtEl>
                                          <p:spTgt spid="9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1000"/>
                                        <p:tgtEl>
                                          <p:spTgt spid="102"/>
                                        </p:tgtEl>
                                      </p:cBhvr>
                                    </p:animEffect>
                                    <p:anim calcmode="lin" valueType="num">
                                      <p:cBhvr>
                                        <p:cTn id="64" dur="1000" fill="hold"/>
                                        <p:tgtEl>
                                          <p:spTgt spid="102"/>
                                        </p:tgtEl>
                                        <p:attrNameLst>
                                          <p:attrName>ppt_x</p:attrName>
                                        </p:attrNameLst>
                                      </p:cBhvr>
                                      <p:tavLst>
                                        <p:tav tm="0">
                                          <p:val>
                                            <p:strVal val="#ppt_x"/>
                                          </p:val>
                                        </p:tav>
                                        <p:tav tm="100000">
                                          <p:val>
                                            <p:strVal val="#ppt_x"/>
                                          </p:val>
                                        </p:tav>
                                      </p:tavLst>
                                    </p:anim>
                                    <p:anim calcmode="lin" valueType="num">
                                      <p:cBhvr>
                                        <p:cTn id="6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fade">
                                      <p:cBhvr>
                                        <p:cTn id="70" dur="1000"/>
                                        <p:tgtEl>
                                          <p:spTgt spid="103"/>
                                        </p:tgtEl>
                                      </p:cBhvr>
                                    </p:animEffect>
                                    <p:anim calcmode="lin" valueType="num">
                                      <p:cBhvr>
                                        <p:cTn id="71" dur="1000" fill="hold"/>
                                        <p:tgtEl>
                                          <p:spTgt spid="103"/>
                                        </p:tgtEl>
                                        <p:attrNameLst>
                                          <p:attrName>ppt_x</p:attrName>
                                        </p:attrNameLst>
                                      </p:cBhvr>
                                      <p:tavLst>
                                        <p:tav tm="0">
                                          <p:val>
                                            <p:strVal val="#ppt_x"/>
                                          </p:val>
                                        </p:tav>
                                        <p:tav tm="100000">
                                          <p:val>
                                            <p:strVal val="#ppt_x"/>
                                          </p:val>
                                        </p:tav>
                                      </p:tavLst>
                                    </p:anim>
                                    <p:anim calcmode="lin" valueType="num">
                                      <p:cBhvr>
                                        <p:cTn id="72" dur="1000" fill="hold"/>
                                        <p:tgtEl>
                                          <p:spTgt spid="10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1000"/>
                                        <p:tgtEl>
                                          <p:spTgt spid="107"/>
                                        </p:tgtEl>
                                      </p:cBhvr>
                                    </p:animEffect>
                                    <p:anim calcmode="lin" valueType="num">
                                      <p:cBhvr>
                                        <p:cTn id="76" dur="1000" fill="hold"/>
                                        <p:tgtEl>
                                          <p:spTgt spid="107"/>
                                        </p:tgtEl>
                                        <p:attrNameLst>
                                          <p:attrName>ppt_x</p:attrName>
                                        </p:attrNameLst>
                                      </p:cBhvr>
                                      <p:tavLst>
                                        <p:tav tm="0">
                                          <p:val>
                                            <p:strVal val="#ppt_x"/>
                                          </p:val>
                                        </p:tav>
                                        <p:tav tm="100000">
                                          <p:val>
                                            <p:strVal val="#ppt_x"/>
                                          </p:val>
                                        </p:tav>
                                      </p:tavLst>
                                    </p:anim>
                                    <p:anim calcmode="lin" valueType="num">
                                      <p:cBhvr>
                                        <p:cTn id="77" dur="1000" fill="hold"/>
                                        <p:tgtEl>
                                          <p:spTgt spid="10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animBg="1"/>
      <p:bldP spid="85" grpId="0" animBg="1"/>
      <p:bldP spid="102" grpId="0"/>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359;p27">
            <a:extLst>
              <a:ext uri="{FF2B5EF4-FFF2-40B4-BE49-F238E27FC236}">
                <a16:creationId xmlns:a16="http://schemas.microsoft.com/office/drawing/2014/main" id="{042BD003-A104-4755-A7AE-DFB1F1B50A0F}"/>
              </a:ext>
            </a:extLst>
          </p:cNvPr>
          <p:cNvSpPr/>
          <p:nvPr/>
        </p:nvSpPr>
        <p:spPr>
          <a:xfrm rot="14987795">
            <a:off x="1889836" y="-3422374"/>
            <a:ext cx="8412329" cy="1286201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00B050"/>
          </a:solidFill>
          <a:ln>
            <a:noFill/>
          </a:ln>
          <a:effectLst>
            <a:outerShdw blurRad="57150" dist="19050" dir="5400000" algn="bl" rotWithShape="0">
              <a:srgbClr val="000000">
                <a:alpha val="29800"/>
              </a:srgbClr>
            </a:outerShdw>
          </a:effectLst>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74" name="Content Placeholder 2"/>
              <p:cNvSpPr txBox="1">
                <a:spLocks/>
              </p:cNvSpPr>
              <p:nvPr/>
            </p:nvSpPr>
            <p:spPr>
              <a:xfrm>
                <a:off x="1775092" y="0"/>
                <a:ext cx="6590032" cy="93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1pPr>
                <a:lvl2pPr marL="914400" marR="0" lvl="1"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2pPr>
                <a:lvl3pPr marL="1371600" marR="0" lvl="2"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3pPr>
                <a:lvl4pPr marL="1828800" marR="0" lvl="3"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4pPr>
                <a:lvl5pPr marL="2286000" marR="0" lvl="4"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5pPr>
                <a:lvl6pPr marL="2743200" marR="0" lvl="5"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6pPr>
                <a:lvl7pPr marL="3200400" marR="0" lvl="6"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7pPr>
                <a:lvl8pPr marL="3657600" marR="0" lvl="7"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8pPr>
                <a:lvl9pPr marL="4114800" marR="0" lvl="8" indent="-317500" algn="ctr" rtl="0">
                  <a:lnSpc>
                    <a:spcPct val="100000"/>
                  </a:lnSpc>
                  <a:spcBef>
                    <a:spcPts val="0"/>
                  </a:spcBef>
                  <a:spcAft>
                    <a:spcPts val="0"/>
                  </a:spcAft>
                  <a:buClr>
                    <a:schemeClr val="lt1"/>
                  </a:buClr>
                  <a:buSzPts val="1600"/>
                  <a:buFont typeface="Lato"/>
                  <a:buNone/>
                  <a:defRPr sz="1600" b="0" i="0" u="none" strike="noStrike" cap="none">
                    <a:solidFill>
                      <a:schemeClr val="lt1"/>
                    </a:solidFill>
                    <a:latin typeface="Lato"/>
                    <a:ea typeface="Lato"/>
                    <a:cs typeface="Lato"/>
                    <a:sym typeface="Lato"/>
                  </a:defRPr>
                </a:lvl9pPr>
              </a:lstStyle>
              <a:p>
                <a:pPr marL="0" indent="0"/>
                <a:r>
                  <a:rPr lang="en-US" sz="3200" b="1" dirty="0">
                    <a:solidFill>
                      <a:schemeClr val="tx1"/>
                    </a:solidFill>
                  </a:rPr>
                  <a:t>So </a:t>
                </a:r>
                <a:r>
                  <a:rPr lang="en-US" sz="3200" b="1" dirty="0" err="1">
                    <a:solidFill>
                      <a:schemeClr val="tx1"/>
                    </a:solidFill>
                  </a:rPr>
                  <a:t>sánh</a:t>
                </a:r>
                <a:r>
                  <a:rPr lang="en-US" sz="3200" b="1" dirty="0">
                    <a:solidFill>
                      <a:schemeClr val="tx1"/>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phân</a:t>
                </a:r>
                <a:r>
                  <a:rPr lang="en-US" sz="3200" b="1" dirty="0">
                    <a:solidFill>
                      <a:schemeClr val="tx1"/>
                    </a:solidFill>
                  </a:rPr>
                  <a:t> </a:t>
                </a:r>
                <a:r>
                  <a:rPr lang="en-US" sz="3200" b="1" dirty="0" err="1">
                    <a:solidFill>
                      <a:schemeClr val="tx1"/>
                    </a:solidFill>
                  </a:rPr>
                  <a:t>số</a:t>
                </a:r>
                <a:r>
                  <a:rPr lang="en-US" sz="3200" b="1" dirty="0">
                    <a:solidFill>
                      <a:schemeClr val="tx1"/>
                    </a:solidFill>
                  </a:rPr>
                  <a:t>   </a:t>
                </a:r>
                <a14:m>
                  <m:oMath xmlns:m="http://schemas.openxmlformats.org/officeDocument/2006/math">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a:rPr>
                          <m:t>𝟐</m:t>
                        </m:r>
                      </m:num>
                      <m:den>
                        <m:r>
                          <a:rPr lang="en-US" sz="3200" b="1" i="1">
                            <a:solidFill>
                              <a:schemeClr val="tx1"/>
                            </a:solidFill>
                            <a:latin typeface="Cambria Math"/>
                          </a:rPr>
                          <m:t>𝟑</m:t>
                        </m:r>
                      </m:den>
                    </m:f>
                  </m:oMath>
                </a14:m>
                <a:r>
                  <a:rPr lang="en-US" sz="3200" b="1" dirty="0">
                    <a:solidFill>
                      <a:schemeClr val="tx1"/>
                    </a:solidFill>
                  </a:rPr>
                  <a:t>  </a:t>
                </a:r>
                <a:r>
                  <a:rPr lang="en-US" sz="3200" b="1" dirty="0" err="1">
                    <a:solidFill>
                      <a:schemeClr val="tx1"/>
                    </a:solidFill>
                  </a:rPr>
                  <a:t>và</a:t>
                </a:r>
                <a:r>
                  <a:rPr lang="en-US" sz="3200" b="1" dirty="0">
                    <a:solidFill>
                      <a:schemeClr val="tx1"/>
                    </a:solidFill>
                  </a:rPr>
                  <a:t>  </a:t>
                </a:r>
                <a14:m>
                  <m:oMath xmlns:m="http://schemas.openxmlformats.org/officeDocument/2006/math">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a:rPr>
                          <m:t>𝟑</m:t>
                        </m:r>
                      </m:num>
                      <m:den>
                        <m:r>
                          <a:rPr lang="en-US" sz="3200" b="1" i="1">
                            <a:solidFill>
                              <a:schemeClr val="tx1"/>
                            </a:solidFill>
                            <a:latin typeface="Cambria Math"/>
                          </a:rPr>
                          <m:t>𝟒</m:t>
                        </m:r>
                      </m:den>
                    </m:f>
                  </m:oMath>
                </a14:m>
                <a:endParaRPr lang="en-US" sz="3200" b="1" dirty="0">
                  <a:solidFill>
                    <a:schemeClr val="tx1"/>
                  </a:solidFill>
                </a:endParaRPr>
              </a:p>
            </p:txBody>
          </p:sp>
        </mc:Choice>
        <mc:Fallback>
          <p:sp>
            <p:nvSpPr>
              <p:cNvPr id="74" name="Content Placeholder 2"/>
              <p:cNvSpPr txBox="1">
                <a:spLocks noRot="1" noChangeAspect="1" noMove="1" noResize="1" noEditPoints="1" noAdjustHandles="1" noChangeArrowheads="1" noChangeShapeType="1" noTextEdit="1"/>
              </p:cNvSpPr>
              <p:nvPr/>
            </p:nvSpPr>
            <p:spPr>
              <a:xfrm>
                <a:off x="1775092" y="0"/>
                <a:ext cx="6590032" cy="936104"/>
              </a:xfrm>
              <a:prstGeom prst="rect">
                <a:avLst/>
              </a:prstGeom>
              <a:blipFill>
                <a:blip r:embed="rId2"/>
                <a:stretch>
                  <a:fillRect b="-3896"/>
                </a:stretch>
              </a:blipFill>
              <a:ln>
                <a:noFill/>
              </a:ln>
            </p:spPr>
            <p:txBody>
              <a:bodyPr/>
              <a:lstStyle/>
              <a:p>
                <a:r>
                  <a:rPr lang="en-US">
                    <a:noFill/>
                  </a:rPr>
                  <a:t> </a:t>
                </a:r>
              </a:p>
            </p:txBody>
          </p:sp>
        </mc:Fallback>
      </mc:AlternateContent>
      <p:sp>
        <p:nvSpPr>
          <p:cNvPr id="75" name="Content Placeholder 2"/>
          <p:cNvSpPr txBox="1">
            <a:spLocks/>
          </p:cNvSpPr>
          <p:nvPr/>
        </p:nvSpPr>
        <p:spPr>
          <a:xfrm>
            <a:off x="601371" y="3698868"/>
            <a:ext cx="599766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US" sz="2800" b="1" dirty="0">
                <a:solidFill>
                  <a:srgbClr val="FFFF00"/>
                </a:solidFill>
                <a:latin typeface="Calibri"/>
              </a:rPr>
              <a:t>* So </a:t>
            </a:r>
            <a:r>
              <a:rPr lang="en-US" sz="2800" b="1" dirty="0" err="1">
                <a:solidFill>
                  <a:srgbClr val="FFFF00"/>
                </a:solidFill>
                <a:latin typeface="Calibri"/>
              </a:rPr>
              <a:t>sánh</a:t>
            </a:r>
            <a:r>
              <a:rPr lang="en-US" sz="2800" b="1" dirty="0">
                <a:solidFill>
                  <a:srgbClr val="FFFF00"/>
                </a:solidFill>
                <a:latin typeface="Calibri"/>
              </a:rPr>
              <a:t> </a:t>
            </a:r>
            <a:r>
              <a:rPr lang="en-US" sz="2800" b="1" dirty="0" err="1">
                <a:solidFill>
                  <a:srgbClr val="FFFF00"/>
                </a:solidFill>
                <a:latin typeface="Calibri"/>
              </a:rPr>
              <a:t>hai</a:t>
            </a:r>
            <a:r>
              <a:rPr lang="en-US" sz="2800" b="1" dirty="0">
                <a:solidFill>
                  <a:srgbClr val="FFFF00"/>
                </a:solidFill>
                <a:latin typeface="Calibri"/>
              </a:rPr>
              <a:t> </a:t>
            </a:r>
            <a:r>
              <a:rPr lang="en-US" sz="2800" b="1" dirty="0" err="1">
                <a:solidFill>
                  <a:srgbClr val="FFFF00"/>
                </a:solidFill>
                <a:latin typeface="Calibri"/>
              </a:rPr>
              <a:t>phân</a:t>
            </a:r>
            <a:r>
              <a:rPr lang="en-US" sz="2800" b="1" dirty="0">
                <a:solidFill>
                  <a:srgbClr val="FFFF00"/>
                </a:solidFill>
                <a:latin typeface="Calibri"/>
              </a:rPr>
              <a:t> </a:t>
            </a:r>
            <a:r>
              <a:rPr lang="en-US" sz="2800" b="1" dirty="0" err="1">
                <a:solidFill>
                  <a:srgbClr val="FFFF00"/>
                </a:solidFill>
                <a:latin typeface="Calibri"/>
              </a:rPr>
              <a:t>số</a:t>
            </a:r>
            <a:r>
              <a:rPr lang="en-US" sz="2800" b="1" dirty="0">
                <a:solidFill>
                  <a:srgbClr val="FFFF00"/>
                </a:solidFill>
                <a:latin typeface="Calibri"/>
              </a:rPr>
              <a:t> </a:t>
            </a:r>
            <a:r>
              <a:rPr lang="en-US" sz="2800" b="1" dirty="0" err="1">
                <a:solidFill>
                  <a:srgbClr val="FFFF00"/>
                </a:solidFill>
                <a:latin typeface="Calibri"/>
              </a:rPr>
              <a:t>có</a:t>
            </a:r>
            <a:r>
              <a:rPr lang="en-US" sz="2800" b="1" dirty="0">
                <a:solidFill>
                  <a:srgbClr val="FFFF00"/>
                </a:solidFill>
                <a:latin typeface="Calibri"/>
              </a:rPr>
              <a:t> </a:t>
            </a:r>
            <a:r>
              <a:rPr lang="en-US" sz="2800" b="1" dirty="0" err="1">
                <a:solidFill>
                  <a:srgbClr val="FFFF00"/>
                </a:solidFill>
                <a:latin typeface="Calibri"/>
              </a:rPr>
              <a:t>cùng</a:t>
            </a:r>
            <a:r>
              <a:rPr lang="en-US" sz="2800" b="1" dirty="0">
                <a:solidFill>
                  <a:srgbClr val="FFFF00"/>
                </a:solidFill>
                <a:latin typeface="Calibri"/>
              </a:rPr>
              <a:t> </a:t>
            </a:r>
            <a:r>
              <a:rPr lang="en-US" sz="2800" b="1" dirty="0" err="1">
                <a:solidFill>
                  <a:srgbClr val="FFFF00"/>
                </a:solidFill>
                <a:latin typeface="Calibri"/>
              </a:rPr>
              <a:t>mẫu</a:t>
            </a:r>
            <a:r>
              <a:rPr lang="en-US" sz="2800" b="1" dirty="0">
                <a:solidFill>
                  <a:srgbClr val="FFFF00"/>
                </a:solidFill>
                <a:latin typeface="Calibri"/>
              </a:rPr>
              <a:t> </a:t>
            </a:r>
            <a:r>
              <a:rPr lang="en-US" sz="2800" b="1" dirty="0" err="1">
                <a:solidFill>
                  <a:srgbClr val="FFFF00"/>
                </a:solidFill>
                <a:latin typeface="Calibri"/>
              </a:rPr>
              <a:t>số</a:t>
            </a:r>
            <a:r>
              <a:rPr lang="en-US" sz="2800" b="1" dirty="0">
                <a:solidFill>
                  <a:srgbClr val="FFFF00"/>
                </a:solidFill>
                <a:latin typeface="Calibri"/>
              </a:rPr>
              <a:t>:</a:t>
            </a:r>
          </a:p>
        </p:txBody>
      </p:sp>
      <mc:AlternateContent xmlns:mc="http://schemas.openxmlformats.org/markup-compatibility/2006">
        <mc:Choice xmlns:a14="http://schemas.microsoft.com/office/drawing/2010/main" Requires="a14">
          <p:sp>
            <p:nvSpPr>
              <p:cNvPr id="76" name="Rectangle 75"/>
              <p:cNvSpPr/>
              <p:nvPr/>
            </p:nvSpPr>
            <p:spPr>
              <a:xfrm>
                <a:off x="452733" y="1188271"/>
                <a:ext cx="7106043" cy="714683"/>
              </a:xfrm>
              <a:prstGeom prst="rect">
                <a:avLst/>
              </a:prstGeom>
            </p:spPr>
            <p:txBody>
              <a:bodyPr wrap="square">
                <a:spAutoFit/>
              </a:bodyPr>
              <a:lstStyle/>
              <a:p>
                <a:pPr defTabSz="914377"/>
                <a:r>
                  <a:rPr lang="en-US" sz="2400" b="1" dirty="0">
                    <a:solidFill>
                      <a:srgbClr val="FFFF00"/>
                    </a:solidFill>
                    <a:latin typeface="Calibri"/>
                  </a:rPr>
                  <a:t>*</a:t>
                </a:r>
                <a:r>
                  <a:rPr lang="en-US" sz="2400" b="1" dirty="0">
                    <a:solidFill>
                      <a:prstClr val="white"/>
                    </a:solidFill>
                    <a:latin typeface="Calibri"/>
                  </a:rPr>
                  <a:t> </a:t>
                </a:r>
                <a:r>
                  <a:rPr lang="en-US" sz="2800" b="1" dirty="0" err="1">
                    <a:solidFill>
                      <a:srgbClr val="FFFF00"/>
                    </a:solidFill>
                    <a:latin typeface="Calibri"/>
                  </a:rPr>
                  <a:t>Quy</a:t>
                </a:r>
                <a:r>
                  <a:rPr lang="en-US" sz="2800" b="1" dirty="0">
                    <a:solidFill>
                      <a:srgbClr val="FFFF00"/>
                    </a:solidFill>
                    <a:latin typeface="Calibri"/>
                  </a:rPr>
                  <a:t> </a:t>
                </a:r>
                <a:r>
                  <a:rPr lang="en-US" sz="2800" b="1" dirty="0" err="1">
                    <a:solidFill>
                      <a:srgbClr val="FFFF00"/>
                    </a:solidFill>
                    <a:latin typeface="Calibri"/>
                  </a:rPr>
                  <a:t>đồng</a:t>
                </a:r>
                <a:r>
                  <a:rPr lang="en-US" sz="2800" b="1" dirty="0">
                    <a:solidFill>
                      <a:srgbClr val="FFFF00"/>
                    </a:solidFill>
                    <a:latin typeface="Calibri"/>
                  </a:rPr>
                  <a:t> </a:t>
                </a:r>
                <a:r>
                  <a:rPr lang="en-US" sz="2800" b="1" dirty="0" err="1">
                    <a:solidFill>
                      <a:srgbClr val="FFFF00"/>
                    </a:solidFill>
                    <a:latin typeface="Calibri"/>
                  </a:rPr>
                  <a:t>mẫu</a:t>
                </a:r>
                <a:r>
                  <a:rPr lang="en-US" sz="2800" b="1" dirty="0">
                    <a:solidFill>
                      <a:srgbClr val="FFFF00"/>
                    </a:solidFill>
                    <a:latin typeface="Calibri"/>
                  </a:rPr>
                  <a:t> </a:t>
                </a:r>
                <a:r>
                  <a:rPr lang="en-US" sz="2800" b="1" dirty="0" err="1">
                    <a:solidFill>
                      <a:srgbClr val="FFFF00"/>
                    </a:solidFill>
                    <a:latin typeface="Calibri"/>
                  </a:rPr>
                  <a:t>số</a:t>
                </a:r>
                <a:r>
                  <a:rPr lang="en-US" sz="2800" b="1" dirty="0">
                    <a:solidFill>
                      <a:srgbClr val="FFFF00"/>
                    </a:solidFill>
                    <a:latin typeface="Calibri"/>
                  </a:rPr>
                  <a:t> </a:t>
                </a:r>
                <a:r>
                  <a:rPr lang="en-US" sz="2800" b="1" dirty="0" err="1">
                    <a:solidFill>
                      <a:srgbClr val="FFFF00"/>
                    </a:solidFill>
                    <a:latin typeface="Calibri"/>
                  </a:rPr>
                  <a:t>hai</a:t>
                </a:r>
                <a:r>
                  <a:rPr lang="en-US" sz="2800" b="1" dirty="0">
                    <a:solidFill>
                      <a:srgbClr val="FFFF00"/>
                    </a:solidFill>
                    <a:latin typeface="Calibri"/>
                  </a:rPr>
                  <a:t> </a:t>
                </a:r>
                <a:r>
                  <a:rPr lang="en-US" sz="2800" b="1" dirty="0" err="1">
                    <a:solidFill>
                      <a:srgbClr val="FFFF00"/>
                    </a:solidFill>
                    <a:latin typeface="Calibri"/>
                  </a:rPr>
                  <a:t>phân</a:t>
                </a:r>
                <a:r>
                  <a:rPr lang="en-US" sz="2800" b="1" dirty="0">
                    <a:solidFill>
                      <a:srgbClr val="FFFF00"/>
                    </a:solidFill>
                    <a:latin typeface="Calibri"/>
                  </a:rPr>
                  <a:t> </a:t>
                </a:r>
                <a:r>
                  <a:rPr lang="en-US" sz="2800" b="1" dirty="0" err="1">
                    <a:solidFill>
                      <a:srgbClr val="FFFF00"/>
                    </a:solidFill>
                    <a:latin typeface="Calibri"/>
                  </a:rPr>
                  <a:t>số</a:t>
                </a:r>
                <a:r>
                  <a:rPr lang="en-US" sz="2400" b="1" dirty="0">
                    <a:solidFill>
                      <a:srgbClr val="FFFF00"/>
                    </a:solidFill>
                    <a:latin typeface="Calibri"/>
                  </a:rPr>
                  <a:t>   </a:t>
                </a:r>
                <a14:m>
                  <m:oMath xmlns:m="http://schemas.openxmlformats.org/officeDocument/2006/math">
                    <m:f>
                      <m:fPr>
                        <m:ctrlPr>
                          <a:rPr lang="en-US" sz="2800" b="1" i="1">
                            <a:solidFill>
                              <a:prstClr val="white"/>
                            </a:solidFill>
                            <a:latin typeface="Cambria Math" panose="02040503050406030204" pitchFamily="18" charset="0"/>
                          </a:rPr>
                        </m:ctrlPr>
                      </m:fPr>
                      <m:num>
                        <m:r>
                          <a:rPr lang="en-US" sz="2800" b="1" i="1">
                            <a:solidFill>
                              <a:prstClr val="white"/>
                            </a:solidFill>
                            <a:latin typeface="Cambria Math"/>
                          </a:rPr>
                          <m:t>𝟐</m:t>
                        </m:r>
                      </m:num>
                      <m:den>
                        <m:r>
                          <a:rPr lang="en-US" sz="2800" b="1" i="1">
                            <a:solidFill>
                              <a:prstClr val="white"/>
                            </a:solidFill>
                            <a:latin typeface="Cambria Math"/>
                          </a:rPr>
                          <m:t>𝟑</m:t>
                        </m:r>
                      </m:den>
                    </m:f>
                  </m:oMath>
                </a14:m>
                <a:r>
                  <a:rPr lang="en-US" sz="2400" b="1" dirty="0">
                    <a:solidFill>
                      <a:prstClr val="white"/>
                    </a:solidFill>
                    <a:latin typeface="Calibri"/>
                  </a:rPr>
                  <a:t>  </a:t>
                </a:r>
                <a:r>
                  <a:rPr lang="en-US" sz="2400" b="1" dirty="0" err="1">
                    <a:solidFill>
                      <a:prstClr val="white"/>
                    </a:solidFill>
                    <a:latin typeface="Calibri"/>
                  </a:rPr>
                  <a:t>và</a:t>
                </a:r>
                <a:r>
                  <a:rPr lang="en-US" sz="2400" b="1" dirty="0">
                    <a:solidFill>
                      <a:prstClr val="white"/>
                    </a:solidFill>
                    <a:latin typeface="Calibri"/>
                  </a:rPr>
                  <a:t>  </a:t>
                </a:r>
                <a14:m>
                  <m:oMath xmlns:m="http://schemas.openxmlformats.org/officeDocument/2006/math">
                    <m:f>
                      <m:fPr>
                        <m:ctrlPr>
                          <a:rPr lang="en-US" sz="2800" b="1" i="1">
                            <a:solidFill>
                              <a:prstClr val="white"/>
                            </a:solidFill>
                            <a:latin typeface="Cambria Math" panose="02040503050406030204" pitchFamily="18" charset="0"/>
                          </a:rPr>
                        </m:ctrlPr>
                      </m:fPr>
                      <m:num>
                        <m:r>
                          <a:rPr lang="en-US" sz="2800" b="1" i="1">
                            <a:solidFill>
                              <a:prstClr val="white"/>
                            </a:solidFill>
                            <a:latin typeface="Cambria Math"/>
                          </a:rPr>
                          <m:t>𝟑</m:t>
                        </m:r>
                      </m:num>
                      <m:den>
                        <m:r>
                          <a:rPr lang="en-US" sz="2800" b="1" i="1">
                            <a:solidFill>
                              <a:prstClr val="white"/>
                            </a:solidFill>
                            <a:latin typeface="Cambria Math"/>
                          </a:rPr>
                          <m:t>𝟒</m:t>
                        </m:r>
                      </m:den>
                    </m:f>
                  </m:oMath>
                </a14:m>
                <a:endParaRPr lang="en-US" sz="2400" b="1" dirty="0">
                  <a:solidFill>
                    <a:prstClr val="white"/>
                  </a:solidFill>
                  <a:latin typeface="Calibri"/>
                </a:endParaRPr>
              </a:p>
            </p:txBody>
          </p:sp>
        </mc:Choice>
        <mc:Fallback>
          <p:sp>
            <p:nvSpPr>
              <p:cNvPr id="76" name="Rectangle 75"/>
              <p:cNvSpPr>
                <a:spLocks noRot="1" noChangeAspect="1" noMove="1" noResize="1" noEditPoints="1" noAdjustHandles="1" noChangeArrowheads="1" noChangeShapeType="1" noTextEdit="1"/>
              </p:cNvSpPr>
              <p:nvPr/>
            </p:nvSpPr>
            <p:spPr>
              <a:xfrm>
                <a:off x="452733" y="1188271"/>
                <a:ext cx="7106043" cy="714683"/>
              </a:xfrm>
              <a:prstGeom prst="rect">
                <a:avLst/>
              </a:prstGeom>
              <a:blipFill>
                <a:blip r:embed="rId3"/>
                <a:stretch>
                  <a:fillRect l="-1286" b="-11111"/>
                </a:stretch>
              </a:blipFill>
            </p:spPr>
            <p:txBody>
              <a:bodyPr/>
              <a:lstStyle/>
              <a:p>
                <a:r>
                  <a:rPr lang="en-US">
                    <a:noFill/>
                  </a:rPr>
                  <a:t> </a:t>
                </a:r>
              </a:p>
            </p:txBody>
          </p:sp>
        </mc:Fallback>
      </mc:AlternateContent>
      <p:sp>
        <p:nvSpPr>
          <p:cNvPr id="77" name="Content Placeholder 2"/>
          <p:cNvSpPr txBox="1">
            <a:spLocks/>
          </p:cNvSpPr>
          <p:nvPr/>
        </p:nvSpPr>
        <p:spPr>
          <a:xfrm>
            <a:off x="679921" y="5591907"/>
            <a:ext cx="2076051"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US" sz="2800" b="1" dirty="0">
                <a:solidFill>
                  <a:srgbClr val="FFFF00"/>
                </a:solidFill>
                <a:latin typeface="Calibri"/>
              </a:rPr>
              <a:t>*</a:t>
            </a:r>
            <a:r>
              <a:rPr lang="en-US" sz="2800" b="1" dirty="0">
                <a:solidFill>
                  <a:prstClr val="white"/>
                </a:solidFill>
                <a:latin typeface="Calibri"/>
              </a:rPr>
              <a:t> </a:t>
            </a:r>
            <a:r>
              <a:rPr lang="en-US" sz="2800" b="1" dirty="0" err="1">
                <a:solidFill>
                  <a:srgbClr val="FFFF00"/>
                </a:solidFill>
                <a:latin typeface="Calibri"/>
              </a:rPr>
              <a:t>Kết</a:t>
            </a:r>
            <a:r>
              <a:rPr lang="en-US" sz="2800" b="1" dirty="0">
                <a:solidFill>
                  <a:srgbClr val="FFFF00"/>
                </a:solidFill>
                <a:latin typeface="Calibri"/>
              </a:rPr>
              <a:t> </a:t>
            </a:r>
            <a:r>
              <a:rPr lang="en-US" sz="2800" b="1" dirty="0" err="1">
                <a:solidFill>
                  <a:srgbClr val="FFFF00"/>
                </a:solidFill>
                <a:latin typeface="Calibri"/>
              </a:rPr>
              <a:t>luận</a:t>
            </a:r>
            <a:r>
              <a:rPr lang="en-US" sz="2800" b="1" dirty="0">
                <a:solidFill>
                  <a:srgbClr val="FFFF00"/>
                </a:solidFill>
                <a:latin typeface="Calibri"/>
              </a:rPr>
              <a:t>:</a:t>
            </a:r>
          </a:p>
        </p:txBody>
      </p:sp>
      <p:cxnSp>
        <p:nvCxnSpPr>
          <p:cNvPr id="78" name="Straight Connector 77"/>
          <p:cNvCxnSpPr/>
          <p:nvPr/>
        </p:nvCxnSpPr>
        <p:spPr>
          <a:xfrm>
            <a:off x="6366253" y="1766052"/>
            <a:ext cx="0" cy="4248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6644709" y="1602661"/>
            <a:ext cx="5212667"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US" b="1" i="1" dirty="0" err="1">
                <a:solidFill>
                  <a:srgbClr val="FFFF00"/>
                </a:solidFill>
                <a:latin typeface="Calibri"/>
              </a:rPr>
              <a:t>Bước</a:t>
            </a:r>
            <a:r>
              <a:rPr lang="en-US" b="1" i="1" dirty="0">
                <a:solidFill>
                  <a:srgbClr val="FFFF00"/>
                </a:solidFill>
                <a:latin typeface="Calibri"/>
              </a:rPr>
              <a:t> 1:</a:t>
            </a:r>
            <a:r>
              <a:rPr lang="en-US" b="1" i="1" dirty="0">
                <a:solidFill>
                  <a:prstClr val="white"/>
                </a:solidFill>
                <a:latin typeface="Calibri"/>
              </a:rPr>
              <a:t> </a:t>
            </a:r>
            <a:r>
              <a:rPr lang="en-US" b="1" dirty="0" err="1">
                <a:latin typeface="Calibri"/>
              </a:rPr>
              <a:t>Quy</a:t>
            </a:r>
            <a:r>
              <a:rPr lang="en-US" b="1" dirty="0">
                <a:latin typeface="Calibri"/>
              </a:rPr>
              <a:t> </a:t>
            </a:r>
            <a:r>
              <a:rPr lang="en-US" b="1" dirty="0" err="1">
                <a:latin typeface="Calibri"/>
              </a:rPr>
              <a:t>đồng</a:t>
            </a:r>
            <a:r>
              <a:rPr lang="en-US" b="1" dirty="0">
                <a:latin typeface="Calibri"/>
              </a:rPr>
              <a:t> </a:t>
            </a:r>
            <a:r>
              <a:rPr lang="en-US" b="1" dirty="0" err="1">
                <a:latin typeface="Calibri"/>
              </a:rPr>
              <a:t>mẫu</a:t>
            </a:r>
            <a:r>
              <a:rPr lang="en-US" b="1" dirty="0">
                <a:latin typeface="Calibri"/>
              </a:rPr>
              <a:t> </a:t>
            </a:r>
            <a:r>
              <a:rPr lang="en-US" b="1" dirty="0" err="1">
                <a:latin typeface="Calibri"/>
              </a:rPr>
              <a:t>số</a:t>
            </a:r>
            <a:r>
              <a:rPr lang="en-US" b="1" dirty="0">
                <a:latin typeface="Calibri"/>
              </a:rPr>
              <a:t> </a:t>
            </a:r>
            <a:r>
              <a:rPr lang="en-US" b="1" dirty="0" err="1">
                <a:latin typeface="Calibri"/>
              </a:rPr>
              <a:t>hai</a:t>
            </a:r>
            <a:r>
              <a:rPr lang="en-US" b="1" dirty="0">
                <a:latin typeface="Calibri"/>
              </a:rPr>
              <a:t> </a:t>
            </a:r>
            <a:r>
              <a:rPr lang="en-US" b="1" dirty="0" err="1">
                <a:latin typeface="Calibri"/>
              </a:rPr>
              <a:t>phân</a:t>
            </a:r>
            <a:r>
              <a:rPr lang="en-US" b="1" dirty="0">
                <a:latin typeface="Calibri"/>
              </a:rPr>
              <a:t> </a:t>
            </a:r>
            <a:r>
              <a:rPr lang="en-US" b="1" dirty="0" err="1">
                <a:latin typeface="Calibri"/>
              </a:rPr>
              <a:t>số</a:t>
            </a:r>
            <a:r>
              <a:rPr lang="en-US" b="1" dirty="0">
                <a:latin typeface="Calibri"/>
              </a:rPr>
              <a:t> </a:t>
            </a:r>
          </a:p>
        </p:txBody>
      </p:sp>
      <p:sp>
        <p:nvSpPr>
          <p:cNvPr id="80" name="Content Placeholder 2"/>
          <p:cNvSpPr txBox="1">
            <a:spLocks/>
          </p:cNvSpPr>
          <p:nvPr/>
        </p:nvSpPr>
        <p:spPr>
          <a:xfrm>
            <a:off x="6615384" y="2753895"/>
            <a:ext cx="5471345"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US" b="1" i="1" dirty="0" err="1">
                <a:solidFill>
                  <a:srgbClr val="FFFF00"/>
                </a:solidFill>
                <a:latin typeface="Calibri"/>
              </a:rPr>
              <a:t>Bước</a:t>
            </a:r>
            <a:r>
              <a:rPr lang="en-US" b="1" i="1" dirty="0">
                <a:solidFill>
                  <a:srgbClr val="FFFF00"/>
                </a:solidFill>
                <a:latin typeface="Calibri"/>
              </a:rPr>
              <a:t> 2</a:t>
            </a:r>
            <a:r>
              <a:rPr lang="en-US" b="1" dirty="0">
                <a:solidFill>
                  <a:srgbClr val="FFFF00"/>
                </a:solidFill>
                <a:latin typeface="Calibri"/>
              </a:rPr>
              <a:t>:</a:t>
            </a:r>
            <a:r>
              <a:rPr lang="en-US" b="1" dirty="0">
                <a:solidFill>
                  <a:prstClr val="white"/>
                </a:solidFill>
                <a:latin typeface="Calibri"/>
              </a:rPr>
              <a:t> </a:t>
            </a:r>
            <a:r>
              <a:rPr lang="en-US" b="1" dirty="0">
                <a:latin typeface="Calibri"/>
              </a:rPr>
              <a:t>So </a:t>
            </a:r>
            <a:r>
              <a:rPr lang="en-US" b="1" dirty="0" err="1">
                <a:latin typeface="Calibri"/>
              </a:rPr>
              <a:t>sánh</a:t>
            </a:r>
            <a:r>
              <a:rPr lang="en-US" b="1" dirty="0">
                <a:latin typeface="Calibri"/>
              </a:rPr>
              <a:t> </a:t>
            </a:r>
            <a:r>
              <a:rPr lang="en-US" b="1" dirty="0" err="1">
                <a:latin typeface="Calibri"/>
              </a:rPr>
              <a:t>hai</a:t>
            </a:r>
            <a:r>
              <a:rPr lang="en-US" b="1" dirty="0">
                <a:latin typeface="Calibri"/>
              </a:rPr>
              <a:t> </a:t>
            </a:r>
            <a:r>
              <a:rPr lang="en-US" b="1" dirty="0" err="1">
                <a:latin typeface="Calibri"/>
              </a:rPr>
              <a:t>phân</a:t>
            </a:r>
            <a:r>
              <a:rPr lang="en-US" b="1" dirty="0">
                <a:latin typeface="Calibri"/>
              </a:rPr>
              <a:t> </a:t>
            </a:r>
            <a:r>
              <a:rPr lang="en-US" b="1" dirty="0" err="1">
                <a:latin typeface="Calibri"/>
              </a:rPr>
              <a:t>số</a:t>
            </a:r>
            <a:r>
              <a:rPr lang="en-US" b="1" dirty="0">
                <a:latin typeface="Calibri"/>
              </a:rPr>
              <a:t> </a:t>
            </a:r>
            <a:r>
              <a:rPr lang="en-US" b="1" dirty="0" err="1">
                <a:latin typeface="Calibri"/>
              </a:rPr>
              <a:t>cùng</a:t>
            </a:r>
            <a:r>
              <a:rPr lang="en-US" b="1" dirty="0">
                <a:latin typeface="Calibri"/>
              </a:rPr>
              <a:t> </a:t>
            </a:r>
            <a:r>
              <a:rPr lang="en-US" b="1" dirty="0" err="1">
                <a:latin typeface="Calibri"/>
              </a:rPr>
              <a:t>mẫu</a:t>
            </a:r>
            <a:r>
              <a:rPr lang="en-US" b="1" dirty="0">
                <a:latin typeface="Calibri"/>
              </a:rPr>
              <a:t> </a:t>
            </a:r>
            <a:r>
              <a:rPr lang="en-US" b="1" dirty="0" err="1">
                <a:latin typeface="Calibri"/>
              </a:rPr>
              <a:t>số</a:t>
            </a:r>
            <a:endParaRPr lang="en-US" b="1" dirty="0">
              <a:latin typeface="Calibri"/>
            </a:endParaRPr>
          </a:p>
        </p:txBody>
      </p:sp>
      <p:sp>
        <p:nvSpPr>
          <p:cNvPr id="81" name="Content Placeholder 2"/>
          <p:cNvSpPr txBox="1">
            <a:spLocks/>
          </p:cNvSpPr>
          <p:nvPr/>
        </p:nvSpPr>
        <p:spPr>
          <a:xfrm>
            <a:off x="6637074" y="3836650"/>
            <a:ext cx="5266567"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buNone/>
            </a:pPr>
            <a:r>
              <a:rPr lang="en-US" b="1" i="1" dirty="0" err="1">
                <a:solidFill>
                  <a:srgbClr val="FFFF00"/>
                </a:solidFill>
                <a:latin typeface="Calibri"/>
              </a:rPr>
              <a:t>Bước</a:t>
            </a:r>
            <a:r>
              <a:rPr lang="en-US" b="1" i="1" dirty="0">
                <a:solidFill>
                  <a:srgbClr val="FFFF00"/>
                </a:solidFill>
                <a:latin typeface="Calibri"/>
              </a:rPr>
              <a:t> 3</a:t>
            </a:r>
            <a:r>
              <a:rPr lang="en-US" b="1" dirty="0">
                <a:solidFill>
                  <a:srgbClr val="FFFF00"/>
                </a:solidFill>
                <a:latin typeface="Calibri"/>
              </a:rPr>
              <a:t>:</a:t>
            </a:r>
            <a:r>
              <a:rPr lang="en-US" b="1" dirty="0">
                <a:solidFill>
                  <a:prstClr val="white"/>
                </a:solidFill>
                <a:latin typeface="Calibri"/>
              </a:rPr>
              <a:t> </a:t>
            </a:r>
            <a:r>
              <a:rPr lang="en-US" b="1" dirty="0">
                <a:latin typeface="Calibri"/>
              </a:rPr>
              <a:t>So </a:t>
            </a:r>
            <a:r>
              <a:rPr lang="en-US" b="1" dirty="0" err="1">
                <a:latin typeface="Calibri"/>
              </a:rPr>
              <a:t>sánh</a:t>
            </a:r>
            <a:r>
              <a:rPr lang="en-US" b="1" dirty="0">
                <a:latin typeface="Calibri"/>
              </a:rPr>
              <a:t> </a:t>
            </a:r>
            <a:r>
              <a:rPr lang="en-US" b="1" dirty="0" err="1">
                <a:latin typeface="Calibri"/>
              </a:rPr>
              <a:t>hai</a:t>
            </a:r>
            <a:r>
              <a:rPr lang="en-US" b="1" dirty="0">
                <a:latin typeface="Calibri"/>
              </a:rPr>
              <a:t> </a:t>
            </a:r>
            <a:r>
              <a:rPr lang="en-US" b="1" dirty="0" err="1">
                <a:latin typeface="Calibri"/>
              </a:rPr>
              <a:t>phân</a:t>
            </a:r>
            <a:r>
              <a:rPr lang="en-US" b="1" dirty="0">
                <a:latin typeface="Calibri"/>
              </a:rPr>
              <a:t> </a:t>
            </a:r>
            <a:r>
              <a:rPr lang="en-US" b="1" dirty="0" err="1">
                <a:latin typeface="Calibri"/>
              </a:rPr>
              <a:t>số</a:t>
            </a:r>
            <a:r>
              <a:rPr lang="en-US" b="1" dirty="0">
                <a:latin typeface="Calibri"/>
              </a:rPr>
              <a:t> </a:t>
            </a:r>
            <a:r>
              <a:rPr lang="en-US" b="1" dirty="0" err="1">
                <a:latin typeface="Calibri"/>
              </a:rPr>
              <a:t>đã</a:t>
            </a:r>
            <a:r>
              <a:rPr lang="en-US" b="1" dirty="0">
                <a:latin typeface="Calibri"/>
              </a:rPr>
              <a:t> </a:t>
            </a:r>
            <a:r>
              <a:rPr lang="en-US" b="1" dirty="0" err="1">
                <a:latin typeface="Calibri"/>
              </a:rPr>
              <a:t>cho</a:t>
            </a:r>
            <a:r>
              <a:rPr lang="en-US" b="1" dirty="0">
                <a:latin typeface="Calibri"/>
              </a:rPr>
              <a:t>.</a:t>
            </a:r>
          </a:p>
        </p:txBody>
      </p:sp>
      <p:sp>
        <p:nvSpPr>
          <p:cNvPr id="82" name="Rectangle 81"/>
          <p:cNvSpPr/>
          <p:nvPr/>
        </p:nvSpPr>
        <p:spPr>
          <a:xfrm>
            <a:off x="2253503" y="1865492"/>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2</a:t>
            </a:r>
          </a:p>
        </p:txBody>
      </p:sp>
      <p:sp>
        <p:nvSpPr>
          <p:cNvPr id="83" name="Rectangle 82"/>
          <p:cNvSpPr/>
          <p:nvPr/>
        </p:nvSpPr>
        <p:spPr>
          <a:xfrm>
            <a:off x="2261796" y="2801596"/>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cxnSp>
        <p:nvCxnSpPr>
          <p:cNvPr id="84" name="Straight Connector 83"/>
          <p:cNvCxnSpPr/>
          <p:nvPr/>
        </p:nvCxnSpPr>
        <p:spPr>
          <a:xfrm>
            <a:off x="2198083" y="2297540"/>
            <a:ext cx="6480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189788" y="3233644"/>
            <a:ext cx="6480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253503" y="2297540"/>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sp>
        <p:nvSpPr>
          <p:cNvPr id="87" name="Rectangle 86"/>
          <p:cNvSpPr/>
          <p:nvPr/>
        </p:nvSpPr>
        <p:spPr>
          <a:xfrm>
            <a:off x="2702137" y="2061571"/>
            <a:ext cx="71178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a:t>
            </a:r>
          </a:p>
        </p:txBody>
      </p:sp>
      <p:sp>
        <p:nvSpPr>
          <p:cNvPr id="88" name="Rectangle 87"/>
          <p:cNvSpPr/>
          <p:nvPr/>
        </p:nvSpPr>
        <p:spPr>
          <a:xfrm>
            <a:off x="2117780" y="3233644"/>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4</a:t>
            </a:r>
          </a:p>
        </p:txBody>
      </p:sp>
      <p:sp>
        <p:nvSpPr>
          <p:cNvPr id="89" name="Rectangle 88"/>
          <p:cNvSpPr/>
          <p:nvPr/>
        </p:nvSpPr>
        <p:spPr>
          <a:xfrm>
            <a:off x="3198303" y="1865492"/>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2</a:t>
            </a:r>
          </a:p>
        </p:txBody>
      </p:sp>
      <p:cxnSp>
        <p:nvCxnSpPr>
          <p:cNvPr id="90" name="Straight Connector 89"/>
          <p:cNvCxnSpPr/>
          <p:nvPr/>
        </p:nvCxnSpPr>
        <p:spPr>
          <a:xfrm flipV="1">
            <a:off x="3268785" y="2277593"/>
            <a:ext cx="1191049" cy="199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3197900" y="2297540"/>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sp>
        <p:nvSpPr>
          <p:cNvPr id="92" name="Rectangle 91"/>
          <p:cNvSpPr/>
          <p:nvPr/>
        </p:nvSpPr>
        <p:spPr>
          <a:xfrm>
            <a:off x="4926092" y="1804371"/>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8</a:t>
            </a:r>
          </a:p>
        </p:txBody>
      </p:sp>
      <p:cxnSp>
        <p:nvCxnSpPr>
          <p:cNvPr id="93" name="Straight Connector 92"/>
          <p:cNvCxnSpPr/>
          <p:nvPr/>
        </p:nvCxnSpPr>
        <p:spPr>
          <a:xfrm flipV="1">
            <a:off x="4870673" y="2236421"/>
            <a:ext cx="5594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854084" y="2236419"/>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12</a:t>
            </a:r>
          </a:p>
        </p:txBody>
      </p:sp>
      <p:sp>
        <p:nvSpPr>
          <p:cNvPr id="95" name="Rectangle 94"/>
          <p:cNvSpPr/>
          <p:nvPr/>
        </p:nvSpPr>
        <p:spPr>
          <a:xfrm>
            <a:off x="4278020" y="2011449"/>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a:t>
            </a:r>
          </a:p>
        </p:txBody>
      </p:sp>
      <p:sp>
        <p:nvSpPr>
          <p:cNvPr id="96" name="Rectangle 95"/>
          <p:cNvSpPr/>
          <p:nvPr/>
        </p:nvSpPr>
        <p:spPr>
          <a:xfrm>
            <a:off x="3547551" y="1881259"/>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x</a:t>
            </a:r>
          </a:p>
        </p:txBody>
      </p:sp>
      <p:sp>
        <p:nvSpPr>
          <p:cNvPr id="97" name="Rectangle 96"/>
          <p:cNvSpPr/>
          <p:nvPr/>
        </p:nvSpPr>
        <p:spPr>
          <a:xfrm>
            <a:off x="3971543" y="1881779"/>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4</a:t>
            </a:r>
          </a:p>
        </p:txBody>
      </p:sp>
      <p:sp>
        <p:nvSpPr>
          <p:cNvPr id="98" name="Rectangle 97"/>
          <p:cNvSpPr/>
          <p:nvPr/>
        </p:nvSpPr>
        <p:spPr>
          <a:xfrm>
            <a:off x="3581763" y="2297020"/>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x</a:t>
            </a:r>
          </a:p>
        </p:txBody>
      </p:sp>
      <p:sp>
        <p:nvSpPr>
          <p:cNvPr id="99" name="Rectangle 98"/>
          <p:cNvSpPr/>
          <p:nvPr/>
        </p:nvSpPr>
        <p:spPr>
          <a:xfrm>
            <a:off x="4005755" y="2297540"/>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4</a:t>
            </a:r>
          </a:p>
        </p:txBody>
      </p:sp>
      <p:sp>
        <p:nvSpPr>
          <p:cNvPr id="100" name="Rectangle 99"/>
          <p:cNvSpPr/>
          <p:nvPr/>
        </p:nvSpPr>
        <p:spPr>
          <a:xfrm>
            <a:off x="2621836" y="3008636"/>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a:t>
            </a:r>
          </a:p>
        </p:txBody>
      </p:sp>
      <p:sp>
        <p:nvSpPr>
          <p:cNvPr id="101" name="Rectangle 100"/>
          <p:cNvSpPr/>
          <p:nvPr/>
        </p:nvSpPr>
        <p:spPr>
          <a:xfrm>
            <a:off x="3197900" y="2812559"/>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cxnSp>
        <p:nvCxnSpPr>
          <p:cNvPr id="102" name="Straight Connector 101"/>
          <p:cNvCxnSpPr/>
          <p:nvPr/>
        </p:nvCxnSpPr>
        <p:spPr>
          <a:xfrm flipV="1">
            <a:off x="3268785" y="3224660"/>
            <a:ext cx="1191049" cy="199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197900" y="3244607"/>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4</a:t>
            </a:r>
          </a:p>
        </p:txBody>
      </p:sp>
      <p:sp>
        <p:nvSpPr>
          <p:cNvPr id="104" name="Rectangle 103"/>
          <p:cNvSpPr/>
          <p:nvPr/>
        </p:nvSpPr>
        <p:spPr>
          <a:xfrm>
            <a:off x="4926092" y="2751437"/>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9</a:t>
            </a:r>
          </a:p>
        </p:txBody>
      </p:sp>
      <p:cxnSp>
        <p:nvCxnSpPr>
          <p:cNvPr id="105" name="Straight Connector 104"/>
          <p:cNvCxnSpPr/>
          <p:nvPr/>
        </p:nvCxnSpPr>
        <p:spPr>
          <a:xfrm flipV="1">
            <a:off x="4870673" y="3183488"/>
            <a:ext cx="5594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782076" y="3183485"/>
            <a:ext cx="71178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12</a:t>
            </a:r>
          </a:p>
        </p:txBody>
      </p:sp>
      <p:sp>
        <p:nvSpPr>
          <p:cNvPr id="107" name="Rectangle 106"/>
          <p:cNvSpPr/>
          <p:nvPr/>
        </p:nvSpPr>
        <p:spPr>
          <a:xfrm>
            <a:off x="4278020" y="2958515"/>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a:t>
            </a:r>
          </a:p>
        </p:txBody>
      </p:sp>
      <p:sp>
        <p:nvSpPr>
          <p:cNvPr id="108" name="Rectangle 107"/>
          <p:cNvSpPr/>
          <p:nvPr/>
        </p:nvSpPr>
        <p:spPr>
          <a:xfrm>
            <a:off x="3557940" y="2828324"/>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x</a:t>
            </a:r>
          </a:p>
        </p:txBody>
      </p:sp>
      <p:sp>
        <p:nvSpPr>
          <p:cNvPr id="109" name="Rectangle 108"/>
          <p:cNvSpPr/>
          <p:nvPr/>
        </p:nvSpPr>
        <p:spPr>
          <a:xfrm>
            <a:off x="3917980" y="2828844"/>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sp>
        <p:nvSpPr>
          <p:cNvPr id="110" name="Rectangle 109"/>
          <p:cNvSpPr/>
          <p:nvPr/>
        </p:nvSpPr>
        <p:spPr>
          <a:xfrm>
            <a:off x="3581763" y="3244087"/>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x</a:t>
            </a:r>
          </a:p>
        </p:txBody>
      </p:sp>
      <p:sp>
        <p:nvSpPr>
          <p:cNvPr id="111" name="Rectangle 110"/>
          <p:cNvSpPr/>
          <p:nvPr/>
        </p:nvSpPr>
        <p:spPr>
          <a:xfrm>
            <a:off x="3917980" y="3244607"/>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3</a:t>
            </a:r>
          </a:p>
        </p:txBody>
      </p:sp>
      <p:sp>
        <p:nvSpPr>
          <p:cNvPr id="112" name="Rectangle 111"/>
          <p:cNvSpPr/>
          <p:nvPr/>
        </p:nvSpPr>
        <p:spPr>
          <a:xfrm>
            <a:off x="2253489" y="4246165"/>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8</a:t>
            </a:r>
          </a:p>
        </p:txBody>
      </p:sp>
      <p:cxnSp>
        <p:nvCxnSpPr>
          <p:cNvPr id="113" name="Straight Connector 112"/>
          <p:cNvCxnSpPr/>
          <p:nvPr/>
        </p:nvCxnSpPr>
        <p:spPr>
          <a:xfrm flipV="1">
            <a:off x="2253490" y="4735273"/>
            <a:ext cx="5594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2173187" y="4817820"/>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12</a:t>
            </a:r>
          </a:p>
        </p:txBody>
      </p:sp>
      <p:sp>
        <p:nvSpPr>
          <p:cNvPr id="115" name="Rectangle 114"/>
          <p:cNvSpPr/>
          <p:nvPr/>
        </p:nvSpPr>
        <p:spPr>
          <a:xfrm>
            <a:off x="3665952" y="4246165"/>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9</a:t>
            </a:r>
          </a:p>
        </p:txBody>
      </p:sp>
      <p:cxnSp>
        <p:nvCxnSpPr>
          <p:cNvPr id="116" name="Straight Connector 115"/>
          <p:cNvCxnSpPr/>
          <p:nvPr/>
        </p:nvCxnSpPr>
        <p:spPr>
          <a:xfrm flipV="1">
            <a:off x="3557941" y="4735273"/>
            <a:ext cx="559476"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3562087" y="4817820"/>
            <a:ext cx="71178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12</a:t>
            </a:r>
          </a:p>
        </p:txBody>
      </p:sp>
      <p:sp>
        <p:nvSpPr>
          <p:cNvPr id="118" name="Rectangle 117"/>
          <p:cNvSpPr/>
          <p:nvPr/>
        </p:nvSpPr>
        <p:spPr>
          <a:xfrm>
            <a:off x="3498373" y="4976627"/>
            <a:ext cx="71178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200" dirty="0">
              <a:solidFill>
                <a:prstClr val="white"/>
              </a:solidFill>
              <a:latin typeface="Calibri"/>
            </a:endParaRPr>
          </a:p>
        </p:txBody>
      </p:sp>
      <p:sp>
        <p:nvSpPr>
          <p:cNvPr id="119" name="Rectangle 118"/>
          <p:cNvSpPr/>
          <p:nvPr/>
        </p:nvSpPr>
        <p:spPr>
          <a:xfrm>
            <a:off x="2846153" y="4505267"/>
            <a:ext cx="58369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&lt;</a:t>
            </a:r>
          </a:p>
        </p:txBody>
      </p:sp>
      <p:sp>
        <p:nvSpPr>
          <p:cNvPr id="120" name="Rectangle 119"/>
          <p:cNvSpPr/>
          <p:nvPr/>
        </p:nvSpPr>
        <p:spPr>
          <a:xfrm>
            <a:off x="3013560" y="5329879"/>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733" dirty="0">
                <a:solidFill>
                  <a:prstClr val="white"/>
                </a:solidFill>
                <a:latin typeface="Calibri"/>
              </a:rPr>
              <a:t>2</a:t>
            </a:r>
          </a:p>
        </p:txBody>
      </p:sp>
      <p:cxnSp>
        <p:nvCxnSpPr>
          <p:cNvPr id="121" name="Straight Connector 120"/>
          <p:cNvCxnSpPr/>
          <p:nvPr/>
        </p:nvCxnSpPr>
        <p:spPr>
          <a:xfrm>
            <a:off x="3007616" y="5777740"/>
            <a:ext cx="5159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3006711" y="5782985"/>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733" dirty="0">
                <a:solidFill>
                  <a:prstClr val="white"/>
                </a:solidFill>
                <a:latin typeface="Calibri"/>
              </a:rPr>
              <a:t>3</a:t>
            </a:r>
          </a:p>
        </p:txBody>
      </p:sp>
      <p:sp>
        <p:nvSpPr>
          <p:cNvPr id="123" name="Rectangle 122"/>
          <p:cNvSpPr/>
          <p:nvPr/>
        </p:nvSpPr>
        <p:spPr>
          <a:xfrm>
            <a:off x="3579048" y="5539727"/>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Calibri"/>
              </a:rPr>
              <a:t>&lt;</a:t>
            </a:r>
          </a:p>
        </p:txBody>
      </p:sp>
      <p:sp>
        <p:nvSpPr>
          <p:cNvPr id="124" name="Rectangle 123"/>
          <p:cNvSpPr/>
          <p:nvPr/>
        </p:nvSpPr>
        <p:spPr>
          <a:xfrm>
            <a:off x="4083104" y="5324256"/>
            <a:ext cx="5040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733" dirty="0">
                <a:solidFill>
                  <a:prstClr val="white"/>
                </a:solidFill>
                <a:latin typeface="Calibri"/>
              </a:rPr>
              <a:t>3</a:t>
            </a:r>
          </a:p>
        </p:txBody>
      </p:sp>
      <p:cxnSp>
        <p:nvCxnSpPr>
          <p:cNvPr id="125" name="Straight Connector 124"/>
          <p:cNvCxnSpPr>
            <a:cxnSpLocks/>
          </p:cNvCxnSpPr>
          <p:nvPr/>
        </p:nvCxnSpPr>
        <p:spPr>
          <a:xfrm>
            <a:off x="4083104" y="5755751"/>
            <a:ext cx="504056" cy="6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983028" y="5824023"/>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733" dirty="0">
                <a:solidFill>
                  <a:prstClr val="white"/>
                </a:solidFill>
                <a:latin typeface="Calibri"/>
              </a:rPr>
              <a:t>4</a:t>
            </a:r>
          </a:p>
        </p:txBody>
      </p:sp>
      <p:grpSp>
        <p:nvGrpSpPr>
          <p:cNvPr id="130" name="Google Shape;720;p39"/>
          <p:cNvGrpSpPr/>
          <p:nvPr/>
        </p:nvGrpSpPr>
        <p:grpSpPr>
          <a:xfrm rot="1791081">
            <a:off x="11103476" y="3743086"/>
            <a:ext cx="1057641" cy="3301231"/>
            <a:chOff x="3380913" y="2209950"/>
            <a:chExt cx="777911" cy="2428104"/>
          </a:xfrm>
        </p:grpSpPr>
        <p:sp>
          <p:nvSpPr>
            <p:cNvPr id="131" name="Google Shape;721;p39"/>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 name="Google Shape;722;p39"/>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 name="Google Shape;723;p39"/>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 name="Google Shape;724;p39"/>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 name="Google Shape;725;p39"/>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 name="Google Shape;726;p39"/>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 name="Google Shape;727;p39"/>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 name="Google Shape;728;p39"/>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 name="Google Shape;729;p39"/>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 name="Google Shape;730;p39"/>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 name="Google Shape;731;p39"/>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 name="Google Shape;732;p39"/>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 name="Google Shape;733;p39"/>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 name="Google Shape;734;p39"/>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 name="Google Shape;735;p39"/>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 name="Google Shape;736;p39"/>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 name="Google Shape;737;p39"/>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 name="Google Shape;738;p39"/>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 name="Google Shape;739;p39"/>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 name="Google Shape;740;p39"/>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 name="Google Shape;741;p39"/>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742;p39"/>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743;p39"/>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744;p39"/>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745;p39"/>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746;p39"/>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747;p39"/>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748;p39"/>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59" name="Google Shape;749;p39"/>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0" name="Google Shape;750;p39"/>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 name="Google Shape;751;p39"/>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2" name="Google Shape;752;p39"/>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163" name="Google Shape;753;p39"/>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4" name="Google Shape;754;p39"/>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5" name="Google Shape;755;p39"/>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6" name="Google Shape;756;p39"/>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167" name="Google Shape;757;p39"/>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168" name="Google Shape;758;p39"/>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952574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500"/>
                                        <p:tgtEl>
                                          <p:spTgt spid="10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500"/>
                                        <p:tgtEl>
                                          <p:spTgt spid="101"/>
                                        </p:tgtEl>
                                      </p:cBhvr>
                                    </p:animEffect>
                                  </p:childTnLst>
                                </p:cTn>
                              </p:par>
                              <p:par>
                                <p:cTn id="76" presetID="10" presetClass="entr" presetSubtype="0" fill="hold"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500"/>
                                        <p:tgtEl>
                                          <p:spTgt spid="10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fade">
                                      <p:cBhvr>
                                        <p:cTn id="81" dur="500"/>
                                        <p:tgtEl>
                                          <p:spTgt spid="104"/>
                                        </p:tgtEl>
                                      </p:cBhvr>
                                    </p:animEffect>
                                  </p:childTnLst>
                                </p:cTn>
                              </p:par>
                              <p:par>
                                <p:cTn id="82" presetID="10" presetClass="entr" presetSubtype="0" fill="hold" nodeType="with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500"/>
                                        <p:tgtEl>
                                          <p:spTgt spid="10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500"/>
                                        <p:tgtEl>
                                          <p:spTgt spid="10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500"/>
                                        <p:tgtEl>
                                          <p:spTgt spid="11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fade">
                                      <p:cBhvr>
                                        <p:cTn id="102" dur="500"/>
                                        <p:tgtEl>
                                          <p:spTgt spid="10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fade">
                                      <p:cBhvr>
                                        <p:cTn id="105" dur="500"/>
                                        <p:tgtEl>
                                          <p:spTgt spid="11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cBhvr additive="base">
                                        <p:cTn id="110" dur="500" fill="hold"/>
                                        <p:tgtEl>
                                          <p:spTgt spid="75"/>
                                        </p:tgtEl>
                                        <p:attrNameLst>
                                          <p:attrName>ppt_x</p:attrName>
                                        </p:attrNameLst>
                                      </p:cBhvr>
                                      <p:tavLst>
                                        <p:tav tm="0">
                                          <p:val>
                                            <p:strVal val="#ppt_x"/>
                                          </p:val>
                                        </p:tav>
                                        <p:tav tm="100000">
                                          <p:val>
                                            <p:strVal val="#ppt_x"/>
                                          </p:val>
                                        </p:tav>
                                      </p:tavLst>
                                    </p:anim>
                                    <p:anim calcmode="lin" valueType="num">
                                      <p:cBhvr additive="base">
                                        <p:cTn id="111"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1000"/>
                                        <p:tgtEl>
                                          <p:spTgt spid="113"/>
                                        </p:tgtEl>
                                      </p:cBhvr>
                                    </p:animEffect>
                                    <p:anim calcmode="lin" valueType="num">
                                      <p:cBhvr>
                                        <p:cTn id="117" dur="1000" fill="hold"/>
                                        <p:tgtEl>
                                          <p:spTgt spid="113"/>
                                        </p:tgtEl>
                                        <p:attrNameLst>
                                          <p:attrName>ppt_x</p:attrName>
                                        </p:attrNameLst>
                                      </p:cBhvr>
                                      <p:tavLst>
                                        <p:tav tm="0">
                                          <p:val>
                                            <p:strVal val="#ppt_x"/>
                                          </p:val>
                                        </p:tav>
                                        <p:tav tm="100000">
                                          <p:val>
                                            <p:strVal val="#ppt_x"/>
                                          </p:val>
                                        </p:tav>
                                      </p:tavLst>
                                    </p:anim>
                                    <p:anim calcmode="lin" valueType="num">
                                      <p:cBhvr>
                                        <p:cTn id="118" dur="10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1000"/>
                                        <p:tgtEl>
                                          <p:spTgt spid="114"/>
                                        </p:tgtEl>
                                      </p:cBhvr>
                                    </p:animEffect>
                                    <p:anim calcmode="lin" valueType="num">
                                      <p:cBhvr>
                                        <p:cTn id="122" dur="1000" fill="hold"/>
                                        <p:tgtEl>
                                          <p:spTgt spid="114"/>
                                        </p:tgtEl>
                                        <p:attrNameLst>
                                          <p:attrName>ppt_x</p:attrName>
                                        </p:attrNameLst>
                                      </p:cBhvr>
                                      <p:tavLst>
                                        <p:tav tm="0">
                                          <p:val>
                                            <p:strVal val="#ppt_x"/>
                                          </p:val>
                                        </p:tav>
                                        <p:tav tm="100000">
                                          <p:val>
                                            <p:strVal val="#ppt_x"/>
                                          </p:val>
                                        </p:tav>
                                      </p:tavLst>
                                    </p:anim>
                                    <p:anim calcmode="lin" valueType="num">
                                      <p:cBhvr>
                                        <p:cTn id="123" dur="10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1000"/>
                                        <p:tgtEl>
                                          <p:spTgt spid="112"/>
                                        </p:tgtEl>
                                      </p:cBhvr>
                                    </p:animEffect>
                                    <p:anim calcmode="lin" valueType="num">
                                      <p:cBhvr>
                                        <p:cTn id="127" dur="1000" fill="hold"/>
                                        <p:tgtEl>
                                          <p:spTgt spid="112"/>
                                        </p:tgtEl>
                                        <p:attrNameLst>
                                          <p:attrName>ppt_x</p:attrName>
                                        </p:attrNameLst>
                                      </p:cBhvr>
                                      <p:tavLst>
                                        <p:tav tm="0">
                                          <p:val>
                                            <p:strVal val="#ppt_x"/>
                                          </p:val>
                                        </p:tav>
                                        <p:tav tm="100000">
                                          <p:val>
                                            <p:strVal val="#ppt_x"/>
                                          </p:val>
                                        </p:tav>
                                      </p:tavLst>
                                    </p:anim>
                                    <p:anim calcmode="lin" valueType="num">
                                      <p:cBhvr>
                                        <p:cTn id="128" dur="1000" fill="hold"/>
                                        <p:tgtEl>
                                          <p:spTgt spid="11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1000"/>
                                        <p:tgtEl>
                                          <p:spTgt spid="115"/>
                                        </p:tgtEl>
                                      </p:cBhvr>
                                    </p:animEffect>
                                    <p:anim calcmode="lin" valueType="num">
                                      <p:cBhvr>
                                        <p:cTn id="132" dur="1000" fill="hold"/>
                                        <p:tgtEl>
                                          <p:spTgt spid="115"/>
                                        </p:tgtEl>
                                        <p:attrNameLst>
                                          <p:attrName>ppt_x</p:attrName>
                                        </p:attrNameLst>
                                      </p:cBhvr>
                                      <p:tavLst>
                                        <p:tav tm="0">
                                          <p:val>
                                            <p:strVal val="#ppt_x"/>
                                          </p:val>
                                        </p:tav>
                                        <p:tav tm="100000">
                                          <p:val>
                                            <p:strVal val="#ppt_x"/>
                                          </p:val>
                                        </p:tav>
                                      </p:tavLst>
                                    </p:anim>
                                    <p:anim calcmode="lin" valueType="num">
                                      <p:cBhvr>
                                        <p:cTn id="133" dur="1000" fill="hold"/>
                                        <p:tgtEl>
                                          <p:spTgt spid="11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fade">
                                      <p:cBhvr>
                                        <p:cTn id="136" dur="1000"/>
                                        <p:tgtEl>
                                          <p:spTgt spid="117"/>
                                        </p:tgtEl>
                                      </p:cBhvr>
                                    </p:animEffect>
                                    <p:anim calcmode="lin" valueType="num">
                                      <p:cBhvr>
                                        <p:cTn id="137" dur="1000" fill="hold"/>
                                        <p:tgtEl>
                                          <p:spTgt spid="117"/>
                                        </p:tgtEl>
                                        <p:attrNameLst>
                                          <p:attrName>ppt_x</p:attrName>
                                        </p:attrNameLst>
                                      </p:cBhvr>
                                      <p:tavLst>
                                        <p:tav tm="0">
                                          <p:val>
                                            <p:strVal val="#ppt_x"/>
                                          </p:val>
                                        </p:tav>
                                        <p:tav tm="100000">
                                          <p:val>
                                            <p:strVal val="#ppt_x"/>
                                          </p:val>
                                        </p:tav>
                                      </p:tavLst>
                                    </p:anim>
                                    <p:anim calcmode="lin" valueType="num">
                                      <p:cBhvr>
                                        <p:cTn id="138" dur="1000" fill="hold"/>
                                        <p:tgtEl>
                                          <p:spTgt spid="117"/>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16"/>
                                        </p:tgtEl>
                                        <p:attrNameLst>
                                          <p:attrName>style.visibility</p:attrName>
                                        </p:attrNameLst>
                                      </p:cBhvr>
                                      <p:to>
                                        <p:strVal val="visible"/>
                                      </p:to>
                                    </p:set>
                                    <p:animEffect transition="in" filter="fade">
                                      <p:cBhvr>
                                        <p:cTn id="141" dur="1000"/>
                                        <p:tgtEl>
                                          <p:spTgt spid="116"/>
                                        </p:tgtEl>
                                      </p:cBhvr>
                                    </p:animEffect>
                                    <p:anim calcmode="lin" valueType="num">
                                      <p:cBhvr>
                                        <p:cTn id="142" dur="1000" fill="hold"/>
                                        <p:tgtEl>
                                          <p:spTgt spid="116"/>
                                        </p:tgtEl>
                                        <p:attrNameLst>
                                          <p:attrName>ppt_x</p:attrName>
                                        </p:attrNameLst>
                                      </p:cBhvr>
                                      <p:tavLst>
                                        <p:tav tm="0">
                                          <p:val>
                                            <p:strVal val="#ppt_x"/>
                                          </p:val>
                                        </p:tav>
                                        <p:tav tm="100000">
                                          <p:val>
                                            <p:strVal val="#ppt_x"/>
                                          </p:val>
                                        </p:tav>
                                      </p:tavLst>
                                    </p:anim>
                                    <p:anim calcmode="lin" valueType="num">
                                      <p:cBhvr>
                                        <p:cTn id="143"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19"/>
                                        </p:tgtEl>
                                        <p:attrNameLst>
                                          <p:attrName>style.visibility</p:attrName>
                                        </p:attrNameLst>
                                      </p:cBhvr>
                                      <p:to>
                                        <p:strVal val="visible"/>
                                      </p:to>
                                    </p:set>
                                    <p:animEffect transition="in" filter="fade">
                                      <p:cBhvr>
                                        <p:cTn id="148" dur="500"/>
                                        <p:tgtEl>
                                          <p:spTgt spid="119"/>
                                        </p:tgtEl>
                                      </p:cBhvr>
                                    </p:animEffec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121"/>
                                        </p:tgtEl>
                                        <p:attrNameLst>
                                          <p:attrName>style.visibility</p:attrName>
                                        </p:attrNameLst>
                                      </p:cBhvr>
                                      <p:to>
                                        <p:strVal val="visible"/>
                                      </p:to>
                                    </p:set>
                                    <p:animEffect transition="in" filter="fade">
                                      <p:cBhvr>
                                        <p:cTn id="157" dur="500"/>
                                        <p:tgtEl>
                                          <p:spTgt spid="12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20"/>
                                        </p:tgtEl>
                                        <p:attrNameLst>
                                          <p:attrName>style.visibility</p:attrName>
                                        </p:attrNameLst>
                                      </p:cBhvr>
                                      <p:to>
                                        <p:strVal val="visible"/>
                                      </p:to>
                                    </p:set>
                                    <p:animEffect transition="in" filter="fade">
                                      <p:cBhvr>
                                        <p:cTn id="160" dur="500"/>
                                        <p:tgtEl>
                                          <p:spTgt spid="12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22"/>
                                        </p:tgtEl>
                                        <p:attrNameLst>
                                          <p:attrName>style.visibility</p:attrName>
                                        </p:attrNameLst>
                                      </p:cBhvr>
                                      <p:to>
                                        <p:strVal val="visible"/>
                                      </p:to>
                                    </p:set>
                                    <p:animEffect transition="in" filter="fade">
                                      <p:cBhvr>
                                        <p:cTn id="163" dur="500"/>
                                        <p:tgtEl>
                                          <p:spTgt spid="12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24"/>
                                        </p:tgtEl>
                                        <p:attrNameLst>
                                          <p:attrName>style.visibility</p:attrName>
                                        </p:attrNameLst>
                                      </p:cBhvr>
                                      <p:to>
                                        <p:strVal val="visible"/>
                                      </p:to>
                                    </p:set>
                                    <p:animEffect transition="in" filter="fade">
                                      <p:cBhvr>
                                        <p:cTn id="168" dur="500"/>
                                        <p:tgtEl>
                                          <p:spTgt spid="124"/>
                                        </p:tgtEl>
                                      </p:cBhvr>
                                    </p:animEffect>
                                  </p:childTnLst>
                                </p:cTn>
                              </p:par>
                              <p:par>
                                <p:cTn id="169" presetID="10" presetClass="entr" presetSubtype="0" fill="hold" nodeType="withEffect">
                                  <p:stCondLst>
                                    <p:cond delay="0"/>
                                  </p:stCondLst>
                                  <p:childTnLst>
                                    <p:set>
                                      <p:cBhvr>
                                        <p:cTn id="170" dur="1" fill="hold">
                                          <p:stCondLst>
                                            <p:cond delay="0"/>
                                          </p:stCondLst>
                                        </p:cTn>
                                        <p:tgtEl>
                                          <p:spTgt spid="125"/>
                                        </p:tgtEl>
                                        <p:attrNameLst>
                                          <p:attrName>style.visibility</p:attrName>
                                        </p:attrNameLst>
                                      </p:cBhvr>
                                      <p:to>
                                        <p:strVal val="visible"/>
                                      </p:to>
                                    </p:set>
                                    <p:animEffect transition="in" filter="fade">
                                      <p:cBhvr>
                                        <p:cTn id="171" dur="500"/>
                                        <p:tgtEl>
                                          <p:spTgt spid="12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26"/>
                                        </p:tgtEl>
                                        <p:attrNameLst>
                                          <p:attrName>style.visibility</p:attrName>
                                        </p:attrNameLst>
                                      </p:cBhvr>
                                      <p:to>
                                        <p:strVal val="visible"/>
                                      </p:to>
                                    </p:set>
                                    <p:animEffect transition="in" filter="fade">
                                      <p:cBhvr>
                                        <p:cTn id="174" dur="500"/>
                                        <p:tgtEl>
                                          <p:spTgt spid="126"/>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fade">
                                      <p:cBhvr>
                                        <p:cTn id="179" dur="500"/>
                                        <p:tgtEl>
                                          <p:spTgt spid="123"/>
                                        </p:tgtEl>
                                      </p:cBhvr>
                                    </p:animEffect>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79">
                                            <p:txEl>
                                              <p:pRg st="0" end="0"/>
                                            </p:txEl>
                                          </p:spTgt>
                                        </p:tgtEl>
                                        <p:attrNameLst>
                                          <p:attrName>style.visibility</p:attrName>
                                        </p:attrNameLst>
                                      </p:cBhvr>
                                      <p:to>
                                        <p:strVal val="visible"/>
                                      </p:to>
                                    </p:set>
                                    <p:animEffect transition="in" filter="fade">
                                      <p:cBhvr>
                                        <p:cTn id="184" dur="1000"/>
                                        <p:tgtEl>
                                          <p:spTgt spid="79">
                                            <p:txEl>
                                              <p:pRg st="0" end="0"/>
                                            </p:txEl>
                                          </p:spTgt>
                                        </p:tgtEl>
                                      </p:cBhvr>
                                    </p:animEffect>
                                    <p:anim calcmode="lin" valueType="num">
                                      <p:cBhvr>
                                        <p:cTn id="185"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86" dur="1000" fill="hold"/>
                                        <p:tgtEl>
                                          <p:spTgt spid="79">
                                            <p:txEl>
                                              <p:pRg st="0" end="0"/>
                                            </p:txEl>
                                          </p:spTgt>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80">
                                            <p:txEl>
                                              <p:pRg st="0" end="0"/>
                                            </p:txEl>
                                          </p:spTgt>
                                        </p:tgtEl>
                                        <p:attrNameLst>
                                          <p:attrName>style.visibility</p:attrName>
                                        </p:attrNameLst>
                                      </p:cBhvr>
                                      <p:to>
                                        <p:strVal val="visible"/>
                                      </p:to>
                                    </p:set>
                                    <p:animEffect transition="in" filter="fade">
                                      <p:cBhvr>
                                        <p:cTn id="189" dur="1000"/>
                                        <p:tgtEl>
                                          <p:spTgt spid="80">
                                            <p:txEl>
                                              <p:pRg st="0" end="0"/>
                                            </p:txEl>
                                          </p:spTgt>
                                        </p:tgtEl>
                                      </p:cBhvr>
                                    </p:animEffect>
                                    <p:anim calcmode="lin" valueType="num">
                                      <p:cBhvr>
                                        <p:cTn id="190"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191" dur="1000" fill="hold"/>
                                        <p:tgtEl>
                                          <p:spTgt spid="80">
                                            <p:txEl>
                                              <p:pRg st="0" end="0"/>
                                            </p:txEl>
                                          </p:spTgt>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81">
                                            <p:txEl>
                                              <p:pRg st="0" end="0"/>
                                            </p:txEl>
                                          </p:spTgt>
                                        </p:tgtEl>
                                        <p:attrNameLst>
                                          <p:attrName>style.visibility</p:attrName>
                                        </p:attrNameLst>
                                      </p:cBhvr>
                                      <p:to>
                                        <p:strVal val="visible"/>
                                      </p:to>
                                    </p:set>
                                    <p:animEffect transition="in" filter="fade">
                                      <p:cBhvr>
                                        <p:cTn id="194" dur="1000"/>
                                        <p:tgtEl>
                                          <p:spTgt spid="81">
                                            <p:txEl>
                                              <p:pRg st="0" end="0"/>
                                            </p:txEl>
                                          </p:spTgt>
                                        </p:tgtEl>
                                      </p:cBhvr>
                                    </p:animEffect>
                                    <p:anim calcmode="lin" valueType="num">
                                      <p:cBhvr>
                                        <p:cTn id="195" dur="100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196" dur="1000" fill="hold"/>
                                        <p:tgtEl>
                                          <p:spTgt spid="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9" grpId="0" build="p"/>
      <p:bldP spid="80" grpId="0" build="p"/>
      <p:bldP spid="81" grpId="0" build="p"/>
      <p:bldP spid="82" grpId="0"/>
      <p:bldP spid="83" grpId="0"/>
      <p:bldP spid="86" grpId="0"/>
      <p:bldP spid="87" grpId="0"/>
      <p:bldP spid="88" grpId="0"/>
      <p:bldP spid="89" grpId="0"/>
      <p:bldP spid="91" grpId="0"/>
      <p:bldP spid="92" grpId="0"/>
      <p:bldP spid="94" grpId="0"/>
      <p:bldP spid="95" grpId="0"/>
      <p:bldP spid="96" grpId="0"/>
      <p:bldP spid="97" grpId="0"/>
      <p:bldP spid="98" grpId="0"/>
      <p:bldP spid="99" grpId="0"/>
      <p:bldP spid="100" grpId="0"/>
      <p:bldP spid="101" grpId="0"/>
      <p:bldP spid="103" grpId="0"/>
      <p:bldP spid="104" grpId="0"/>
      <p:bldP spid="106" grpId="0"/>
      <p:bldP spid="107" grpId="0"/>
      <p:bldP spid="108" grpId="0"/>
      <p:bldP spid="109" grpId="0"/>
      <p:bldP spid="110" grpId="0"/>
      <p:bldP spid="111" grpId="0"/>
      <p:bldP spid="112" grpId="0"/>
      <p:bldP spid="114" grpId="0"/>
      <p:bldP spid="115" grpId="0"/>
      <p:bldP spid="117" grpId="0"/>
      <p:bldP spid="119" grpId="0"/>
      <p:bldP spid="120" grpId="0"/>
      <p:bldP spid="122" grpId="0"/>
      <p:bldP spid="123" grpId="0"/>
      <p:bldP spid="124" grpId="0"/>
      <p:bldP spid="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5"/>
          <p:cNvSpPr/>
          <p:nvPr/>
        </p:nvSpPr>
        <p:spPr>
          <a:xfrm rot="10800000" flipH="1">
            <a:off x="1657044" y="2895532"/>
            <a:ext cx="9938901" cy="1662400"/>
          </a:xfrm>
          <a:prstGeom prst="snip1Rect">
            <a:avLst>
              <a:gd name="adj" fmla="val 0"/>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51" name="Google Shape;551;p35"/>
          <p:cNvSpPr/>
          <p:nvPr/>
        </p:nvSpPr>
        <p:spPr>
          <a:xfrm rot="10800000" flipH="1">
            <a:off x="1189826" y="4922768"/>
            <a:ext cx="9229253" cy="1662400"/>
          </a:xfrm>
          <a:prstGeom prst="snip1Rect">
            <a:avLst>
              <a:gd name="adj" fmla="val 0"/>
            </a:avLst>
          </a:prstGeom>
          <a:solidFill>
            <a:schemeClr val="dk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52" name="Google Shape;552;p35"/>
          <p:cNvSpPr/>
          <p:nvPr/>
        </p:nvSpPr>
        <p:spPr>
          <a:xfrm rot="10800000" flipH="1">
            <a:off x="2839871" y="861196"/>
            <a:ext cx="9156928" cy="1662400"/>
          </a:xfrm>
          <a:prstGeom prst="snip1Rect">
            <a:avLst>
              <a:gd name="adj" fmla="val 0"/>
            </a:avLst>
          </a:prstGeom>
          <a:solidFill>
            <a:schemeClr val="accen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grpSp>
        <p:nvGrpSpPr>
          <p:cNvPr id="570" name="Google Shape;570;p35"/>
          <p:cNvGrpSpPr/>
          <p:nvPr/>
        </p:nvGrpSpPr>
        <p:grpSpPr>
          <a:xfrm rot="6299960">
            <a:off x="-22105" y="745467"/>
            <a:ext cx="3156825" cy="3161940"/>
            <a:chOff x="582410" y="345094"/>
            <a:chExt cx="1998559" cy="2001797"/>
          </a:xfrm>
        </p:grpSpPr>
        <p:sp>
          <p:nvSpPr>
            <p:cNvPr id="571" name="Google Shape;571;p35"/>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lt1"/>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121900" tIns="121900" rIns="121900" bIns="121900" anchor="ctr" anchorCtr="0">
              <a:noAutofit/>
            </a:bodyPr>
            <a:lstStyle/>
            <a:p>
              <a:endParaRPr sz="2400"/>
            </a:p>
          </p:txBody>
        </p:sp>
        <p:sp>
          <p:nvSpPr>
            <p:cNvPr id="572" name="Google Shape;572;p35"/>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3" name="Google Shape;573;p35"/>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4" name="Google Shape;574;p35"/>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5" name="Google Shape;575;p35"/>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6" name="Google Shape;576;p35"/>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7" name="Google Shape;577;p35"/>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8" name="Google Shape;578;p35"/>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79" name="Google Shape;579;p35"/>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0" name="Google Shape;580;p35"/>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1" name="Google Shape;581;p35"/>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2" name="Google Shape;582;p35"/>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3" name="Google Shape;583;p35"/>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4" name="Google Shape;584;p35"/>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5" name="Google Shape;585;p35"/>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6" name="Google Shape;586;p35"/>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7" name="Google Shape;587;p35"/>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8" name="Google Shape;588;p35"/>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89" name="Google Shape;589;p35"/>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0" name="Google Shape;590;p35"/>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1" name="Google Shape;591;p35"/>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2" name="Google Shape;592;p35"/>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3" name="Google Shape;593;p35"/>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4" name="Google Shape;594;p35"/>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5" name="Google Shape;595;p35"/>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6" name="Google Shape;596;p35"/>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7" name="Google Shape;597;p35"/>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8" name="Google Shape;598;p35"/>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35"/>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35"/>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35"/>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2" name="Google Shape;602;p35"/>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3" name="Google Shape;603;p35"/>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4" name="Google Shape;604;p35"/>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35"/>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35"/>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35"/>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35"/>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35"/>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35"/>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35"/>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35"/>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35"/>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35"/>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35"/>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35"/>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35"/>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35"/>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35"/>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35"/>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35"/>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35"/>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35"/>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35"/>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35"/>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35"/>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35"/>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8" name="Google Shape;628;p35"/>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29" name="Google Shape;629;p35"/>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0" name="Google Shape;630;p35"/>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1" name="Google Shape;631;p35"/>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2" name="Google Shape;632;p35"/>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3" name="Google Shape;633;p35"/>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4" name="Google Shape;634;p35"/>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sp>
          <p:nvSpPr>
            <p:cNvPr id="635" name="Google Shape;635;p35"/>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sp>
        <p:nvSpPr>
          <p:cNvPr id="167" name="Hình chữ nhật 1">
            <a:extLst>
              <a:ext uri="{FF2B5EF4-FFF2-40B4-BE49-F238E27FC236}">
                <a16:creationId xmlns:a16="http://schemas.microsoft.com/office/drawing/2014/main" id="{B36CD2F4-BD4B-42DC-8E19-E8E1C72A017C}"/>
              </a:ext>
            </a:extLst>
          </p:cNvPr>
          <p:cNvSpPr/>
          <p:nvPr/>
        </p:nvSpPr>
        <p:spPr>
          <a:xfrm>
            <a:off x="786790" y="-188449"/>
            <a:ext cx="11809060" cy="1960601"/>
          </a:xfrm>
          <a:prstGeom prst="rect">
            <a:avLst/>
          </a:prstGeom>
        </p:spPr>
        <p:txBody>
          <a:bodyPr wrap="square">
            <a:spAutoFit/>
          </a:bodyPr>
          <a:lstStyle/>
          <a:p>
            <a:pPr algn="ctr">
              <a:lnSpc>
                <a:spcPct val="150000"/>
              </a:lnSpc>
            </a:pPr>
            <a:r>
              <a:rPr lang="en-US" sz="4267" b="1" dirty="0" err="1">
                <a:solidFill>
                  <a:schemeClr val="accent2">
                    <a:lumMod val="50000"/>
                  </a:schemeClr>
                </a:solidFill>
                <a:cs typeface="Times New Roman" panose="02020603050405020304" pitchFamily="18" charset="0"/>
              </a:rPr>
              <a:t>Muốn</a:t>
            </a:r>
            <a:r>
              <a:rPr lang="en-US" sz="4267" b="1" dirty="0">
                <a:solidFill>
                  <a:schemeClr val="accent2">
                    <a:lumMod val="50000"/>
                  </a:schemeClr>
                </a:solidFill>
                <a:cs typeface="Times New Roman" panose="02020603050405020304" pitchFamily="18" charset="0"/>
              </a:rPr>
              <a:t> so </a:t>
            </a:r>
            <a:r>
              <a:rPr lang="en-US" sz="4267" b="1" dirty="0" err="1">
                <a:solidFill>
                  <a:schemeClr val="accent2">
                    <a:lumMod val="50000"/>
                  </a:schemeClr>
                </a:solidFill>
                <a:cs typeface="Times New Roman" panose="02020603050405020304" pitchFamily="18" charset="0"/>
              </a:rPr>
              <a:t>sánh</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hai</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phân</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số</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khác</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mẫu</a:t>
            </a:r>
            <a:r>
              <a:rPr lang="en-US" sz="4267" b="1" dirty="0">
                <a:solidFill>
                  <a:schemeClr val="accent2">
                    <a:lumMod val="50000"/>
                  </a:schemeClr>
                </a:solidFill>
                <a:cs typeface="Times New Roman" panose="02020603050405020304" pitchFamily="18" charset="0"/>
              </a:rPr>
              <a:t> </a:t>
            </a:r>
            <a:r>
              <a:rPr lang="en-US" sz="4267" b="1" dirty="0" err="1">
                <a:solidFill>
                  <a:schemeClr val="accent2">
                    <a:lumMod val="50000"/>
                  </a:schemeClr>
                </a:solidFill>
                <a:cs typeface="Times New Roman" panose="02020603050405020304" pitchFamily="18" charset="0"/>
              </a:rPr>
              <a:t>số</a:t>
            </a:r>
            <a:r>
              <a:rPr lang="en-US" sz="4267" b="1" dirty="0">
                <a:solidFill>
                  <a:schemeClr val="accent2">
                    <a:lumMod val="50000"/>
                  </a:schemeClr>
                </a:solidFill>
                <a:cs typeface="Times New Roman" panose="02020603050405020304" pitchFamily="18" charset="0"/>
              </a:rPr>
              <a:t>:</a:t>
            </a:r>
          </a:p>
          <a:p>
            <a:pPr>
              <a:lnSpc>
                <a:spcPct val="150000"/>
              </a:lnSpc>
            </a:pPr>
            <a:r>
              <a:rPr lang="en-US" sz="4267" b="1" dirty="0">
                <a:solidFill>
                  <a:srgbClr val="0070C0"/>
                </a:solidFill>
                <a:cs typeface="Times New Roman" panose="02020603050405020304" pitchFamily="18" charset="0"/>
              </a:rPr>
              <a:t> </a:t>
            </a:r>
          </a:p>
        </p:txBody>
      </p:sp>
      <p:sp>
        <p:nvSpPr>
          <p:cNvPr id="14" name="Rectangle 13"/>
          <p:cNvSpPr/>
          <p:nvPr/>
        </p:nvSpPr>
        <p:spPr>
          <a:xfrm>
            <a:off x="3591780" y="1122095"/>
            <a:ext cx="8977138" cy="955774"/>
          </a:xfrm>
          <a:prstGeom prst="rect">
            <a:avLst/>
          </a:prstGeom>
        </p:spPr>
        <p:txBody>
          <a:bodyPr wrap="none">
            <a:spAutoFit/>
          </a:bodyPr>
          <a:lstStyle/>
          <a:p>
            <a:pPr>
              <a:lnSpc>
                <a:spcPct val="150000"/>
              </a:lnSpc>
            </a:pP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Bước</a:t>
            </a:r>
            <a:r>
              <a:rPr lang="vi-VN"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1: </a:t>
            </a:r>
            <a:r>
              <a:rPr lang="en-US" sz="3733" dirty="0" err="1">
                <a:latin typeface="#9Slide03 AmpleSoft Bold" panose="02000000000000000000" pitchFamily="2" charset="0"/>
                <a:cs typeface="Times New Roman" panose="02020603050405020304" pitchFamily="18" charset="0"/>
              </a:rPr>
              <a:t>Quy</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đồng</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mẫu</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số</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hai</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phân</a:t>
            </a:r>
            <a:r>
              <a:rPr lang="en-US" sz="3733" dirty="0">
                <a:latin typeface="#9Slide03 AmpleSoft Bold" panose="02000000000000000000" pitchFamily="2" charset="0"/>
                <a:cs typeface="Times New Roman" panose="02020603050405020304" pitchFamily="18" charset="0"/>
              </a:rPr>
              <a:t> </a:t>
            </a:r>
            <a:r>
              <a:rPr lang="en-US" sz="3733" dirty="0" err="1">
                <a:latin typeface="#9Slide03 AmpleSoft Bold" panose="02000000000000000000" pitchFamily="2" charset="0"/>
                <a:cs typeface="Times New Roman" panose="02020603050405020304" pitchFamily="18" charset="0"/>
              </a:rPr>
              <a:t>số</a:t>
            </a:r>
            <a:r>
              <a:rPr lang="en-US" sz="3733" dirty="0">
                <a:latin typeface="#9Slide03 AmpleSoft Bold" panose="02000000000000000000" pitchFamily="2" charset="0"/>
                <a:cs typeface="Times New Roman" panose="02020603050405020304" pitchFamily="18" charset="0"/>
              </a:rPr>
              <a:t> </a:t>
            </a:r>
            <a:endParaRPr lang="en-US" sz="4267" dirty="0">
              <a:latin typeface="#9Slide03 AmpleSoft Bold" panose="02000000000000000000" pitchFamily="2" charset="0"/>
              <a:cs typeface="Times New Roman" panose="02020603050405020304" pitchFamily="18" charset="0"/>
            </a:endParaRPr>
          </a:p>
        </p:txBody>
      </p:sp>
      <p:sp>
        <p:nvSpPr>
          <p:cNvPr id="169" name="Hình chữ nhật 4">
            <a:extLst>
              <a:ext uri="{FF2B5EF4-FFF2-40B4-BE49-F238E27FC236}">
                <a16:creationId xmlns:a16="http://schemas.microsoft.com/office/drawing/2014/main" id="{EAF5D99D-8404-4A03-9AE6-6DD4345DEEE2}"/>
              </a:ext>
            </a:extLst>
          </p:cNvPr>
          <p:cNvSpPr/>
          <p:nvPr/>
        </p:nvSpPr>
        <p:spPr>
          <a:xfrm>
            <a:off x="1556307" y="5210135"/>
            <a:ext cx="11117005" cy="955774"/>
          </a:xfrm>
          <a:prstGeom prst="rect">
            <a:avLst/>
          </a:prstGeom>
        </p:spPr>
        <p:txBody>
          <a:bodyPr wrap="square">
            <a:spAutoFit/>
          </a:bodyPr>
          <a:lstStyle/>
          <a:p>
            <a:pPr>
              <a:lnSpc>
                <a:spcPct val="150000"/>
              </a:lnSpc>
            </a:pP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Bước</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3: So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sánh</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hai</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phân</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số</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đã</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cho</a:t>
            </a:r>
            <a:endParaRPr lang="en-US" sz="4267" b="1" dirty="0">
              <a:solidFill>
                <a:schemeClr val="accent1">
                  <a:lumMod val="75000"/>
                </a:schemeClr>
              </a:solidFill>
              <a:latin typeface="#9Slide03 AmpleSoft Bold" panose="02000000000000000000" pitchFamily="2" charset="0"/>
              <a:cs typeface="Times New Roman" panose="02020603050405020304" pitchFamily="18" charset="0"/>
            </a:endParaRPr>
          </a:p>
        </p:txBody>
      </p:sp>
      <p:sp>
        <p:nvSpPr>
          <p:cNvPr id="15" name="Rectangle 14"/>
          <p:cNvSpPr/>
          <p:nvPr/>
        </p:nvSpPr>
        <p:spPr>
          <a:xfrm>
            <a:off x="1763765" y="3168850"/>
            <a:ext cx="11322330" cy="955774"/>
          </a:xfrm>
          <a:prstGeom prst="rect">
            <a:avLst/>
          </a:prstGeom>
        </p:spPr>
        <p:txBody>
          <a:bodyPr wrap="none">
            <a:spAutoFit/>
          </a:bodyPr>
          <a:lstStyle/>
          <a:p>
            <a:pPr>
              <a:lnSpc>
                <a:spcPct val="150000"/>
              </a:lnSpc>
            </a:pP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Bước</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2: So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sánh</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hai</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phân</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số</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cùng</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mẫu</a:t>
            </a:r>
            <a:r>
              <a:rPr lang="en-US" sz="4267" b="1" dirty="0">
                <a:solidFill>
                  <a:schemeClr val="accent1">
                    <a:lumMod val="75000"/>
                  </a:schemeClr>
                </a:solidFill>
                <a:latin typeface="#9Slide03 AmpleSoft Bold" panose="02000000000000000000" pitchFamily="2" charset="0"/>
                <a:cs typeface="Times New Roman" panose="02020603050405020304" pitchFamily="18" charset="0"/>
              </a:rPr>
              <a:t> </a:t>
            </a:r>
            <a:r>
              <a:rPr lang="en-US" sz="4267" b="1" dirty="0" err="1">
                <a:solidFill>
                  <a:schemeClr val="accent1">
                    <a:lumMod val="75000"/>
                  </a:schemeClr>
                </a:solidFill>
                <a:latin typeface="#9Slide03 AmpleSoft Bold" panose="02000000000000000000" pitchFamily="2" charset="0"/>
                <a:cs typeface="Times New Roman" panose="02020603050405020304" pitchFamily="18" charset="0"/>
              </a:rPr>
              <a:t>số</a:t>
            </a:r>
            <a:endParaRPr lang="en-US" sz="4267" b="1" dirty="0">
              <a:solidFill>
                <a:schemeClr val="accent1">
                  <a:lumMod val="75000"/>
                </a:schemeClr>
              </a:solidFill>
              <a:latin typeface="#9Slide03 AmpleSoft Bold" panose="020000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52"/>
                                        </p:tgtEl>
                                        <p:attrNameLst>
                                          <p:attrName>style.visibility</p:attrName>
                                        </p:attrNameLst>
                                      </p:cBhvr>
                                      <p:to>
                                        <p:strVal val="visible"/>
                                      </p:to>
                                    </p:set>
                                    <p:animEffect transition="in" filter="fade">
                                      <p:cBhvr>
                                        <p:cTn id="13" dur="1000"/>
                                        <p:tgtEl>
                                          <p:spTgt spid="552"/>
                                        </p:tgtEl>
                                      </p:cBhvr>
                                    </p:animEffect>
                                    <p:anim calcmode="lin" valueType="num">
                                      <p:cBhvr>
                                        <p:cTn id="14" dur="1000" fill="hold"/>
                                        <p:tgtEl>
                                          <p:spTgt spid="552"/>
                                        </p:tgtEl>
                                        <p:attrNameLst>
                                          <p:attrName>ppt_x</p:attrName>
                                        </p:attrNameLst>
                                      </p:cBhvr>
                                      <p:tavLst>
                                        <p:tav tm="0">
                                          <p:val>
                                            <p:strVal val="#ppt_x"/>
                                          </p:val>
                                        </p:tav>
                                        <p:tav tm="100000">
                                          <p:val>
                                            <p:strVal val="#ppt_x"/>
                                          </p:val>
                                        </p:tav>
                                      </p:tavLst>
                                    </p:anim>
                                    <p:anim calcmode="lin" valueType="num">
                                      <p:cBhvr>
                                        <p:cTn id="15" dur="1000" fill="hold"/>
                                        <p:tgtEl>
                                          <p:spTgt spid="55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50"/>
                                        </p:tgtEl>
                                        <p:attrNameLst>
                                          <p:attrName>style.visibility</p:attrName>
                                        </p:attrNameLst>
                                      </p:cBhvr>
                                      <p:to>
                                        <p:strVal val="visible"/>
                                      </p:to>
                                    </p:set>
                                    <p:animEffect transition="in" filter="fade">
                                      <p:cBhvr>
                                        <p:cTn id="25" dur="1000"/>
                                        <p:tgtEl>
                                          <p:spTgt spid="550"/>
                                        </p:tgtEl>
                                      </p:cBhvr>
                                    </p:animEffect>
                                    <p:anim calcmode="lin" valueType="num">
                                      <p:cBhvr>
                                        <p:cTn id="26" dur="1000" fill="hold"/>
                                        <p:tgtEl>
                                          <p:spTgt spid="550"/>
                                        </p:tgtEl>
                                        <p:attrNameLst>
                                          <p:attrName>ppt_x</p:attrName>
                                        </p:attrNameLst>
                                      </p:cBhvr>
                                      <p:tavLst>
                                        <p:tav tm="0">
                                          <p:val>
                                            <p:strVal val="#ppt_x"/>
                                          </p:val>
                                        </p:tav>
                                        <p:tav tm="100000">
                                          <p:val>
                                            <p:strVal val="#ppt_x"/>
                                          </p:val>
                                        </p:tav>
                                      </p:tavLst>
                                    </p:anim>
                                    <p:anim calcmode="lin" valueType="num">
                                      <p:cBhvr>
                                        <p:cTn id="27" dur="1000" fill="hold"/>
                                        <p:tgtEl>
                                          <p:spTgt spid="5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1"/>
                                        </p:tgtEl>
                                        <p:attrNameLst>
                                          <p:attrName>style.visibility</p:attrName>
                                        </p:attrNameLst>
                                      </p:cBhvr>
                                      <p:to>
                                        <p:strVal val="visible"/>
                                      </p:to>
                                    </p:set>
                                    <p:animEffect transition="in" filter="fade">
                                      <p:cBhvr>
                                        <p:cTn id="37" dur="1000"/>
                                        <p:tgtEl>
                                          <p:spTgt spid="551"/>
                                        </p:tgtEl>
                                      </p:cBhvr>
                                    </p:animEffect>
                                    <p:anim calcmode="lin" valueType="num">
                                      <p:cBhvr>
                                        <p:cTn id="38" dur="1000" fill="hold"/>
                                        <p:tgtEl>
                                          <p:spTgt spid="551"/>
                                        </p:tgtEl>
                                        <p:attrNameLst>
                                          <p:attrName>ppt_x</p:attrName>
                                        </p:attrNameLst>
                                      </p:cBhvr>
                                      <p:tavLst>
                                        <p:tav tm="0">
                                          <p:val>
                                            <p:strVal val="#ppt_x"/>
                                          </p:val>
                                        </p:tav>
                                        <p:tav tm="100000">
                                          <p:val>
                                            <p:strVal val="#ppt_x"/>
                                          </p:val>
                                        </p:tav>
                                      </p:tavLst>
                                    </p:anim>
                                    <p:anim calcmode="lin" valueType="num">
                                      <p:cBhvr>
                                        <p:cTn id="39" dur="1000" fill="hold"/>
                                        <p:tgtEl>
                                          <p:spTgt spid="5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1000"/>
                                        <p:tgtEl>
                                          <p:spTgt spid="169"/>
                                        </p:tgtEl>
                                      </p:cBhvr>
                                    </p:animEffect>
                                    <p:anim calcmode="lin" valueType="num">
                                      <p:cBhvr>
                                        <p:cTn id="43" dur="1000" fill="hold"/>
                                        <p:tgtEl>
                                          <p:spTgt spid="169"/>
                                        </p:tgtEl>
                                        <p:attrNameLst>
                                          <p:attrName>ppt_x</p:attrName>
                                        </p:attrNameLst>
                                      </p:cBhvr>
                                      <p:tavLst>
                                        <p:tav tm="0">
                                          <p:val>
                                            <p:strVal val="#ppt_x"/>
                                          </p:val>
                                        </p:tav>
                                        <p:tav tm="100000">
                                          <p:val>
                                            <p:strVal val="#ppt_x"/>
                                          </p:val>
                                        </p:tav>
                                      </p:tavLst>
                                    </p:anim>
                                    <p:anim calcmode="lin" valueType="num">
                                      <p:cBhvr>
                                        <p:cTn id="4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 grpId="0" animBg="1"/>
      <p:bldP spid="551" grpId="0" animBg="1"/>
      <p:bldP spid="552" grpId="0" animBg="1"/>
      <p:bldP spid="167" grpId="0"/>
      <p:bldP spid="14" grpId="0"/>
      <p:bldP spid="16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Frederator Studios Tumblr | Kitchen cartoon, Kitchen background, Cartoon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2430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lat Illustration Microwave Oven Pink Stock Vector (Royalty Free) 41381933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89643" l="0" r="95408"/>
                    </a14:imgEffect>
                    <a14:imgEffect>
                      <a14:saturation sat="200000"/>
                    </a14:imgEffect>
                  </a14:imgLayer>
                </a14:imgProps>
              </a:ext>
              <a:ext uri="{28A0092B-C50C-407E-A947-70E740481C1C}">
                <a14:useLocalDpi xmlns:a14="http://schemas.microsoft.com/office/drawing/2010/main" val="0"/>
              </a:ext>
            </a:extLst>
          </a:blip>
          <a:srcRect r="4339" b="9893"/>
          <a:stretch/>
        </p:blipFill>
        <p:spPr bwMode="auto">
          <a:xfrm>
            <a:off x="5744703" y="2480093"/>
            <a:ext cx="2820692" cy="18978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2685" b="94631" l="9839" r="89803">
                        <a14:backgroundMark x1="40787" y1="92170" x2="40787" y2="92170"/>
                        <a14:backgroundMark x1="43649" y1="93512" x2="43649" y2="93960"/>
                        <a14:backgroundMark x1="44544" y1="93512" x2="44544" y2="93512"/>
                        <a14:backgroundMark x1="43649" y1="91723" x2="43649" y2="91723"/>
                        <a14:backgroundMark x1="43113" y1="91051" x2="43113" y2="91051"/>
                        <a14:backgroundMark x1="42397" y1="91051" x2="42397" y2="91051"/>
                        <a14:backgroundMark x1="41324" y1="91051" x2="41324" y2="91051"/>
                        <a14:backgroundMark x1="39893" y1="92170" x2="39893" y2="92170"/>
                        <a14:backgroundMark x1="39893" y1="92394" x2="39893" y2="92394"/>
                        <a14:backgroundMark x1="39177" y1="92394" x2="38819" y2="92617"/>
                        <a14:backgroundMark x1="36852" y1="92617" x2="36852" y2="92617"/>
                        <a14:backgroundMark x1="35957" y1="92170" x2="35957" y2="92170"/>
                        <a14:backgroundMark x1="35957" y1="91946" x2="35957" y2="91946"/>
                        <a14:backgroundMark x1="35420" y1="91051" x2="35420" y2="91051"/>
                        <a14:backgroundMark x1="34884" y1="90157" x2="34884" y2="90157"/>
                        <a14:backgroundMark x1="34705" y1="89709" x2="34705" y2="89709"/>
                        <a14:backgroundMark x1="34347" y1="89262" x2="34347" y2="89262"/>
                        <a14:backgroundMark x1="45081" y1="93289" x2="45081" y2="93289"/>
                        <a14:backgroundMark x1="58140" y1="93736" x2="58140" y2="93736"/>
                        <a14:backgroundMark x1="58676" y1="93065" x2="58676" y2="93065"/>
                        <a14:backgroundMark x1="59034" y1="92617" x2="59034" y2="92617"/>
                        <a14:backgroundMark x1="59213" y1="90157" x2="59213" y2="90157"/>
                        <a14:backgroundMark x1="58855" y1="89709" x2="58855" y2="89709"/>
                        <a14:backgroundMark x1="55277" y1="90828" x2="55277" y2="90828"/>
                        <a14:backgroundMark x1="57245" y1="92617" x2="57245" y2="92617"/>
                        <a14:backgroundMark x1="55277" y1="92841" x2="55277" y2="92841"/>
                        <a14:backgroundMark x1="55277" y1="92841" x2="55277" y2="92841"/>
                        <a14:backgroundMark x1="59750" y1="88367" x2="59750" y2="88367"/>
                        <a14:backgroundMark x1="61538" y1="90157" x2="62254" y2="91051"/>
                        <a14:backgroundMark x1="62970" y1="91499" x2="64222" y2="92394"/>
                        <a14:backgroundMark x1="65653" y1="92394" x2="66011" y2="92394"/>
                        <a14:backgroundMark x1="67263" y1="91946" x2="67263" y2="91946"/>
                        <a14:backgroundMark x1="60286" y1="85459" x2="60286" y2="85459"/>
                        <a14:backgroundMark x1="60286" y1="85459" x2="60286" y2="85459"/>
                        <a14:backgroundMark x1="61717" y1="82774" x2="61717" y2="82774"/>
                        <a14:backgroundMark x1="63506" y1="79866" x2="63506" y2="79866"/>
                        <a14:backgroundMark x1="64937" y1="77405" x2="64937" y2="77405"/>
                        <a14:backgroundMark x1="65116" y1="76734" x2="65116" y2="76734"/>
                        <a14:backgroundMark x1="65116" y1="75839" x2="65116" y2="75839"/>
                        <a14:backgroundMark x1="64043" y1="81432" x2="64043" y2="82103"/>
                        <a14:backgroundMark x1="64043" y1="82103" x2="64043" y2="82103"/>
                        <a14:backgroundMark x1="63864" y1="80313" x2="63864" y2="80313"/>
                        <a14:backgroundMark x1="66726" y1="77629" x2="66726" y2="77629"/>
                        <a14:backgroundMark x1="71199" y1="76063" x2="71556" y2="76063"/>
                        <a14:backgroundMark x1="71556" y1="76063" x2="71556" y2="76063"/>
                        <a14:backgroundMark x1="71199" y1="76510" x2="69589" y2="80313"/>
                        <a14:backgroundMark x1="69589" y1="80313" x2="69589" y2="80313"/>
                        <a14:backgroundMark x1="61717" y1="76510" x2="61717" y2="76510"/>
                        <a14:backgroundMark x1="60823" y1="74273" x2="60823" y2="74273"/>
                        <a14:backgroundMark x1="60644" y1="70022" x2="60644" y2="70022"/>
                        <a14:backgroundMark x1="66190" y1="68680" x2="66905" y2="68904"/>
                        <a14:backgroundMark x1="67442" y1="69351" x2="67800" y2="69799"/>
                        <a14:backgroundMark x1="68873" y1="72931" x2="69052" y2="74497"/>
                        <a14:backgroundMark x1="67800" y1="74720" x2="67800" y2="74720"/>
                        <a14:backgroundMark x1="57961" y1="68904" x2="57961" y2="68904"/>
                        <a14:backgroundMark x1="57782" y1="66890" x2="57782" y2="66890"/>
                        <a14:backgroundMark x1="57782" y1="64877" x2="57782" y2="64877"/>
                        <a14:backgroundMark x1="60823" y1="63535" x2="60823" y2="63535"/>
                        <a14:backgroundMark x1="64937" y1="61298" x2="65653" y2="61298"/>
                        <a14:backgroundMark x1="63148" y1="65996" x2="63148" y2="65996"/>
                        <a14:backgroundMark x1="63327" y1="62864" x2="63327" y2="62864"/>
                        <a14:backgroundMark x1="68873" y1="64877" x2="68873" y2="64877"/>
                        <a14:backgroundMark x1="68873" y1="65101" x2="69231" y2="65996"/>
                        <a14:backgroundMark x1="70841" y1="68009" x2="71735" y2="69575"/>
                        <a14:backgroundMark x1="72987" y1="70246" x2="74240" y2="71588"/>
                        <a14:backgroundMark x1="74240" y1="71588" x2="74776" y2="72036"/>
                        <a14:backgroundMark x1="75313" y1="72036" x2="75313" y2="72036"/>
                        <a14:backgroundMark x1="76565" y1="70694" x2="76565" y2="70694"/>
                        <a14:backgroundMark x1="76565" y1="67338" x2="76565" y2="67338"/>
                        <a14:backgroundMark x1="76565" y1="66667" x2="76565" y2="66667"/>
                        <a14:backgroundMark x1="76565" y1="65548" x2="76565" y2="65548"/>
                        <a14:backgroundMark x1="76565" y1="64877" x2="76565" y2="64877"/>
                        <a14:backgroundMark x1="76565" y1="63982" x2="76565" y2="63982"/>
                        <a14:backgroundMark x1="76565" y1="62192" x2="76565" y2="62192"/>
                        <a14:backgroundMark x1="76565" y1="61298" x2="76565" y2="61298"/>
                        <a14:backgroundMark x1="76565" y1="59955" x2="76565" y2="59955"/>
                        <a14:backgroundMark x1="78175" y1="58389" x2="78175" y2="58389"/>
                        <a14:backgroundMark x1="78175" y1="57271" x2="78354" y2="57271"/>
                        <a14:backgroundMark x1="80143" y1="56376" x2="80501" y2="57047"/>
                        <a14:backgroundMark x1="82111" y1="55928" x2="82111" y2="55928"/>
                        <a14:backgroundMark x1="83721" y1="54810" x2="83721" y2="54810"/>
                        <a14:backgroundMark x1="83005" y1="50336" x2="83005" y2="50336"/>
                        <a14:backgroundMark x1="78175" y1="48770" x2="78175" y2="48770"/>
                        <a14:backgroundMark x1="71914" y1="48098" x2="71914" y2="48098"/>
                        <a14:backgroundMark x1="70304" y1="47875" x2="70304" y2="47875"/>
                        <a14:backgroundMark x1="70304" y1="47875" x2="70304" y2="47875"/>
                        <a14:backgroundMark x1="70304" y1="47875" x2="69946" y2="49217"/>
                        <a14:backgroundMark x1="69767" y1="50783" x2="69767" y2="52125"/>
                        <a14:backgroundMark x1="69767" y1="52573" x2="69767" y2="55034"/>
                        <a14:backgroundMark x1="69589" y1="55257" x2="69589" y2="55257"/>
                        <a14:backgroundMark x1="76565" y1="46085" x2="76565" y2="46085"/>
                        <a14:backgroundMark x1="76744" y1="44743" x2="76744" y2="44743"/>
                        <a14:backgroundMark x1="79249" y1="40716" x2="79249" y2="40716"/>
                        <a14:backgroundMark x1="79249" y1="40716" x2="79249" y2="40716"/>
                        <a14:backgroundMark x1="79249" y1="40716" x2="81216" y2="48770"/>
                        <a14:backgroundMark x1="81038" y1="49217" x2="81038" y2="49217"/>
                        <a14:backgroundMark x1="80501" y1="49217" x2="80501" y2="49217"/>
                        <a14:backgroundMark x1="79785" y1="36465" x2="79785" y2="36465"/>
                        <a14:backgroundMark x1="79964" y1="30425" x2="79964" y2="30425"/>
                        <a14:backgroundMark x1="79070" y1="27964" x2="79070" y2="27964"/>
                        <a14:backgroundMark x1="78175" y1="26174" x2="78175" y2="26174"/>
                        <a14:backgroundMark x1="77818" y1="25503" x2="77818" y2="25503"/>
                        <a14:backgroundMark x1="64937" y1="11186" x2="64937" y2="11186"/>
                        <a14:backgroundMark x1="38819" y1="82103" x2="38819" y2="82103"/>
                        <a14:backgroundMark x1="38283" y1="79195" x2="38283" y2="79195"/>
                        <a14:backgroundMark x1="41145" y1="86353" x2="41145" y2="86353"/>
                        <a14:backgroundMark x1="40787" y1="84787" x2="40787" y2="84787"/>
                        <a14:backgroundMark x1="39177" y1="83221" x2="39177" y2="83221"/>
                        <a14:backgroundMark x1="38998" y1="83221" x2="38998" y2="83221"/>
                        <a14:backgroundMark x1="38283" y1="82550" x2="38283" y2="82550"/>
                        <a14:backgroundMark x1="35242" y1="80313" x2="34526" y2="79866"/>
                        <a14:backgroundMark x1="33274" y1="76510" x2="33274" y2="76510"/>
                        <a14:backgroundMark x1="32379" y1="74049" x2="32379" y2="74049"/>
                        <a14:backgroundMark x1="32200" y1="72260" x2="32200" y2="72260"/>
                        <a14:backgroundMark x1="30590" y1="68009" x2="30590" y2="68009"/>
                        <a14:backgroundMark x1="29696" y1="65324" x2="29696" y2="65324"/>
                        <a14:backgroundMark x1="28444" y1="63087" x2="28444" y2="63087"/>
                        <a14:backgroundMark x1="31127" y1="78300" x2="31127" y2="78300"/>
                        <a14:backgroundMark x1="31127" y1="78300" x2="31127" y2="78300"/>
                        <a14:backgroundMark x1="28444" y1="73602" x2="28444" y2="73602"/>
                        <a14:backgroundMark x1="34347" y1="81655" x2="34347" y2="81655"/>
                        <a14:backgroundMark x1="34347" y1="80761" x2="34347" y2="80761"/>
                        <a14:backgroundMark x1="33810" y1="77852" x2="33810" y2="77852"/>
                        <a14:backgroundMark x1="33810" y1="76286" x2="33810" y2="76286"/>
                        <a14:backgroundMark x1="33989" y1="76286" x2="33989" y2="76286"/>
                        <a14:backgroundMark x1="34526" y1="73602" x2="34526" y2="73602"/>
                        <a14:backgroundMark x1="33989" y1="71588" x2="33989" y2="71588"/>
                        <a14:backgroundMark x1="30590" y1="69128" x2="29696" y2="68904"/>
                        <a14:backgroundMark x1="25045" y1="67562" x2="25045" y2="67562"/>
                        <a14:backgroundMark x1="24150" y1="66667" x2="24150" y2="66667"/>
                        <a14:backgroundMark x1="23614" y1="65101" x2="23614" y2="65101"/>
                        <a14:backgroundMark x1="23256" y1="59284" x2="23256" y2="59284"/>
                        <a14:backgroundMark x1="23256" y1="58837" x2="23256" y2="58837"/>
                        <a14:backgroundMark x1="23435" y1="55928" x2="23435" y2="55928"/>
                        <a14:backgroundMark x1="27191" y1="54810" x2="28265" y2="55705"/>
                        <a14:backgroundMark x1="27013" y1="64653" x2="27013" y2="64653"/>
                        <a14:backgroundMark x1="27013" y1="61521" x2="27013" y2="61521"/>
                        <a14:backgroundMark x1="27013" y1="61521" x2="27013" y2="61521"/>
                        <a14:backgroundMark x1="27013" y1="61074" x2="27013" y2="61074"/>
                        <a14:backgroundMark x1="27370" y1="58389" x2="27370" y2="58389"/>
                        <a14:backgroundMark x1="25939" y1="50112" x2="25939" y2="50112"/>
                        <a14:backgroundMark x1="25224" y1="49217" x2="25224" y2="49217"/>
                        <a14:backgroundMark x1="25224" y1="49217" x2="25224" y2="49217"/>
                        <a14:backgroundMark x1="25045" y1="48770" x2="25045" y2="48770"/>
                        <a14:backgroundMark x1="23971" y1="44966" x2="23971" y2="44966"/>
                        <a14:backgroundMark x1="30054" y1="53691" x2="30054" y2="53691"/>
                        <a14:backgroundMark x1="30948" y1="53468" x2="30948" y2="53468"/>
                        <a14:backgroundMark x1="30948" y1="52349" x2="30948" y2="52349"/>
                        <a14:backgroundMark x1="28444" y1="45414" x2="28086" y2="44966"/>
                        <a14:backgroundMark x1="22004" y1="45190" x2="22004" y2="45190"/>
                        <a14:backgroundMark x1="20394" y1="53020" x2="20394" y2="53020"/>
                        <a14:backgroundMark x1="22004" y1="37584" x2="22004" y2="37584"/>
                        <a14:backgroundMark x1="22004" y1="37584" x2="22004" y2="37584"/>
                        <a14:backgroundMark x1="22004" y1="36242" x2="22182" y2="38031"/>
                        <a14:backgroundMark x1="22898" y1="42729" x2="22898" y2="42729"/>
                        <a14:backgroundMark x1="24329" y1="31544" x2="24329" y2="31544"/>
                        <a14:backgroundMark x1="24329" y1="30649" x2="24329" y2="30649"/>
                        <a14:backgroundMark x1="25939" y1="25056" x2="25939" y2="25056"/>
                        <a14:backgroundMark x1="25939" y1="24161" x2="25939" y2="24161"/>
                      </a14:backgroundRemoval>
                    </a14:imgEffect>
                  </a14:imgLayer>
                </a14:imgProps>
              </a:ext>
              <a:ext uri="{28A0092B-C50C-407E-A947-70E740481C1C}">
                <a14:useLocalDpi xmlns:a14="http://schemas.microsoft.com/office/drawing/2010/main" val="0"/>
              </a:ext>
            </a:extLst>
          </a:blip>
          <a:stretch>
            <a:fillRect/>
          </a:stretch>
        </p:blipFill>
        <p:spPr>
          <a:xfrm>
            <a:off x="210410" y="1634103"/>
            <a:ext cx="7099300" cy="5676900"/>
          </a:xfrm>
          <a:prstGeom prst="rect">
            <a:avLst/>
          </a:prstGeom>
        </p:spPr>
      </p:pic>
      <p:sp>
        <p:nvSpPr>
          <p:cNvPr id="7" name="Rounded Rectangular Callout 6"/>
          <p:cNvSpPr/>
          <p:nvPr/>
        </p:nvSpPr>
        <p:spPr>
          <a:xfrm>
            <a:off x="3294299" y="226502"/>
            <a:ext cx="8948715" cy="2027089"/>
          </a:xfrm>
          <a:prstGeom prst="wedgeRoundRectCallout">
            <a:avLst>
              <a:gd name="adj1" fmla="val -47910"/>
              <a:gd name="adj2" fmla="val 90566"/>
              <a:gd name="adj3" fmla="val 16667"/>
            </a:avLst>
          </a:prstGeom>
          <a:solidFill>
            <a:schemeClr val="accent5">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333" dirty="0">
                <a:solidFill>
                  <a:schemeClr val="tx1"/>
                </a:solidFill>
                <a:latin typeface="#9Slide03 AmpleSoft Bold" pitchFamily="2" charset="0"/>
              </a:rPr>
              <a:t>Yay! Đã có máy rồi. Các bạn tiếp tục nhiệm vụ 2 nào!</a:t>
            </a:r>
            <a:endParaRPr lang="en-US" sz="5333" dirty="0">
              <a:solidFill>
                <a:schemeClr val="tx1"/>
              </a:solidFill>
              <a:latin typeface="#9Slide03 AmpleSoft Bold" pitchFamily="2" charset="0"/>
            </a:endParaRPr>
          </a:p>
        </p:txBody>
      </p:sp>
    </p:spTree>
    <p:extLst>
      <p:ext uri="{BB962C8B-B14F-4D97-AF65-F5344CB8AC3E}">
        <p14:creationId xmlns:p14="http://schemas.microsoft.com/office/powerpoint/2010/main" val="27754374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529</Words>
  <Application>Microsoft Office PowerPoint</Application>
  <PresentationFormat>Widescreen</PresentationFormat>
  <Paragraphs>218</Paragraphs>
  <Slides>21</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#9Slide03 AmpleSoft Bold</vt:lpstr>
      <vt:lpstr>#9Slide03 IcielPanton Black</vt:lpstr>
      <vt:lpstr>#9Slide05 SVNKitten</vt:lpstr>
      <vt:lpstr>Arial</vt:lpstr>
      <vt:lpstr>Bitter</vt:lpstr>
      <vt:lpstr>Calibri</vt:lpstr>
      <vt:lpstr>Calibri Light</vt:lpstr>
      <vt:lpstr>Cambria Math</vt:lpstr>
      <vt:lpstr>Lato</vt:lpstr>
      <vt:lpstr>Merriweather Sans</vt:lpstr>
      <vt:lpstr>SVN-Transformer</vt:lpstr>
      <vt:lpstr>Times New Roman</vt:lpstr>
      <vt:lpstr>UTM Tam Le</vt:lpstr>
      <vt:lpstr>Office Theme</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So sánh hai phân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Toán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4</dc:title>
  <dc:creator>Ha Thu</dc:creator>
  <cp:lastModifiedBy>Ha Thu</cp:lastModifiedBy>
  <cp:revision>1</cp:revision>
  <dcterms:created xsi:type="dcterms:W3CDTF">2022-02-12T14:36:07Z</dcterms:created>
  <dcterms:modified xsi:type="dcterms:W3CDTF">2022-02-12T14:37:30Z</dcterms:modified>
</cp:coreProperties>
</file>