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63621-0E16-4311-B7E4-07C4D2AF26C3}" type="datetimeFigureOut">
              <a:rPr lang="en-US" smtClean="0"/>
              <a:t>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0FD289-913E-49A2-9014-F8A165884CFF}" type="slidenum">
              <a:rPr lang="en-US" smtClean="0"/>
              <a:t>‹#›</a:t>
            </a:fld>
            <a:endParaRPr lang="en-US"/>
          </a:p>
        </p:txBody>
      </p:sp>
    </p:spTree>
    <p:extLst>
      <p:ext uri="{BB962C8B-B14F-4D97-AF65-F5344CB8AC3E}">
        <p14:creationId xmlns:p14="http://schemas.microsoft.com/office/powerpoint/2010/main" val="44579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D1315-F7BD-4F80-847D-DAEB954D8BE1}" type="slidenum">
              <a:rPr lang="en-US" smtClean="0"/>
              <a:t>19</a:t>
            </a:fld>
            <a:endParaRPr lang="en-US"/>
          </a:p>
        </p:txBody>
      </p:sp>
    </p:spTree>
    <p:extLst>
      <p:ext uri="{BB962C8B-B14F-4D97-AF65-F5344CB8AC3E}">
        <p14:creationId xmlns:p14="http://schemas.microsoft.com/office/powerpoint/2010/main" val="85142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2D1315-F7BD-4F80-847D-DAEB954D8BE1}" type="slidenum">
              <a:rPr lang="en-US" smtClean="0"/>
              <a:t>20</a:t>
            </a:fld>
            <a:endParaRPr lang="en-US"/>
          </a:p>
        </p:txBody>
      </p:sp>
    </p:spTree>
    <p:extLst>
      <p:ext uri="{BB962C8B-B14F-4D97-AF65-F5344CB8AC3E}">
        <p14:creationId xmlns:p14="http://schemas.microsoft.com/office/powerpoint/2010/main" val="281781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D1315-F7BD-4F80-847D-DAEB954D8BE1}" type="slidenum">
              <a:rPr lang="en-US" smtClean="0"/>
              <a:t>21</a:t>
            </a:fld>
            <a:endParaRPr lang="en-US"/>
          </a:p>
        </p:txBody>
      </p:sp>
    </p:spTree>
    <p:extLst>
      <p:ext uri="{BB962C8B-B14F-4D97-AF65-F5344CB8AC3E}">
        <p14:creationId xmlns:p14="http://schemas.microsoft.com/office/powerpoint/2010/main" val="332984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D1315-F7BD-4F80-847D-DAEB954D8BE1}" type="slidenum">
              <a:rPr lang="en-US" smtClean="0"/>
              <a:t>22</a:t>
            </a:fld>
            <a:endParaRPr lang="en-US"/>
          </a:p>
        </p:txBody>
      </p:sp>
    </p:spTree>
    <p:extLst>
      <p:ext uri="{BB962C8B-B14F-4D97-AF65-F5344CB8AC3E}">
        <p14:creationId xmlns:p14="http://schemas.microsoft.com/office/powerpoint/2010/main" val="153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ECFFC5-30EE-48C2-8878-C996830D03EB}"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0DB24-89C4-4563-AD85-1C0E971C3338}" type="slidenum">
              <a:rPr lang="en-US" smtClean="0"/>
              <a:t>‹#›</a:t>
            </a:fld>
            <a:endParaRPr lang="en-US"/>
          </a:p>
        </p:txBody>
      </p:sp>
    </p:spTree>
    <p:extLst>
      <p:ext uri="{BB962C8B-B14F-4D97-AF65-F5344CB8AC3E}">
        <p14:creationId xmlns:p14="http://schemas.microsoft.com/office/powerpoint/2010/main" val="383179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CFFC5-30EE-48C2-8878-C996830D03EB}"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0DB24-89C4-4563-AD85-1C0E971C3338}" type="slidenum">
              <a:rPr lang="en-US" smtClean="0"/>
              <a:t>‹#›</a:t>
            </a:fld>
            <a:endParaRPr lang="en-US"/>
          </a:p>
        </p:txBody>
      </p:sp>
    </p:spTree>
    <p:extLst>
      <p:ext uri="{BB962C8B-B14F-4D97-AF65-F5344CB8AC3E}">
        <p14:creationId xmlns:p14="http://schemas.microsoft.com/office/powerpoint/2010/main" val="256105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CFFC5-30EE-48C2-8878-C996830D03EB}"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0DB24-89C4-4563-AD85-1C0E971C3338}" type="slidenum">
              <a:rPr lang="en-US" smtClean="0"/>
              <a:t>‹#›</a:t>
            </a:fld>
            <a:endParaRPr lang="en-US"/>
          </a:p>
        </p:txBody>
      </p:sp>
    </p:spTree>
    <p:extLst>
      <p:ext uri="{BB962C8B-B14F-4D97-AF65-F5344CB8AC3E}">
        <p14:creationId xmlns:p14="http://schemas.microsoft.com/office/powerpoint/2010/main" val="380983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CFFC5-30EE-48C2-8878-C996830D03EB}"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0DB24-89C4-4563-AD85-1C0E971C3338}" type="slidenum">
              <a:rPr lang="en-US" smtClean="0"/>
              <a:t>‹#›</a:t>
            </a:fld>
            <a:endParaRPr lang="en-US"/>
          </a:p>
        </p:txBody>
      </p:sp>
    </p:spTree>
    <p:extLst>
      <p:ext uri="{BB962C8B-B14F-4D97-AF65-F5344CB8AC3E}">
        <p14:creationId xmlns:p14="http://schemas.microsoft.com/office/powerpoint/2010/main" val="211820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ECFFC5-30EE-48C2-8878-C996830D03EB}"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0DB24-89C4-4563-AD85-1C0E971C3338}" type="slidenum">
              <a:rPr lang="en-US" smtClean="0"/>
              <a:t>‹#›</a:t>
            </a:fld>
            <a:endParaRPr lang="en-US"/>
          </a:p>
        </p:txBody>
      </p:sp>
    </p:spTree>
    <p:extLst>
      <p:ext uri="{BB962C8B-B14F-4D97-AF65-F5344CB8AC3E}">
        <p14:creationId xmlns:p14="http://schemas.microsoft.com/office/powerpoint/2010/main" val="358840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ECFFC5-30EE-48C2-8878-C996830D03EB}"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0DB24-89C4-4563-AD85-1C0E971C3338}" type="slidenum">
              <a:rPr lang="en-US" smtClean="0"/>
              <a:t>‹#›</a:t>
            </a:fld>
            <a:endParaRPr lang="en-US"/>
          </a:p>
        </p:txBody>
      </p:sp>
    </p:spTree>
    <p:extLst>
      <p:ext uri="{BB962C8B-B14F-4D97-AF65-F5344CB8AC3E}">
        <p14:creationId xmlns:p14="http://schemas.microsoft.com/office/powerpoint/2010/main" val="11584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ECFFC5-30EE-48C2-8878-C996830D03EB}"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0DB24-89C4-4563-AD85-1C0E971C3338}" type="slidenum">
              <a:rPr lang="en-US" smtClean="0"/>
              <a:t>‹#›</a:t>
            </a:fld>
            <a:endParaRPr lang="en-US"/>
          </a:p>
        </p:txBody>
      </p:sp>
    </p:spTree>
    <p:extLst>
      <p:ext uri="{BB962C8B-B14F-4D97-AF65-F5344CB8AC3E}">
        <p14:creationId xmlns:p14="http://schemas.microsoft.com/office/powerpoint/2010/main" val="65742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ECFFC5-30EE-48C2-8878-C996830D03EB}"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0DB24-89C4-4563-AD85-1C0E971C3338}" type="slidenum">
              <a:rPr lang="en-US" smtClean="0"/>
              <a:t>‹#›</a:t>
            </a:fld>
            <a:endParaRPr lang="en-US"/>
          </a:p>
        </p:txBody>
      </p:sp>
    </p:spTree>
    <p:extLst>
      <p:ext uri="{BB962C8B-B14F-4D97-AF65-F5344CB8AC3E}">
        <p14:creationId xmlns:p14="http://schemas.microsoft.com/office/powerpoint/2010/main" val="239757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CFFC5-30EE-48C2-8878-C996830D03EB}"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0DB24-89C4-4563-AD85-1C0E971C3338}" type="slidenum">
              <a:rPr lang="en-US" smtClean="0"/>
              <a:t>‹#›</a:t>
            </a:fld>
            <a:endParaRPr lang="en-US"/>
          </a:p>
        </p:txBody>
      </p:sp>
    </p:spTree>
    <p:extLst>
      <p:ext uri="{BB962C8B-B14F-4D97-AF65-F5344CB8AC3E}">
        <p14:creationId xmlns:p14="http://schemas.microsoft.com/office/powerpoint/2010/main" val="94851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CFFC5-30EE-48C2-8878-C996830D03EB}"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0DB24-89C4-4563-AD85-1C0E971C3338}" type="slidenum">
              <a:rPr lang="en-US" smtClean="0"/>
              <a:t>‹#›</a:t>
            </a:fld>
            <a:endParaRPr lang="en-US"/>
          </a:p>
        </p:txBody>
      </p:sp>
    </p:spTree>
    <p:extLst>
      <p:ext uri="{BB962C8B-B14F-4D97-AF65-F5344CB8AC3E}">
        <p14:creationId xmlns:p14="http://schemas.microsoft.com/office/powerpoint/2010/main" val="236145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CFFC5-30EE-48C2-8878-C996830D03EB}"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0DB24-89C4-4563-AD85-1C0E971C3338}" type="slidenum">
              <a:rPr lang="en-US" smtClean="0"/>
              <a:t>‹#›</a:t>
            </a:fld>
            <a:endParaRPr lang="en-US"/>
          </a:p>
        </p:txBody>
      </p:sp>
    </p:spTree>
    <p:extLst>
      <p:ext uri="{BB962C8B-B14F-4D97-AF65-F5344CB8AC3E}">
        <p14:creationId xmlns:p14="http://schemas.microsoft.com/office/powerpoint/2010/main" val="389817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CFFC5-30EE-48C2-8878-C996830D03EB}" type="datetimeFigureOut">
              <a:rPr lang="en-US" smtClean="0"/>
              <a:t>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0DB24-89C4-4563-AD85-1C0E971C3338}" type="slidenum">
              <a:rPr lang="en-US" smtClean="0"/>
              <a:t>‹#›</a:t>
            </a:fld>
            <a:endParaRPr lang="en-US"/>
          </a:p>
        </p:txBody>
      </p:sp>
    </p:spTree>
    <p:extLst>
      <p:ext uri="{BB962C8B-B14F-4D97-AF65-F5344CB8AC3E}">
        <p14:creationId xmlns:p14="http://schemas.microsoft.com/office/powerpoint/2010/main" val="1356661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BF934464-66E2-4DA7-8DE9-EC42E91EDE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785"/>
          <a:stretch/>
        </p:blipFill>
        <p:spPr>
          <a:xfrm>
            <a:off x="4677657" y="2062859"/>
            <a:ext cx="4788646" cy="5251967"/>
          </a:xfrm>
          <a:prstGeom prst="rect">
            <a:avLst/>
          </a:prstGeom>
        </p:spPr>
      </p:pic>
      <p:sp>
        <p:nvSpPr>
          <p:cNvPr id="7" name="文本框 6">
            <a:extLst>
              <a:ext uri="{FF2B5EF4-FFF2-40B4-BE49-F238E27FC236}">
                <a16:creationId xmlns:a16="http://schemas.microsoft.com/office/drawing/2014/main" xmlns="" id="{9E13FF02-9C7F-4687-A17B-930B212ED7E8}"/>
              </a:ext>
            </a:extLst>
          </p:cNvPr>
          <p:cNvSpPr txBox="1"/>
          <p:nvPr/>
        </p:nvSpPr>
        <p:spPr>
          <a:xfrm>
            <a:off x="1449352" y="365948"/>
            <a:ext cx="6838508"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1" u="none" strike="noStrike" kern="1200" cap="none" spc="0" normalizeH="0" baseline="0" noProof="0" dirty="0" err="1" smtClean="0">
                <a:ln>
                  <a:noFill/>
                </a:ln>
                <a:solidFill>
                  <a:srgbClr val="86AA7F"/>
                </a:solidFill>
                <a:effectLst/>
                <a:uLnTx/>
                <a:uFillTx/>
                <a:latin typeface="SVN-Yahoo" panose="02040603050506020204" pitchFamily="18" charset="0"/>
                <a:ea typeface="字魂151号-联盟综艺体" panose="00000500000000000000" pitchFamily="2" charset="-122"/>
              </a:rPr>
              <a:t>Câu</a:t>
            </a:r>
            <a:r>
              <a:rPr kumimoji="0" lang="en-US" altLang="zh-CN" sz="8800" b="1" i="1" u="none" strike="noStrike" kern="1200" cap="none" spc="0" normalizeH="0" noProof="0" dirty="0" smtClean="0">
                <a:ln>
                  <a:noFill/>
                </a:ln>
                <a:solidFill>
                  <a:srgbClr val="86AA7F"/>
                </a:solidFill>
                <a:effectLst/>
                <a:uLnTx/>
                <a:uFillTx/>
                <a:latin typeface="SVN-Yahoo" panose="02040603050506020204" pitchFamily="18" charset="0"/>
                <a:ea typeface="字魂151号-联盟综艺体" panose="00000500000000000000" pitchFamily="2" charset="-122"/>
              </a:rPr>
              <a:t> </a:t>
            </a:r>
            <a:r>
              <a:rPr kumimoji="0" lang="en-US" altLang="zh-CN" sz="8800" b="1" i="1" u="none" strike="noStrike" kern="1200" cap="none" spc="0" normalizeH="0" noProof="0" dirty="0" err="1" smtClean="0">
                <a:ln>
                  <a:noFill/>
                </a:ln>
                <a:solidFill>
                  <a:srgbClr val="86AA7F"/>
                </a:solidFill>
                <a:effectLst/>
                <a:uLnTx/>
                <a:uFillTx/>
                <a:latin typeface="SVN-Yahoo" panose="02040603050506020204" pitchFamily="18" charset="0"/>
                <a:ea typeface="字魂151号-联盟综艺体" panose="00000500000000000000" pitchFamily="2" charset="-122"/>
              </a:rPr>
              <a:t>kể</a:t>
            </a:r>
            <a:endParaRPr kumimoji="0" lang="en-US" altLang="zh-CN" sz="8800" b="1" i="1" u="none" strike="noStrike" kern="1200" cap="none" spc="0" normalizeH="0" noProof="0" dirty="0" smtClean="0">
              <a:ln>
                <a:noFill/>
              </a:ln>
              <a:solidFill>
                <a:srgbClr val="86AA7F"/>
              </a:solidFill>
              <a:effectLst/>
              <a:uLnTx/>
              <a:uFillTx/>
              <a:latin typeface="SVN-Yahoo" panose="02040603050506020204" pitchFamily="18" charset="0"/>
              <a:ea typeface="字魂151号-联盟综艺体" panose="00000500000000000000"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600" baseline="0" dirty="0" smtClean="0">
                <a:ln>
                  <a:solidFill>
                    <a:schemeClr val="tx1"/>
                  </a:solidFill>
                </a:ln>
                <a:solidFill>
                  <a:srgbClr val="FFA16E"/>
                </a:solidFill>
                <a:effectLst>
                  <a:glow rad="139700">
                    <a:schemeClr val="accent3">
                      <a:satMod val="175000"/>
                      <a:alpha val="40000"/>
                    </a:schemeClr>
                  </a:glow>
                </a:effectLst>
                <a:latin typeface="SVN-Yahoo" panose="02040603050506020204" pitchFamily="18" charset="0"/>
                <a:ea typeface="字魂151号-联盟综艺体" panose="00000500000000000000" pitchFamily="2" charset="-122"/>
              </a:rPr>
              <a:t>AI</a:t>
            </a:r>
            <a:r>
              <a:rPr lang="en-US" altLang="zh-CN" sz="9600" dirty="0" smtClean="0">
                <a:ln>
                  <a:solidFill>
                    <a:schemeClr val="tx1"/>
                  </a:solidFill>
                </a:ln>
                <a:solidFill>
                  <a:srgbClr val="FFA16E"/>
                </a:solidFill>
                <a:effectLst>
                  <a:glow rad="139700">
                    <a:schemeClr val="accent3">
                      <a:satMod val="175000"/>
                      <a:alpha val="40000"/>
                    </a:schemeClr>
                  </a:glow>
                </a:effectLst>
                <a:latin typeface="SVN-Yahoo" panose="02040603050506020204" pitchFamily="18" charset="0"/>
                <a:ea typeface="字魂151号-联盟综艺体" panose="00000500000000000000" pitchFamily="2" charset="-122"/>
              </a:rPr>
              <a:t> THẾ NÀO?</a:t>
            </a:r>
            <a:endParaRPr kumimoji="0" lang="en-US" altLang="zh-CN" sz="9600" b="0" i="0" u="none" strike="noStrike" kern="1200" cap="none" spc="0" normalizeH="0" baseline="0" noProof="0" dirty="0">
              <a:ln>
                <a:solidFill>
                  <a:schemeClr val="tx1"/>
                </a:solidFill>
              </a:ln>
              <a:solidFill>
                <a:srgbClr val="FFA16E"/>
              </a:solidFill>
              <a:effectLst>
                <a:glow rad="139700">
                  <a:schemeClr val="accent3">
                    <a:satMod val="175000"/>
                    <a:alpha val="40000"/>
                  </a:schemeClr>
                </a:glow>
              </a:effectLst>
              <a:uLnTx/>
              <a:uFillTx/>
              <a:latin typeface="SVN-Yahoo" panose="02040603050506020204" pitchFamily="18" charset="0"/>
              <a:ea typeface="字魂151号-联盟综艺体" panose="00000500000000000000" pitchFamily="2" charset="-122"/>
            </a:endParaRPr>
          </a:p>
        </p:txBody>
      </p:sp>
      <p:pic>
        <p:nvPicPr>
          <p:cNvPr id="15" name="图片 14">
            <a:extLst>
              <a:ext uri="{FF2B5EF4-FFF2-40B4-BE49-F238E27FC236}">
                <a16:creationId xmlns:a16="http://schemas.microsoft.com/office/drawing/2014/main" xmlns="" id="{EC28165C-ADAB-44CF-BBBD-00D8F821CA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56" t="38983" r="6955" b="41111"/>
          <a:stretch/>
        </p:blipFill>
        <p:spPr>
          <a:xfrm flipV="1">
            <a:off x="267142" y="103649"/>
            <a:ext cx="2857058" cy="1447168"/>
          </a:xfrm>
          <a:prstGeom prst="rect">
            <a:avLst/>
          </a:prstGeom>
        </p:spPr>
      </p:pic>
      <p:sp>
        <p:nvSpPr>
          <p:cNvPr id="16" name="文本框 15">
            <a:extLst>
              <a:ext uri="{FF2B5EF4-FFF2-40B4-BE49-F238E27FC236}">
                <a16:creationId xmlns:a16="http://schemas.microsoft.com/office/drawing/2014/main" xmlns="" id="{33B12B36-86F8-43B7-89B9-B45CD4A5F299}"/>
              </a:ext>
            </a:extLst>
          </p:cNvPr>
          <p:cNvSpPr txBox="1"/>
          <p:nvPr/>
        </p:nvSpPr>
        <p:spPr>
          <a:xfrm>
            <a:off x="745608" y="632127"/>
            <a:ext cx="2302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683900"/>
                </a:solidFill>
                <a:effectLst/>
                <a:uLnTx/>
                <a:uFillTx/>
                <a:latin typeface="UTM Loko" panose="02040603050506020204" pitchFamily="18" charset="0"/>
                <a:ea typeface="字魂151号-联盟综艺体" panose="00000500000000000000" pitchFamily="2" charset="-122"/>
              </a:rPr>
              <a:t>LTVC 4</a:t>
            </a:r>
            <a:endParaRPr kumimoji="0" lang="en-US" altLang="zh-CN" sz="3600" b="0" i="0" u="none" strike="noStrike" kern="1200" cap="none" spc="0" normalizeH="0" baseline="0" noProof="0" dirty="0">
              <a:ln>
                <a:noFill/>
              </a:ln>
              <a:solidFill>
                <a:srgbClr val="683900"/>
              </a:solidFill>
              <a:effectLst/>
              <a:uLnTx/>
              <a:uFillTx/>
              <a:latin typeface="UTM Loko" panose="02040603050506020204" pitchFamily="18" charset="0"/>
              <a:ea typeface="字魂151号-联盟综艺体" panose="00000500000000000000" pitchFamily="2" charset="-122"/>
            </a:endParaRP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100000" l="2000" r="98500"/>
                    </a14:imgEffect>
                  </a14:imgLayer>
                </a14:imgProps>
              </a:ext>
              <a:ext uri="{28A0092B-C50C-407E-A947-70E740481C1C}">
                <a14:useLocalDpi xmlns:a14="http://schemas.microsoft.com/office/drawing/2010/main" val="0"/>
              </a:ext>
            </a:extLst>
          </a:blip>
          <a:stretch>
            <a:fillRect/>
          </a:stretch>
        </p:blipFill>
        <p:spPr>
          <a:xfrm>
            <a:off x="-2543506" y="3556004"/>
            <a:ext cx="2476501" cy="3302001"/>
          </a:xfrm>
          <a:prstGeom prst="rect">
            <a:avLst/>
          </a:prstGeom>
        </p:spPr>
      </p:pic>
    </p:spTree>
    <p:extLst>
      <p:ext uri="{BB962C8B-B14F-4D97-AF65-F5344CB8AC3E}">
        <p14:creationId xmlns:p14="http://schemas.microsoft.com/office/powerpoint/2010/main" val="2169068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7.40741E-7 L 0.3349 0.00185 " pathEditMode="relative" rAng="0" ptsTypes="AA">
                                      <p:cBhvr>
                                        <p:cTn id="6" dur="2000" fill="hold"/>
                                        <p:tgtEl>
                                          <p:spTgt spid="4"/>
                                        </p:tgtEl>
                                        <p:attrNameLst>
                                          <p:attrName>ppt_x</p:attrName>
                                          <p:attrName>ppt_y</p:attrName>
                                        </p:attrNameLst>
                                      </p:cBhvr>
                                      <p:rCtr x="16745" y="93"/>
                                    </p:animMotion>
                                  </p:childTnLst>
                                </p:cTn>
                              </p:par>
                              <p:par>
                                <p:cTn id="7" presetID="2" presetClass="entr" presetSubtype="2"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000" fill="hold"/>
                                        <p:tgtEl>
                                          <p:spTgt spid="6"/>
                                        </p:tgtEl>
                                        <p:attrNameLst>
                                          <p:attrName>ppt_x</p:attrName>
                                        </p:attrNameLst>
                                      </p:cBhvr>
                                      <p:tavLst>
                                        <p:tav tm="0">
                                          <p:val>
                                            <p:strVal val="1+#ppt_w/2"/>
                                          </p:val>
                                        </p:tav>
                                        <p:tav tm="100000">
                                          <p:val>
                                            <p:strVal val="#ppt_x"/>
                                          </p:val>
                                        </p:tav>
                                      </p:tavLst>
                                    </p:anim>
                                    <p:anim calcmode="lin" valueType="num">
                                      <p:cBhvr additive="base">
                                        <p:cTn id="10" dur="1000" fill="hold"/>
                                        <p:tgtEl>
                                          <p:spTgt spid="6"/>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981200"/>
            <a:ext cx="8066315" cy="4031873"/>
          </a:xfrm>
          <a:prstGeom prst="rect">
            <a:avLst/>
          </a:prstGeom>
          <a:solidFill>
            <a:schemeClr val="bg1">
              <a:alpha val="75000"/>
            </a:schemeClr>
          </a:solidFill>
          <a:ln w="38100">
            <a:solidFill>
              <a:srgbClr val="986D4B"/>
            </a:solidFill>
            <a:prstDash val="sysDash"/>
          </a:ln>
        </p:spPr>
        <p:txBody>
          <a:bodyPr wrap="square">
            <a:spAutoFit/>
          </a:bodyPr>
          <a:lstStyle/>
          <a:p>
            <a:pPr algn="just"/>
            <a:r>
              <a:rPr lang="en-US" altLang="vi-VN" sz="3200" dirty="0">
                <a:latin typeface="Arial" panose="020B0604020202020204" pitchFamily="34" charset="0"/>
                <a:cs typeface="Arial" panose="020B0604020202020204" pitchFamily="34" charset="0"/>
              </a:rPr>
              <a:t> </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Bên</a:t>
            </a:r>
            <a:r>
              <a:rPr lang="en-US" altLang="vi-VN" sz="3200" dirty="0" smtClean="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đường</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cây</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cối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xanh</a:t>
            </a:r>
            <a:r>
              <a:rPr lang="en-US" altLang="vi-VN" sz="3200" dirty="0">
                <a:latin typeface="Arial" panose="020B0604020202020204" pitchFamily="34" charset="0"/>
                <a:cs typeface="Arial" panose="020B0604020202020204" pitchFamily="34" charset="0"/>
              </a:rPr>
              <a:t> um. </a:t>
            </a:r>
            <a:r>
              <a:rPr lang="en-US" altLang="vi-VN" sz="3200" dirty="0" err="1">
                <a:latin typeface="Arial" panose="020B0604020202020204" pitchFamily="34" charset="0"/>
                <a:cs typeface="Arial" panose="020B0604020202020204" pitchFamily="34" charset="0"/>
              </a:rPr>
              <a:t>Nhà</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cửa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thưa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thớt</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dần</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Đàn</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voi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bước</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đi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chậm</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rãi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Chúng</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thật</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hiền</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lành</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Người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quản</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tượng</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ngồi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vắt</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vẻo</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trên</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chú</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voi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đi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đầu</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Anh</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trẻ</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và</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thật</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khỏe</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mạnh</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Thỉnh</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thoảng</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anh</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lại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cúi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xuống</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như</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nói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điều</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gì</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đó</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với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chú</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voi</a:t>
            </a:r>
            <a:r>
              <a:rPr lang="en-US" altLang="vi-VN" sz="3200" dirty="0">
                <a:latin typeface="Arial" panose="020B0604020202020204" pitchFamily="34" charset="0"/>
                <a:cs typeface="Arial" panose="020B0604020202020204" pitchFamily="34" charset="0"/>
              </a:rPr>
              <a:t>.   </a:t>
            </a:r>
          </a:p>
          <a:p>
            <a:pPr algn="r"/>
            <a:r>
              <a:rPr lang="en-US" altLang="vi-VN" sz="3200" dirty="0">
                <a:latin typeface="Arial" panose="020B0604020202020204" pitchFamily="34" charset="0"/>
                <a:cs typeface="Arial" panose="020B0604020202020204" pitchFamily="34" charset="0"/>
              </a:rPr>
              <a:t>                                                                 </a:t>
            </a:r>
            <a:r>
              <a:rPr lang="en-US" altLang="vi-VN" sz="3200" i="1" dirty="0">
                <a:latin typeface="Arial" panose="020B0604020202020204" pitchFamily="34" charset="0"/>
                <a:cs typeface="Arial" panose="020B0604020202020204" pitchFamily="34" charset="0"/>
              </a:rPr>
              <a:t>Theo</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Hữu</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Trị</a:t>
            </a:r>
            <a:endParaRPr lang="en-US" altLang="vi-VN" sz="3200" dirty="0">
              <a:latin typeface="Arial" panose="020B0604020202020204" pitchFamily="34" charset="0"/>
              <a:cs typeface="Arial" panose="020B0604020202020204" pitchFamily="34" charset="0"/>
            </a:endParaRPr>
          </a:p>
        </p:txBody>
      </p:sp>
      <p:sp>
        <p:nvSpPr>
          <p:cNvPr id="10" name="Round Single Corner Rectangle 9"/>
          <p:cNvSpPr/>
          <p:nvPr/>
        </p:nvSpPr>
        <p:spPr>
          <a:xfrm>
            <a:off x="76200" y="0"/>
            <a:ext cx="2253343" cy="1754326"/>
          </a:xfrm>
          <a:prstGeom prst="round1Rect">
            <a:avLst>
              <a:gd name="adj" fmla="val 42060"/>
            </a:avLst>
          </a:prstGeom>
          <a:solidFill>
            <a:srgbClr val="986D4B">
              <a:alpha val="67000"/>
            </a:srgbClr>
          </a:solidFill>
          <a:ln>
            <a:noFill/>
            <a:prstDash val="dashDot"/>
          </a:ln>
        </p:spPr>
        <p:txBody>
          <a:bodyPr wrap="square">
            <a:spAutoFit/>
          </a:bodyPr>
          <a:lstStyle/>
          <a:p>
            <a:pPr algn="ctr"/>
            <a:r>
              <a:rPr lang="en-US" altLang="vi-VN" sz="3600" b="1" dirty="0" smtClean="0">
                <a:solidFill>
                  <a:schemeClr val="bg1"/>
                </a:solidFill>
                <a:latin typeface="Arial" panose="020B0604020202020204" pitchFamily="34" charset="0"/>
                <a:cs typeface="Arial" panose="020B0604020202020204" pitchFamily="34" charset="0"/>
              </a:rPr>
              <a:t>1. </a:t>
            </a:r>
            <a:r>
              <a:rPr lang="en-US" altLang="vi-VN" sz="3600" b="1" dirty="0" err="1" smtClean="0">
                <a:solidFill>
                  <a:schemeClr val="bg1"/>
                </a:solidFill>
                <a:latin typeface="Arial" panose="020B0604020202020204" pitchFamily="34" charset="0"/>
                <a:cs typeface="Arial" panose="020B0604020202020204" pitchFamily="34" charset="0"/>
              </a:rPr>
              <a:t>Đọc</a:t>
            </a:r>
            <a:r>
              <a:rPr lang="en-US" altLang="vi-VN" sz="3600" b="1" dirty="0" smtClean="0">
                <a:solidFill>
                  <a:schemeClr val="bg1"/>
                </a:solidFill>
                <a:latin typeface="Arial" panose="020B0604020202020204" pitchFamily="34" charset="0"/>
                <a:cs typeface="Arial" panose="020B0604020202020204" pitchFamily="34" charset="0"/>
              </a:rPr>
              <a:t> </a:t>
            </a:r>
            <a:r>
              <a:rPr lang="en-US" altLang="vi-VN" sz="3600" b="1" dirty="0" err="1" smtClean="0">
                <a:solidFill>
                  <a:schemeClr val="bg1"/>
                </a:solidFill>
                <a:latin typeface="Arial" panose="020B0604020202020204" pitchFamily="34" charset="0"/>
                <a:cs typeface="Arial" panose="020B0604020202020204" pitchFamily="34" charset="0"/>
              </a:rPr>
              <a:t>đoạn</a:t>
            </a:r>
            <a:r>
              <a:rPr lang="en-US" altLang="vi-VN" sz="3600" b="1" dirty="0" smtClean="0">
                <a:solidFill>
                  <a:schemeClr val="bg1"/>
                </a:solidFill>
                <a:latin typeface="Arial" panose="020B0604020202020204" pitchFamily="34" charset="0"/>
                <a:cs typeface="Arial" panose="020B0604020202020204" pitchFamily="34" charset="0"/>
              </a:rPr>
              <a:t> </a:t>
            </a:r>
            <a:r>
              <a:rPr lang="en-US" altLang="vi-VN" sz="3600" b="1" dirty="0" err="1" smtClean="0">
                <a:solidFill>
                  <a:schemeClr val="bg1"/>
                </a:solidFill>
                <a:latin typeface="Arial" panose="020B0604020202020204" pitchFamily="34" charset="0"/>
                <a:cs typeface="Arial" panose="020B0604020202020204" pitchFamily="34" charset="0"/>
              </a:rPr>
              <a:t>văn</a:t>
            </a:r>
            <a:r>
              <a:rPr lang="en-US" altLang="vi-VN" sz="3600" b="1" dirty="0" smtClean="0">
                <a:solidFill>
                  <a:schemeClr val="bg1"/>
                </a:solidFill>
                <a:latin typeface="Arial" panose="020B0604020202020204" pitchFamily="34" charset="0"/>
                <a:cs typeface="Arial" panose="020B0604020202020204" pitchFamily="34" charset="0"/>
              </a:rPr>
              <a:t> </a:t>
            </a:r>
            <a:r>
              <a:rPr lang="en-US" altLang="vi-VN" sz="3600" b="1" dirty="0" err="1" smtClean="0">
                <a:solidFill>
                  <a:schemeClr val="bg1"/>
                </a:solidFill>
                <a:latin typeface="Arial" panose="020B0604020202020204" pitchFamily="34" charset="0"/>
                <a:cs typeface="Arial" panose="020B0604020202020204" pitchFamily="34" charset="0"/>
              </a:rPr>
              <a:t>sau</a:t>
            </a:r>
            <a:r>
              <a:rPr lang="en-US" altLang="vi-VN" sz="3600" b="1" dirty="0" smtClean="0">
                <a:solidFill>
                  <a:schemeClr val="bg1"/>
                </a:solidFill>
                <a:latin typeface="Arial" panose="020B0604020202020204" pitchFamily="34" charset="0"/>
                <a:cs typeface="Arial" panose="020B0604020202020204" pitchFamily="34" charset="0"/>
              </a:rPr>
              <a:t>:</a:t>
            </a:r>
            <a:endParaRPr lang="en-US" altLang="vi-VN"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549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0" r="100000">
                        <a14:foregroundMark x1="26587" y1="45758" x2="26119" y2="45515"/>
                      </a14:backgroundRemoval>
                    </a14:imgEffect>
                  </a14:imgLayer>
                </a14:imgProps>
              </a:ext>
              <a:ext uri="{28A0092B-C50C-407E-A947-70E740481C1C}">
                <a14:useLocalDpi xmlns:a14="http://schemas.microsoft.com/office/drawing/2010/main" val="0"/>
              </a:ext>
            </a:extLst>
          </a:blip>
          <a:stretch>
            <a:fillRect/>
          </a:stretch>
        </p:blipFill>
        <p:spPr>
          <a:xfrm>
            <a:off x="3383329" y="6021334"/>
            <a:ext cx="3254375" cy="3723588"/>
          </a:xfrm>
          <a:prstGeom prst="rect">
            <a:avLst/>
          </a:prstGeom>
        </p:spPr>
      </p:pic>
      <p:sp>
        <p:nvSpPr>
          <p:cNvPr id="10" name="Rectangle 9"/>
          <p:cNvSpPr/>
          <p:nvPr/>
        </p:nvSpPr>
        <p:spPr>
          <a:xfrm>
            <a:off x="6630242" y="7258621"/>
            <a:ext cx="4078273" cy="3046988"/>
          </a:xfrm>
          <a:prstGeom prst="rect">
            <a:avLst/>
          </a:prstGeom>
          <a:solidFill>
            <a:srgbClr val="986D4B"/>
          </a:solidFill>
          <a:ln>
            <a:solidFill>
              <a:schemeClr val="tx1"/>
            </a:solidFill>
            <a:prstDash val="dashDot"/>
          </a:ln>
        </p:spPr>
        <p:txBody>
          <a:bodyPr wrap="square">
            <a:spAutoFit/>
          </a:bodyPr>
          <a:lstStyle/>
          <a:p>
            <a:pPr algn="just"/>
            <a:r>
              <a:rPr lang="en-US" altLang="vi-VN" sz="3200" b="1" dirty="0">
                <a:solidFill>
                  <a:schemeClr val="bg1"/>
                </a:solidFill>
                <a:latin typeface="Arial" panose="020B0604020202020204" pitchFamily="34" charset="0"/>
                <a:cs typeface="Arial" panose="020B0604020202020204" pitchFamily="34" charset="0"/>
              </a:rPr>
              <a:t>2. </a:t>
            </a:r>
            <a:r>
              <a:rPr lang="en-US" altLang="vi-VN" sz="3200" b="1" dirty="0" err="1">
                <a:solidFill>
                  <a:schemeClr val="bg1"/>
                </a:solidFill>
                <a:latin typeface="Arial" panose="020B0604020202020204" pitchFamily="34" charset="0"/>
                <a:cs typeface="Arial" panose="020B0604020202020204" pitchFamily="34" charset="0"/>
              </a:rPr>
              <a:t>Tìm</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những</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từ</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ngữ</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chỉ</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đặc</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điểm</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tính</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chất</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hoặc</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smtClean="0">
                <a:solidFill>
                  <a:schemeClr val="bg1"/>
                </a:solidFill>
                <a:latin typeface="Arial" panose="020B0604020202020204" pitchFamily="34" charset="0"/>
                <a:cs typeface="Arial" panose="020B0604020202020204" pitchFamily="34" charset="0"/>
              </a:rPr>
              <a:t>trạng</a:t>
            </a:r>
            <a:r>
              <a:rPr lang="en-US" altLang="vi-VN" sz="3200" b="1" dirty="0" smtClean="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thái</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của</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sự</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vật</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trong</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các</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câu</a:t>
            </a:r>
            <a:r>
              <a:rPr lang="en-US" altLang="vi-VN" sz="3200" b="1" dirty="0">
                <a:solidFill>
                  <a:schemeClr val="bg1"/>
                </a:solidFill>
                <a:latin typeface="Arial" panose="020B0604020202020204" pitchFamily="34" charset="0"/>
                <a:cs typeface="Arial" panose="020B0604020202020204" pitchFamily="34" charset="0"/>
              </a:rPr>
              <a:t> ở </a:t>
            </a:r>
            <a:r>
              <a:rPr lang="en-US" altLang="vi-VN" sz="3200" b="1" dirty="0" err="1">
                <a:solidFill>
                  <a:schemeClr val="bg1"/>
                </a:solidFill>
                <a:latin typeface="Arial" panose="020B0604020202020204" pitchFamily="34" charset="0"/>
                <a:cs typeface="Arial" panose="020B0604020202020204" pitchFamily="34" charset="0"/>
              </a:rPr>
              <a:t>đoạn</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văn</a:t>
            </a:r>
            <a:r>
              <a:rPr lang="en-US" altLang="vi-VN" sz="3200" b="1" dirty="0">
                <a:solidFill>
                  <a:schemeClr val="bg1"/>
                </a:solidFill>
                <a:latin typeface="Arial" panose="020B0604020202020204" pitchFamily="34" charset="0"/>
                <a:cs typeface="Arial" panose="020B0604020202020204" pitchFamily="34" charset="0"/>
              </a:rPr>
              <a:t> </a:t>
            </a:r>
            <a:r>
              <a:rPr lang="en-US" altLang="vi-VN" sz="3200" b="1" dirty="0" err="1">
                <a:solidFill>
                  <a:schemeClr val="bg1"/>
                </a:solidFill>
                <a:latin typeface="Arial" panose="020B0604020202020204" pitchFamily="34" charset="0"/>
                <a:cs typeface="Arial" panose="020B0604020202020204" pitchFamily="34" charset="0"/>
              </a:rPr>
              <a:t>trên</a:t>
            </a:r>
            <a:r>
              <a:rPr lang="en-US" altLang="vi-VN" sz="3200" b="1" dirty="0">
                <a:solidFill>
                  <a:schemeClr val="bg1"/>
                </a:solidFill>
                <a:latin typeface="Arial" panose="020B0604020202020204" pitchFamily="34" charset="0"/>
                <a:cs typeface="Arial" panose="020B0604020202020204" pitchFamily="34" charset="0"/>
              </a:rPr>
              <a:t>.</a:t>
            </a:r>
          </a:p>
        </p:txBody>
      </p:sp>
      <p:sp>
        <p:nvSpPr>
          <p:cNvPr id="5" name="Rectangle 4"/>
          <p:cNvSpPr/>
          <p:nvPr/>
        </p:nvSpPr>
        <p:spPr>
          <a:xfrm>
            <a:off x="130631" y="346284"/>
            <a:ext cx="8937171" cy="4524315"/>
          </a:xfrm>
          <a:prstGeom prst="rect">
            <a:avLst/>
          </a:prstGeom>
          <a:solidFill>
            <a:schemeClr val="bg1">
              <a:alpha val="93000"/>
            </a:schemeClr>
          </a:solidFill>
          <a:ln w="38100">
            <a:solidFill>
              <a:srgbClr val="986D4B"/>
            </a:solidFill>
            <a:prstDash val="sysDash"/>
          </a:ln>
        </p:spPr>
        <p:txBody>
          <a:bodyPr wrap="square">
            <a:spAutoFit/>
          </a:bodyPr>
          <a:lstStyle/>
          <a:p>
            <a:pPr algn="just"/>
            <a:r>
              <a:rPr lang="en-US" altLang="vi-VN" sz="3600" dirty="0">
                <a:latin typeface="Arial" panose="020B0604020202020204" pitchFamily="34" charset="0"/>
                <a:cs typeface="Arial" panose="020B0604020202020204" pitchFamily="34" charset="0"/>
              </a:rPr>
              <a:t> </a:t>
            </a:r>
            <a:r>
              <a:rPr lang="en-US" altLang="vi-VN" sz="3600" dirty="0" smtClean="0">
                <a:latin typeface="Arial" panose="020B0604020202020204" pitchFamily="34" charset="0"/>
                <a:cs typeface="Arial" panose="020B0604020202020204" pitchFamily="34" charset="0"/>
              </a:rPr>
              <a:t>   </a:t>
            </a:r>
            <a:r>
              <a:rPr lang="en-US" altLang="vi-VN" sz="3600" dirty="0" err="1" smtClean="0">
                <a:latin typeface="Arial" panose="020B0604020202020204" pitchFamily="34" charset="0"/>
                <a:cs typeface="Arial" panose="020B0604020202020204" pitchFamily="34" charset="0"/>
              </a:rPr>
              <a:t>Bên</a:t>
            </a:r>
            <a:r>
              <a:rPr lang="en-US" altLang="vi-VN" sz="3600" dirty="0" smtClean="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đường</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cây</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cối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xanh</a:t>
            </a:r>
            <a:r>
              <a:rPr lang="en-US" altLang="vi-VN" sz="3600" dirty="0">
                <a:latin typeface="Arial" panose="020B0604020202020204" pitchFamily="34" charset="0"/>
                <a:cs typeface="Arial" panose="020B0604020202020204" pitchFamily="34" charset="0"/>
              </a:rPr>
              <a:t> um. </a:t>
            </a:r>
            <a:r>
              <a:rPr lang="en-US" altLang="vi-VN" sz="3600" dirty="0" err="1">
                <a:latin typeface="Arial" panose="020B0604020202020204" pitchFamily="34" charset="0"/>
                <a:cs typeface="Arial" panose="020B0604020202020204" pitchFamily="34" charset="0"/>
              </a:rPr>
              <a:t>Nhà</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cửa</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thưa</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thớt</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dần</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Đàn</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voi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bước</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đi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chậm</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rãi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Chúng</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thật</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hiền</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lành</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Người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quản</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tượng</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ngồi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vắt</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vẻo</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trên</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chú</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voi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đi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đầu</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Anh</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trẻ</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và</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thật</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khỏe</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mạnh</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Thỉnh</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thoảng</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anh</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lại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cúi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xuống</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như</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nói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điều</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gì</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đó</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với</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chú</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voi</a:t>
            </a:r>
            <a:r>
              <a:rPr lang="en-US" altLang="vi-VN" sz="3600" dirty="0">
                <a:latin typeface="Arial" panose="020B0604020202020204" pitchFamily="34" charset="0"/>
                <a:cs typeface="Arial" panose="020B0604020202020204" pitchFamily="34" charset="0"/>
              </a:rPr>
              <a:t>.   </a:t>
            </a:r>
          </a:p>
          <a:p>
            <a:pPr algn="r"/>
            <a:r>
              <a:rPr lang="en-US" altLang="vi-VN" sz="3600" dirty="0">
                <a:latin typeface="Arial" panose="020B0604020202020204" pitchFamily="34" charset="0"/>
                <a:cs typeface="Arial" panose="020B0604020202020204" pitchFamily="34" charset="0"/>
              </a:rPr>
              <a:t>                                                                 </a:t>
            </a:r>
            <a:r>
              <a:rPr lang="en-US" altLang="vi-VN" sz="3600" i="1" dirty="0">
                <a:latin typeface="Arial" panose="020B0604020202020204" pitchFamily="34" charset="0"/>
                <a:cs typeface="Arial" panose="020B0604020202020204" pitchFamily="34" charset="0"/>
              </a:rPr>
              <a:t>Theo</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Hữu</a:t>
            </a:r>
            <a:r>
              <a:rPr lang="en-US" altLang="vi-VN" sz="3600" dirty="0">
                <a:latin typeface="Arial" panose="020B0604020202020204" pitchFamily="34" charset="0"/>
                <a:cs typeface="Arial" panose="020B0604020202020204" pitchFamily="34" charset="0"/>
              </a:rPr>
              <a:t> </a:t>
            </a:r>
            <a:r>
              <a:rPr lang="en-US" altLang="vi-VN" sz="3600" dirty="0" err="1">
                <a:latin typeface="Arial" panose="020B0604020202020204" pitchFamily="34" charset="0"/>
                <a:cs typeface="Arial" panose="020B0604020202020204" pitchFamily="34" charset="0"/>
              </a:rPr>
              <a:t>Trị</a:t>
            </a:r>
            <a:endParaRPr lang="en-US" altLang="vi-VN" sz="3600" dirty="0">
              <a:latin typeface="Arial" panose="020B0604020202020204" pitchFamily="34" charset="0"/>
              <a:cs typeface="Arial" panose="020B0604020202020204" pitchFamily="34" charset="0"/>
            </a:endParaRPr>
          </a:p>
        </p:txBody>
      </p:sp>
      <p:cxnSp>
        <p:nvCxnSpPr>
          <p:cNvPr id="3" name="Straight Connector 2"/>
          <p:cNvCxnSpPr/>
          <p:nvPr/>
        </p:nvCxnSpPr>
        <p:spPr>
          <a:xfrm flipV="1">
            <a:off x="3744686" y="928914"/>
            <a:ext cx="1440180"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09017" y="928914"/>
            <a:ext cx="2139043"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917374" y="1494976"/>
            <a:ext cx="1360714" cy="7257"/>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362702" y="1494976"/>
            <a:ext cx="1494065" cy="1"/>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066317" y="2054443"/>
            <a:ext cx="881743" cy="1"/>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0631" y="2569034"/>
            <a:ext cx="2460171" cy="29701"/>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848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32" presetClass="emph" presetSubtype="0" repeatCount="indefinite" fill="hold" nodeType="afterEffect">
                                  <p:stCondLst>
                                    <p:cond delay="0"/>
                                  </p:stCondLst>
                                  <p:endCondLst>
                                    <p:cond evt="onNext" delay="0">
                                      <p:tgtEl>
                                        <p:sldTgt/>
                                      </p:tgtEl>
                                    </p:cond>
                                  </p:end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par>
                                <p:cTn id="15" presetID="42" presetClass="path" presetSubtype="0" accel="50000" decel="50000" fill="hold" nodeType="withEffect">
                                  <p:stCondLst>
                                    <p:cond delay="0"/>
                                  </p:stCondLst>
                                  <p:childTnLst>
                                    <p:animMotion origin="layout" path="M 0.01757 0.10347 L -0.23008 -0.36644 " pathEditMode="relative" rAng="0" ptsTypes="AA">
                                      <p:cBhvr>
                                        <p:cTn id="16" dur="2000" fill="hold"/>
                                        <p:tgtEl>
                                          <p:spTgt spid="8"/>
                                        </p:tgtEl>
                                        <p:attrNameLst>
                                          <p:attrName>ppt_x</p:attrName>
                                          <p:attrName>ppt_y</p:attrName>
                                        </p:attrNameLst>
                                      </p:cBhvr>
                                      <p:rCtr x="-12383" y="-23495"/>
                                    </p:animMotion>
                                  </p:childTnLst>
                                </p:cTn>
                              </p:par>
                            </p:childTnLst>
                          </p:cTn>
                        </p:par>
                        <p:par>
                          <p:cTn id="17" fill="hold">
                            <p:stCondLst>
                              <p:cond delay="2500"/>
                            </p:stCondLst>
                            <p:childTnLst>
                              <p:par>
                                <p:cTn id="18" presetID="42" presetClass="path" presetSubtype="0" accel="50000" decel="50000" fill="hold" grpId="0" nodeType="afterEffect">
                                  <p:stCondLst>
                                    <p:cond delay="0"/>
                                  </p:stCondLst>
                                  <p:childTnLst>
                                    <p:animMotion origin="layout" path="M 3.125E-6 -4.81481E-6 L -0.21354 -0.41712 " pathEditMode="relative" rAng="0" ptsTypes="AA">
                                      <p:cBhvr>
                                        <p:cTn id="19" dur="2000" fill="hold"/>
                                        <p:tgtEl>
                                          <p:spTgt spid="10"/>
                                        </p:tgtEl>
                                        <p:attrNameLst>
                                          <p:attrName>ppt_x</p:attrName>
                                          <p:attrName>ppt_y</p:attrName>
                                        </p:attrNameLst>
                                      </p:cBhvr>
                                      <p:rCtr x="-10677" y="-20856"/>
                                    </p:animMotion>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par>
                          <p:cTn id="25" fill="hold">
                            <p:stCondLst>
                              <p:cond delay="500"/>
                            </p:stCondLst>
                            <p:childTnLst>
                              <p:par>
                                <p:cTn id="26" presetID="9" presetClass="emph" presetSubtype="0" nodeType="afterEffect">
                                  <p:stCondLst>
                                    <p:cond delay="0"/>
                                  </p:stCondLst>
                                  <p:childTnLst>
                                    <p:set>
                                      <p:cBhvr rctx="PPT">
                                        <p:cTn id="27" dur="indefinite"/>
                                        <p:tgtEl>
                                          <p:spTgt spid="3"/>
                                        </p:tgtEl>
                                        <p:attrNameLst>
                                          <p:attrName>style.opacity</p:attrName>
                                        </p:attrNameLst>
                                      </p:cBhvr>
                                      <p:to>
                                        <p:strVal val="0.5"/>
                                      </p:to>
                                    </p:set>
                                    <p:animEffect filter="image" prLst="opacity: 0.5">
                                      <p:cBhvr rctx="IE">
                                        <p:cTn id="28" dur="indefinite"/>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par>
                          <p:cTn id="34" fill="hold">
                            <p:stCondLst>
                              <p:cond delay="500"/>
                            </p:stCondLst>
                            <p:childTnLst>
                              <p:par>
                                <p:cTn id="35" presetID="9" presetClass="emph" presetSubtype="0" nodeType="afterEffect">
                                  <p:stCondLst>
                                    <p:cond delay="0"/>
                                  </p:stCondLst>
                                  <p:childTnLst>
                                    <p:set>
                                      <p:cBhvr rctx="PPT">
                                        <p:cTn id="36" dur="indefinite"/>
                                        <p:tgtEl>
                                          <p:spTgt spid="9"/>
                                        </p:tgtEl>
                                        <p:attrNameLst>
                                          <p:attrName>style.opacity</p:attrName>
                                        </p:attrNameLst>
                                      </p:cBhvr>
                                      <p:to>
                                        <p:strVal val="0.5"/>
                                      </p:to>
                                    </p:set>
                                    <p:animEffect filter="image" prLst="opacity: 0.5">
                                      <p:cBhvr rctx="IE">
                                        <p:cTn id="37" dur="indefinite"/>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par>
                          <p:cTn id="43" fill="hold">
                            <p:stCondLst>
                              <p:cond delay="500"/>
                            </p:stCondLst>
                            <p:childTnLst>
                              <p:par>
                                <p:cTn id="44" presetID="9" presetClass="emph" presetSubtype="0" nodeType="afterEffect">
                                  <p:stCondLst>
                                    <p:cond delay="0"/>
                                  </p:stCondLst>
                                  <p:childTnLst>
                                    <p:set>
                                      <p:cBhvr rctx="PPT">
                                        <p:cTn id="45" dur="indefinite"/>
                                        <p:tgtEl>
                                          <p:spTgt spid="11"/>
                                        </p:tgtEl>
                                        <p:attrNameLst>
                                          <p:attrName>style.opacity</p:attrName>
                                        </p:attrNameLst>
                                      </p:cBhvr>
                                      <p:to>
                                        <p:strVal val="0.5"/>
                                      </p:to>
                                    </p:set>
                                    <p:animEffect filter="image" prLst="opacity: 0.5">
                                      <p:cBhvr rctx="IE">
                                        <p:cTn id="46" dur="indefinite"/>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par>
                          <p:cTn id="52" fill="hold">
                            <p:stCondLst>
                              <p:cond delay="500"/>
                            </p:stCondLst>
                            <p:childTnLst>
                              <p:par>
                                <p:cTn id="53" presetID="9" presetClass="emph" presetSubtype="0" nodeType="afterEffect">
                                  <p:stCondLst>
                                    <p:cond delay="0"/>
                                  </p:stCondLst>
                                  <p:childTnLst>
                                    <p:set>
                                      <p:cBhvr rctx="PPT">
                                        <p:cTn id="54" dur="indefinite"/>
                                        <p:tgtEl>
                                          <p:spTgt spid="12"/>
                                        </p:tgtEl>
                                        <p:attrNameLst>
                                          <p:attrName>style.opacity</p:attrName>
                                        </p:attrNameLst>
                                      </p:cBhvr>
                                      <p:to>
                                        <p:strVal val="0.5"/>
                                      </p:to>
                                    </p:set>
                                    <p:animEffect filter="image" prLst="opacity: 0.5">
                                      <p:cBhvr rctx="IE">
                                        <p:cTn id="55" dur="indefinite"/>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par>
                                <p:cTn id="61" presetID="16" presetClass="entr" presetSubtype="21"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par>
                          <p:cTn id="64" fill="hold">
                            <p:stCondLst>
                              <p:cond delay="500"/>
                            </p:stCondLst>
                            <p:childTnLst>
                              <p:par>
                                <p:cTn id="65" presetID="9" presetClass="emph" presetSubtype="0" nodeType="afterEffect">
                                  <p:stCondLst>
                                    <p:cond delay="0"/>
                                  </p:stCondLst>
                                  <p:childTnLst>
                                    <p:set>
                                      <p:cBhvr rctx="PPT">
                                        <p:cTn id="66" dur="indefinite"/>
                                        <p:tgtEl>
                                          <p:spTgt spid="14"/>
                                        </p:tgtEl>
                                        <p:attrNameLst>
                                          <p:attrName>style.opacity</p:attrName>
                                        </p:attrNameLst>
                                      </p:cBhvr>
                                      <p:to>
                                        <p:strVal val="0.5"/>
                                      </p:to>
                                    </p:set>
                                    <p:animEffect filter="image" prLst="opacity: 0.5">
                                      <p:cBhvr rctx="IE">
                                        <p:cTn id="67" dur="indefinite"/>
                                        <p:tgtEl>
                                          <p:spTgt spid="14"/>
                                        </p:tgtEl>
                                      </p:cBhvr>
                                    </p:animEffect>
                                  </p:childTnLst>
                                </p:cTn>
                              </p:par>
                              <p:par>
                                <p:cTn id="68" presetID="9" presetClass="emph" presetSubtype="0" nodeType="withEffect">
                                  <p:stCondLst>
                                    <p:cond delay="0"/>
                                  </p:stCondLst>
                                  <p:childTnLst>
                                    <p:set>
                                      <p:cBhvr rctx="PPT">
                                        <p:cTn id="69" dur="indefinite"/>
                                        <p:tgtEl>
                                          <p:spTgt spid="16"/>
                                        </p:tgtEl>
                                        <p:attrNameLst>
                                          <p:attrName>style.opacity</p:attrName>
                                        </p:attrNameLst>
                                      </p:cBhvr>
                                      <p:to>
                                        <p:strVal val="0.5"/>
                                      </p:to>
                                    </p:set>
                                    <p:animEffect filter="image" prLst="opacity: 0.5">
                                      <p:cBhvr rctx="IE">
                                        <p:cTn id="70"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0490" y="725713"/>
            <a:ext cx="4103914"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smtClean="0">
                <a:solidFill>
                  <a:srgbClr val="002060"/>
                </a:solidFill>
                <a:latin typeface="Arial" panose="020B0604020202020204" pitchFamily="34" charset="0"/>
                <a:cs typeface="Arial" panose="020B0604020202020204" pitchFamily="34" charset="0"/>
              </a:rPr>
              <a:t>Cây</a:t>
            </a:r>
            <a:r>
              <a:rPr lang="en-US" altLang="vi-VN" sz="3600" dirty="0" smtClean="0">
                <a:solidFill>
                  <a:srgbClr val="002060"/>
                </a:solidFill>
                <a:latin typeface="Arial" panose="020B0604020202020204" pitchFamily="34" charset="0"/>
                <a:cs typeface="Arial" panose="020B0604020202020204" pitchFamily="34" charset="0"/>
              </a:rPr>
              <a:t> </a:t>
            </a:r>
            <a:r>
              <a:rPr lang="en-US" altLang="vi-VN" sz="3600" dirty="0" err="1">
                <a:solidFill>
                  <a:srgbClr val="002060"/>
                </a:solidFill>
                <a:latin typeface="Arial" panose="020B0604020202020204" pitchFamily="34" charset="0"/>
                <a:cs typeface="Arial" panose="020B0604020202020204" pitchFamily="34" charset="0"/>
              </a:rPr>
              <a:t>cối</a:t>
            </a:r>
            <a:r>
              <a:rPr lang="en-US" altLang="vi-VN" sz="3600"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xanh</a:t>
            </a:r>
            <a:r>
              <a:rPr lang="en-US" altLang="vi-VN" sz="3600" b="1" dirty="0">
                <a:solidFill>
                  <a:srgbClr val="002060"/>
                </a:solidFill>
                <a:latin typeface="Arial" panose="020B0604020202020204" pitchFamily="34" charset="0"/>
                <a:cs typeface="Arial" panose="020B0604020202020204" pitchFamily="34" charset="0"/>
              </a:rPr>
              <a:t> um.</a:t>
            </a:r>
            <a:endParaRPr lang="en-US" sz="3600" b="1" dirty="0">
              <a:solidFill>
                <a:srgbClr val="002060"/>
              </a:solidFill>
            </a:endParaRPr>
          </a:p>
        </p:txBody>
      </p:sp>
      <p:sp>
        <p:nvSpPr>
          <p:cNvPr id="3" name="Rectangle 2"/>
          <p:cNvSpPr/>
          <p:nvPr/>
        </p:nvSpPr>
        <p:spPr>
          <a:xfrm>
            <a:off x="4430487" y="1914070"/>
            <a:ext cx="4103914"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a:solidFill>
                  <a:srgbClr val="002060"/>
                </a:solidFill>
                <a:latin typeface="Arial" panose="020B0604020202020204" pitchFamily="34" charset="0"/>
                <a:cs typeface="Arial" panose="020B0604020202020204" pitchFamily="34" charset="0"/>
              </a:rPr>
              <a:t>Nhà</a:t>
            </a:r>
            <a:r>
              <a:rPr lang="en-US" altLang="vi-VN" sz="3600" dirty="0">
                <a:solidFill>
                  <a:srgbClr val="002060"/>
                </a:solidFill>
                <a:latin typeface="Arial" panose="020B0604020202020204" pitchFamily="34" charset="0"/>
                <a:cs typeface="Arial" panose="020B0604020202020204" pitchFamily="34" charset="0"/>
              </a:rPr>
              <a:t> </a:t>
            </a:r>
            <a:r>
              <a:rPr lang="en-US" altLang="vi-VN" sz="3600" dirty="0" err="1">
                <a:solidFill>
                  <a:srgbClr val="002060"/>
                </a:solidFill>
                <a:latin typeface="Arial" panose="020B0604020202020204" pitchFamily="34" charset="0"/>
                <a:cs typeface="Arial" panose="020B0604020202020204" pitchFamily="34" charset="0"/>
              </a:rPr>
              <a:t>cửa</a:t>
            </a:r>
            <a:r>
              <a:rPr lang="en-US" altLang="vi-VN" sz="3600"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thưa</a:t>
            </a:r>
            <a:r>
              <a:rPr lang="en-US" altLang="vi-VN" sz="3600" b="1"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thớt</a:t>
            </a:r>
            <a:r>
              <a:rPr lang="en-US" altLang="vi-VN" sz="3600" b="1"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dần</a:t>
            </a:r>
            <a:r>
              <a:rPr lang="en-US" altLang="vi-VN" sz="3600" b="1" dirty="0">
                <a:solidFill>
                  <a:srgbClr val="002060"/>
                </a:solidFill>
                <a:latin typeface="Arial" panose="020B0604020202020204" pitchFamily="34" charset="0"/>
                <a:cs typeface="Arial" panose="020B0604020202020204" pitchFamily="34" charset="0"/>
              </a:rPr>
              <a:t>.</a:t>
            </a:r>
            <a:endParaRPr lang="en-US" sz="3600" b="1" dirty="0">
              <a:solidFill>
                <a:srgbClr val="002060"/>
              </a:solidFill>
            </a:endParaRPr>
          </a:p>
        </p:txBody>
      </p:sp>
      <p:sp>
        <p:nvSpPr>
          <p:cNvPr id="4" name="Rectangle 3"/>
          <p:cNvSpPr/>
          <p:nvPr/>
        </p:nvSpPr>
        <p:spPr>
          <a:xfrm>
            <a:off x="4430487" y="3102427"/>
            <a:ext cx="4103914"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smtClean="0">
                <a:solidFill>
                  <a:srgbClr val="002060"/>
                </a:solidFill>
                <a:latin typeface="Arial" panose="020B0604020202020204" pitchFamily="34" charset="0"/>
                <a:cs typeface="Arial" panose="020B0604020202020204" pitchFamily="34" charset="0"/>
              </a:rPr>
              <a:t>Chúng</a:t>
            </a:r>
            <a:r>
              <a:rPr lang="en-US" altLang="vi-VN" sz="3600" dirty="0" smtClean="0">
                <a:solidFill>
                  <a:srgbClr val="002060"/>
                </a:solidFill>
                <a:latin typeface="Arial" panose="020B0604020202020204" pitchFamily="34" charset="0"/>
                <a:cs typeface="Arial" panose="020B0604020202020204" pitchFamily="34" charset="0"/>
              </a:rPr>
              <a:t> </a:t>
            </a:r>
            <a:r>
              <a:rPr lang="en-US" altLang="vi-VN" sz="3600" dirty="0" err="1">
                <a:solidFill>
                  <a:srgbClr val="002060"/>
                </a:solidFill>
                <a:latin typeface="Arial" panose="020B0604020202020204" pitchFamily="34" charset="0"/>
                <a:cs typeface="Arial" panose="020B0604020202020204" pitchFamily="34" charset="0"/>
              </a:rPr>
              <a:t>thật</a:t>
            </a:r>
            <a:r>
              <a:rPr lang="en-US" altLang="vi-VN" sz="3600"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hiền</a:t>
            </a:r>
            <a:r>
              <a:rPr lang="en-US" altLang="vi-VN" sz="3600" b="1"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lành</a:t>
            </a:r>
            <a:r>
              <a:rPr lang="en-US" altLang="vi-VN" sz="3600" b="1" dirty="0">
                <a:solidFill>
                  <a:srgbClr val="002060"/>
                </a:solidFill>
                <a:latin typeface="Arial" panose="020B0604020202020204" pitchFamily="34" charset="0"/>
                <a:cs typeface="Arial" panose="020B0604020202020204" pitchFamily="34" charset="0"/>
              </a:rPr>
              <a:t>.</a:t>
            </a:r>
            <a:r>
              <a:rPr lang="en-US" altLang="vi-VN" sz="3600" dirty="0" smtClean="0">
                <a:solidFill>
                  <a:srgbClr val="002060"/>
                </a:solidFill>
                <a:latin typeface="Arial" panose="020B0604020202020204" pitchFamily="34" charset="0"/>
                <a:cs typeface="Arial" panose="020B0604020202020204" pitchFamily="34" charset="0"/>
              </a:rPr>
              <a:t> </a:t>
            </a:r>
            <a:endParaRPr lang="en-US" sz="3600" dirty="0">
              <a:solidFill>
                <a:srgbClr val="002060"/>
              </a:solidFill>
            </a:endParaRPr>
          </a:p>
        </p:txBody>
      </p:sp>
      <p:sp>
        <p:nvSpPr>
          <p:cNvPr id="5" name="Rectangle 4"/>
          <p:cNvSpPr/>
          <p:nvPr/>
        </p:nvSpPr>
        <p:spPr>
          <a:xfrm>
            <a:off x="4430487" y="4290784"/>
            <a:ext cx="4103914"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200" dirty="0" err="1">
                <a:solidFill>
                  <a:srgbClr val="002060"/>
                </a:solidFill>
                <a:latin typeface="Arial" panose="020B0604020202020204" pitchFamily="34" charset="0"/>
                <a:cs typeface="Arial" panose="020B0604020202020204" pitchFamily="34" charset="0"/>
              </a:rPr>
              <a:t>Anh</a:t>
            </a:r>
            <a:r>
              <a:rPr lang="en-US" altLang="vi-VN" sz="3200" dirty="0">
                <a:solidFill>
                  <a:srgbClr val="002060"/>
                </a:solidFill>
                <a:latin typeface="Arial" panose="020B0604020202020204" pitchFamily="34" charset="0"/>
                <a:cs typeface="Arial" panose="020B0604020202020204" pitchFamily="34" charset="0"/>
              </a:rPr>
              <a:t> </a:t>
            </a:r>
            <a:r>
              <a:rPr lang="en-US" altLang="vi-VN" sz="3200" b="1" dirty="0" err="1">
                <a:solidFill>
                  <a:srgbClr val="002060"/>
                </a:solidFill>
                <a:latin typeface="Arial" panose="020B0604020202020204" pitchFamily="34" charset="0"/>
                <a:cs typeface="Arial" panose="020B0604020202020204" pitchFamily="34" charset="0"/>
              </a:rPr>
              <a:t>trẻ</a:t>
            </a:r>
            <a:r>
              <a:rPr lang="en-US" altLang="vi-VN" sz="3200" b="1" dirty="0">
                <a:solidFill>
                  <a:srgbClr val="002060"/>
                </a:solidFill>
                <a:latin typeface="Arial" panose="020B0604020202020204" pitchFamily="34" charset="0"/>
                <a:cs typeface="Arial" panose="020B0604020202020204" pitchFamily="34" charset="0"/>
              </a:rPr>
              <a:t> </a:t>
            </a:r>
            <a:r>
              <a:rPr lang="en-US" altLang="vi-VN" sz="3200" b="1" dirty="0" err="1">
                <a:solidFill>
                  <a:srgbClr val="002060"/>
                </a:solidFill>
                <a:latin typeface="Arial" panose="020B0604020202020204" pitchFamily="34" charset="0"/>
                <a:cs typeface="Arial" panose="020B0604020202020204" pitchFamily="34" charset="0"/>
              </a:rPr>
              <a:t>và</a:t>
            </a:r>
            <a:r>
              <a:rPr lang="en-US" altLang="vi-VN" sz="3200" b="1" dirty="0">
                <a:solidFill>
                  <a:srgbClr val="002060"/>
                </a:solidFill>
                <a:latin typeface="Arial" panose="020B0604020202020204" pitchFamily="34" charset="0"/>
                <a:cs typeface="Arial" panose="020B0604020202020204" pitchFamily="34" charset="0"/>
              </a:rPr>
              <a:t> </a:t>
            </a:r>
            <a:r>
              <a:rPr lang="en-US" altLang="vi-VN" sz="3200" b="1" dirty="0" err="1">
                <a:solidFill>
                  <a:srgbClr val="002060"/>
                </a:solidFill>
                <a:latin typeface="Arial" panose="020B0604020202020204" pitchFamily="34" charset="0"/>
                <a:cs typeface="Arial" panose="020B0604020202020204" pitchFamily="34" charset="0"/>
              </a:rPr>
              <a:t>thật</a:t>
            </a:r>
            <a:r>
              <a:rPr lang="en-US" altLang="vi-VN" sz="3200" b="1" dirty="0">
                <a:solidFill>
                  <a:srgbClr val="002060"/>
                </a:solidFill>
                <a:latin typeface="Arial" panose="020B0604020202020204" pitchFamily="34" charset="0"/>
                <a:cs typeface="Arial" panose="020B0604020202020204" pitchFamily="34" charset="0"/>
              </a:rPr>
              <a:t> </a:t>
            </a:r>
            <a:r>
              <a:rPr lang="en-US" altLang="vi-VN" sz="3200" b="1" dirty="0" err="1">
                <a:solidFill>
                  <a:srgbClr val="002060"/>
                </a:solidFill>
                <a:latin typeface="Arial" panose="020B0604020202020204" pitchFamily="34" charset="0"/>
                <a:cs typeface="Arial" panose="020B0604020202020204" pitchFamily="34" charset="0"/>
              </a:rPr>
              <a:t>khỏe</a:t>
            </a:r>
            <a:r>
              <a:rPr lang="en-US" altLang="vi-VN" sz="3200" b="1" dirty="0">
                <a:solidFill>
                  <a:srgbClr val="002060"/>
                </a:solidFill>
                <a:latin typeface="Arial" panose="020B0604020202020204" pitchFamily="34" charset="0"/>
                <a:cs typeface="Arial" panose="020B0604020202020204" pitchFamily="34" charset="0"/>
              </a:rPr>
              <a:t> </a:t>
            </a:r>
            <a:r>
              <a:rPr lang="en-US" altLang="vi-VN" sz="3200" b="1" dirty="0" err="1">
                <a:solidFill>
                  <a:srgbClr val="002060"/>
                </a:solidFill>
                <a:latin typeface="Arial" panose="020B0604020202020204" pitchFamily="34" charset="0"/>
                <a:cs typeface="Arial" panose="020B0604020202020204" pitchFamily="34" charset="0"/>
              </a:rPr>
              <a:t>mạnh</a:t>
            </a:r>
            <a:r>
              <a:rPr lang="en-US" altLang="vi-VN" sz="3200" b="1" dirty="0">
                <a:solidFill>
                  <a:srgbClr val="002060"/>
                </a:solidFill>
                <a:latin typeface="Arial" panose="020B0604020202020204" pitchFamily="34" charset="0"/>
                <a:cs typeface="Arial" panose="020B0604020202020204" pitchFamily="34" charset="0"/>
              </a:rPr>
              <a:t>.</a:t>
            </a:r>
            <a:endParaRPr lang="en-US" sz="3200" b="1" dirty="0">
              <a:solidFill>
                <a:srgbClr val="002060"/>
              </a:solidFill>
            </a:endParaRPr>
          </a:p>
        </p:txBody>
      </p:sp>
      <p:sp>
        <p:nvSpPr>
          <p:cNvPr id="6" name="Rounded Rectangle 5"/>
          <p:cNvSpPr/>
          <p:nvPr/>
        </p:nvSpPr>
        <p:spPr>
          <a:xfrm>
            <a:off x="1491342" y="3693582"/>
            <a:ext cx="2743200" cy="2801600"/>
          </a:xfrm>
          <a:prstGeom prst="roundRect">
            <a:avLst/>
          </a:prstGeom>
          <a:solidFill>
            <a:schemeClr val="tx1"/>
          </a:solidFill>
          <a:ln>
            <a:solidFill>
              <a:schemeClr val="bg1"/>
            </a:solidFill>
          </a:ln>
        </p:spPr>
        <p:txBody>
          <a:bodyPr wrap="square">
            <a:spAutoFit/>
          </a:bodyPr>
          <a:lstStyle/>
          <a:p>
            <a:pPr algn="ctr"/>
            <a:r>
              <a:rPr lang="nl-NL" sz="3200" i="1" dirty="0">
                <a:solidFill>
                  <a:schemeClr val="bg1"/>
                </a:solidFill>
                <a:latin typeface="Arial" panose="020B0604020202020204" pitchFamily="34" charset="0"/>
                <a:cs typeface="Arial" panose="020B0604020202020204" pitchFamily="34" charset="0"/>
              </a:rPr>
              <a:t>Các từ chỉ trạng thái là bộ phận nào trong câu kể</a:t>
            </a:r>
            <a:r>
              <a:rPr lang="nl-NL" sz="3200" i="1" dirty="0" smtClean="0">
                <a:solidFill>
                  <a:schemeClr val="bg1"/>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182" b="98182" l="9856" r="89856"/>
                    </a14:imgEffect>
                  </a14:imgLayer>
                </a14:imgProps>
              </a:ext>
              <a:ext uri="{28A0092B-C50C-407E-A947-70E740481C1C}">
                <a14:useLocalDpi xmlns:a14="http://schemas.microsoft.com/office/drawing/2010/main" val="0"/>
              </a:ext>
            </a:extLst>
          </a:blip>
          <a:stretch>
            <a:fillRect/>
          </a:stretch>
        </p:blipFill>
        <p:spPr>
          <a:xfrm>
            <a:off x="-268010" y="2714175"/>
            <a:ext cx="1967528" cy="4143829"/>
          </a:xfrm>
          <a:prstGeom prst="rect">
            <a:avLst/>
          </a:prstGeom>
        </p:spPr>
      </p:pic>
      <p:sp>
        <p:nvSpPr>
          <p:cNvPr id="8" name="Rounded Rectangle 7"/>
          <p:cNvSpPr/>
          <p:nvPr/>
        </p:nvSpPr>
        <p:spPr>
          <a:xfrm>
            <a:off x="1491342" y="4453523"/>
            <a:ext cx="2743200" cy="1736646"/>
          </a:xfrm>
          <a:prstGeom prst="roundRect">
            <a:avLst/>
          </a:prstGeom>
          <a:solidFill>
            <a:schemeClr val="accent4">
              <a:lumMod val="60000"/>
              <a:lumOff val="40000"/>
            </a:schemeClr>
          </a:solidFill>
          <a:ln>
            <a:solidFill>
              <a:schemeClr val="bg1"/>
            </a:solidFill>
          </a:ln>
        </p:spPr>
        <p:txBody>
          <a:bodyPr wrap="square">
            <a:spAutoFit/>
          </a:bodyPr>
          <a:lstStyle/>
          <a:p>
            <a:pPr algn="ctr"/>
            <a:r>
              <a:rPr lang="nl-NL" sz="4800" i="1" dirty="0" smtClean="0">
                <a:latin typeface="Arial" panose="020B0604020202020204" pitchFamily="34" charset="0"/>
                <a:cs typeface="Arial" panose="020B0604020202020204" pitchFamily="34" charset="0"/>
              </a:rPr>
              <a:t>Là vị ngữ</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2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Scale>
                                      <p:cBhvr>
                                        <p:cTn id="3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7"/>
                                        </p:tgtEl>
                                        <p:attrNameLst>
                                          <p:attrName>ppt_x</p:attrName>
                                          <p:attrName>ppt_y</p:attrName>
                                        </p:attrNameLst>
                                      </p:cBhvr>
                                    </p:animMotion>
                                    <p:animEffect transition="in" filter="fade">
                                      <p:cBhvr>
                                        <p:cTn id="34" dur="1000"/>
                                        <p:tgtEl>
                                          <p:spTgt spid="7"/>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Scale>
                                      <p:cBhvr>
                                        <p:cTn id="3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6"/>
                                        </p:tgtEl>
                                        <p:attrNameLst>
                                          <p:attrName>ppt_x</p:attrName>
                                          <p:attrName>ppt_y</p:attrName>
                                        </p:attrNameLst>
                                      </p:cBhvr>
                                    </p:animMotion>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1.04167E-6 2.22222E-6 L 0.00352 -0.29283 " pathEditMode="relative" rAng="0" ptsTypes="AA">
                                      <p:cBhvr>
                                        <p:cTn id="43" dur="2000" fill="hold"/>
                                        <p:tgtEl>
                                          <p:spTgt spid="6"/>
                                        </p:tgtEl>
                                        <p:attrNameLst>
                                          <p:attrName>ppt_x</p:attrName>
                                          <p:attrName>ppt_y</p:attrName>
                                        </p:attrNameLst>
                                      </p:cBhvr>
                                      <p:rCtr x="169" y="-14653"/>
                                    </p:animMotion>
                                  </p:childTnLst>
                                </p:cTn>
                              </p:par>
                              <p:par>
                                <p:cTn id="44" presetID="5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Scale>
                                      <p:cBhvr>
                                        <p:cTn id="4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8"/>
                                        </p:tgtEl>
                                        <p:attrNameLst>
                                          <p:attrName>ppt_x</p:attrName>
                                          <p:attrName>ppt_y</p:attrName>
                                        </p:attrNameLst>
                                      </p:cBhvr>
                                    </p:animMotion>
                                    <p:animEffect transition="in" filter="fade">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6"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30489" y="725718"/>
            <a:ext cx="4103915" cy="4937579"/>
            <a:chOff x="5907315" y="725713"/>
            <a:chExt cx="5471887" cy="4937579"/>
          </a:xfrm>
        </p:grpSpPr>
        <p:sp>
          <p:nvSpPr>
            <p:cNvPr id="2" name="Rectangle 1"/>
            <p:cNvSpPr/>
            <p:nvPr/>
          </p:nvSpPr>
          <p:spPr>
            <a:xfrm>
              <a:off x="5907317" y="725713"/>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smtClean="0">
                  <a:solidFill>
                    <a:srgbClr val="002060"/>
                  </a:solidFill>
                  <a:latin typeface="Arial" panose="020B0604020202020204" pitchFamily="34" charset="0"/>
                  <a:cs typeface="Arial" panose="020B0604020202020204" pitchFamily="34" charset="0"/>
                </a:rPr>
                <a:t>Cây</a:t>
              </a:r>
              <a:r>
                <a:rPr lang="en-US" altLang="vi-VN" sz="3600" dirty="0" smtClean="0">
                  <a:solidFill>
                    <a:srgbClr val="002060"/>
                  </a:solidFill>
                  <a:latin typeface="Arial" panose="020B0604020202020204" pitchFamily="34" charset="0"/>
                  <a:cs typeface="Arial" panose="020B0604020202020204" pitchFamily="34" charset="0"/>
                </a:rPr>
                <a:t> </a:t>
              </a:r>
              <a:r>
                <a:rPr lang="en-US" altLang="vi-VN" sz="3600" dirty="0" err="1">
                  <a:solidFill>
                    <a:srgbClr val="002060"/>
                  </a:solidFill>
                  <a:latin typeface="Arial" panose="020B0604020202020204" pitchFamily="34" charset="0"/>
                  <a:cs typeface="Arial" panose="020B0604020202020204" pitchFamily="34" charset="0"/>
                </a:rPr>
                <a:t>cối</a:t>
              </a:r>
              <a:r>
                <a:rPr lang="en-US" altLang="vi-VN" sz="3600"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xanh</a:t>
              </a:r>
              <a:r>
                <a:rPr lang="en-US" altLang="vi-VN" sz="3600" b="1" dirty="0">
                  <a:solidFill>
                    <a:srgbClr val="002060"/>
                  </a:solidFill>
                  <a:latin typeface="Arial" panose="020B0604020202020204" pitchFamily="34" charset="0"/>
                  <a:cs typeface="Arial" panose="020B0604020202020204" pitchFamily="34" charset="0"/>
                </a:rPr>
                <a:t> um.</a:t>
              </a:r>
              <a:endParaRPr lang="en-US" sz="3600" b="1" dirty="0">
                <a:solidFill>
                  <a:srgbClr val="002060"/>
                </a:solidFill>
              </a:endParaRPr>
            </a:p>
          </p:txBody>
        </p:sp>
        <p:sp>
          <p:nvSpPr>
            <p:cNvPr id="3" name="Rectangle 2"/>
            <p:cNvSpPr/>
            <p:nvPr/>
          </p:nvSpPr>
          <p:spPr>
            <a:xfrm>
              <a:off x="5907315" y="1914070"/>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a:solidFill>
                    <a:srgbClr val="002060"/>
                  </a:solidFill>
                  <a:latin typeface="Arial" panose="020B0604020202020204" pitchFamily="34" charset="0"/>
                  <a:cs typeface="Arial" panose="020B0604020202020204" pitchFamily="34" charset="0"/>
                </a:rPr>
                <a:t>Nhà</a:t>
              </a:r>
              <a:r>
                <a:rPr lang="en-US" altLang="vi-VN" sz="3600" dirty="0">
                  <a:solidFill>
                    <a:srgbClr val="002060"/>
                  </a:solidFill>
                  <a:latin typeface="Arial" panose="020B0604020202020204" pitchFamily="34" charset="0"/>
                  <a:cs typeface="Arial" panose="020B0604020202020204" pitchFamily="34" charset="0"/>
                </a:rPr>
                <a:t> </a:t>
              </a:r>
              <a:r>
                <a:rPr lang="en-US" altLang="vi-VN" sz="3600" dirty="0" err="1">
                  <a:solidFill>
                    <a:srgbClr val="002060"/>
                  </a:solidFill>
                  <a:latin typeface="Arial" panose="020B0604020202020204" pitchFamily="34" charset="0"/>
                  <a:cs typeface="Arial" panose="020B0604020202020204" pitchFamily="34" charset="0"/>
                </a:rPr>
                <a:t>cửa</a:t>
              </a:r>
              <a:r>
                <a:rPr lang="en-US" altLang="vi-VN" sz="3600"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thưa</a:t>
              </a:r>
              <a:r>
                <a:rPr lang="en-US" altLang="vi-VN" sz="3600" b="1"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thớt</a:t>
              </a:r>
              <a:r>
                <a:rPr lang="en-US" altLang="vi-VN" sz="3600" b="1"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dần</a:t>
              </a:r>
              <a:r>
                <a:rPr lang="en-US" altLang="vi-VN" sz="3600" b="1" dirty="0">
                  <a:solidFill>
                    <a:srgbClr val="002060"/>
                  </a:solidFill>
                  <a:latin typeface="Arial" panose="020B0604020202020204" pitchFamily="34" charset="0"/>
                  <a:cs typeface="Arial" panose="020B0604020202020204" pitchFamily="34" charset="0"/>
                </a:rPr>
                <a:t>.</a:t>
              </a:r>
              <a:endParaRPr lang="en-US" sz="3600" b="1" dirty="0">
                <a:solidFill>
                  <a:srgbClr val="002060"/>
                </a:solidFill>
              </a:endParaRPr>
            </a:p>
          </p:txBody>
        </p:sp>
        <p:sp>
          <p:nvSpPr>
            <p:cNvPr id="4" name="Rectangle 3"/>
            <p:cNvSpPr/>
            <p:nvPr/>
          </p:nvSpPr>
          <p:spPr>
            <a:xfrm>
              <a:off x="5907316" y="3216727"/>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smtClean="0">
                  <a:solidFill>
                    <a:srgbClr val="002060"/>
                  </a:solidFill>
                  <a:latin typeface="Arial" panose="020B0604020202020204" pitchFamily="34" charset="0"/>
                  <a:cs typeface="Arial" panose="020B0604020202020204" pitchFamily="34" charset="0"/>
                </a:rPr>
                <a:t>Chúng</a:t>
              </a:r>
              <a:r>
                <a:rPr lang="en-US" altLang="vi-VN" sz="3600" dirty="0" smtClean="0">
                  <a:solidFill>
                    <a:srgbClr val="002060"/>
                  </a:solidFill>
                  <a:latin typeface="Arial" panose="020B0604020202020204" pitchFamily="34" charset="0"/>
                  <a:cs typeface="Arial" panose="020B0604020202020204" pitchFamily="34" charset="0"/>
                </a:rPr>
                <a:t> </a:t>
              </a:r>
              <a:r>
                <a:rPr lang="en-US" altLang="vi-VN" sz="3600" dirty="0" err="1">
                  <a:solidFill>
                    <a:srgbClr val="002060"/>
                  </a:solidFill>
                  <a:latin typeface="Arial" panose="020B0604020202020204" pitchFamily="34" charset="0"/>
                  <a:cs typeface="Arial" panose="020B0604020202020204" pitchFamily="34" charset="0"/>
                </a:rPr>
                <a:t>thật</a:t>
              </a:r>
              <a:r>
                <a:rPr lang="en-US" altLang="vi-VN" sz="3600"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hiền</a:t>
              </a:r>
              <a:r>
                <a:rPr lang="en-US" altLang="vi-VN" sz="3600" b="1" dirty="0">
                  <a:solidFill>
                    <a:srgbClr val="002060"/>
                  </a:solidFill>
                  <a:latin typeface="Arial" panose="020B0604020202020204" pitchFamily="34" charset="0"/>
                  <a:cs typeface="Arial" panose="020B0604020202020204" pitchFamily="34" charset="0"/>
                </a:rPr>
                <a:t> </a:t>
              </a:r>
              <a:r>
                <a:rPr lang="en-US" altLang="vi-VN" sz="3600" b="1" dirty="0" err="1">
                  <a:solidFill>
                    <a:srgbClr val="002060"/>
                  </a:solidFill>
                  <a:latin typeface="Arial" panose="020B0604020202020204" pitchFamily="34" charset="0"/>
                  <a:cs typeface="Arial" panose="020B0604020202020204" pitchFamily="34" charset="0"/>
                </a:rPr>
                <a:t>lành</a:t>
              </a:r>
              <a:r>
                <a:rPr lang="en-US" altLang="vi-VN" sz="3600" b="1" dirty="0">
                  <a:solidFill>
                    <a:srgbClr val="002060"/>
                  </a:solidFill>
                  <a:latin typeface="Arial" panose="020B0604020202020204" pitchFamily="34" charset="0"/>
                  <a:cs typeface="Arial" panose="020B0604020202020204" pitchFamily="34" charset="0"/>
                </a:rPr>
                <a:t>.</a:t>
              </a:r>
              <a:r>
                <a:rPr lang="en-US" altLang="vi-VN" sz="3600" dirty="0" smtClean="0">
                  <a:solidFill>
                    <a:srgbClr val="002060"/>
                  </a:solidFill>
                  <a:latin typeface="Arial" panose="020B0604020202020204" pitchFamily="34" charset="0"/>
                  <a:cs typeface="Arial" panose="020B0604020202020204" pitchFamily="34" charset="0"/>
                </a:rPr>
                <a:t> </a:t>
              </a:r>
              <a:endParaRPr lang="en-US" sz="3600" dirty="0">
                <a:solidFill>
                  <a:srgbClr val="002060"/>
                </a:solidFill>
              </a:endParaRPr>
            </a:p>
          </p:txBody>
        </p:sp>
        <p:sp>
          <p:nvSpPr>
            <p:cNvPr id="5" name="Rectangle 4"/>
            <p:cNvSpPr/>
            <p:nvPr/>
          </p:nvSpPr>
          <p:spPr>
            <a:xfrm>
              <a:off x="5907315" y="4690834"/>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200" dirty="0" err="1">
                  <a:solidFill>
                    <a:srgbClr val="002060"/>
                  </a:solidFill>
                  <a:latin typeface="Arial" panose="020B0604020202020204" pitchFamily="34" charset="0"/>
                  <a:cs typeface="Arial" panose="020B0604020202020204" pitchFamily="34" charset="0"/>
                </a:rPr>
                <a:t>Anh</a:t>
              </a:r>
              <a:r>
                <a:rPr lang="en-US" altLang="vi-VN" sz="3200" dirty="0">
                  <a:solidFill>
                    <a:srgbClr val="002060"/>
                  </a:solidFill>
                  <a:latin typeface="Arial" panose="020B0604020202020204" pitchFamily="34" charset="0"/>
                  <a:cs typeface="Arial" panose="020B0604020202020204" pitchFamily="34" charset="0"/>
                </a:rPr>
                <a:t> </a:t>
              </a:r>
              <a:r>
                <a:rPr lang="en-US" altLang="vi-VN" sz="3200" b="1" dirty="0" err="1">
                  <a:solidFill>
                    <a:srgbClr val="002060"/>
                  </a:solidFill>
                  <a:latin typeface="Arial" panose="020B0604020202020204" pitchFamily="34" charset="0"/>
                  <a:cs typeface="Arial" panose="020B0604020202020204" pitchFamily="34" charset="0"/>
                </a:rPr>
                <a:t>trẻ</a:t>
              </a:r>
              <a:r>
                <a:rPr lang="en-US" altLang="vi-VN" sz="3200" b="1" dirty="0">
                  <a:solidFill>
                    <a:srgbClr val="002060"/>
                  </a:solidFill>
                  <a:latin typeface="Arial" panose="020B0604020202020204" pitchFamily="34" charset="0"/>
                  <a:cs typeface="Arial" panose="020B0604020202020204" pitchFamily="34" charset="0"/>
                </a:rPr>
                <a:t> </a:t>
              </a:r>
              <a:r>
                <a:rPr lang="en-US" altLang="vi-VN" sz="3200" b="1" dirty="0" err="1">
                  <a:solidFill>
                    <a:srgbClr val="002060"/>
                  </a:solidFill>
                  <a:latin typeface="Arial" panose="020B0604020202020204" pitchFamily="34" charset="0"/>
                  <a:cs typeface="Arial" panose="020B0604020202020204" pitchFamily="34" charset="0"/>
                </a:rPr>
                <a:t>và</a:t>
              </a:r>
              <a:r>
                <a:rPr lang="en-US" altLang="vi-VN" sz="3200" b="1" dirty="0">
                  <a:solidFill>
                    <a:srgbClr val="002060"/>
                  </a:solidFill>
                  <a:latin typeface="Arial" panose="020B0604020202020204" pitchFamily="34" charset="0"/>
                  <a:cs typeface="Arial" panose="020B0604020202020204" pitchFamily="34" charset="0"/>
                </a:rPr>
                <a:t> </a:t>
              </a:r>
              <a:r>
                <a:rPr lang="en-US" altLang="vi-VN" sz="3200" b="1" dirty="0" err="1">
                  <a:solidFill>
                    <a:srgbClr val="002060"/>
                  </a:solidFill>
                  <a:latin typeface="Arial" panose="020B0604020202020204" pitchFamily="34" charset="0"/>
                  <a:cs typeface="Arial" panose="020B0604020202020204" pitchFamily="34" charset="0"/>
                </a:rPr>
                <a:t>thật</a:t>
              </a:r>
              <a:r>
                <a:rPr lang="en-US" altLang="vi-VN" sz="3200" b="1" dirty="0">
                  <a:solidFill>
                    <a:srgbClr val="002060"/>
                  </a:solidFill>
                  <a:latin typeface="Arial" panose="020B0604020202020204" pitchFamily="34" charset="0"/>
                  <a:cs typeface="Arial" panose="020B0604020202020204" pitchFamily="34" charset="0"/>
                </a:rPr>
                <a:t> </a:t>
              </a:r>
              <a:r>
                <a:rPr lang="en-US" altLang="vi-VN" sz="3200" b="1" dirty="0" err="1">
                  <a:solidFill>
                    <a:srgbClr val="002060"/>
                  </a:solidFill>
                  <a:latin typeface="Arial" panose="020B0604020202020204" pitchFamily="34" charset="0"/>
                  <a:cs typeface="Arial" panose="020B0604020202020204" pitchFamily="34" charset="0"/>
                </a:rPr>
                <a:t>khỏe</a:t>
              </a:r>
              <a:r>
                <a:rPr lang="en-US" altLang="vi-VN" sz="3200" b="1" dirty="0">
                  <a:solidFill>
                    <a:srgbClr val="002060"/>
                  </a:solidFill>
                  <a:latin typeface="Arial" panose="020B0604020202020204" pitchFamily="34" charset="0"/>
                  <a:cs typeface="Arial" panose="020B0604020202020204" pitchFamily="34" charset="0"/>
                </a:rPr>
                <a:t> </a:t>
              </a:r>
              <a:r>
                <a:rPr lang="en-US" altLang="vi-VN" sz="3200" b="1" dirty="0" err="1">
                  <a:solidFill>
                    <a:srgbClr val="002060"/>
                  </a:solidFill>
                  <a:latin typeface="Arial" panose="020B0604020202020204" pitchFamily="34" charset="0"/>
                  <a:cs typeface="Arial" panose="020B0604020202020204" pitchFamily="34" charset="0"/>
                </a:rPr>
                <a:t>mạnh</a:t>
              </a:r>
              <a:r>
                <a:rPr lang="en-US" altLang="vi-VN" sz="3200" b="1" dirty="0">
                  <a:solidFill>
                    <a:srgbClr val="002060"/>
                  </a:solidFill>
                  <a:latin typeface="Arial" panose="020B0604020202020204" pitchFamily="34" charset="0"/>
                  <a:cs typeface="Arial" panose="020B0604020202020204" pitchFamily="34" charset="0"/>
                </a:rPr>
                <a:t>.</a:t>
              </a:r>
              <a:endParaRPr lang="en-US" sz="3200" b="1" dirty="0">
                <a:solidFill>
                  <a:srgbClr val="002060"/>
                </a:solidFill>
              </a:endParaRPr>
            </a:p>
          </p:txBody>
        </p:sp>
      </p:grpSp>
      <p:sp>
        <p:nvSpPr>
          <p:cNvPr id="6" name="Rounded Rectangle 5"/>
          <p:cNvSpPr/>
          <p:nvPr/>
        </p:nvSpPr>
        <p:spPr>
          <a:xfrm>
            <a:off x="315686" y="343619"/>
            <a:ext cx="8512631" cy="1191816"/>
          </a:xfrm>
          <a:prstGeom prst="roundRect">
            <a:avLst/>
          </a:prstGeom>
          <a:solidFill>
            <a:schemeClr val="tx1"/>
          </a:solidFill>
          <a:ln>
            <a:solidFill>
              <a:schemeClr val="bg1"/>
            </a:solidFill>
          </a:ln>
        </p:spPr>
        <p:txBody>
          <a:bodyPr wrap="square">
            <a:spAutoFit/>
          </a:bodyPr>
          <a:lstStyle/>
          <a:p>
            <a:pPr algn="ctr"/>
            <a:r>
              <a:rPr lang="nl-NL" sz="3200" i="1" dirty="0" smtClean="0">
                <a:solidFill>
                  <a:schemeClr val="bg1"/>
                </a:solidFill>
                <a:latin typeface="Arial" panose="020B0604020202020204" pitchFamily="34" charset="0"/>
                <a:cs typeface="Arial" panose="020B0604020202020204" pitchFamily="34" charset="0"/>
              </a:rPr>
              <a:t>3. Đặt câu hỏi cho những từ ngữ chỉ các sự vật vừa tìm được</a:t>
            </a:r>
            <a:endParaRPr lang="en-US" sz="32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4910821" y="1625421"/>
            <a:ext cx="3949981" cy="1446550"/>
          </a:xfrm>
          <a:prstGeom prst="rect">
            <a:avLst/>
          </a:prstGeom>
          <a:solidFill>
            <a:schemeClr val="accent4">
              <a:lumMod val="60000"/>
              <a:lumOff val="40000"/>
            </a:schemeClr>
          </a:solidFill>
          <a:ln>
            <a:solidFill>
              <a:schemeClr val="bg1"/>
            </a:solidFill>
          </a:ln>
        </p:spPr>
        <p:txBody>
          <a:bodyPr wrap="square">
            <a:spAutoFit/>
          </a:bodyPr>
          <a:lstStyle/>
          <a:p>
            <a:pPr algn="ctr"/>
            <a:r>
              <a:rPr lang="nl-NL" sz="4400" dirty="0" smtClean="0">
                <a:solidFill>
                  <a:schemeClr val="accent2">
                    <a:lumMod val="75000"/>
                  </a:schemeClr>
                </a:solidFill>
                <a:latin typeface="Arial" panose="020B0604020202020204" pitchFamily="34" charset="0"/>
                <a:cs typeface="Arial" panose="020B0604020202020204" pitchFamily="34" charset="0"/>
              </a:rPr>
              <a:t>Cây cối </a:t>
            </a:r>
            <a:r>
              <a:rPr lang="nl-NL" sz="4400" b="1" i="1" dirty="0" smtClean="0">
                <a:solidFill>
                  <a:srgbClr val="C00000"/>
                </a:solidFill>
                <a:latin typeface="Arial" panose="020B0604020202020204" pitchFamily="34" charset="0"/>
                <a:cs typeface="Arial" panose="020B0604020202020204" pitchFamily="34" charset="0"/>
              </a:rPr>
              <a:t>thế nào?</a:t>
            </a:r>
            <a:endParaRPr lang="en-US" sz="4400" b="1" i="1" dirty="0">
              <a:solidFill>
                <a:srgbClr val="C00000"/>
              </a:solidFill>
              <a:latin typeface="Arial" panose="020B0604020202020204" pitchFamily="34" charset="0"/>
              <a:cs typeface="Arial" panose="020B0604020202020204" pitchFamily="34" charset="0"/>
            </a:endParaRPr>
          </a:p>
        </p:txBody>
      </p:sp>
      <p:sp>
        <p:nvSpPr>
          <p:cNvPr id="10" name="Rectangle 9"/>
          <p:cNvSpPr/>
          <p:nvPr/>
        </p:nvSpPr>
        <p:spPr>
          <a:xfrm>
            <a:off x="4910821" y="2788281"/>
            <a:ext cx="3949981" cy="1569660"/>
          </a:xfrm>
          <a:prstGeom prst="rect">
            <a:avLst/>
          </a:prstGeom>
          <a:solidFill>
            <a:schemeClr val="accent4">
              <a:lumMod val="60000"/>
              <a:lumOff val="40000"/>
            </a:schemeClr>
          </a:solidFill>
          <a:ln>
            <a:solidFill>
              <a:schemeClr val="bg1"/>
            </a:solidFill>
          </a:ln>
        </p:spPr>
        <p:txBody>
          <a:bodyPr wrap="square">
            <a:spAutoFit/>
          </a:bodyPr>
          <a:lstStyle/>
          <a:p>
            <a:pPr algn="ctr"/>
            <a:r>
              <a:rPr lang="nl-NL" sz="4800" dirty="0" smtClean="0">
                <a:solidFill>
                  <a:schemeClr val="accent2">
                    <a:lumMod val="75000"/>
                  </a:schemeClr>
                </a:solidFill>
                <a:latin typeface="Arial" panose="020B0604020202020204" pitchFamily="34" charset="0"/>
                <a:cs typeface="Arial" panose="020B0604020202020204" pitchFamily="34" charset="0"/>
              </a:rPr>
              <a:t>Nhà cửa </a:t>
            </a:r>
            <a:r>
              <a:rPr lang="nl-NL" sz="4800" b="1" i="1" dirty="0" smtClean="0">
                <a:solidFill>
                  <a:srgbClr val="C00000"/>
                </a:solidFill>
                <a:latin typeface="Arial" panose="020B0604020202020204" pitchFamily="34" charset="0"/>
                <a:cs typeface="Arial" panose="020B0604020202020204" pitchFamily="34" charset="0"/>
              </a:rPr>
              <a:t>thế nào?</a:t>
            </a:r>
            <a:endParaRPr lang="en-US" sz="4800" b="1" i="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4910819" y="3848246"/>
            <a:ext cx="3917496" cy="1323439"/>
          </a:xfrm>
          <a:prstGeom prst="rect">
            <a:avLst/>
          </a:prstGeom>
          <a:solidFill>
            <a:schemeClr val="accent4">
              <a:lumMod val="60000"/>
              <a:lumOff val="40000"/>
            </a:schemeClr>
          </a:solidFill>
          <a:ln>
            <a:solidFill>
              <a:schemeClr val="bg1"/>
            </a:solidFill>
          </a:ln>
        </p:spPr>
        <p:txBody>
          <a:bodyPr wrap="square">
            <a:spAutoFit/>
          </a:bodyPr>
          <a:lstStyle/>
          <a:p>
            <a:pPr algn="ctr"/>
            <a:r>
              <a:rPr lang="nl-NL" sz="4000" dirty="0" smtClean="0">
                <a:solidFill>
                  <a:schemeClr val="accent2">
                    <a:lumMod val="75000"/>
                  </a:schemeClr>
                </a:solidFill>
                <a:latin typeface="Arial" panose="020B0604020202020204" pitchFamily="34" charset="0"/>
                <a:cs typeface="Arial" panose="020B0604020202020204" pitchFamily="34" charset="0"/>
              </a:rPr>
              <a:t>Chúng (đàn voi) </a:t>
            </a:r>
          </a:p>
          <a:p>
            <a:pPr algn="ctr"/>
            <a:r>
              <a:rPr lang="nl-NL" sz="4000" b="1" i="1" dirty="0" smtClean="0">
                <a:solidFill>
                  <a:srgbClr val="C00000"/>
                </a:solidFill>
                <a:latin typeface="Arial" panose="020B0604020202020204" pitchFamily="34" charset="0"/>
                <a:cs typeface="Arial" panose="020B0604020202020204" pitchFamily="34" charset="0"/>
              </a:rPr>
              <a:t>thế nào?</a:t>
            </a:r>
            <a:endParaRPr lang="en-US" sz="4000" b="1" i="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4910821" y="5263245"/>
            <a:ext cx="3949981" cy="1938992"/>
          </a:xfrm>
          <a:prstGeom prst="rect">
            <a:avLst/>
          </a:prstGeom>
          <a:solidFill>
            <a:schemeClr val="accent4">
              <a:lumMod val="60000"/>
              <a:lumOff val="40000"/>
            </a:schemeClr>
          </a:solidFill>
          <a:ln>
            <a:solidFill>
              <a:schemeClr val="bg1"/>
            </a:solidFill>
          </a:ln>
        </p:spPr>
        <p:txBody>
          <a:bodyPr wrap="square">
            <a:spAutoFit/>
          </a:bodyPr>
          <a:lstStyle/>
          <a:p>
            <a:pPr algn="ctr"/>
            <a:r>
              <a:rPr lang="nl-NL" sz="4000" dirty="0" smtClean="0">
                <a:solidFill>
                  <a:schemeClr val="accent2">
                    <a:lumMod val="75000"/>
                  </a:schemeClr>
                </a:solidFill>
                <a:latin typeface="Arial" panose="020B0604020202020204" pitchFamily="34" charset="0"/>
                <a:cs typeface="Arial" panose="020B0604020202020204" pitchFamily="34" charset="0"/>
              </a:rPr>
              <a:t>Anh (người quản tượng) </a:t>
            </a:r>
            <a:r>
              <a:rPr lang="nl-NL" sz="4000" b="1" i="1" dirty="0" smtClean="0">
                <a:solidFill>
                  <a:srgbClr val="C00000"/>
                </a:solidFill>
                <a:latin typeface="Arial" panose="020B0604020202020204" pitchFamily="34" charset="0"/>
                <a:cs typeface="Arial" panose="020B0604020202020204" pitchFamily="34" charset="0"/>
              </a:rPr>
              <a:t>thế nào?</a:t>
            </a:r>
            <a:endParaRPr lang="en-US" sz="4000" b="1" i="1" dirty="0">
              <a:solidFill>
                <a:srgbClr val="C00000"/>
              </a:solidFill>
              <a:latin typeface="Arial" panose="020B0604020202020204" pitchFamily="34" charset="0"/>
              <a:cs typeface="Arial" panose="020B0604020202020204" pitchFamily="34" charset="0"/>
            </a:endParaRPr>
          </a:p>
        </p:txBody>
      </p:sp>
      <p:sp>
        <p:nvSpPr>
          <p:cNvPr id="13" name="Freeform 5">
            <a:extLst>
              <a:ext uri="{FF2B5EF4-FFF2-40B4-BE49-F238E27FC236}">
                <a16:creationId xmlns:a16="http://schemas.microsoft.com/office/drawing/2014/main" xmlns="" id="{6E75AEB3-E066-4B3C-B31B-53412F076761}"/>
              </a:ext>
            </a:extLst>
          </p:cNvPr>
          <p:cNvSpPr/>
          <p:nvPr/>
        </p:nvSpPr>
        <p:spPr bwMode="auto">
          <a:xfrm rot="5844680">
            <a:off x="4197485" y="1765329"/>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rgbClr val="C00000"/>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4" name="Freeform 5">
            <a:extLst>
              <a:ext uri="{FF2B5EF4-FFF2-40B4-BE49-F238E27FC236}">
                <a16:creationId xmlns:a16="http://schemas.microsoft.com/office/drawing/2014/main" xmlns="" id="{6E75AEB3-E066-4B3C-B31B-53412F076761}"/>
              </a:ext>
            </a:extLst>
          </p:cNvPr>
          <p:cNvSpPr/>
          <p:nvPr/>
        </p:nvSpPr>
        <p:spPr bwMode="auto">
          <a:xfrm rot="5844680">
            <a:off x="4197485" y="2948328"/>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rgbClr val="C00000"/>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5" name="Freeform 5">
            <a:extLst>
              <a:ext uri="{FF2B5EF4-FFF2-40B4-BE49-F238E27FC236}">
                <a16:creationId xmlns:a16="http://schemas.microsoft.com/office/drawing/2014/main" xmlns="" id="{6E75AEB3-E066-4B3C-B31B-53412F076761}"/>
              </a:ext>
            </a:extLst>
          </p:cNvPr>
          <p:cNvSpPr/>
          <p:nvPr/>
        </p:nvSpPr>
        <p:spPr bwMode="auto">
          <a:xfrm rot="5844680">
            <a:off x="4197484" y="4132934"/>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rgbClr val="C00000"/>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6" name="Freeform 5">
            <a:extLst>
              <a:ext uri="{FF2B5EF4-FFF2-40B4-BE49-F238E27FC236}">
                <a16:creationId xmlns:a16="http://schemas.microsoft.com/office/drawing/2014/main" xmlns="" id="{6E75AEB3-E066-4B3C-B31B-53412F076761}"/>
              </a:ext>
            </a:extLst>
          </p:cNvPr>
          <p:cNvSpPr/>
          <p:nvPr/>
        </p:nvSpPr>
        <p:spPr bwMode="auto">
          <a:xfrm rot="5844680">
            <a:off x="4197483" y="5606362"/>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rgbClr val="C00000"/>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Tree>
    <p:extLst>
      <p:ext uri="{BB962C8B-B14F-4D97-AF65-F5344CB8AC3E}">
        <p14:creationId xmlns:p14="http://schemas.microsoft.com/office/powerpoint/2010/main" val="1949320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6 -7.40741E-7 L -0.46822 0.12454 " pathEditMode="relative" rAng="0" ptsTypes="AA">
                                      <p:cBhvr>
                                        <p:cTn id="6" dur="2000" fill="hold"/>
                                        <p:tgtEl>
                                          <p:spTgt spid="9"/>
                                        </p:tgtEl>
                                        <p:attrNameLst>
                                          <p:attrName>ppt_x</p:attrName>
                                          <p:attrName>ppt_y</p:attrName>
                                        </p:attrNameLst>
                                      </p:cBhvr>
                                      <p:rCtr x="-23411" y="6227"/>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12295" y="1843092"/>
            <a:ext cx="4103915" cy="4670879"/>
            <a:chOff x="5907315" y="725713"/>
            <a:chExt cx="5471887" cy="4670879"/>
          </a:xfrm>
        </p:grpSpPr>
        <p:sp>
          <p:nvSpPr>
            <p:cNvPr id="2" name="Rectangle 1"/>
            <p:cNvSpPr/>
            <p:nvPr/>
          </p:nvSpPr>
          <p:spPr>
            <a:xfrm>
              <a:off x="5907317" y="725713"/>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smtClean="0">
                  <a:solidFill>
                    <a:schemeClr val="tx1">
                      <a:lumMod val="85000"/>
                      <a:lumOff val="15000"/>
                    </a:schemeClr>
                  </a:solidFill>
                  <a:latin typeface="Arial" panose="020B0604020202020204" pitchFamily="34" charset="0"/>
                  <a:cs typeface="Arial" panose="020B0604020202020204" pitchFamily="34" charset="0"/>
                </a:rPr>
                <a:t>Cây</a:t>
              </a:r>
              <a:r>
                <a:rPr lang="en-US" altLang="vi-VN" sz="3600" dirty="0" smtClean="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cối</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xanh</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um.</a:t>
              </a:r>
              <a:endParaRPr lang="en-US" sz="3600" dirty="0">
                <a:solidFill>
                  <a:schemeClr val="tx1">
                    <a:lumMod val="85000"/>
                    <a:lumOff val="15000"/>
                  </a:schemeClr>
                </a:solidFill>
              </a:endParaRPr>
            </a:p>
          </p:txBody>
        </p:sp>
        <p:sp>
          <p:nvSpPr>
            <p:cNvPr id="3" name="Rectangle 2"/>
            <p:cNvSpPr/>
            <p:nvPr/>
          </p:nvSpPr>
          <p:spPr>
            <a:xfrm>
              <a:off x="5907315" y="1971220"/>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Nhà</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cửa</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thưa</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thớt</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dần</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a:t>
              </a:r>
              <a:endParaRPr lang="en-US" sz="3600" dirty="0">
                <a:solidFill>
                  <a:schemeClr val="tx1">
                    <a:lumMod val="85000"/>
                    <a:lumOff val="15000"/>
                  </a:schemeClr>
                </a:solidFill>
              </a:endParaRPr>
            </a:p>
          </p:txBody>
        </p:sp>
        <p:sp>
          <p:nvSpPr>
            <p:cNvPr id="4" name="Rectangle 3"/>
            <p:cNvSpPr/>
            <p:nvPr/>
          </p:nvSpPr>
          <p:spPr>
            <a:xfrm>
              <a:off x="5907316" y="3216727"/>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smtClean="0">
                  <a:solidFill>
                    <a:schemeClr val="tx1">
                      <a:lumMod val="85000"/>
                      <a:lumOff val="15000"/>
                    </a:schemeClr>
                  </a:solidFill>
                  <a:latin typeface="Arial" panose="020B0604020202020204" pitchFamily="34" charset="0"/>
                  <a:cs typeface="Arial" panose="020B0604020202020204" pitchFamily="34" charset="0"/>
                </a:rPr>
                <a:t>Chúng</a:t>
              </a:r>
              <a:r>
                <a:rPr lang="en-US" altLang="vi-VN" sz="3600" dirty="0" smtClean="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thật</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hiền</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lành</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a:t>
              </a:r>
              <a:r>
                <a:rPr lang="en-US" altLang="vi-VN" sz="3600" dirty="0" smtClean="0">
                  <a:solidFill>
                    <a:schemeClr val="tx1">
                      <a:lumMod val="85000"/>
                      <a:lumOff val="15000"/>
                    </a:schemeClr>
                  </a:solidFill>
                  <a:latin typeface="Arial" panose="020B0604020202020204" pitchFamily="34" charset="0"/>
                  <a:cs typeface="Arial" panose="020B0604020202020204" pitchFamily="34" charset="0"/>
                </a:rPr>
                <a:t> </a:t>
              </a:r>
              <a:endParaRPr lang="en-US" sz="3600" dirty="0">
                <a:solidFill>
                  <a:schemeClr val="tx1">
                    <a:lumMod val="85000"/>
                    <a:lumOff val="15000"/>
                  </a:schemeClr>
                </a:solidFill>
              </a:endParaRPr>
            </a:p>
          </p:txBody>
        </p:sp>
        <p:sp>
          <p:nvSpPr>
            <p:cNvPr id="5" name="Rectangle 4"/>
            <p:cNvSpPr/>
            <p:nvPr/>
          </p:nvSpPr>
          <p:spPr>
            <a:xfrm>
              <a:off x="5907315" y="4424134"/>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Anh</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trẻ</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và</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thật</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khỏe</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mạnh</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a:t>
              </a:r>
              <a:endParaRPr lang="en-US" sz="3200" dirty="0">
                <a:solidFill>
                  <a:schemeClr val="tx1">
                    <a:lumMod val="85000"/>
                    <a:lumOff val="15000"/>
                  </a:schemeClr>
                </a:solidFill>
              </a:endParaRPr>
            </a:p>
          </p:txBody>
        </p:sp>
      </p:grpSp>
      <p:sp>
        <p:nvSpPr>
          <p:cNvPr id="6" name="Rounded Rectangle 5"/>
          <p:cNvSpPr/>
          <p:nvPr/>
        </p:nvSpPr>
        <p:spPr>
          <a:xfrm>
            <a:off x="315686" y="343620"/>
            <a:ext cx="8513991" cy="1328023"/>
          </a:xfrm>
          <a:prstGeom prst="roundRect">
            <a:avLst/>
          </a:prstGeom>
          <a:solidFill>
            <a:schemeClr val="accent1"/>
          </a:solidFill>
          <a:ln>
            <a:solidFill>
              <a:schemeClr val="bg1"/>
            </a:solidFill>
          </a:ln>
        </p:spPr>
        <p:txBody>
          <a:bodyPr wrap="square">
            <a:spAutoFit/>
          </a:bodyPr>
          <a:lstStyle/>
          <a:p>
            <a:pPr algn="ctr"/>
            <a:r>
              <a:rPr lang="nl-NL" sz="3600" dirty="0" smtClean="0">
                <a:solidFill>
                  <a:schemeClr val="bg1"/>
                </a:solidFill>
                <a:latin typeface="Arial" panose="020B0604020202020204" pitchFamily="34" charset="0"/>
                <a:cs typeface="Arial" panose="020B0604020202020204" pitchFamily="34" charset="0"/>
              </a:rPr>
              <a:t>4. Tìm những từ ngữ miêu tả sự vật được miêu tả trong mỗi câu</a:t>
            </a:r>
            <a:endParaRPr lang="en-US" sz="3600" dirty="0">
              <a:solidFill>
                <a:schemeClr val="bg1"/>
              </a:solidFill>
              <a:latin typeface="Arial" panose="020B0604020202020204" pitchFamily="34" charset="0"/>
              <a:cs typeface="Arial" panose="020B0604020202020204" pitchFamily="34" charset="0"/>
            </a:endParaRPr>
          </a:p>
        </p:txBody>
      </p:sp>
      <p:sp>
        <p:nvSpPr>
          <p:cNvPr id="7" name="Frame 6"/>
          <p:cNvSpPr/>
          <p:nvPr/>
        </p:nvSpPr>
        <p:spPr>
          <a:xfrm>
            <a:off x="5114926" y="2000250"/>
            <a:ext cx="1328738" cy="666750"/>
          </a:xfrm>
          <a:prstGeom prst="frame">
            <a:avLst/>
          </a:prstGeom>
          <a:solidFill>
            <a:schemeClr val="accent2">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Frame 16"/>
          <p:cNvSpPr/>
          <p:nvPr/>
        </p:nvSpPr>
        <p:spPr>
          <a:xfrm>
            <a:off x="4686301" y="3216507"/>
            <a:ext cx="1443038" cy="666750"/>
          </a:xfrm>
          <a:prstGeom prst="frame">
            <a:avLst/>
          </a:prstGeom>
          <a:solidFill>
            <a:schemeClr val="accent2">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Frame 17"/>
          <p:cNvSpPr/>
          <p:nvPr/>
        </p:nvSpPr>
        <p:spPr>
          <a:xfrm>
            <a:off x="4829176" y="4486960"/>
            <a:ext cx="1157288" cy="666750"/>
          </a:xfrm>
          <a:prstGeom prst="frame">
            <a:avLst/>
          </a:prstGeom>
          <a:solidFill>
            <a:schemeClr val="accent2">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Frame 18"/>
          <p:cNvSpPr/>
          <p:nvPr/>
        </p:nvSpPr>
        <p:spPr>
          <a:xfrm>
            <a:off x="4636296" y="5694367"/>
            <a:ext cx="692944" cy="666750"/>
          </a:xfrm>
          <a:prstGeom prst="frame">
            <a:avLst/>
          </a:prstGeom>
          <a:solidFill>
            <a:schemeClr val="accent2">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Rounded Rectangle 19"/>
          <p:cNvSpPr/>
          <p:nvPr/>
        </p:nvSpPr>
        <p:spPr>
          <a:xfrm>
            <a:off x="292206" y="4232510"/>
            <a:ext cx="3170813" cy="3713678"/>
          </a:xfrm>
          <a:prstGeom prst="roundRect">
            <a:avLst/>
          </a:prstGeom>
          <a:solidFill>
            <a:schemeClr val="tx1"/>
          </a:solidFill>
          <a:ln>
            <a:solidFill>
              <a:schemeClr val="bg1"/>
            </a:solidFill>
          </a:ln>
        </p:spPr>
        <p:txBody>
          <a:bodyPr wrap="square">
            <a:spAutoFit/>
          </a:bodyPr>
          <a:lstStyle/>
          <a:p>
            <a:pPr algn="ctr"/>
            <a:r>
              <a:rPr lang="nl-NL" sz="3600" i="1" dirty="0">
                <a:solidFill>
                  <a:schemeClr val="bg1"/>
                </a:solidFill>
                <a:latin typeface="Arial" panose="020B0604020202020204" pitchFamily="34" charset="0"/>
                <a:cs typeface="Arial" panose="020B0604020202020204" pitchFamily="34" charset="0"/>
              </a:rPr>
              <a:t>Các từ chỉ </a:t>
            </a:r>
            <a:r>
              <a:rPr lang="nl-NL" sz="3600" i="1" dirty="0" smtClean="0">
                <a:solidFill>
                  <a:schemeClr val="bg1"/>
                </a:solidFill>
                <a:latin typeface="Arial" panose="020B0604020202020204" pitchFamily="34" charset="0"/>
                <a:cs typeface="Arial" panose="020B0604020202020204" pitchFamily="34" charset="0"/>
              </a:rPr>
              <a:t>các sự vật được miêu tả là </a:t>
            </a:r>
            <a:r>
              <a:rPr lang="nl-NL" sz="3600" i="1" dirty="0">
                <a:solidFill>
                  <a:schemeClr val="bg1"/>
                </a:solidFill>
                <a:latin typeface="Arial" panose="020B0604020202020204" pitchFamily="34" charset="0"/>
                <a:cs typeface="Arial" panose="020B0604020202020204" pitchFamily="34" charset="0"/>
              </a:rPr>
              <a:t>bộ phận nào trong câu kể</a:t>
            </a:r>
            <a:r>
              <a:rPr lang="nl-NL" sz="3600" i="1" dirty="0" smtClean="0">
                <a:solidFill>
                  <a:schemeClr val="bg1"/>
                </a:solidFill>
                <a:latin typeface="Arial" panose="020B0604020202020204" pitchFamily="34" charset="0"/>
                <a:cs typeface="Arial" panose="020B0604020202020204" pitchFamily="34" charset="0"/>
              </a:rPr>
              <a:t>? </a:t>
            </a:r>
            <a:endParaRPr lang="en-US" sz="3600" dirty="0">
              <a:solidFill>
                <a:schemeClr val="bg1"/>
              </a:solidFill>
              <a:latin typeface="Arial" panose="020B0604020202020204" pitchFamily="34" charset="0"/>
              <a:cs typeface="Arial" panose="020B0604020202020204" pitchFamily="34" charset="0"/>
            </a:endParaRPr>
          </a:p>
        </p:txBody>
      </p:sp>
      <p:sp>
        <p:nvSpPr>
          <p:cNvPr id="21" name="Rounded Rectangle 20"/>
          <p:cNvSpPr/>
          <p:nvPr/>
        </p:nvSpPr>
        <p:spPr>
          <a:xfrm>
            <a:off x="605517" y="6989911"/>
            <a:ext cx="2743200" cy="1736646"/>
          </a:xfrm>
          <a:prstGeom prst="roundRect">
            <a:avLst/>
          </a:prstGeom>
          <a:solidFill>
            <a:schemeClr val="accent4">
              <a:lumMod val="60000"/>
              <a:lumOff val="40000"/>
            </a:schemeClr>
          </a:solidFill>
          <a:ln>
            <a:solidFill>
              <a:schemeClr val="bg1"/>
            </a:solidFill>
          </a:ln>
        </p:spPr>
        <p:txBody>
          <a:bodyPr wrap="square">
            <a:spAutoFit/>
          </a:bodyPr>
          <a:lstStyle/>
          <a:p>
            <a:pPr algn="ctr"/>
            <a:r>
              <a:rPr lang="nl-NL" sz="4800" i="1" dirty="0" smtClean="0">
                <a:latin typeface="Arial" panose="020B0604020202020204" pitchFamily="34" charset="0"/>
                <a:cs typeface="Arial" panose="020B0604020202020204" pitchFamily="34" charset="0"/>
              </a:rPr>
              <a:t>Là chủ ngữ</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228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04167E-6 7.40741E-7 L 0.44466 0.00787 " pathEditMode="relative" rAng="0" ptsTypes="AA">
                                      <p:cBhvr>
                                        <p:cTn id="6" dur="2000" fill="hold"/>
                                        <p:tgtEl>
                                          <p:spTgt spid="9"/>
                                        </p:tgtEl>
                                        <p:attrNameLst>
                                          <p:attrName>ppt_x</p:attrName>
                                          <p:attrName>ppt_y</p:attrName>
                                        </p:attrNameLst>
                                      </p:cBhvr>
                                      <p:rCtr x="22227" y="394"/>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arrow.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0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2" name="arrow.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1000"/>
                                        <p:tgtEl>
                                          <p:spTgt spid="19"/>
                                        </p:tgtEl>
                                      </p:cBhvr>
                                    </p:animEffect>
                                  </p:childTnLst>
                                  <p:subTnLst>
                                    <p:audio>
                                      <p:cMediaNode>
                                        <p:cTn display="0" masterRel="sameClick">
                                          <p:stCondLst>
                                            <p:cond evt="begin" delay="0">
                                              <p:tn val="30"/>
                                            </p:cond>
                                          </p:stCondLst>
                                          <p:endCondLst>
                                            <p:cond evt="onStopAudio" delay="0">
                                              <p:tgtEl>
                                                <p:sldTgt/>
                                              </p:tgtEl>
                                            </p:cond>
                                          </p:endCondLst>
                                        </p:cTn>
                                        <p:tgtEl>
                                          <p:sndTgt r:embed="rId2" name="arrow.wav"/>
                                        </p:tgtEl>
                                      </p:cMediaNode>
                                    </p:audio>
                                  </p:subTnLst>
                                </p:cTn>
                              </p:par>
                              <p:par>
                                <p:cTn id="33" presetID="5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Scale>
                                      <p:cBhvr>
                                        <p:cTn id="35"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0"/>
                                        </p:tgtEl>
                                        <p:attrNameLst>
                                          <p:attrName>ppt_x</p:attrName>
                                          <p:attrName>ppt_y</p:attrName>
                                        </p:attrNameLst>
                                      </p:cBhvr>
                                    </p:animMotion>
                                    <p:animEffect transition="in" filter="fade">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1.45833E-6 -7.40741E-7 L 0.00872 -0.33426 " pathEditMode="relative" rAng="0" ptsTypes="AA">
                                      <p:cBhvr>
                                        <p:cTn id="41" dur="2000" fill="hold"/>
                                        <p:tgtEl>
                                          <p:spTgt spid="20"/>
                                        </p:tgtEl>
                                        <p:attrNameLst>
                                          <p:attrName>ppt_x</p:attrName>
                                          <p:attrName>ppt_y</p:attrName>
                                        </p:attrNameLst>
                                      </p:cBhvr>
                                      <p:rCtr x="430" y="-16713"/>
                                    </p:animMotion>
                                  </p:childTnLst>
                                </p:cTn>
                              </p:par>
                            </p:childTnLst>
                          </p:cTn>
                        </p:par>
                        <p:par>
                          <p:cTn id="42" fill="hold">
                            <p:stCondLst>
                              <p:cond delay="2000"/>
                            </p:stCondLst>
                            <p:childTnLst>
                              <p:par>
                                <p:cTn id="43" presetID="42" presetClass="path" presetSubtype="0" accel="50000" decel="50000" fill="hold" grpId="0" nodeType="afterEffect">
                                  <p:stCondLst>
                                    <p:cond delay="0"/>
                                  </p:stCondLst>
                                  <p:childTnLst>
                                    <p:animMotion origin="layout" path="M 3.95833E-6 -1.11111E-6 L -0.01094 -0.28287 " pathEditMode="relative" rAng="0" ptsTypes="AA">
                                      <p:cBhvr>
                                        <p:cTn id="44" dur="2000" fill="hold"/>
                                        <p:tgtEl>
                                          <p:spTgt spid="21"/>
                                        </p:tgtEl>
                                        <p:attrNameLst>
                                          <p:attrName>ppt_x</p:attrName>
                                          <p:attrName>ppt_y</p:attrName>
                                        </p:attrNameLst>
                                      </p:cBhvr>
                                      <p:rCtr x="117" y="-1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P spid="18" grpId="0" animBg="1"/>
      <p:bldP spid="19" grpId="0" animBg="1"/>
      <p:bldP spid="20" grpId="0" animBg="1"/>
      <p:bldP spid="20" grpId="1"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72682" y="1400189"/>
            <a:ext cx="4103915" cy="4670879"/>
            <a:chOff x="5907315" y="725713"/>
            <a:chExt cx="5471887" cy="4670879"/>
          </a:xfrm>
        </p:grpSpPr>
        <p:sp>
          <p:nvSpPr>
            <p:cNvPr id="2" name="Rectangle 1"/>
            <p:cNvSpPr/>
            <p:nvPr/>
          </p:nvSpPr>
          <p:spPr>
            <a:xfrm>
              <a:off x="5907317" y="725713"/>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smtClean="0">
                  <a:solidFill>
                    <a:schemeClr val="tx1">
                      <a:lumMod val="85000"/>
                      <a:lumOff val="15000"/>
                    </a:schemeClr>
                  </a:solidFill>
                  <a:latin typeface="Arial" panose="020B0604020202020204" pitchFamily="34" charset="0"/>
                  <a:cs typeface="Arial" panose="020B0604020202020204" pitchFamily="34" charset="0"/>
                </a:rPr>
                <a:t>Cây</a:t>
              </a:r>
              <a:r>
                <a:rPr lang="en-US" altLang="vi-VN" sz="3600" dirty="0" smtClean="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cối</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xanh</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um.</a:t>
              </a:r>
              <a:endParaRPr lang="en-US" sz="3600" dirty="0">
                <a:solidFill>
                  <a:schemeClr val="tx1">
                    <a:lumMod val="85000"/>
                    <a:lumOff val="15000"/>
                  </a:schemeClr>
                </a:solidFill>
              </a:endParaRPr>
            </a:p>
          </p:txBody>
        </p:sp>
        <p:sp>
          <p:nvSpPr>
            <p:cNvPr id="3" name="Rectangle 2"/>
            <p:cNvSpPr/>
            <p:nvPr/>
          </p:nvSpPr>
          <p:spPr>
            <a:xfrm>
              <a:off x="5907315" y="1971220"/>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Nhà</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cửa</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thưa</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thớt</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dần</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a:t>
              </a:r>
              <a:endParaRPr lang="en-US" sz="3600" dirty="0">
                <a:solidFill>
                  <a:schemeClr val="tx1">
                    <a:lumMod val="85000"/>
                    <a:lumOff val="15000"/>
                  </a:schemeClr>
                </a:solidFill>
              </a:endParaRPr>
            </a:p>
          </p:txBody>
        </p:sp>
        <p:sp>
          <p:nvSpPr>
            <p:cNvPr id="4" name="Rectangle 3"/>
            <p:cNvSpPr/>
            <p:nvPr/>
          </p:nvSpPr>
          <p:spPr>
            <a:xfrm>
              <a:off x="5907316" y="3216727"/>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600" dirty="0" err="1" smtClean="0">
                  <a:solidFill>
                    <a:schemeClr val="tx1">
                      <a:lumMod val="85000"/>
                      <a:lumOff val="15000"/>
                    </a:schemeClr>
                  </a:solidFill>
                  <a:latin typeface="Arial" panose="020B0604020202020204" pitchFamily="34" charset="0"/>
                  <a:cs typeface="Arial" panose="020B0604020202020204" pitchFamily="34" charset="0"/>
                </a:rPr>
                <a:t>Chúng</a:t>
              </a:r>
              <a:r>
                <a:rPr lang="en-US" altLang="vi-VN" sz="3600" dirty="0" smtClean="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thật</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hiền</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600" dirty="0" err="1">
                  <a:solidFill>
                    <a:schemeClr val="tx1">
                      <a:lumMod val="85000"/>
                      <a:lumOff val="15000"/>
                    </a:schemeClr>
                  </a:solidFill>
                  <a:latin typeface="Arial" panose="020B0604020202020204" pitchFamily="34" charset="0"/>
                  <a:cs typeface="Arial" panose="020B0604020202020204" pitchFamily="34" charset="0"/>
                </a:rPr>
                <a:t>lành</a:t>
              </a:r>
              <a:r>
                <a:rPr lang="en-US" altLang="vi-VN" sz="3600" dirty="0">
                  <a:solidFill>
                    <a:schemeClr val="tx1">
                      <a:lumMod val="85000"/>
                      <a:lumOff val="15000"/>
                    </a:schemeClr>
                  </a:solidFill>
                  <a:latin typeface="Arial" panose="020B0604020202020204" pitchFamily="34" charset="0"/>
                  <a:cs typeface="Arial" panose="020B0604020202020204" pitchFamily="34" charset="0"/>
                </a:rPr>
                <a:t>.</a:t>
              </a:r>
              <a:r>
                <a:rPr lang="en-US" altLang="vi-VN" sz="3600" dirty="0" smtClean="0">
                  <a:solidFill>
                    <a:schemeClr val="tx1">
                      <a:lumMod val="85000"/>
                      <a:lumOff val="15000"/>
                    </a:schemeClr>
                  </a:solidFill>
                  <a:latin typeface="Arial" panose="020B0604020202020204" pitchFamily="34" charset="0"/>
                  <a:cs typeface="Arial" panose="020B0604020202020204" pitchFamily="34" charset="0"/>
                </a:rPr>
                <a:t> </a:t>
              </a:r>
              <a:endParaRPr lang="en-US" sz="3600" dirty="0">
                <a:solidFill>
                  <a:schemeClr val="tx1">
                    <a:lumMod val="85000"/>
                    <a:lumOff val="15000"/>
                  </a:schemeClr>
                </a:solidFill>
              </a:endParaRPr>
            </a:p>
          </p:txBody>
        </p:sp>
        <p:sp>
          <p:nvSpPr>
            <p:cNvPr id="5" name="Rectangle 4"/>
            <p:cNvSpPr/>
            <p:nvPr/>
          </p:nvSpPr>
          <p:spPr>
            <a:xfrm>
              <a:off x="5907315" y="4424134"/>
              <a:ext cx="5471885" cy="972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Anh</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trẻ</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và</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thật</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khỏe</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 </a:t>
              </a:r>
              <a:r>
                <a:rPr lang="en-US" altLang="vi-VN" sz="3200" dirty="0" err="1">
                  <a:solidFill>
                    <a:schemeClr val="tx1">
                      <a:lumMod val="85000"/>
                      <a:lumOff val="15000"/>
                    </a:schemeClr>
                  </a:solidFill>
                  <a:latin typeface="Arial" panose="020B0604020202020204" pitchFamily="34" charset="0"/>
                  <a:cs typeface="Arial" panose="020B0604020202020204" pitchFamily="34" charset="0"/>
                </a:rPr>
                <a:t>mạnh</a:t>
              </a:r>
              <a:r>
                <a:rPr lang="en-US" altLang="vi-VN" sz="3200" dirty="0">
                  <a:solidFill>
                    <a:schemeClr val="tx1">
                      <a:lumMod val="85000"/>
                      <a:lumOff val="15000"/>
                    </a:schemeClr>
                  </a:solidFill>
                  <a:latin typeface="Arial" panose="020B0604020202020204" pitchFamily="34" charset="0"/>
                  <a:cs typeface="Arial" panose="020B0604020202020204" pitchFamily="34" charset="0"/>
                </a:rPr>
                <a:t>.</a:t>
              </a:r>
              <a:endParaRPr lang="en-US" sz="3200" dirty="0">
                <a:solidFill>
                  <a:schemeClr val="tx1">
                    <a:lumMod val="85000"/>
                    <a:lumOff val="15000"/>
                  </a:schemeClr>
                </a:solidFill>
              </a:endParaRPr>
            </a:p>
          </p:txBody>
        </p:sp>
      </p:grpSp>
      <p:sp>
        <p:nvSpPr>
          <p:cNvPr id="6" name="Rounded Rectangle 5"/>
          <p:cNvSpPr/>
          <p:nvPr/>
        </p:nvSpPr>
        <p:spPr>
          <a:xfrm>
            <a:off x="315686" y="343623"/>
            <a:ext cx="8513991" cy="1328023"/>
          </a:xfrm>
          <a:prstGeom prst="roundRect">
            <a:avLst/>
          </a:prstGeom>
          <a:solidFill>
            <a:srgbClr val="CE8124"/>
          </a:solidFill>
          <a:ln>
            <a:solidFill>
              <a:schemeClr val="bg1"/>
            </a:solidFill>
          </a:ln>
        </p:spPr>
        <p:txBody>
          <a:bodyPr wrap="square">
            <a:spAutoFit/>
          </a:bodyPr>
          <a:lstStyle/>
          <a:p>
            <a:pPr algn="ctr"/>
            <a:r>
              <a:rPr lang="nl-NL" sz="3600" dirty="0" smtClean="0">
                <a:solidFill>
                  <a:schemeClr val="bg1"/>
                </a:solidFill>
                <a:latin typeface="Arial" panose="020B0604020202020204" pitchFamily="34" charset="0"/>
                <a:cs typeface="Arial" panose="020B0604020202020204" pitchFamily="34" charset="0"/>
              </a:rPr>
              <a:t>5. Đặt câu hỏi cho các từ ngữ vừa tìm được</a:t>
            </a:r>
            <a:endParaRPr lang="en-US" sz="3600" dirty="0">
              <a:solidFill>
                <a:schemeClr val="bg1"/>
              </a:solidFill>
              <a:latin typeface="Arial" panose="020B0604020202020204" pitchFamily="34" charset="0"/>
              <a:cs typeface="Arial" panose="020B0604020202020204" pitchFamily="34" charset="0"/>
            </a:endParaRPr>
          </a:p>
        </p:txBody>
      </p:sp>
      <p:sp>
        <p:nvSpPr>
          <p:cNvPr id="7" name="Frame 6"/>
          <p:cNvSpPr/>
          <p:nvPr/>
        </p:nvSpPr>
        <p:spPr>
          <a:xfrm>
            <a:off x="5186362" y="1580030"/>
            <a:ext cx="1328738" cy="666750"/>
          </a:xfrm>
          <a:prstGeom prst="frame">
            <a:avLst/>
          </a:prstGeom>
          <a:solidFill>
            <a:schemeClr val="accent2">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Frame 16"/>
          <p:cNvSpPr/>
          <p:nvPr/>
        </p:nvSpPr>
        <p:spPr>
          <a:xfrm>
            <a:off x="4757737" y="2796287"/>
            <a:ext cx="1443038" cy="666750"/>
          </a:xfrm>
          <a:prstGeom prst="frame">
            <a:avLst/>
          </a:prstGeom>
          <a:solidFill>
            <a:schemeClr val="accent2">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Frame 17"/>
          <p:cNvSpPr/>
          <p:nvPr/>
        </p:nvSpPr>
        <p:spPr>
          <a:xfrm>
            <a:off x="4900612" y="4066740"/>
            <a:ext cx="1157288" cy="666750"/>
          </a:xfrm>
          <a:prstGeom prst="frame">
            <a:avLst/>
          </a:prstGeom>
          <a:solidFill>
            <a:schemeClr val="accent2">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Frame 18"/>
          <p:cNvSpPr/>
          <p:nvPr/>
        </p:nvSpPr>
        <p:spPr>
          <a:xfrm>
            <a:off x="4707732" y="5274147"/>
            <a:ext cx="692944" cy="666750"/>
          </a:xfrm>
          <a:prstGeom prst="frame">
            <a:avLst/>
          </a:prstGeom>
          <a:solidFill>
            <a:schemeClr val="accent2">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Rectangle 19"/>
          <p:cNvSpPr/>
          <p:nvPr/>
        </p:nvSpPr>
        <p:spPr>
          <a:xfrm>
            <a:off x="214313" y="1475723"/>
            <a:ext cx="3376308" cy="1446550"/>
          </a:xfrm>
          <a:prstGeom prst="rect">
            <a:avLst/>
          </a:prstGeom>
          <a:solidFill>
            <a:schemeClr val="tx1"/>
          </a:solidFill>
          <a:ln>
            <a:solidFill>
              <a:schemeClr val="bg1"/>
            </a:solidFill>
          </a:ln>
        </p:spPr>
        <p:txBody>
          <a:bodyPr wrap="square">
            <a:spAutoFit/>
          </a:bodyPr>
          <a:lstStyle/>
          <a:p>
            <a:pPr algn="ctr"/>
            <a:r>
              <a:rPr lang="nl-NL" sz="4400" b="1" i="1" dirty="0" smtClean="0">
                <a:solidFill>
                  <a:srgbClr val="C00000"/>
                </a:solidFill>
                <a:latin typeface="Arial" panose="020B0604020202020204" pitchFamily="34" charset="0"/>
                <a:cs typeface="Arial" panose="020B0604020202020204" pitchFamily="34" charset="0"/>
              </a:rPr>
              <a:t>Cái gì </a:t>
            </a:r>
            <a:r>
              <a:rPr lang="nl-NL" sz="4400" dirty="0" smtClean="0">
                <a:solidFill>
                  <a:schemeClr val="bg1"/>
                </a:solidFill>
                <a:latin typeface="Arial" panose="020B0604020202020204" pitchFamily="34" charset="0"/>
                <a:cs typeface="Arial" panose="020B0604020202020204" pitchFamily="34" charset="0"/>
              </a:rPr>
              <a:t>xanh um</a:t>
            </a:r>
            <a:r>
              <a:rPr lang="nl-NL" sz="4400" i="1" dirty="0" smtClean="0">
                <a:solidFill>
                  <a:schemeClr val="bg1"/>
                </a:solidFill>
                <a:latin typeface="Arial" panose="020B0604020202020204" pitchFamily="34" charset="0"/>
                <a:cs typeface="Arial" panose="020B0604020202020204" pitchFamily="34" charset="0"/>
              </a:rPr>
              <a:t>? </a:t>
            </a:r>
            <a:endParaRPr lang="en-US" sz="4400" dirty="0">
              <a:solidFill>
                <a:schemeClr val="bg1"/>
              </a:solidFill>
              <a:latin typeface="Arial" panose="020B0604020202020204" pitchFamily="34" charset="0"/>
              <a:cs typeface="Arial" panose="020B0604020202020204" pitchFamily="34" charset="0"/>
            </a:endParaRPr>
          </a:p>
        </p:txBody>
      </p:sp>
      <p:sp>
        <p:nvSpPr>
          <p:cNvPr id="14" name="Freeform 5">
            <a:extLst>
              <a:ext uri="{FF2B5EF4-FFF2-40B4-BE49-F238E27FC236}">
                <a16:creationId xmlns:a16="http://schemas.microsoft.com/office/drawing/2014/main" xmlns="" id="{6E75AEB3-E066-4B3C-B31B-53412F076761}"/>
              </a:ext>
            </a:extLst>
          </p:cNvPr>
          <p:cNvSpPr/>
          <p:nvPr/>
        </p:nvSpPr>
        <p:spPr bwMode="auto">
          <a:xfrm rot="15755320" flipH="1">
            <a:off x="3743966" y="1630134"/>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5" name="Freeform 5">
            <a:extLst>
              <a:ext uri="{FF2B5EF4-FFF2-40B4-BE49-F238E27FC236}">
                <a16:creationId xmlns:a16="http://schemas.microsoft.com/office/drawing/2014/main" xmlns="" id="{6E75AEB3-E066-4B3C-B31B-53412F076761}"/>
              </a:ext>
            </a:extLst>
          </p:cNvPr>
          <p:cNvSpPr/>
          <p:nvPr/>
        </p:nvSpPr>
        <p:spPr bwMode="auto">
          <a:xfrm rot="15755320" flipH="1">
            <a:off x="3743966" y="2908383"/>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6" name="Freeform 5">
            <a:extLst>
              <a:ext uri="{FF2B5EF4-FFF2-40B4-BE49-F238E27FC236}">
                <a16:creationId xmlns:a16="http://schemas.microsoft.com/office/drawing/2014/main" xmlns="" id="{6E75AEB3-E066-4B3C-B31B-53412F076761}"/>
              </a:ext>
            </a:extLst>
          </p:cNvPr>
          <p:cNvSpPr/>
          <p:nvPr/>
        </p:nvSpPr>
        <p:spPr bwMode="auto">
          <a:xfrm rot="15755320" flipH="1">
            <a:off x="3743965" y="4092989"/>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22" name="Freeform 5">
            <a:extLst>
              <a:ext uri="{FF2B5EF4-FFF2-40B4-BE49-F238E27FC236}">
                <a16:creationId xmlns:a16="http://schemas.microsoft.com/office/drawing/2014/main" xmlns="" id="{6E75AEB3-E066-4B3C-B31B-53412F076761}"/>
              </a:ext>
            </a:extLst>
          </p:cNvPr>
          <p:cNvSpPr/>
          <p:nvPr/>
        </p:nvSpPr>
        <p:spPr bwMode="auto">
          <a:xfrm rot="15755320" flipH="1">
            <a:off x="3743964" y="5394967"/>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23" name="Rectangle 22"/>
          <p:cNvSpPr/>
          <p:nvPr/>
        </p:nvSpPr>
        <p:spPr>
          <a:xfrm>
            <a:off x="214314" y="2546881"/>
            <a:ext cx="3413555" cy="1323439"/>
          </a:xfrm>
          <a:prstGeom prst="rect">
            <a:avLst/>
          </a:prstGeom>
          <a:solidFill>
            <a:schemeClr val="tx1"/>
          </a:solidFill>
          <a:ln>
            <a:solidFill>
              <a:schemeClr val="bg1"/>
            </a:solidFill>
          </a:ln>
        </p:spPr>
        <p:txBody>
          <a:bodyPr wrap="square">
            <a:spAutoFit/>
          </a:bodyPr>
          <a:lstStyle/>
          <a:p>
            <a:pPr algn="ctr"/>
            <a:r>
              <a:rPr lang="nl-NL" sz="4000" b="1" i="1" dirty="0" smtClean="0">
                <a:solidFill>
                  <a:srgbClr val="C00000"/>
                </a:solidFill>
                <a:latin typeface="Arial" panose="020B0604020202020204" pitchFamily="34" charset="0"/>
                <a:cs typeface="Arial" panose="020B0604020202020204" pitchFamily="34" charset="0"/>
              </a:rPr>
              <a:t>Cái gì </a:t>
            </a:r>
            <a:r>
              <a:rPr lang="nl-NL" sz="4000" dirty="0" smtClean="0">
                <a:solidFill>
                  <a:schemeClr val="bg1"/>
                </a:solidFill>
                <a:latin typeface="Arial" panose="020B0604020202020204" pitchFamily="34" charset="0"/>
                <a:cs typeface="Arial" panose="020B0604020202020204" pitchFamily="34" charset="0"/>
              </a:rPr>
              <a:t>thưa thớt dần</a:t>
            </a:r>
            <a:r>
              <a:rPr lang="nl-NL" sz="4000" i="1" dirty="0" smtClean="0">
                <a:solidFill>
                  <a:schemeClr val="bg1"/>
                </a:solidFill>
                <a:latin typeface="Arial" panose="020B0604020202020204" pitchFamily="34" charset="0"/>
                <a:cs typeface="Arial" panose="020B0604020202020204" pitchFamily="34" charset="0"/>
              </a:rPr>
              <a:t>? </a:t>
            </a:r>
            <a:endParaRPr lang="en-US" sz="4000"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214314" y="4103355"/>
            <a:ext cx="3376307" cy="1323439"/>
          </a:xfrm>
          <a:prstGeom prst="rect">
            <a:avLst/>
          </a:prstGeom>
          <a:solidFill>
            <a:schemeClr val="tx1"/>
          </a:solidFill>
          <a:ln>
            <a:solidFill>
              <a:schemeClr val="bg1"/>
            </a:solidFill>
          </a:ln>
        </p:spPr>
        <p:txBody>
          <a:bodyPr wrap="square">
            <a:spAutoFit/>
          </a:bodyPr>
          <a:lstStyle/>
          <a:p>
            <a:pPr algn="ctr"/>
            <a:r>
              <a:rPr lang="nl-NL" sz="4000" b="1" i="1" dirty="0" smtClean="0">
                <a:solidFill>
                  <a:srgbClr val="C00000"/>
                </a:solidFill>
                <a:latin typeface="Arial" panose="020B0604020202020204" pitchFamily="34" charset="0"/>
                <a:cs typeface="Arial" panose="020B0604020202020204" pitchFamily="34" charset="0"/>
              </a:rPr>
              <a:t>Ai </a:t>
            </a:r>
            <a:r>
              <a:rPr lang="nl-NL" sz="4000" dirty="0" smtClean="0">
                <a:solidFill>
                  <a:schemeClr val="bg1"/>
                </a:solidFill>
                <a:latin typeface="Arial" panose="020B0604020202020204" pitchFamily="34" charset="0"/>
                <a:cs typeface="Arial" panose="020B0604020202020204" pitchFamily="34" charset="0"/>
              </a:rPr>
              <a:t>thật hiền lành</a:t>
            </a:r>
            <a:r>
              <a:rPr lang="nl-NL" sz="4000" i="1" dirty="0" smtClean="0">
                <a:solidFill>
                  <a:schemeClr val="bg1"/>
                </a:solidFill>
                <a:latin typeface="Arial" panose="020B0604020202020204" pitchFamily="34" charset="0"/>
                <a:cs typeface="Arial" panose="020B0604020202020204" pitchFamily="34" charset="0"/>
              </a:rPr>
              <a:t>? </a:t>
            </a:r>
            <a:endParaRPr lang="en-US" sz="4000"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214314" y="5040906"/>
            <a:ext cx="3376307" cy="1200329"/>
          </a:xfrm>
          <a:prstGeom prst="rect">
            <a:avLst/>
          </a:prstGeom>
          <a:solidFill>
            <a:schemeClr val="tx1"/>
          </a:solidFill>
          <a:ln>
            <a:solidFill>
              <a:schemeClr val="bg1"/>
            </a:solidFill>
          </a:ln>
        </p:spPr>
        <p:txBody>
          <a:bodyPr wrap="square">
            <a:spAutoFit/>
          </a:bodyPr>
          <a:lstStyle/>
          <a:p>
            <a:pPr algn="ctr"/>
            <a:r>
              <a:rPr lang="nl-NL" sz="3600" b="1" i="1" dirty="0" smtClean="0">
                <a:solidFill>
                  <a:srgbClr val="C00000"/>
                </a:solidFill>
                <a:latin typeface="Arial" panose="020B0604020202020204" pitchFamily="34" charset="0"/>
                <a:cs typeface="Arial" panose="020B0604020202020204" pitchFamily="34" charset="0"/>
              </a:rPr>
              <a:t>Ai </a:t>
            </a:r>
            <a:r>
              <a:rPr lang="nl-NL" sz="3600" dirty="0" smtClean="0">
                <a:solidFill>
                  <a:schemeClr val="bg1"/>
                </a:solidFill>
                <a:latin typeface="Arial" panose="020B0604020202020204" pitchFamily="34" charset="0"/>
                <a:cs typeface="Arial" panose="020B0604020202020204" pitchFamily="34" charset="0"/>
              </a:rPr>
              <a:t>trẻ và thật </a:t>
            </a:r>
          </a:p>
          <a:p>
            <a:pPr algn="ctr"/>
            <a:r>
              <a:rPr lang="nl-NL" sz="3600" dirty="0" smtClean="0">
                <a:solidFill>
                  <a:schemeClr val="bg1"/>
                </a:solidFill>
                <a:latin typeface="Arial" panose="020B0604020202020204" pitchFamily="34" charset="0"/>
                <a:cs typeface="Arial" panose="020B0604020202020204" pitchFamily="34" charset="0"/>
              </a:rPr>
              <a:t>khoẻ mạnh</a:t>
            </a:r>
            <a:r>
              <a:rPr lang="nl-NL" sz="3600" i="1" dirty="0" smtClean="0">
                <a:solidFill>
                  <a:schemeClr val="bg1"/>
                </a:solidFill>
                <a:latin typeface="Arial" panose="020B0604020202020204" pitchFamily="34" charset="0"/>
                <a:cs typeface="Arial" panose="020B0604020202020204" pitchFamily="34" charset="0"/>
              </a:rPr>
              <a:t>? </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5444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7"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7"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7"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14" grpId="0" animBg="1"/>
      <p:bldP spid="15" grpId="0" animBg="1"/>
      <p:bldP spid="16" grpId="0" animBg="1"/>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5419" y="1271592"/>
            <a:ext cx="4216856" cy="972458"/>
          </a:xfrm>
          <a:prstGeom prst="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4400" b="1" dirty="0" err="1" smtClean="0">
                <a:solidFill>
                  <a:srgbClr val="986D4B"/>
                </a:solidFill>
                <a:latin typeface="Arial" panose="020B0604020202020204" pitchFamily="34" charset="0"/>
                <a:cs typeface="Arial" panose="020B0604020202020204" pitchFamily="34" charset="0"/>
              </a:rPr>
              <a:t>Cây</a:t>
            </a:r>
            <a:r>
              <a:rPr lang="en-US" altLang="vi-VN" sz="4400" b="1" dirty="0" smtClean="0">
                <a:solidFill>
                  <a:srgbClr val="986D4B"/>
                </a:solidFill>
                <a:latin typeface="Arial" panose="020B0604020202020204" pitchFamily="34" charset="0"/>
                <a:cs typeface="Arial" panose="020B0604020202020204" pitchFamily="34" charset="0"/>
              </a:rPr>
              <a:t> </a:t>
            </a:r>
            <a:r>
              <a:rPr lang="en-US" altLang="vi-VN" sz="4400" b="1" dirty="0" err="1" smtClean="0">
                <a:solidFill>
                  <a:srgbClr val="986D4B"/>
                </a:solidFill>
                <a:latin typeface="Arial" panose="020B0604020202020204" pitchFamily="34" charset="0"/>
                <a:cs typeface="Arial" panose="020B0604020202020204" pitchFamily="34" charset="0"/>
              </a:rPr>
              <a:t>cối</a:t>
            </a:r>
            <a:r>
              <a:rPr lang="en-US" altLang="vi-VN" sz="4400" b="1" dirty="0" smtClean="0">
                <a:solidFill>
                  <a:srgbClr val="986D4B"/>
                </a:solidFill>
                <a:latin typeface="Arial" panose="020B0604020202020204" pitchFamily="34" charset="0"/>
                <a:cs typeface="Arial" panose="020B0604020202020204" pitchFamily="34" charset="0"/>
              </a:rPr>
              <a:t>  </a:t>
            </a:r>
            <a:r>
              <a:rPr lang="en-US" altLang="vi-VN" sz="4400" b="1" dirty="0" err="1" smtClean="0">
                <a:solidFill>
                  <a:srgbClr val="986D4B"/>
                </a:solidFill>
                <a:latin typeface="Arial" panose="020B0604020202020204" pitchFamily="34" charset="0"/>
                <a:cs typeface="Arial" panose="020B0604020202020204" pitchFamily="34" charset="0"/>
              </a:rPr>
              <a:t>xanh</a:t>
            </a:r>
            <a:r>
              <a:rPr lang="en-US" altLang="vi-VN" sz="4400" b="1" dirty="0" smtClean="0">
                <a:solidFill>
                  <a:srgbClr val="986D4B"/>
                </a:solidFill>
                <a:latin typeface="Arial" panose="020B0604020202020204" pitchFamily="34" charset="0"/>
                <a:cs typeface="Arial" panose="020B0604020202020204" pitchFamily="34" charset="0"/>
              </a:rPr>
              <a:t> </a:t>
            </a:r>
            <a:r>
              <a:rPr lang="en-US" altLang="vi-VN" sz="4400" b="1" dirty="0">
                <a:solidFill>
                  <a:srgbClr val="986D4B"/>
                </a:solidFill>
                <a:latin typeface="Arial" panose="020B0604020202020204" pitchFamily="34" charset="0"/>
                <a:cs typeface="Arial" panose="020B0604020202020204" pitchFamily="34" charset="0"/>
              </a:rPr>
              <a:t>um.</a:t>
            </a:r>
            <a:endParaRPr lang="en-US" sz="4400" b="1" dirty="0">
              <a:solidFill>
                <a:srgbClr val="986D4B"/>
              </a:solidFill>
            </a:endParaRPr>
          </a:p>
        </p:txBody>
      </p:sp>
      <p:cxnSp>
        <p:nvCxnSpPr>
          <p:cNvPr id="5" name="Straight Connector 4"/>
          <p:cNvCxnSpPr/>
          <p:nvPr/>
        </p:nvCxnSpPr>
        <p:spPr>
          <a:xfrm flipH="1">
            <a:off x="4429125" y="1371600"/>
            <a:ext cx="114300" cy="8001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832687" y="1390653"/>
            <a:ext cx="2350323" cy="769441"/>
          </a:xfrm>
          <a:prstGeom prst="rect">
            <a:avLst/>
          </a:prstGeom>
        </p:spPr>
        <p:txBody>
          <a:bodyPr wrap="none">
            <a:spAutoFit/>
          </a:bodyPr>
          <a:lstStyle/>
          <a:p>
            <a:r>
              <a:rPr lang="en-US" altLang="vi-VN" sz="4400" b="1" dirty="0" err="1">
                <a:solidFill>
                  <a:srgbClr val="C00000"/>
                </a:solidFill>
                <a:latin typeface="Arial" panose="020B0604020202020204" pitchFamily="34" charset="0"/>
                <a:cs typeface="Arial" panose="020B0604020202020204" pitchFamily="34" charset="0"/>
              </a:rPr>
              <a:t>Cây</a:t>
            </a:r>
            <a:r>
              <a:rPr lang="en-US" altLang="vi-VN" sz="4400" b="1" dirty="0">
                <a:solidFill>
                  <a:srgbClr val="C00000"/>
                </a:solidFill>
                <a:latin typeface="Arial" panose="020B0604020202020204" pitchFamily="34" charset="0"/>
                <a:cs typeface="Arial" panose="020B0604020202020204" pitchFamily="34" charset="0"/>
              </a:rPr>
              <a:t> </a:t>
            </a:r>
            <a:r>
              <a:rPr lang="en-US" altLang="vi-VN" sz="4400" b="1" dirty="0" err="1">
                <a:solidFill>
                  <a:srgbClr val="C00000"/>
                </a:solidFill>
                <a:latin typeface="Arial" panose="020B0604020202020204" pitchFamily="34" charset="0"/>
                <a:cs typeface="Arial" panose="020B0604020202020204" pitchFamily="34" charset="0"/>
              </a:rPr>
              <a:t>cối</a:t>
            </a:r>
            <a:r>
              <a:rPr lang="en-US" altLang="vi-VN" sz="4400" b="1" dirty="0">
                <a:solidFill>
                  <a:srgbClr val="C00000"/>
                </a:solidFill>
                <a:latin typeface="Arial" panose="020B0604020202020204" pitchFamily="34" charset="0"/>
                <a:cs typeface="Arial" panose="020B0604020202020204" pitchFamily="34" charset="0"/>
              </a:rPr>
              <a:t> </a:t>
            </a:r>
            <a:endParaRPr lang="en-US" sz="4400" dirty="0">
              <a:solidFill>
                <a:srgbClr val="C00000"/>
              </a:solidFill>
            </a:endParaRPr>
          </a:p>
        </p:txBody>
      </p:sp>
      <p:sp>
        <p:nvSpPr>
          <p:cNvPr id="7" name="Left Brace 6"/>
          <p:cNvSpPr/>
          <p:nvPr/>
        </p:nvSpPr>
        <p:spPr>
          <a:xfrm rot="16200000">
            <a:off x="3521926" y="1422946"/>
            <a:ext cx="130844" cy="1485900"/>
          </a:xfrm>
          <a:prstGeom prst="leftBrac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832684" y="2661488"/>
            <a:ext cx="1485900" cy="1077218"/>
          </a:xfrm>
          <a:prstGeom prst="rect">
            <a:avLst/>
          </a:prstGeom>
          <a:solidFill>
            <a:schemeClr val="accent2">
              <a:lumMod val="40000"/>
              <a:lumOff val="60000"/>
            </a:schemeClr>
          </a:solidFill>
        </p:spPr>
        <p:txBody>
          <a:bodyPr wrap="square" rtlCol="0">
            <a:spAutoFit/>
          </a:bodyPr>
          <a:lstStyle/>
          <a:p>
            <a:pPr algn="ctr"/>
            <a:r>
              <a:rPr lang="en-US" sz="3200" b="1" dirty="0" err="1" smtClean="0">
                <a:latin typeface="Arial" panose="020B0604020202020204" pitchFamily="34" charset="0"/>
                <a:cs typeface="Arial" panose="020B0604020202020204" pitchFamily="34" charset="0"/>
              </a:rPr>
              <a:t>Chủ</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ngữ</a:t>
            </a:r>
            <a:endParaRPr lang="en-US" sz="3200" b="1" dirty="0">
              <a:latin typeface="Arial" panose="020B0604020202020204" pitchFamily="34" charset="0"/>
              <a:cs typeface="Arial" panose="020B0604020202020204" pitchFamily="34" charset="0"/>
            </a:endParaRPr>
          </a:p>
        </p:txBody>
      </p:sp>
      <p:sp>
        <p:nvSpPr>
          <p:cNvPr id="9" name="Freeform 5">
            <a:extLst>
              <a:ext uri="{FF2B5EF4-FFF2-40B4-BE49-F238E27FC236}">
                <a16:creationId xmlns:a16="http://schemas.microsoft.com/office/drawing/2014/main" xmlns="" id="{6E75AEB3-E066-4B3C-B31B-53412F076761}"/>
              </a:ext>
            </a:extLst>
          </p:cNvPr>
          <p:cNvSpPr/>
          <p:nvPr/>
        </p:nvSpPr>
        <p:spPr bwMode="auto">
          <a:xfrm rot="10244411" flipH="1">
            <a:off x="3322372" y="3320107"/>
            <a:ext cx="506528" cy="687176"/>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0" name="TextBox 9"/>
          <p:cNvSpPr txBox="1"/>
          <p:nvPr/>
        </p:nvSpPr>
        <p:spPr>
          <a:xfrm>
            <a:off x="1439087" y="4208230"/>
            <a:ext cx="2891213" cy="1569660"/>
          </a:xfrm>
          <a:prstGeom prst="rect">
            <a:avLst/>
          </a:prstGeom>
          <a:solidFill>
            <a:schemeClr val="accent2">
              <a:lumMod val="40000"/>
              <a:lumOff val="60000"/>
            </a:schemeClr>
          </a:solidFill>
        </p:spPr>
        <p:txBody>
          <a:bodyPr wrap="square" rtlCol="0">
            <a:spAutoFit/>
          </a:bodyPr>
          <a:lstStyle/>
          <a:p>
            <a:pPr algn="ctr"/>
            <a:r>
              <a:rPr lang="en-US" sz="3200" dirty="0" err="1" smtClean="0">
                <a:latin typeface="Arial" panose="020B0604020202020204" pitchFamily="34" charset="0"/>
                <a:cs typeface="Arial" panose="020B0604020202020204" pitchFamily="34" charset="0"/>
              </a:rPr>
              <a:t>Trả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câu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hỏi</a:t>
            </a:r>
            <a:r>
              <a:rPr lang="en-US" sz="3200" dirty="0" smtClean="0">
                <a:latin typeface="Arial" panose="020B0604020202020204" pitchFamily="34" charset="0"/>
                <a:cs typeface="Arial" panose="020B0604020202020204" pitchFamily="34" charset="0"/>
              </a:rPr>
              <a:t>:</a:t>
            </a:r>
          </a:p>
          <a:p>
            <a:pPr algn="ctr"/>
            <a:r>
              <a:rPr lang="en-US" sz="3200" b="1" dirty="0" smtClean="0">
                <a:solidFill>
                  <a:srgbClr val="C00000"/>
                </a:solidFill>
                <a:latin typeface="Arial" panose="020B0604020202020204" pitchFamily="34" charset="0"/>
                <a:cs typeface="Arial" panose="020B0604020202020204" pitchFamily="34" charset="0"/>
              </a:rPr>
              <a:t>Ai (</a:t>
            </a:r>
            <a:r>
              <a:rPr lang="en-US" sz="3200" b="1" dirty="0" err="1" smtClean="0">
                <a:solidFill>
                  <a:srgbClr val="C00000"/>
                </a:solidFill>
                <a:latin typeface="Arial" panose="020B0604020202020204" pitchFamily="34" charset="0"/>
                <a:cs typeface="Arial" panose="020B0604020202020204" pitchFamily="34" charset="0"/>
              </a:rPr>
              <a:t>cái</a:t>
            </a:r>
            <a:r>
              <a:rPr lang="en-US" sz="3200" b="1" dirty="0" smtClean="0">
                <a:solidFill>
                  <a:srgbClr val="C00000"/>
                </a:solidFill>
                <a:latin typeface="Arial" panose="020B0604020202020204" pitchFamily="34" charset="0"/>
                <a:cs typeface="Arial" panose="020B0604020202020204" pitchFamily="34" charset="0"/>
              </a:rPr>
              <a:t> </a:t>
            </a:r>
            <a:r>
              <a:rPr lang="en-US" sz="3200" b="1" dirty="0" err="1" smtClean="0">
                <a:solidFill>
                  <a:srgbClr val="C00000"/>
                </a:solidFill>
                <a:latin typeface="Arial" panose="020B0604020202020204" pitchFamily="34" charset="0"/>
                <a:cs typeface="Arial" panose="020B0604020202020204" pitchFamily="34" charset="0"/>
              </a:rPr>
              <a:t>gì</a:t>
            </a:r>
            <a:r>
              <a:rPr lang="en-US" sz="3200" b="1" dirty="0" smtClean="0">
                <a:solidFill>
                  <a:srgbClr val="C00000"/>
                </a:solidFill>
                <a:latin typeface="Arial" panose="020B0604020202020204" pitchFamily="34" charset="0"/>
                <a:cs typeface="Arial" panose="020B0604020202020204" pitchFamily="34" charset="0"/>
              </a:rPr>
              <a:t>, con </a:t>
            </a:r>
            <a:r>
              <a:rPr lang="en-US" sz="3200" b="1" dirty="0" err="1" smtClean="0">
                <a:solidFill>
                  <a:srgbClr val="C00000"/>
                </a:solidFill>
                <a:latin typeface="Arial" panose="020B0604020202020204" pitchFamily="34" charset="0"/>
                <a:cs typeface="Arial" panose="020B0604020202020204" pitchFamily="34" charset="0"/>
              </a:rPr>
              <a:t>gì</a:t>
            </a:r>
            <a:r>
              <a:rPr lang="en-US" sz="3200" b="1" dirty="0" smtClean="0">
                <a:solidFill>
                  <a:srgbClr val="C00000"/>
                </a:solidFill>
                <a:latin typeface="Arial" panose="020B0604020202020204" pitchFamily="34" charset="0"/>
                <a:cs typeface="Arial" panose="020B0604020202020204" pitchFamily="34" charset="0"/>
              </a:rPr>
              <a:t>)?</a:t>
            </a:r>
            <a:endParaRPr lang="en-US" sz="32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4537771" y="1371603"/>
            <a:ext cx="2505814" cy="769441"/>
          </a:xfrm>
          <a:prstGeom prst="rect">
            <a:avLst/>
          </a:prstGeom>
        </p:spPr>
        <p:txBody>
          <a:bodyPr wrap="none">
            <a:spAutoFit/>
          </a:bodyPr>
          <a:lstStyle/>
          <a:p>
            <a:r>
              <a:rPr lang="en-US" altLang="vi-VN" sz="4400" b="1" dirty="0" err="1">
                <a:solidFill>
                  <a:srgbClr val="C00000"/>
                </a:solidFill>
                <a:latin typeface="Arial" panose="020B0604020202020204" pitchFamily="34" charset="0"/>
                <a:cs typeface="Arial" panose="020B0604020202020204" pitchFamily="34" charset="0"/>
              </a:rPr>
              <a:t>x</a:t>
            </a:r>
            <a:r>
              <a:rPr lang="en-US" altLang="vi-VN" sz="4400" b="1" dirty="0" err="1" smtClean="0">
                <a:solidFill>
                  <a:srgbClr val="C00000"/>
                </a:solidFill>
                <a:latin typeface="Arial" panose="020B0604020202020204" pitchFamily="34" charset="0"/>
                <a:cs typeface="Arial" panose="020B0604020202020204" pitchFamily="34" charset="0"/>
              </a:rPr>
              <a:t>anh</a:t>
            </a:r>
            <a:r>
              <a:rPr lang="en-US" altLang="vi-VN" sz="4400" b="1" dirty="0" smtClean="0">
                <a:solidFill>
                  <a:srgbClr val="C00000"/>
                </a:solidFill>
                <a:latin typeface="Arial" panose="020B0604020202020204" pitchFamily="34" charset="0"/>
                <a:cs typeface="Arial" panose="020B0604020202020204" pitchFamily="34" charset="0"/>
              </a:rPr>
              <a:t> um</a:t>
            </a:r>
            <a:endParaRPr lang="en-US" sz="4400" dirty="0">
              <a:solidFill>
                <a:srgbClr val="C00000"/>
              </a:solidFill>
            </a:endParaRPr>
          </a:p>
        </p:txBody>
      </p:sp>
      <p:sp>
        <p:nvSpPr>
          <p:cNvPr id="12" name="Left Brace 11"/>
          <p:cNvSpPr/>
          <p:nvPr/>
        </p:nvSpPr>
        <p:spPr>
          <a:xfrm rot="16200000">
            <a:off x="5410233" y="1422946"/>
            <a:ext cx="130844" cy="1485900"/>
          </a:xfrm>
          <a:prstGeom prst="leftBrac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720991" y="2661490"/>
            <a:ext cx="1485900" cy="584775"/>
          </a:xfrm>
          <a:prstGeom prst="rect">
            <a:avLst/>
          </a:prstGeom>
          <a:solidFill>
            <a:schemeClr val="accent4">
              <a:lumMod val="60000"/>
              <a:lumOff val="40000"/>
            </a:schemeClr>
          </a:solidFill>
        </p:spPr>
        <p:txBody>
          <a:bodyPr wrap="square" rtlCol="0">
            <a:spAutoFit/>
          </a:bodyPr>
          <a:lstStyle/>
          <a:p>
            <a:pPr algn="ctr"/>
            <a:r>
              <a:rPr lang="en-US" sz="3200" b="1" dirty="0" err="1" smtClean="0">
                <a:latin typeface="Arial" panose="020B0604020202020204" pitchFamily="34" charset="0"/>
                <a:cs typeface="Arial" panose="020B0604020202020204" pitchFamily="34" charset="0"/>
              </a:rPr>
              <a:t>Vị</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ngữ</a:t>
            </a:r>
            <a:endParaRPr lang="en-US" sz="3200" b="1" dirty="0">
              <a:latin typeface="Arial" panose="020B0604020202020204" pitchFamily="34" charset="0"/>
              <a:cs typeface="Arial" panose="020B0604020202020204" pitchFamily="34" charset="0"/>
            </a:endParaRPr>
          </a:p>
        </p:txBody>
      </p:sp>
      <p:sp>
        <p:nvSpPr>
          <p:cNvPr id="14" name="Freeform 5">
            <a:extLst>
              <a:ext uri="{FF2B5EF4-FFF2-40B4-BE49-F238E27FC236}">
                <a16:creationId xmlns:a16="http://schemas.microsoft.com/office/drawing/2014/main" xmlns="" id="{6E75AEB3-E066-4B3C-B31B-53412F076761}"/>
              </a:ext>
            </a:extLst>
          </p:cNvPr>
          <p:cNvSpPr/>
          <p:nvPr/>
        </p:nvSpPr>
        <p:spPr bwMode="auto">
          <a:xfrm rot="10244411" flipH="1">
            <a:off x="5210677" y="3320107"/>
            <a:ext cx="506528" cy="687176"/>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5" name="TextBox 14"/>
          <p:cNvSpPr txBox="1"/>
          <p:nvPr/>
        </p:nvSpPr>
        <p:spPr>
          <a:xfrm>
            <a:off x="4761287" y="4225460"/>
            <a:ext cx="2891213" cy="1077218"/>
          </a:xfrm>
          <a:prstGeom prst="rect">
            <a:avLst/>
          </a:prstGeom>
          <a:solidFill>
            <a:schemeClr val="accent4">
              <a:lumMod val="60000"/>
              <a:lumOff val="40000"/>
            </a:schemeClr>
          </a:solidFill>
        </p:spPr>
        <p:txBody>
          <a:bodyPr wrap="square" rtlCol="0">
            <a:spAutoFit/>
          </a:bodyPr>
          <a:lstStyle/>
          <a:p>
            <a:pPr algn="ctr"/>
            <a:r>
              <a:rPr lang="en-US" sz="3200" dirty="0" err="1" smtClean="0">
                <a:latin typeface="Arial" panose="020B0604020202020204" pitchFamily="34" charset="0"/>
                <a:cs typeface="Arial" panose="020B0604020202020204" pitchFamily="34" charset="0"/>
              </a:rPr>
              <a:t>Trả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câu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hỏi</a:t>
            </a:r>
            <a:r>
              <a:rPr lang="en-US" sz="3200" dirty="0" smtClean="0">
                <a:latin typeface="Arial" panose="020B0604020202020204" pitchFamily="34" charset="0"/>
                <a:cs typeface="Arial" panose="020B0604020202020204" pitchFamily="34" charset="0"/>
              </a:rPr>
              <a:t>:</a:t>
            </a:r>
          </a:p>
          <a:p>
            <a:pPr algn="ctr"/>
            <a:r>
              <a:rPr lang="en-US" sz="3200" b="1" dirty="0" err="1" smtClean="0">
                <a:solidFill>
                  <a:srgbClr val="C00000"/>
                </a:solidFill>
                <a:latin typeface="Arial" panose="020B0604020202020204" pitchFamily="34" charset="0"/>
                <a:cs typeface="Arial" panose="020B0604020202020204" pitchFamily="34" charset="0"/>
              </a:rPr>
              <a:t>Thế</a:t>
            </a:r>
            <a:r>
              <a:rPr lang="en-US" sz="3200" b="1" dirty="0" smtClean="0">
                <a:solidFill>
                  <a:srgbClr val="C00000"/>
                </a:solidFill>
                <a:latin typeface="Arial" panose="020B0604020202020204" pitchFamily="34" charset="0"/>
                <a:cs typeface="Arial" panose="020B0604020202020204" pitchFamily="34" charset="0"/>
              </a:rPr>
              <a:t> </a:t>
            </a:r>
            <a:r>
              <a:rPr lang="en-US" sz="3200" b="1" dirty="0" err="1" smtClean="0">
                <a:solidFill>
                  <a:srgbClr val="C00000"/>
                </a:solidFill>
                <a:latin typeface="Arial" panose="020B0604020202020204" pitchFamily="34" charset="0"/>
                <a:cs typeface="Arial" panose="020B0604020202020204" pitchFamily="34" charset="0"/>
              </a:rPr>
              <a:t>nào</a:t>
            </a:r>
            <a:r>
              <a:rPr lang="en-US" sz="3200" b="1" dirty="0" smtClean="0">
                <a:solidFill>
                  <a:srgbClr val="C00000"/>
                </a:solidFill>
                <a:latin typeface="Arial" panose="020B0604020202020204" pitchFamily="34" charset="0"/>
                <a:cs typeface="Arial" panose="020B0604020202020204" pitchFamily="34" charset="0"/>
              </a:rPr>
              <a:t>?</a:t>
            </a:r>
            <a:endParaRPr lang="en-U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661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22" presetClass="emph" presetSubtype="0" fill="hold" nodeType="afterEffect">
                                  <p:stCondLst>
                                    <p:cond delay="0"/>
                                  </p:stCondLst>
                                  <p:childTnLst>
                                    <p:animClr clrSpc="hsl" dir="cw">
                                      <p:cBhvr override="childStyle">
                                        <p:cTn id="19" dur="500" fill="hold"/>
                                        <p:tgtEl>
                                          <p:spTgt spid="5"/>
                                        </p:tgtEl>
                                        <p:attrNameLst>
                                          <p:attrName>style.color</p:attrName>
                                        </p:attrNameLst>
                                      </p:cBhvr>
                                      <p:by>
                                        <p:hsl h="-7200000" s="0" l="0"/>
                                      </p:by>
                                    </p:animClr>
                                    <p:animClr clrSpc="hsl" dir="cw">
                                      <p:cBhvr>
                                        <p:cTn id="20" dur="500" fill="hold"/>
                                        <p:tgtEl>
                                          <p:spTgt spid="5"/>
                                        </p:tgtEl>
                                        <p:attrNameLst>
                                          <p:attrName>fillcolor</p:attrName>
                                        </p:attrNameLst>
                                      </p:cBhvr>
                                      <p:by>
                                        <p:hsl h="-7200000" s="0" l="0"/>
                                      </p:by>
                                    </p:animClr>
                                    <p:animClr clrSpc="hsl" dir="cw">
                                      <p:cBhvr>
                                        <p:cTn id="21" dur="500" fill="hold"/>
                                        <p:tgtEl>
                                          <p:spTgt spid="5"/>
                                        </p:tgtEl>
                                        <p:attrNameLst>
                                          <p:attrName>stroke.color</p:attrName>
                                        </p:attrNameLst>
                                      </p:cBhvr>
                                      <p:by>
                                        <p:hsl h="-7200000" s="0" l="0"/>
                                      </p:by>
                                    </p:animClr>
                                    <p:set>
                                      <p:cBhvr>
                                        <p:cTn id="22" dur="500" fill="hold"/>
                                        <p:tgtEl>
                                          <p:spTgt spid="5"/>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par>
                          <p:cTn id="42" fill="hold">
                            <p:stCondLst>
                              <p:cond delay="500"/>
                            </p:stCondLst>
                            <p:childTnLst>
                              <p:par>
                                <p:cTn id="43" presetID="16" presetClass="entr" presetSubtype="2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par>
                          <p:cTn id="56" fill="hold">
                            <p:stCondLst>
                              <p:cond delay="500"/>
                            </p:stCondLst>
                            <p:childTnLst>
                              <p:par>
                                <p:cTn id="57" presetID="16" presetClass="entr" presetSubtype="21"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arn(inVertical)">
                                      <p:cBhvr>
                                        <p:cTn id="64" dur="500"/>
                                        <p:tgtEl>
                                          <p:spTgt spid="14"/>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arn(inVertical)">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8" grpId="0" animBg="1"/>
      <p:bldP spid="9" grpId="0" animBg="1"/>
      <p:bldP spid="10" grpId="0" animBg="1"/>
      <p:bldP spid="11" grpId="0"/>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3618" y="2128842"/>
            <a:ext cx="8358187" cy="972458"/>
          </a:xfrm>
          <a:prstGeom prst="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4400" b="1" dirty="0" err="1" smtClean="0">
                <a:solidFill>
                  <a:srgbClr val="986D4B"/>
                </a:solidFill>
                <a:latin typeface="Arial" panose="020B0604020202020204" pitchFamily="34" charset="0"/>
                <a:cs typeface="Arial" panose="020B0604020202020204" pitchFamily="34" charset="0"/>
              </a:rPr>
              <a:t>Câu</a:t>
            </a:r>
            <a:r>
              <a:rPr lang="en-US" altLang="vi-VN" sz="4400" b="1" dirty="0" smtClean="0">
                <a:solidFill>
                  <a:srgbClr val="986D4B"/>
                </a:solidFill>
                <a:latin typeface="Arial" panose="020B0604020202020204" pitchFamily="34" charset="0"/>
                <a:cs typeface="Arial" panose="020B0604020202020204" pitchFamily="34" charset="0"/>
              </a:rPr>
              <a:t> </a:t>
            </a:r>
            <a:r>
              <a:rPr lang="en-US" altLang="vi-VN" sz="4400" b="1" dirty="0" err="1" smtClean="0">
                <a:solidFill>
                  <a:srgbClr val="986D4B"/>
                </a:solidFill>
                <a:latin typeface="Arial" panose="020B0604020202020204" pitchFamily="34" charset="0"/>
                <a:cs typeface="Arial" panose="020B0604020202020204" pitchFamily="34" charset="0"/>
              </a:rPr>
              <a:t>kể</a:t>
            </a:r>
            <a:r>
              <a:rPr lang="en-US" altLang="vi-VN" sz="4400" b="1" dirty="0" smtClean="0">
                <a:solidFill>
                  <a:srgbClr val="986D4B"/>
                </a:solidFill>
                <a:latin typeface="Arial" panose="020B0604020202020204" pitchFamily="34" charset="0"/>
                <a:cs typeface="Arial" panose="020B0604020202020204" pitchFamily="34" charset="0"/>
              </a:rPr>
              <a:t> Ai </a:t>
            </a:r>
            <a:r>
              <a:rPr lang="en-US" altLang="vi-VN" sz="4400" b="1" dirty="0" err="1" smtClean="0">
                <a:solidFill>
                  <a:srgbClr val="986D4B"/>
                </a:solidFill>
                <a:latin typeface="Arial" panose="020B0604020202020204" pitchFamily="34" charset="0"/>
                <a:cs typeface="Arial" panose="020B0604020202020204" pitchFamily="34" charset="0"/>
              </a:rPr>
              <a:t>thế</a:t>
            </a:r>
            <a:r>
              <a:rPr lang="en-US" altLang="vi-VN" sz="4400" b="1" dirty="0" smtClean="0">
                <a:solidFill>
                  <a:srgbClr val="986D4B"/>
                </a:solidFill>
                <a:latin typeface="Arial" panose="020B0604020202020204" pitchFamily="34" charset="0"/>
                <a:cs typeface="Arial" panose="020B0604020202020204" pitchFamily="34" charset="0"/>
              </a:rPr>
              <a:t> </a:t>
            </a:r>
            <a:r>
              <a:rPr lang="en-US" altLang="vi-VN" sz="4400" b="1" dirty="0" err="1" smtClean="0">
                <a:solidFill>
                  <a:srgbClr val="986D4B"/>
                </a:solidFill>
                <a:latin typeface="Arial" panose="020B0604020202020204" pitchFamily="34" charset="0"/>
                <a:cs typeface="Arial" panose="020B0604020202020204" pitchFamily="34" charset="0"/>
              </a:rPr>
              <a:t>nào</a:t>
            </a:r>
            <a:r>
              <a:rPr lang="en-US" altLang="vi-VN" sz="4400" b="1" dirty="0" smtClean="0">
                <a:solidFill>
                  <a:srgbClr val="986D4B"/>
                </a:solidFill>
                <a:latin typeface="Arial" panose="020B0604020202020204" pitchFamily="34" charset="0"/>
                <a:cs typeface="Arial" panose="020B0604020202020204" pitchFamily="34" charset="0"/>
              </a:rPr>
              <a:t>? </a:t>
            </a:r>
            <a:r>
              <a:rPr lang="en-US" altLang="vi-VN" sz="4400" b="1" dirty="0" err="1" smtClean="0">
                <a:solidFill>
                  <a:srgbClr val="986D4B"/>
                </a:solidFill>
                <a:latin typeface="Arial" panose="020B0604020202020204" pitchFamily="34" charset="0"/>
                <a:cs typeface="Arial" panose="020B0604020202020204" pitchFamily="34" charset="0"/>
              </a:rPr>
              <a:t>Gồm</a:t>
            </a:r>
            <a:r>
              <a:rPr lang="en-US" altLang="vi-VN" sz="4400" b="1" dirty="0" smtClean="0">
                <a:solidFill>
                  <a:srgbClr val="986D4B"/>
                </a:solidFill>
                <a:latin typeface="Arial" panose="020B0604020202020204" pitchFamily="34" charset="0"/>
                <a:cs typeface="Arial" panose="020B0604020202020204" pitchFamily="34" charset="0"/>
              </a:rPr>
              <a:t> </a:t>
            </a:r>
            <a:r>
              <a:rPr lang="en-US" altLang="vi-VN" sz="4400" b="1" dirty="0" err="1" smtClean="0">
                <a:solidFill>
                  <a:srgbClr val="986D4B"/>
                </a:solidFill>
                <a:latin typeface="Arial" panose="020B0604020202020204" pitchFamily="34" charset="0"/>
                <a:cs typeface="Arial" panose="020B0604020202020204" pitchFamily="34" charset="0"/>
              </a:rPr>
              <a:t>hai</a:t>
            </a:r>
            <a:r>
              <a:rPr lang="en-US" altLang="vi-VN" sz="4400" b="1" dirty="0" smtClean="0">
                <a:solidFill>
                  <a:srgbClr val="986D4B"/>
                </a:solidFill>
                <a:latin typeface="Arial" panose="020B0604020202020204" pitchFamily="34" charset="0"/>
                <a:cs typeface="Arial" panose="020B0604020202020204" pitchFamily="34" charset="0"/>
              </a:rPr>
              <a:t> </a:t>
            </a:r>
            <a:r>
              <a:rPr lang="en-US" altLang="vi-VN" sz="4400" b="1" dirty="0" err="1" smtClean="0">
                <a:solidFill>
                  <a:srgbClr val="986D4B"/>
                </a:solidFill>
                <a:latin typeface="Arial" panose="020B0604020202020204" pitchFamily="34" charset="0"/>
                <a:cs typeface="Arial" panose="020B0604020202020204" pitchFamily="34" charset="0"/>
              </a:rPr>
              <a:t>bộ</a:t>
            </a:r>
            <a:r>
              <a:rPr lang="en-US" altLang="vi-VN" sz="4400" b="1" dirty="0" smtClean="0">
                <a:solidFill>
                  <a:srgbClr val="986D4B"/>
                </a:solidFill>
                <a:latin typeface="Arial" panose="020B0604020202020204" pitchFamily="34" charset="0"/>
                <a:cs typeface="Arial" panose="020B0604020202020204" pitchFamily="34" charset="0"/>
              </a:rPr>
              <a:t> </a:t>
            </a:r>
            <a:r>
              <a:rPr lang="en-US" altLang="vi-VN" sz="4400" b="1" dirty="0" err="1" smtClean="0">
                <a:solidFill>
                  <a:srgbClr val="986D4B"/>
                </a:solidFill>
                <a:latin typeface="Arial" panose="020B0604020202020204" pitchFamily="34" charset="0"/>
                <a:cs typeface="Arial" panose="020B0604020202020204" pitchFamily="34" charset="0"/>
              </a:rPr>
              <a:t>phận</a:t>
            </a:r>
            <a:r>
              <a:rPr lang="en-US" altLang="vi-VN" sz="4400" b="1" dirty="0" smtClean="0">
                <a:solidFill>
                  <a:srgbClr val="986D4B"/>
                </a:solidFill>
                <a:latin typeface="Arial" panose="020B0604020202020204" pitchFamily="34" charset="0"/>
                <a:cs typeface="Arial" panose="020B0604020202020204" pitchFamily="34" charset="0"/>
              </a:rPr>
              <a:t>:</a:t>
            </a:r>
            <a:endParaRPr lang="en-US" sz="4400" b="1" dirty="0">
              <a:solidFill>
                <a:srgbClr val="986D4B"/>
              </a:solidFill>
            </a:endParaRPr>
          </a:p>
        </p:txBody>
      </p:sp>
      <p:sp>
        <p:nvSpPr>
          <p:cNvPr id="10" name="TextBox 9"/>
          <p:cNvSpPr txBox="1"/>
          <p:nvPr/>
        </p:nvSpPr>
        <p:spPr>
          <a:xfrm>
            <a:off x="1270400" y="3315271"/>
            <a:ext cx="7302103" cy="1446550"/>
          </a:xfrm>
          <a:prstGeom prst="rect">
            <a:avLst/>
          </a:prstGeom>
          <a:solidFill>
            <a:schemeClr val="accent2">
              <a:lumMod val="40000"/>
              <a:lumOff val="60000"/>
            </a:schemeClr>
          </a:solidFill>
        </p:spPr>
        <p:txBody>
          <a:bodyPr wrap="square" rtlCol="0">
            <a:spAutoFit/>
          </a:bodyPr>
          <a:lstStyle/>
          <a:p>
            <a:r>
              <a:rPr lang="en-US" sz="4400" dirty="0" smtClean="0">
                <a:latin typeface="Arial" panose="020B0604020202020204" pitchFamily="34" charset="0"/>
                <a:cs typeface="Arial" panose="020B0604020202020204" pitchFamily="34" charset="0"/>
              </a:rPr>
              <a:t>1. </a:t>
            </a:r>
            <a:r>
              <a:rPr lang="en-US" sz="4400" dirty="0" err="1" smtClean="0">
                <a:latin typeface="Arial" panose="020B0604020202020204" pitchFamily="34" charset="0"/>
                <a:cs typeface="Arial" panose="020B0604020202020204" pitchFamily="34" charset="0"/>
              </a:rPr>
              <a:t>Trả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lời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câu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hỏi</a:t>
            </a:r>
            <a:r>
              <a:rPr lang="en-US" sz="4400" dirty="0" smtClean="0">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Ai (</a:t>
            </a:r>
            <a:r>
              <a:rPr lang="en-US" sz="4400" b="1" dirty="0" err="1" smtClean="0">
                <a:solidFill>
                  <a:srgbClr val="C00000"/>
                </a:solidFill>
                <a:latin typeface="Arial" panose="020B0604020202020204" pitchFamily="34" charset="0"/>
                <a:cs typeface="Arial" panose="020B0604020202020204" pitchFamily="34" charset="0"/>
              </a:rPr>
              <a:t>cái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gì</a:t>
            </a:r>
            <a:r>
              <a:rPr lang="en-US" sz="4400" b="1" dirty="0" smtClean="0">
                <a:solidFill>
                  <a:srgbClr val="C00000"/>
                </a:solidFill>
                <a:latin typeface="Arial" panose="020B0604020202020204" pitchFamily="34" charset="0"/>
                <a:cs typeface="Arial" panose="020B0604020202020204" pitchFamily="34" charset="0"/>
              </a:rPr>
              <a:t>, con </a:t>
            </a:r>
            <a:r>
              <a:rPr lang="en-US" sz="4400" b="1" dirty="0" err="1" smtClean="0">
                <a:solidFill>
                  <a:srgbClr val="C00000"/>
                </a:solidFill>
                <a:latin typeface="Arial" panose="020B0604020202020204" pitchFamily="34" charset="0"/>
                <a:cs typeface="Arial" panose="020B0604020202020204" pitchFamily="34" charset="0"/>
              </a:rPr>
              <a:t>gì</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1270400" y="4321659"/>
            <a:ext cx="7302103" cy="769441"/>
          </a:xfrm>
          <a:prstGeom prst="rect">
            <a:avLst/>
          </a:prstGeom>
          <a:solidFill>
            <a:schemeClr val="accent4">
              <a:lumMod val="60000"/>
              <a:lumOff val="40000"/>
            </a:schemeClr>
          </a:solidFill>
        </p:spPr>
        <p:txBody>
          <a:bodyPr wrap="square" rtlCol="0">
            <a:spAutoFit/>
          </a:bodyPr>
          <a:lstStyle/>
          <a:p>
            <a:r>
              <a:rPr lang="en-US" sz="4400" dirty="0" smtClean="0">
                <a:latin typeface="Arial" panose="020B0604020202020204" pitchFamily="34" charset="0"/>
                <a:cs typeface="Arial" panose="020B0604020202020204" pitchFamily="34" charset="0"/>
              </a:rPr>
              <a:t>2. </a:t>
            </a:r>
            <a:r>
              <a:rPr lang="en-US" sz="4400" dirty="0" err="1" smtClean="0">
                <a:latin typeface="Arial" panose="020B0604020202020204" pitchFamily="34" charset="0"/>
                <a:cs typeface="Arial" panose="020B0604020202020204" pitchFamily="34" charset="0"/>
              </a:rPr>
              <a:t>Trả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lời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câu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hỏi</a:t>
            </a:r>
            <a:r>
              <a:rPr lang="en-US" sz="4400" dirty="0" smtClean="0">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Thế</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nào</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20" name="Rectangle 19"/>
          <p:cNvSpPr/>
          <p:nvPr/>
        </p:nvSpPr>
        <p:spPr>
          <a:xfrm>
            <a:off x="3128965" y="551684"/>
            <a:ext cx="3057524" cy="972458"/>
          </a:xfrm>
          <a:prstGeom prst="rect">
            <a:avLst/>
          </a:prstGeom>
          <a:solidFill>
            <a:schemeClr val="tx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4400" b="1" dirty="0" smtClean="0">
                <a:solidFill>
                  <a:schemeClr val="bg1"/>
                </a:solidFill>
                <a:latin typeface="Arial" panose="020B0604020202020204" pitchFamily="34" charset="0"/>
                <a:cs typeface="Arial" panose="020B0604020202020204" pitchFamily="34" charset="0"/>
              </a:rPr>
              <a:t>GHI NHỚ</a:t>
            </a:r>
            <a:endParaRPr lang="en-US" sz="4400" b="1" dirty="0">
              <a:solidFill>
                <a:schemeClr val="bg1"/>
              </a:solidFill>
            </a:endParaRPr>
          </a:p>
        </p:txBody>
      </p:sp>
    </p:spTree>
    <p:extLst>
      <p:ext uri="{BB962C8B-B14F-4D97-AF65-F5344CB8AC3E}">
        <p14:creationId xmlns:p14="http://schemas.microsoft.com/office/powerpoint/2010/main" val="1853591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5"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7377" y="3048000"/>
            <a:ext cx="5765489" cy="1107996"/>
          </a:xfrm>
          <a:prstGeom prst="rect">
            <a:avLst/>
          </a:prstGeom>
          <a:solidFill>
            <a:srgbClr val="FFC000"/>
          </a:solidFill>
          <a:ln>
            <a:solidFill>
              <a:schemeClr val="tx1"/>
            </a:solidFill>
            <a:prstDash val="dashDot"/>
          </a:ln>
        </p:spPr>
        <p:txBody>
          <a:bodyPr wrap="none" rtlCol="0">
            <a:spAutoFit/>
          </a:bodyPr>
          <a:lstStyle/>
          <a:p>
            <a:r>
              <a:rPr lang="en-US" sz="6600" dirty="0" smtClean="0">
                <a:ln>
                  <a:solidFill>
                    <a:schemeClr val="tx1"/>
                  </a:solidFill>
                </a:ln>
                <a:solidFill>
                  <a:schemeClr val="bg1"/>
                </a:solidFill>
                <a:latin typeface="SVN-Yahoo" panose="02040603050506020204" pitchFamily="18" charset="0"/>
              </a:rPr>
              <a:t>3- LUYỆN TẬP</a:t>
            </a:r>
            <a:endParaRPr lang="en-US" sz="6600" dirty="0">
              <a:ln>
                <a:solidFill>
                  <a:schemeClr val="tx1"/>
                </a:solidFill>
              </a:ln>
              <a:solidFill>
                <a:schemeClr val="bg1"/>
              </a:solidFill>
              <a:latin typeface="SVN-Yahoo" panose="02040603050506020204" pitchFamily="18" charset="0"/>
            </a:endParaRPr>
          </a:p>
        </p:txBody>
      </p:sp>
    </p:spTree>
    <p:extLst>
      <p:ext uri="{BB962C8B-B14F-4D97-AF65-F5344CB8AC3E}">
        <p14:creationId xmlns:p14="http://schemas.microsoft.com/office/powerpoint/2010/main" val="3486589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1099;p36">
            <a:extLst>
              <a:ext uri="{FF2B5EF4-FFF2-40B4-BE49-F238E27FC236}">
                <a16:creationId xmlns:a16="http://schemas.microsoft.com/office/drawing/2014/main" xmlns="" id="{6A90852C-86E8-4D80-8CE0-2D83616CC6B6}"/>
              </a:ext>
            </a:extLst>
          </p:cNvPr>
          <p:cNvSpPr/>
          <p:nvPr/>
        </p:nvSpPr>
        <p:spPr>
          <a:xfrm>
            <a:off x="7171597" y="1717036"/>
            <a:ext cx="371814" cy="492403"/>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24" name="TextBox 41"/>
          <p:cNvSpPr txBox="1">
            <a:spLocks noChangeArrowheads="1"/>
          </p:cNvSpPr>
          <p:nvPr/>
        </p:nvSpPr>
        <p:spPr bwMode="auto">
          <a:xfrm>
            <a:off x="328613" y="469858"/>
            <a:ext cx="8601075" cy="2185214"/>
          </a:xfrm>
          <a:prstGeom prst="rect">
            <a:avLst/>
          </a:prstGeom>
          <a:solidFill>
            <a:schemeClr val="bg1"/>
          </a:solidFill>
          <a:ln>
            <a:noFill/>
          </a:ln>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err="1">
                <a:solidFill>
                  <a:schemeClr val="accent2">
                    <a:lumMod val="75000"/>
                  </a:schemeClr>
                </a:solidFill>
              </a:rPr>
              <a:t>Bài</a:t>
            </a:r>
            <a:r>
              <a:rPr lang="en-US" altLang="en-US" sz="4000" dirty="0">
                <a:solidFill>
                  <a:schemeClr val="accent2">
                    <a:lumMod val="75000"/>
                  </a:schemeClr>
                </a:solidFill>
              </a:rPr>
              <a:t> 1: </a:t>
            </a:r>
            <a:r>
              <a:rPr lang="en-US" altLang="en-US" sz="3200" dirty="0" err="1">
                <a:solidFill>
                  <a:schemeClr val="bg2">
                    <a:lumMod val="25000"/>
                  </a:schemeClr>
                </a:solidFill>
              </a:rPr>
              <a:t>Đọc</a:t>
            </a:r>
            <a:r>
              <a:rPr lang="en-US" altLang="en-US" sz="3200" dirty="0">
                <a:solidFill>
                  <a:schemeClr val="bg2">
                    <a:lumMod val="25000"/>
                  </a:schemeClr>
                </a:solidFill>
              </a:rPr>
              <a:t> </a:t>
            </a:r>
            <a:r>
              <a:rPr lang="en-US" altLang="en-US" sz="3200" dirty="0" err="1">
                <a:solidFill>
                  <a:schemeClr val="bg2">
                    <a:lumMod val="25000"/>
                  </a:schemeClr>
                </a:solidFill>
              </a:rPr>
              <a:t>đoạn</a:t>
            </a:r>
            <a:r>
              <a:rPr lang="en-US" altLang="en-US" sz="3200" dirty="0">
                <a:solidFill>
                  <a:schemeClr val="bg2">
                    <a:lumMod val="25000"/>
                  </a:schemeClr>
                </a:solidFill>
              </a:rPr>
              <a:t> </a:t>
            </a:r>
            <a:r>
              <a:rPr lang="en-US" altLang="en-US" sz="3200" dirty="0" err="1">
                <a:solidFill>
                  <a:schemeClr val="bg2">
                    <a:lumMod val="25000"/>
                  </a:schemeClr>
                </a:solidFill>
              </a:rPr>
              <a:t>văn</a:t>
            </a:r>
            <a:r>
              <a:rPr lang="en-US" altLang="en-US" sz="3200" dirty="0">
                <a:solidFill>
                  <a:schemeClr val="bg2">
                    <a:lumMod val="25000"/>
                  </a:schemeClr>
                </a:solidFill>
              </a:rPr>
              <a:t> </a:t>
            </a:r>
            <a:r>
              <a:rPr lang="en-US" altLang="en-US" sz="3200" dirty="0" err="1">
                <a:solidFill>
                  <a:schemeClr val="bg2">
                    <a:lumMod val="25000"/>
                  </a:schemeClr>
                </a:solidFill>
              </a:rPr>
              <a:t>sau</a:t>
            </a:r>
            <a:r>
              <a:rPr lang="en-US" altLang="en-US" sz="3200" dirty="0">
                <a:solidFill>
                  <a:schemeClr val="bg2">
                    <a:lumMod val="25000"/>
                  </a:schemeClr>
                </a:solidFill>
              </a:rPr>
              <a:t>, </a:t>
            </a:r>
            <a:r>
              <a:rPr lang="en-US" altLang="en-US" sz="3200" dirty="0" err="1">
                <a:solidFill>
                  <a:schemeClr val="bg2">
                    <a:lumMod val="25000"/>
                  </a:schemeClr>
                </a:solidFill>
              </a:rPr>
              <a:t>tìm</a:t>
            </a:r>
            <a:r>
              <a:rPr lang="en-US" altLang="en-US" sz="3200" dirty="0">
                <a:solidFill>
                  <a:schemeClr val="bg2">
                    <a:lumMod val="25000"/>
                  </a:schemeClr>
                </a:solidFill>
              </a:rPr>
              <a:t> </a:t>
            </a:r>
            <a:r>
              <a:rPr lang="en-US" altLang="en-US" sz="3200" dirty="0" err="1">
                <a:solidFill>
                  <a:schemeClr val="bg2">
                    <a:lumMod val="25000"/>
                  </a:schemeClr>
                </a:solidFill>
              </a:rPr>
              <a:t>các</a:t>
            </a:r>
            <a:r>
              <a:rPr lang="en-US" altLang="en-US" sz="3200" dirty="0">
                <a:solidFill>
                  <a:schemeClr val="bg2">
                    <a:lumMod val="25000"/>
                  </a:schemeClr>
                </a:solidFill>
              </a:rPr>
              <a:t> </a:t>
            </a:r>
            <a:r>
              <a:rPr lang="en-US" altLang="en-US" sz="3200" dirty="0" err="1">
                <a:solidFill>
                  <a:schemeClr val="bg2">
                    <a:lumMod val="25000"/>
                  </a:schemeClr>
                </a:solidFill>
              </a:rPr>
              <a:t>câu</a:t>
            </a:r>
            <a:r>
              <a:rPr lang="en-US" altLang="en-US" sz="3200" dirty="0">
                <a:solidFill>
                  <a:schemeClr val="bg2">
                    <a:lumMod val="25000"/>
                  </a:schemeClr>
                </a:solidFill>
              </a:rPr>
              <a:t> </a:t>
            </a:r>
            <a:r>
              <a:rPr lang="en-US" altLang="en-US" sz="3200" dirty="0" err="1">
                <a:solidFill>
                  <a:schemeClr val="bg2">
                    <a:lumMod val="25000"/>
                  </a:schemeClr>
                </a:solidFill>
              </a:rPr>
              <a:t>kể</a:t>
            </a:r>
            <a:r>
              <a:rPr lang="en-US" altLang="en-US" sz="3200" dirty="0">
                <a:solidFill>
                  <a:schemeClr val="bg2">
                    <a:lumMod val="25000"/>
                  </a:schemeClr>
                </a:solidFill>
              </a:rPr>
              <a:t> </a:t>
            </a:r>
            <a:r>
              <a:rPr lang="en-US" altLang="en-US" sz="3200" i="1" dirty="0">
                <a:solidFill>
                  <a:schemeClr val="bg2">
                    <a:lumMod val="25000"/>
                  </a:schemeClr>
                </a:solidFill>
              </a:rPr>
              <a:t>Ai </a:t>
            </a:r>
            <a:r>
              <a:rPr lang="en-US" altLang="en-US" sz="3200" i="1" dirty="0" err="1">
                <a:solidFill>
                  <a:schemeClr val="bg2">
                    <a:lumMod val="25000"/>
                  </a:schemeClr>
                </a:solidFill>
              </a:rPr>
              <a:t>thế</a:t>
            </a:r>
            <a:r>
              <a:rPr lang="en-US" altLang="en-US" sz="3200" i="1" dirty="0">
                <a:solidFill>
                  <a:schemeClr val="bg2">
                    <a:lumMod val="25000"/>
                  </a:schemeClr>
                </a:solidFill>
              </a:rPr>
              <a:t> </a:t>
            </a:r>
            <a:r>
              <a:rPr lang="en-US" altLang="en-US" sz="3200" i="1" dirty="0" err="1">
                <a:solidFill>
                  <a:schemeClr val="bg2">
                    <a:lumMod val="25000"/>
                  </a:schemeClr>
                </a:solidFill>
              </a:rPr>
              <a:t>nào</a:t>
            </a:r>
            <a:r>
              <a:rPr lang="en-US" altLang="en-US" sz="3200" i="1" dirty="0" smtClean="0">
                <a:solidFill>
                  <a:schemeClr val="bg2">
                    <a:lumMod val="25000"/>
                  </a:schemeClr>
                </a:solidFill>
              </a:rPr>
              <a:t>? </a:t>
            </a:r>
          </a:p>
          <a:p>
            <a:pPr eaLnBrk="1" hangingPunct="1"/>
            <a:r>
              <a:rPr lang="en-US" altLang="en-US" sz="3200" dirty="0" err="1" smtClean="0">
                <a:solidFill>
                  <a:schemeClr val="bg2">
                    <a:lumMod val="25000"/>
                  </a:schemeClr>
                </a:solidFill>
              </a:rPr>
              <a:t>Gạch</a:t>
            </a:r>
            <a:r>
              <a:rPr lang="en-US" altLang="en-US" sz="3200" dirty="0" smtClean="0">
                <a:solidFill>
                  <a:schemeClr val="bg2">
                    <a:lumMod val="25000"/>
                  </a:schemeClr>
                </a:solidFill>
              </a:rPr>
              <a:t> </a:t>
            </a:r>
            <a:r>
              <a:rPr lang="en-US" altLang="en-US" sz="3200" dirty="0">
                <a:solidFill>
                  <a:schemeClr val="bg2">
                    <a:lumMod val="25000"/>
                  </a:schemeClr>
                </a:solidFill>
              </a:rPr>
              <a:t>1 </a:t>
            </a:r>
            <a:r>
              <a:rPr lang="en-US" altLang="en-US" sz="3200" dirty="0" err="1">
                <a:solidFill>
                  <a:schemeClr val="bg2">
                    <a:lumMod val="25000"/>
                  </a:schemeClr>
                </a:solidFill>
              </a:rPr>
              <a:t>gạch</a:t>
            </a:r>
            <a:r>
              <a:rPr lang="en-US" altLang="en-US" sz="3200" dirty="0">
                <a:solidFill>
                  <a:schemeClr val="bg2">
                    <a:lumMod val="25000"/>
                  </a:schemeClr>
                </a:solidFill>
              </a:rPr>
              <a:t> </a:t>
            </a:r>
            <a:r>
              <a:rPr lang="en-US" altLang="en-US" sz="3200" dirty="0" err="1">
                <a:solidFill>
                  <a:schemeClr val="bg2">
                    <a:lumMod val="25000"/>
                  </a:schemeClr>
                </a:solidFill>
              </a:rPr>
              <a:t>dưới</a:t>
            </a:r>
            <a:r>
              <a:rPr lang="en-US" altLang="en-US" sz="3200" dirty="0">
                <a:solidFill>
                  <a:schemeClr val="bg2">
                    <a:lumMod val="25000"/>
                  </a:schemeClr>
                </a:solidFill>
              </a:rPr>
              <a:t> </a:t>
            </a:r>
            <a:r>
              <a:rPr lang="en-US" altLang="en-US" sz="3200" dirty="0" err="1">
                <a:solidFill>
                  <a:schemeClr val="bg2">
                    <a:lumMod val="25000"/>
                  </a:schemeClr>
                </a:solidFill>
              </a:rPr>
              <a:t>chủ</a:t>
            </a:r>
            <a:r>
              <a:rPr lang="en-US" altLang="en-US" sz="3200" dirty="0">
                <a:solidFill>
                  <a:schemeClr val="bg2">
                    <a:lumMod val="25000"/>
                  </a:schemeClr>
                </a:solidFill>
              </a:rPr>
              <a:t> </a:t>
            </a:r>
            <a:r>
              <a:rPr lang="en-US" altLang="en-US" sz="3200" dirty="0" err="1">
                <a:solidFill>
                  <a:schemeClr val="bg2">
                    <a:lumMod val="25000"/>
                  </a:schemeClr>
                </a:solidFill>
              </a:rPr>
              <a:t>ngữ</a:t>
            </a:r>
            <a:r>
              <a:rPr lang="en-US" altLang="en-US" sz="3200" dirty="0">
                <a:solidFill>
                  <a:schemeClr val="bg2">
                    <a:lumMod val="25000"/>
                  </a:schemeClr>
                </a:solidFill>
              </a:rPr>
              <a:t>, </a:t>
            </a:r>
            <a:r>
              <a:rPr lang="en-US" altLang="en-US" sz="3200" dirty="0" err="1">
                <a:solidFill>
                  <a:schemeClr val="bg2">
                    <a:lumMod val="25000"/>
                  </a:schemeClr>
                </a:solidFill>
              </a:rPr>
              <a:t>gạch</a:t>
            </a:r>
            <a:r>
              <a:rPr lang="en-US" altLang="en-US" sz="3200" dirty="0">
                <a:solidFill>
                  <a:schemeClr val="bg2">
                    <a:lumMod val="25000"/>
                  </a:schemeClr>
                </a:solidFill>
              </a:rPr>
              <a:t> 2 </a:t>
            </a:r>
            <a:r>
              <a:rPr lang="en-US" altLang="en-US" sz="3200" dirty="0" err="1">
                <a:solidFill>
                  <a:schemeClr val="bg2">
                    <a:lumMod val="25000"/>
                  </a:schemeClr>
                </a:solidFill>
              </a:rPr>
              <a:t>gạch</a:t>
            </a:r>
            <a:r>
              <a:rPr lang="en-US" altLang="en-US" sz="3200" dirty="0">
                <a:solidFill>
                  <a:schemeClr val="bg2">
                    <a:lumMod val="25000"/>
                  </a:schemeClr>
                </a:solidFill>
              </a:rPr>
              <a:t> </a:t>
            </a:r>
            <a:r>
              <a:rPr lang="en-US" altLang="en-US" sz="3200" dirty="0" err="1">
                <a:solidFill>
                  <a:schemeClr val="bg2">
                    <a:lumMod val="25000"/>
                  </a:schemeClr>
                </a:solidFill>
              </a:rPr>
              <a:t>dưới</a:t>
            </a:r>
            <a:r>
              <a:rPr lang="en-US" altLang="en-US" sz="3200" dirty="0">
                <a:solidFill>
                  <a:schemeClr val="bg2">
                    <a:lumMod val="25000"/>
                  </a:schemeClr>
                </a:solidFill>
              </a:rPr>
              <a:t> </a:t>
            </a:r>
            <a:r>
              <a:rPr lang="en-US" altLang="en-US" sz="3200" dirty="0" err="1">
                <a:solidFill>
                  <a:schemeClr val="bg2">
                    <a:lumMod val="25000"/>
                  </a:schemeClr>
                </a:solidFill>
              </a:rPr>
              <a:t>vị</a:t>
            </a:r>
            <a:r>
              <a:rPr lang="en-US" altLang="en-US" sz="3200" dirty="0">
                <a:solidFill>
                  <a:schemeClr val="bg2">
                    <a:lumMod val="25000"/>
                  </a:schemeClr>
                </a:solidFill>
              </a:rPr>
              <a:t> </a:t>
            </a:r>
            <a:r>
              <a:rPr lang="en-US" altLang="en-US" sz="3200" dirty="0" err="1">
                <a:solidFill>
                  <a:schemeClr val="bg2">
                    <a:lumMod val="25000"/>
                  </a:schemeClr>
                </a:solidFill>
              </a:rPr>
              <a:t>ngữ</a:t>
            </a:r>
            <a:r>
              <a:rPr lang="en-US" altLang="en-US" sz="3200" dirty="0">
                <a:solidFill>
                  <a:schemeClr val="bg2">
                    <a:lumMod val="25000"/>
                  </a:schemeClr>
                </a:solidFill>
              </a:rPr>
              <a:t> </a:t>
            </a:r>
            <a:r>
              <a:rPr lang="en-US" altLang="en-US" sz="3200" dirty="0" err="1">
                <a:solidFill>
                  <a:schemeClr val="bg2">
                    <a:lumMod val="25000"/>
                  </a:schemeClr>
                </a:solidFill>
              </a:rPr>
              <a:t>trong</a:t>
            </a:r>
            <a:r>
              <a:rPr lang="en-US" altLang="en-US" sz="3200" dirty="0">
                <a:solidFill>
                  <a:schemeClr val="bg2">
                    <a:lumMod val="25000"/>
                  </a:schemeClr>
                </a:solidFill>
              </a:rPr>
              <a:t> </a:t>
            </a:r>
            <a:r>
              <a:rPr lang="en-US" altLang="en-US" sz="3200" dirty="0" err="1">
                <a:solidFill>
                  <a:schemeClr val="bg2">
                    <a:lumMod val="25000"/>
                  </a:schemeClr>
                </a:solidFill>
              </a:rPr>
              <a:t>các</a:t>
            </a:r>
            <a:r>
              <a:rPr lang="en-US" altLang="en-US" sz="3200" dirty="0">
                <a:solidFill>
                  <a:schemeClr val="bg2">
                    <a:lumMod val="25000"/>
                  </a:schemeClr>
                </a:solidFill>
              </a:rPr>
              <a:t> </a:t>
            </a:r>
            <a:r>
              <a:rPr lang="en-US" altLang="en-US" sz="3200" dirty="0" err="1">
                <a:solidFill>
                  <a:schemeClr val="bg2">
                    <a:lumMod val="25000"/>
                  </a:schemeClr>
                </a:solidFill>
              </a:rPr>
              <a:t>câu</a:t>
            </a:r>
            <a:r>
              <a:rPr lang="en-US" altLang="en-US" sz="3200" dirty="0">
                <a:solidFill>
                  <a:schemeClr val="bg2">
                    <a:lumMod val="25000"/>
                  </a:schemeClr>
                </a:solidFill>
              </a:rPr>
              <a:t> </a:t>
            </a:r>
            <a:r>
              <a:rPr lang="en-US" altLang="en-US" sz="3200" dirty="0" err="1">
                <a:solidFill>
                  <a:schemeClr val="bg2">
                    <a:lumMod val="25000"/>
                  </a:schemeClr>
                </a:solidFill>
              </a:rPr>
              <a:t>vừa</a:t>
            </a:r>
            <a:r>
              <a:rPr lang="en-US" altLang="en-US" sz="3200" dirty="0">
                <a:solidFill>
                  <a:schemeClr val="bg2">
                    <a:lumMod val="25000"/>
                  </a:schemeClr>
                </a:solidFill>
              </a:rPr>
              <a:t> </a:t>
            </a:r>
            <a:r>
              <a:rPr lang="en-US" altLang="en-US" sz="3200" dirty="0" err="1">
                <a:solidFill>
                  <a:schemeClr val="bg2">
                    <a:lumMod val="25000"/>
                  </a:schemeClr>
                </a:solidFill>
              </a:rPr>
              <a:t>tìm</a:t>
            </a:r>
            <a:r>
              <a:rPr lang="en-US" altLang="en-US" sz="3200" dirty="0">
                <a:solidFill>
                  <a:schemeClr val="bg2">
                    <a:lumMod val="25000"/>
                  </a:schemeClr>
                </a:solidFill>
              </a:rPr>
              <a:t> </a:t>
            </a:r>
            <a:r>
              <a:rPr lang="en-US" altLang="en-US" sz="3200" dirty="0" err="1">
                <a:solidFill>
                  <a:schemeClr val="bg2">
                    <a:lumMod val="25000"/>
                  </a:schemeClr>
                </a:solidFill>
              </a:rPr>
              <a:t>được</a:t>
            </a:r>
            <a:r>
              <a:rPr lang="en-US" altLang="en-US" sz="3200" dirty="0" smtClean="0">
                <a:solidFill>
                  <a:schemeClr val="bg2">
                    <a:lumMod val="25000"/>
                  </a:schemeClr>
                </a:solidFill>
              </a:rPr>
              <a:t>:</a:t>
            </a:r>
            <a:endParaRPr lang="en-US" altLang="en-US" sz="3200" i="1" dirty="0">
              <a:solidFill>
                <a:schemeClr val="bg2">
                  <a:lumMod val="25000"/>
                </a:schemeClr>
              </a:solidFill>
            </a:endParaRPr>
          </a:p>
        </p:txBody>
      </p:sp>
      <p:sp>
        <p:nvSpPr>
          <p:cNvPr id="32" name="TextBox 16"/>
          <p:cNvSpPr txBox="1">
            <a:spLocks noChangeArrowheads="1"/>
          </p:cNvSpPr>
          <p:nvPr/>
        </p:nvSpPr>
        <p:spPr bwMode="auto">
          <a:xfrm>
            <a:off x="328613" y="2387013"/>
            <a:ext cx="8601075" cy="3416320"/>
          </a:xfrm>
          <a:prstGeom prst="rect">
            <a:avLst/>
          </a:prstGeom>
          <a:solidFill>
            <a:srgbClr val="CE8124"/>
          </a:solidFill>
          <a:ln>
            <a:noFill/>
          </a:ln>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600" b="1" dirty="0" err="1" smtClean="0"/>
              <a:t>Rồi</a:t>
            </a:r>
            <a:r>
              <a:rPr lang="en-US" altLang="en-US" sz="3600" b="1" dirty="0" smtClean="0"/>
              <a:t> </a:t>
            </a:r>
            <a:r>
              <a:rPr lang="en-US" altLang="en-US" sz="3600" b="1" dirty="0" err="1"/>
              <a:t>những</a:t>
            </a:r>
            <a:r>
              <a:rPr lang="en-US" altLang="en-US" sz="3600" b="1" dirty="0"/>
              <a:t> </a:t>
            </a:r>
            <a:r>
              <a:rPr lang="en-US" altLang="en-US" sz="3600" b="1" dirty="0" err="1"/>
              <a:t>người</a:t>
            </a:r>
            <a:r>
              <a:rPr lang="en-US" altLang="en-US" sz="3600" b="1" dirty="0"/>
              <a:t> con </a:t>
            </a:r>
            <a:r>
              <a:rPr lang="en-US" altLang="en-US" sz="3600" b="1" dirty="0" err="1"/>
              <a:t>cũng</a:t>
            </a:r>
            <a:r>
              <a:rPr lang="en-US" altLang="en-US" sz="3600" b="1" dirty="0"/>
              <a:t> </a:t>
            </a:r>
            <a:r>
              <a:rPr lang="en-US" altLang="en-US" sz="3600" b="1" dirty="0" err="1"/>
              <a:t>lớn</a:t>
            </a:r>
            <a:r>
              <a:rPr lang="en-US" altLang="en-US" sz="3600" b="1" dirty="0"/>
              <a:t> </a:t>
            </a:r>
            <a:r>
              <a:rPr lang="en-US" altLang="en-US" sz="3600" b="1" dirty="0" err="1"/>
              <a:t>lên</a:t>
            </a:r>
            <a:r>
              <a:rPr lang="en-US" altLang="en-US" sz="3600" b="1" dirty="0"/>
              <a:t> </a:t>
            </a:r>
            <a:r>
              <a:rPr lang="en-US" altLang="en-US" sz="3600" b="1" dirty="0" err="1"/>
              <a:t>và</a:t>
            </a:r>
            <a:r>
              <a:rPr lang="en-US" altLang="en-US" sz="3600" b="1" dirty="0"/>
              <a:t> </a:t>
            </a:r>
            <a:r>
              <a:rPr lang="en-US" altLang="en-US" sz="3600" b="1" dirty="0" err="1"/>
              <a:t>lần</a:t>
            </a:r>
            <a:r>
              <a:rPr lang="en-US" altLang="en-US" sz="3600" b="1" dirty="0"/>
              <a:t> </a:t>
            </a:r>
            <a:r>
              <a:rPr lang="en-US" altLang="en-US" sz="3600" b="1" dirty="0" err="1"/>
              <a:t>lượt</a:t>
            </a:r>
            <a:r>
              <a:rPr lang="en-US" altLang="en-US" sz="3600" b="1" dirty="0"/>
              <a:t> </a:t>
            </a:r>
            <a:r>
              <a:rPr lang="en-US" altLang="en-US" sz="3600" b="1" dirty="0" err="1"/>
              <a:t>lên</a:t>
            </a:r>
            <a:r>
              <a:rPr lang="en-US" altLang="en-US" sz="3600" b="1" dirty="0"/>
              <a:t> </a:t>
            </a:r>
            <a:r>
              <a:rPr lang="en-US" altLang="en-US" sz="3600" b="1" dirty="0" err="1"/>
              <a:t>đường</a:t>
            </a:r>
            <a:r>
              <a:rPr lang="en-US" altLang="en-US" sz="3600" b="1" dirty="0"/>
              <a:t>. </a:t>
            </a:r>
            <a:r>
              <a:rPr lang="en-US" altLang="en-US" sz="3600" b="1" dirty="0" err="1"/>
              <a:t>Căn</a:t>
            </a:r>
            <a:r>
              <a:rPr lang="en-US" altLang="en-US" sz="3600" b="1" dirty="0"/>
              <a:t> </a:t>
            </a:r>
            <a:r>
              <a:rPr lang="en-US" altLang="en-US" sz="3600" b="1" dirty="0" err="1"/>
              <a:t>nhà</a:t>
            </a:r>
            <a:r>
              <a:rPr lang="en-US" altLang="en-US" sz="3600" b="1" dirty="0"/>
              <a:t> </a:t>
            </a:r>
            <a:r>
              <a:rPr lang="en-US" altLang="en-US" sz="3600" b="1" dirty="0" err="1"/>
              <a:t>trống</a:t>
            </a:r>
            <a:r>
              <a:rPr lang="en-US" altLang="en-US" sz="3600" b="1" dirty="0"/>
              <a:t> </a:t>
            </a:r>
            <a:r>
              <a:rPr lang="en-US" altLang="en-US" sz="3600" b="1" dirty="0" err="1"/>
              <a:t>vắng</a:t>
            </a:r>
            <a:r>
              <a:rPr lang="en-US" altLang="en-US" sz="3600" b="1" dirty="0"/>
              <a:t>. </a:t>
            </a:r>
            <a:r>
              <a:rPr lang="en-US" altLang="en-US" sz="3600" b="1" dirty="0" err="1"/>
              <a:t>Những</a:t>
            </a:r>
            <a:r>
              <a:rPr lang="en-US" altLang="en-US" sz="3600" b="1" dirty="0"/>
              <a:t> </a:t>
            </a:r>
            <a:r>
              <a:rPr lang="en-US" altLang="en-US" sz="3600" b="1" dirty="0" err="1"/>
              <a:t>đêm</a:t>
            </a:r>
            <a:r>
              <a:rPr lang="en-US" altLang="en-US" sz="3600" b="1" dirty="0"/>
              <a:t> </a:t>
            </a:r>
            <a:r>
              <a:rPr lang="en-US" altLang="en-US" sz="3600" b="1" dirty="0" err="1"/>
              <a:t>không</a:t>
            </a:r>
            <a:r>
              <a:rPr lang="en-US" altLang="en-US" sz="3600" b="1" dirty="0"/>
              <a:t> </a:t>
            </a:r>
            <a:r>
              <a:rPr lang="en-US" altLang="en-US" sz="3600" b="1" dirty="0" err="1"/>
              <a:t>ngủ</a:t>
            </a:r>
            <a:r>
              <a:rPr lang="en-US" altLang="en-US" sz="3600" b="1" dirty="0"/>
              <a:t>, </a:t>
            </a:r>
            <a:r>
              <a:rPr lang="en-US" altLang="en-US" sz="3600" b="1" dirty="0" err="1"/>
              <a:t>mẹ</a:t>
            </a:r>
            <a:r>
              <a:rPr lang="en-US" altLang="en-US" sz="3600" b="1" dirty="0"/>
              <a:t> </a:t>
            </a:r>
            <a:r>
              <a:rPr lang="en-US" altLang="en-US" sz="3600" b="1" dirty="0" err="1"/>
              <a:t>lại</a:t>
            </a:r>
            <a:r>
              <a:rPr lang="en-US" altLang="en-US" sz="3600" b="1" dirty="0"/>
              <a:t> </a:t>
            </a:r>
            <a:r>
              <a:rPr lang="en-US" altLang="en-US" sz="3600" b="1" dirty="0" err="1"/>
              <a:t>nghĩ</a:t>
            </a:r>
            <a:r>
              <a:rPr lang="en-US" altLang="en-US" sz="3600" b="1" dirty="0"/>
              <a:t> </a:t>
            </a:r>
            <a:r>
              <a:rPr lang="en-US" altLang="en-US" sz="3600" b="1" dirty="0" err="1"/>
              <a:t>về</a:t>
            </a:r>
            <a:r>
              <a:rPr lang="en-US" altLang="en-US" sz="3600" b="1" dirty="0"/>
              <a:t> </a:t>
            </a:r>
            <a:r>
              <a:rPr lang="en-US" altLang="en-US" sz="3600" b="1" dirty="0" err="1"/>
              <a:t>họ</a:t>
            </a:r>
            <a:r>
              <a:rPr lang="en-US" altLang="en-US" sz="3600" b="1" dirty="0"/>
              <a:t>. </a:t>
            </a:r>
            <a:r>
              <a:rPr lang="en-US" altLang="en-US" sz="3600" b="1" dirty="0" err="1"/>
              <a:t>Anh</a:t>
            </a:r>
            <a:r>
              <a:rPr lang="en-US" altLang="en-US" sz="3600" b="1" dirty="0"/>
              <a:t> </a:t>
            </a:r>
            <a:r>
              <a:rPr lang="en-US" altLang="en-US" sz="3600" b="1" dirty="0" err="1"/>
              <a:t>Khoa</a:t>
            </a:r>
            <a:r>
              <a:rPr lang="en-US" altLang="en-US" sz="3600" b="1" dirty="0"/>
              <a:t> </a:t>
            </a:r>
            <a:r>
              <a:rPr lang="en-US" altLang="en-US" sz="3600" b="1" dirty="0" err="1"/>
              <a:t>hồn</a:t>
            </a:r>
            <a:r>
              <a:rPr lang="en-US" altLang="en-US" sz="3600" b="1" dirty="0"/>
              <a:t> </a:t>
            </a:r>
            <a:r>
              <a:rPr lang="en-US" altLang="en-US" sz="3600" b="1" dirty="0" err="1"/>
              <a:t>nhiên</a:t>
            </a:r>
            <a:r>
              <a:rPr lang="en-US" altLang="en-US" sz="3600" b="1" dirty="0"/>
              <a:t>, </a:t>
            </a:r>
            <a:r>
              <a:rPr lang="en-US" altLang="en-US" sz="3600" b="1" dirty="0" err="1"/>
              <a:t>xởi</a:t>
            </a:r>
            <a:r>
              <a:rPr lang="en-US" altLang="en-US" sz="3600" b="1" dirty="0"/>
              <a:t> </a:t>
            </a:r>
            <a:r>
              <a:rPr lang="en-US" altLang="en-US" sz="3600" b="1" dirty="0" err="1"/>
              <a:t>lởi</a:t>
            </a:r>
            <a:r>
              <a:rPr lang="en-US" altLang="en-US" sz="3600" b="1" dirty="0"/>
              <a:t>. </a:t>
            </a:r>
            <a:r>
              <a:rPr lang="en-US" altLang="en-US" sz="3600" b="1" dirty="0" err="1"/>
              <a:t>Anh</a:t>
            </a:r>
            <a:r>
              <a:rPr lang="en-US" altLang="en-US" sz="3600" b="1" dirty="0"/>
              <a:t> </a:t>
            </a:r>
            <a:r>
              <a:rPr lang="en-US" altLang="en-US" sz="3600" b="1" dirty="0" err="1"/>
              <a:t>Đức</a:t>
            </a:r>
            <a:r>
              <a:rPr lang="en-US" altLang="en-US" sz="3600" b="1" dirty="0"/>
              <a:t> </a:t>
            </a:r>
            <a:r>
              <a:rPr lang="en-US" altLang="en-US" sz="3600" b="1" dirty="0" err="1"/>
              <a:t>lầm</a:t>
            </a:r>
            <a:r>
              <a:rPr lang="en-US" altLang="en-US" sz="3600" b="1" dirty="0"/>
              <a:t> </a:t>
            </a:r>
            <a:r>
              <a:rPr lang="en-US" altLang="en-US" sz="3600" b="1" dirty="0" err="1"/>
              <a:t>lì</a:t>
            </a:r>
            <a:r>
              <a:rPr lang="en-US" altLang="en-US" sz="3600" b="1" dirty="0"/>
              <a:t>, </a:t>
            </a:r>
            <a:r>
              <a:rPr lang="en-US" altLang="en-US" sz="3600" b="1" dirty="0" err="1"/>
              <a:t>ít</a:t>
            </a:r>
            <a:r>
              <a:rPr lang="en-US" altLang="en-US" sz="3600" b="1" dirty="0"/>
              <a:t> </a:t>
            </a:r>
            <a:r>
              <a:rPr lang="en-US" altLang="en-US" sz="3600" b="1" dirty="0" err="1" smtClean="0"/>
              <a:t>nói</a:t>
            </a:r>
            <a:r>
              <a:rPr lang="en-US" altLang="en-US" sz="3600" b="1" dirty="0" smtClean="0"/>
              <a:t>. </a:t>
            </a:r>
            <a:r>
              <a:rPr lang="en-US" altLang="en-US" sz="3600" b="1" dirty="0" err="1"/>
              <a:t>Còn</a:t>
            </a:r>
            <a:r>
              <a:rPr lang="en-US" altLang="en-US" sz="3600" b="1" dirty="0"/>
              <a:t> </a:t>
            </a:r>
            <a:r>
              <a:rPr lang="en-US" altLang="en-US" sz="3600" b="1" dirty="0" err="1"/>
              <a:t>anh</a:t>
            </a:r>
            <a:r>
              <a:rPr lang="en-US" altLang="en-US" sz="3600" b="1" dirty="0"/>
              <a:t> </a:t>
            </a:r>
            <a:r>
              <a:rPr lang="en-US" altLang="en-US" sz="3600" b="1" dirty="0" err="1"/>
              <a:t>Tịnh</a:t>
            </a:r>
            <a:r>
              <a:rPr lang="en-US" altLang="en-US" sz="3600" b="1" dirty="0"/>
              <a:t> </a:t>
            </a:r>
            <a:r>
              <a:rPr lang="en-US" altLang="en-US" sz="3600" b="1" dirty="0" err="1"/>
              <a:t>thì</a:t>
            </a:r>
            <a:r>
              <a:rPr lang="en-US" altLang="en-US" sz="3600" b="1" dirty="0"/>
              <a:t> </a:t>
            </a:r>
            <a:r>
              <a:rPr lang="en-US" altLang="en-US" sz="3600" b="1" dirty="0" err="1"/>
              <a:t>đĩnh</a:t>
            </a:r>
            <a:r>
              <a:rPr lang="en-US" altLang="en-US" sz="3600" b="1" dirty="0"/>
              <a:t> </a:t>
            </a:r>
            <a:r>
              <a:rPr lang="en-US" altLang="en-US" sz="3600" b="1" dirty="0" err="1"/>
              <a:t>đạc</a:t>
            </a:r>
            <a:r>
              <a:rPr lang="en-US" altLang="en-US" sz="3600" b="1" dirty="0"/>
              <a:t>, </a:t>
            </a:r>
            <a:r>
              <a:rPr lang="en-US" altLang="en-US" sz="3600" b="1" dirty="0" err="1"/>
              <a:t>chu</a:t>
            </a:r>
            <a:r>
              <a:rPr lang="en-US" altLang="en-US" sz="3600" b="1" dirty="0"/>
              <a:t> </a:t>
            </a:r>
            <a:r>
              <a:rPr lang="en-US" altLang="en-US" sz="3600" b="1" dirty="0" err="1"/>
              <a:t>đáo</a:t>
            </a:r>
            <a:r>
              <a:rPr lang="en-US" altLang="en-US" sz="3600" b="1" dirty="0"/>
              <a:t>.</a:t>
            </a:r>
          </a:p>
        </p:txBody>
      </p:sp>
      <p:cxnSp>
        <p:nvCxnSpPr>
          <p:cNvPr id="37" name="Straight Connector 36"/>
          <p:cNvCxnSpPr/>
          <p:nvPr/>
        </p:nvCxnSpPr>
        <p:spPr>
          <a:xfrm>
            <a:off x="1114425" y="2977014"/>
            <a:ext cx="288036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14802" y="1066800"/>
            <a:ext cx="3457575"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63155" y="1583686"/>
            <a:ext cx="159424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14650" y="1583686"/>
            <a:ext cx="103941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85049" y="1659886"/>
            <a:ext cx="1594247" cy="0"/>
          </a:xfrm>
          <a:prstGeom prst="line">
            <a:avLst/>
          </a:prstGeom>
          <a:ln w="114300" cmpd="dbl">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636544" y="1659886"/>
            <a:ext cx="1039416" cy="0"/>
          </a:xfrm>
          <a:prstGeom prst="line">
            <a:avLst/>
          </a:prstGeom>
          <a:ln w="114300" cmpd="dbl">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35769" y="2960569"/>
            <a:ext cx="8374856" cy="573551"/>
            <a:chOff x="581025" y="2960564"/>
            <a:chExt cx="11166475" cy="573551"/>
          </a:xfrm>
        </p:grpSpPr>
        <p:cxnSp>
          <p:nvCxnSpPr>
            <p:cNvPr id="34" name="Straight Connector 33"/>
            <p:cNvCxnSpPr/>
            <p:nvPr/>
          </p:nvCxnSpPr>
          <p:spPr>
            <a:xfrm>
              <a:off x="5546725" y="2960564"/>
              <a:ext cx="6200775" cy="14352"/>
            </a:xfrm>
            <a:prstGeom prst="line">
              <a:avLst/>
            </a:prstGeom>
            <a:ln w="76200" cmpd="dbl">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81025" y="3534115"/>
              <a:ext cx="1463675" cy="0"/>
            </a:xfrm>
            <a:prstGeom prst="line">
              <a:avLst/>
            </a:prstGeom>
            <a:ln w="76200" cmpd="dbl">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flipV="1">
            <a:off x="1793084" y="3534115"/>
            <a:ext cx="1483519" cy="68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459064" y="3557741"/>
            <a:ext cx="1956792" cy="14352"/>
          </a:xfrm>
          <a:prstGeom prst="line">
            <a:avLst/>
          </a:prstGeom>
          <a:ln w="76200"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328613" y="2352015"/>
            <a:ext cx="8580834" cy="1200329"/>
          </a:xfrm>
          <a:prstGeom prst="rect">
            <a:avLst/>
          </a:prstGeom>
        </p:spPr>
        <p:txBody>
          <a:bodyPr wrap="square">
            <a:spAutoFit/>
          </a:bodyPr>
          <a:lstStyle/>
          <a:p>
            <a:pPr algn="just"/>
            <a:r>
              <a:rPr lang="en-US" altLang="en-US" sz="3600" b="1" dirty="0" err="1">
                <a:solidFill>
                  <a:schemeClr val="accent1">
                    <a:lumMod val="40000"/>
                    <a:lumOff val="60000"/>
                  </a:schemeClr>
                </a:solidFill>
                <a:latin typeface="Arial" panose="020B0604020202020204" pitchFamily="34" charset="0"/>
                <a:cs typeface="Arial" panose="020B0604020202020204" pitchFamily="34" charset="0"/>
              </a:rPr>
              <a:t>Rồi</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a:solidFill>
                  <a:schemeClr val="accent1">
                    <a:lumMod val="40000"/>
                    <a:lumOff val="60000"/>
                  </a:schemeClr>
                </a:solidFill>
                <a:latin typeface="Arial" panose="020B0604020202020204" pitchFamily="34" charset="0"/>
                <a:cs typeface="Arial" panose="020B0604020202020204" pitchFamily="34" charset="0"/>
              </a:rPr>
              <a:t>những</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a:solidFill>
                  <a:schemeClr val="accent1">
                    <a:lumMod val="40000"/>
                    <a:lumOff val="60000"/>
                  </a:schemeClr>
                </a:solidFill>
                <a:latin typeface="Arial" panose="020B0604020202020204" pitchFamily="34" charset="0"/>
                <a:cs typeface="Arial" panose="020B0604020202020204" pitchFamily="34" charset="0"/>
              </a:rPr>
              <a:t>người</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con </a:t>
            </a:r>
            <a:r>
              <a:rPr lang="en-US" altLang="en-US" sz="3600" b="1" dirty="0" err="1">
                <a:solidFill>
                  <a:schemeClr val="accent1">
                    <a:lumMod val="40000"/>
                    <a:lumOff val="60000"/>
                  </a:schemeClr>
                </a:solidFill>
                <a:latin typeface="Arial" panose="020B0604020202020204" pitchFamily="34" charset="0"/>
                <a:cs typeface="Arial" panose="020B0604020202020204" pitchFamily="34" charset="0"/>
              </a:rPr>
              <a:t>cũng</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a:solidFill>
                  <a:schemeClr val="accent1">
                    <a:lumMod val="40000"/>
                    <a:lumOff val="60000"/>
                  </a:schemeClr>
                </a:solidFill>
                <a:latin typeface="Arial" panose="020B0604020202020204" pitchFamily="34" charset="0"/>
                <a:cs typeface="Arial" panose="020B0604020202020204" pitchFamily="34" charset="0"/>
              </a:rPr>
              <a:t>lớn</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a:solidFill>
                  <a:schemeClr val="accent1">
                    <a:lumMod val="40000"/>
                    <a:lumOff val="60000"/>
                  </a:schemeClr>
                </a:solidFill>
                <a:latin typeface="Arial" panose="020B0604020202020204" pitchFamily="34" charset="0"/>
                <a:cs typeface="Arial" panose="020B0604020202020204" pitchFamily="34" charset="0"/>
              </a:rPr>
              <a:t>lên</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a:solidFill>
                  <a:schemeClr val="accent1">
                    <a:lumMod val="40000"/>
                    <a:lumOff val="60000"/>
                  </a:schemeClr>
                </a:solidFill>
                <a:latin typeface="Arial" panose="020B0604020202020204" pitchFamily="34" charset="0"/>
                <a:cs typeface="Arial" panose="020B0604020202020204" pitchFamily="34" charset="0"/>
              </a:rPr>
              <a:t>và</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a:solidFill>
                  <a:schemeClr val="accent1">
                    <a:lumMod val="40000"/>
                    <a:lumOff val="60000"/>
                  </a:schemeClr>
                </a:solidFill>
                <a:latin typeface="Arial" panose="020B0604020202020204" pitchFamily="34" charset="0"/>
                <a:cs typeface="Arial" panose="020B0604020202020204" pitchFamily="34" charset="0"/>
              </a:rPr>
              <a:t>lần</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a:solidFill>
                  <a:schemeClr val="accent1">
                    <a:lumMod val="40000"/>
                    <a:lumOff val="60000"/>
                  </a:schemeClr>
                </a:solidFill>
                <a:latin typeface="Arial" panose="020B0604020202020204" pitchFamily="34" charset="0"/>
                <a:cs typeface="Arial" panose="020B0604020202020204" pitchFamily="34" charset="0"/>
              </a:rPr>
              <a:t>lượt</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a:solidFill>
                  <a:schemeClr val="accent1">
                    <a:lumMod val="40000"/>
                    <a:lumOff val="60000"/>
                  </a:schemeClr>
                </a:solidFill>
                <a:latin typeface="Arial" panose="020B0604020202020204" pitchFamily="34" charset="0"/>
                <a:cs typeface="Arial" panose="020B0604020202020204" pitchFamily="34" charset="0"/>
              </a:rPr>
              <a:t>lên</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a:solidFill>
                  <a:schemeClr val="accent1">
                    <a:lumMod val="40000"/>
                    <a:lumOff val="60000"/>
                  </a:schemeClr>
                </a:solidFill>
                <a:latin typeface="Arial" panose="020B0604020202020204" pitchFamily="34" charset="0"/>
                <a:cs typeface="Arial" panose="020B0604020202020204" pitchFamily="34" charset="0"/>
              </a:rPr>
              <a:t>đường</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a:t>
            </a:r>
            <a:endParaRPr lang="en-US" sz="36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75" name="Rectangle 74"/>
          <p:cNvSpPr/>
          <p:nvPr/>
        </p:nvSpPr>
        <p:spPr>
          <a:xfrm>
            <a:off x="1741589" y="2938529"/>
            <a:ext cx="3859113" cy="1200329"/>
          </a:xfrm>
          <a:prstGeom prst="rect">
            <a:avLst/>
          </a:prstGeom>
        </p:spPr>
        <p:txBody>
          <a:bodyPr wrap="square">
            <a:spAutoFit/>
          </a:bodyPr>
          <a:lstStyle/>
          <a:p>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Căn</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nhà</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trống</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vắng</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a:t>
            </a:r>
            <a:endParaRPr lang="en-US" sz="3600" dirty="0">
              <a:solidFill>
                <a:schemeClr val="accent1">
                  <a:lumMod val="40000"/>
                  <a:lumOff val="60000"/>
                </a:schemeClr>
              </a:solidFill>
              <a:latin typeface="Arial" panose="020B0604020202020204" pitchFamily="34" charset="0"/>
              <a:cs typeface="Arial" panose="020B0604020202020204" pitchFamily="34" charset="0"/>
            </a:endParaRPr>
          </a:p>
        </p:txBody>
      </p:sp>
      <p:cxnSp>
        <p:nvCxnSpPr>
          <p:cNvPr id="76" name="Straight Connector 75"/>
          <p:cNvCxnSpPr/>
          <p:nvPr/>
        </p:nvCxnSpPr>
        <p:spPr>
          <a:xfrm flipV="1">
            <a:off x="4622009" y="4081667"/>
            <a:ext cx="1483519" cy="68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287989" y="4092593"/>
            <a:ext cx="2522636" cy="11217"/>
          </a:xfrm>
          <a:prstGeom prst="line">
            <a:avLst/>
          </a:prstGeom>
          <a:ln w="76200"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311349" y="3473960"/>
            <a:ext cx="8835628" cy="1200329"/>
          </a:xfrm>
          <a:prstGeom prst="rect">
            <a:avLst/>
          </a:prstGeom>
        </p:spPr>
        <p:txBody>
          <a:bodyPr wrap="square">
            <a:spAutoFit/>
          </a:bodyPr>
          <a:lstStyle/>
          <a:p>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Anh</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Khoa</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hồn</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nhiên</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xởi</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lởi</a:t>
            </a:r>
            <a:endParaRPr lang="en-US" sz="3600" dirty="0">
              <a:solidFill>
                <a:schemeClr val="accent1">
                  <a:lumMod val="40000"/>
                  <a:lumOff val="60000"/>
                </a:schemeClr>
              </a:solidFill>
              <a:latin typeface="Arial" panose="020B0604020202020204" pitchFamily="34" charset="0"/>
              <a:cs typeface="Arial" panose="020B0604020202020204" pitchFamily="34" charset="0"/>
            </a:endParaRPr>
          </a:p>
        </p:txBody>
      </p:sp>
      <p:cxnSp>
        <p:nvCxnSpPr>
          <p:cNvPr id="79" name="Straight Connector 78"/>
          <p:cNvCxnSpPr/>
          <p:nvPr/>
        </p:nvCxnSpPr>
        <p:spPr>
          <a:xfrm flipV="1">
            <a:off x="1036590" y="4657004"/>
            <a:ext cx="1483519" cy="68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702570" y="4680630"/>
            <a:ext cx="1956792" cy="14352"/>
          </a:xfrm>
          <a:prstGeom prst="line">
            <a:avLst/>
          </a:prstGeom>
          <a:ln w="76200"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1013670" y="4048718"/>
            <a:ext cx="4082207" cy="1200329"/>
          </a:xfrm>
          <a:prstGeom prst="rect">
            <a:avLst/>
          </a:prstGeom>
        </p:spPr>
        <p:txBody>
          <a:bodyPr wrap="square">
            <a:spAutoFit/>
          </a:bodyPr>
          <a:lstStyle/>
          <a:p>
            <a:pPr algn="just"/>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Anh</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Đức</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lầm</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lì</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ít</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nói</a:t>
            </a:r>
            <a:r>
              <a:rPr lang="en-US" altLang="en-US" sz="3600" b="1" dirty="0">
                <a:solidFill>
                  <a:schemeClr val="accent1">
                    <a:lumMod val="40000"/>
                    <a:lumOff val="60000"/>
                  </a:schemeClr>
                </a:solidFill>
                <a:latin typeface="Arial" panose="020B0604020202020204" pitchFamily="34" charset="0"/>
                <a:cs typeface="Arial" panose="020B0604020202020204" pitchFamily="34" charset="0"/>
              </a:rPr>
              <a:t>.</a:t>
            </a:r>
            <a:endParaRPr lang="en-US" sz="36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84" name="Rectangle 83"/>
          <p:cNvSpPr/>
          <p:nvPr/>
        </p:nvSpPr>
        <p:spPr>
          <a:xfrm>
            <a:off x="328614" y="4057244"/>
            <a:ext cx="8815388" cy="1200329"/>
          </a:xfrm>
          <a:prstGeom prst="rect">
            <a:avLst/>
          </a:prstGeom>
        </p:spPr>
        <p:txBody>
          <a:bodyPr wrap="square">
            <a:spAutoFit/>
          </a:bodyPr>
          <a:lstStyle/>
          <a:p>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Còn</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anh</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Tịnh</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thì</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đĩnh</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đạc</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chu</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 </a:t>
            </a:r>
            <a:r>
              <a:rPr lang="en-US" altLang="en-US" sz="3600" b="1" dirty="0" err="1" smtClean="0">
                <a:solidFill>
                  <a:schemeClr val="accent1">
                    <a:lumMod val="40000"/>
                    <a:lumOff val="60000"/>
                  </a:schemeClr>
                </a:solidFill>
                <a:latin typeface="Arial" panose="020B0604020202020204" pitchFamily="34" charset="0"/>
                <a:cs typeface="Arial" panose="020B0604020202020204" pitchFamily="34" charset="0"/>
              </a:rPr>
              <a:t>đáo</a:t>
            </a:r>
            <a:r>
              <a:rPr lang="en-US" altLang="en-US" sz="3600" b="1" dirty="0" smtClean="0">
                <a:solidFill>
                  <a:schemeClr val="accent1">
                    <a:lumMod val="40000"/>
                    <a:lumOff val="60000"/>
                  </a:schemeClr>
                </a:solidFill>
                <a:latin typeface="Arial" panose="020B0604020202020204" pitchFamily="34" charset="0"/>
                <a:cs typeface="Arial" panose="020B0604020202020204" pitchFamily="34" charset="0"/>
              </a:rPr>
              <a:t>.</a:t>
            </a:r>
            <a:endParaRPr lang="en-US" sz="3600" dirty="0">
              <a:solidFill>
                <a:schemeClr val="accent1">
                  <a:lumMod val="40000"/>
                  <a:lumOff val="60000"/>
                </a:schemeClr>
              </a:solidFill>
              <a:latin typeface="Arial" panose="020B0604020202020204" pitchFamily="34" charset="0"/>
              <a:cs typeface="Arial" panose="020B0604020202020204" pitchFamily="34" charset="0"/>
            </a:endParaRPr>
          </a:p>
        </p:txBody>
      </p:sp>
      <p:cxnSp>
        <p:nvCxnSpPr>
          <p:cNvPr id="82" name="Straight Connector 81"/>
          <p:cNvCxnSpPr/>
          <p:nvPr/>
        </p:nvCxnSpPr>
        <p:spPr>
          <a:xfrm flipV="1">
            <a:off x="5101830" y="4643572"/>
            <a:ext cx="2255677" cy="342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568955" y="4694982"/>
            <a:ext cx="1340494" cy="0"/>
          </a:xfrm>
          <a:prstGeom prst="line">
            <a:avLst/>
          </a:prstGeom>
          <a:ln w="76200" cmpd="dbl">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35769" y="5154728"/>
            <a:ext cx="2118836" cy="11108"/>
          </a:xfrm>
          <a:prstGeom prst="line">
            <a:avLst/>
          </a:prstGeom>
          <a:ln w="76200" cmpd="dbl">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2016" y="4614618"/>
            <a:ext cx="512861" cy="11217"/>
          </a:xfrm>
          <a:prstGeom prst="line">
            <a:avLst/>
          </a:prstGeom>
          <a:ln w="76200" cmpd="dbl">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889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arn(inVertical)">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barn(inVertical)">
                                      <p:cBhvr>
                                        <p:cTn id="20" dur="500"/>
                                        <p:tgtEl>
                                          <p:spTgt spid="57"/>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barn(inVertical)">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barn(inVertical)">
                                      <p:cBhvr>
                                        <p:cTn id="29" dur="500"/>
                                        <p:tgtEl>
                                          <p:spTgt spid="61"/>
                                        </p:tgtEl>
                                      </p:cBhvr>
                                    </p:animEffect>
                                  </p:childTnLst>
                                </p:cTn>
                              </p:par>
                            </p:childTnLst>
                          </p:cTn>
                        </p:par>
                        <p:par>
                          <p:cTn id="30" fill="hold">
                            <p:stCondLst>
                              <p:cond delay="500"/>
                            </p:stCondLst>
                            <p:childTnLst>
                              <p:par>
                                <p:cTn id="31" presetID="16" presetClass="entr" presetSubtype="21"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barn(inVertical)">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iterate type="lt">
                                    <p:tmPct val="10000"/>
                                  </p:iterate>
                                  <p:childTnLst>
                                    <p:set>
                                      <p:cBhvr>
                                        <p:cTn id="37" dur="1" fill="hold">
                                          <p:stCondLst>
                                            <p:cond delay="0"/>
                                          </p:stCondLst>
                                        </p:cTn>
                                        <p:tgtEl>
                                          <p:spTgt spid="74"/>
                                        </p:tgtEl>
                                        <p:attrNameLst>
                                          <p:attrName>style.visibility</p:attrName>
                                        </p:attrNameLst>
                                      </p:cBhvr>
                                      <p:to>
                                        <p:strVal val="visible"/>
                                      </p:to>
                                    </p:set>
                                    <p:animEffect transition="in" filter="wedge">
                                      <p:cBhvr>
                                        <p:cTn id="38" dur="100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iterate type="lt">
                                    <p:tmPct val="10000"/>
                                  </p:iterate>
                                  <p:childTnLst>
                                    <p:set>
                                      <p:cBhvr>
                                        <p:cTn id="42" dur="1" fill="hold">
                                          <p:stCondLst>
                                            <p:cond delay="0"/>
                                          </p:stCondLst>
                                        </p:cTn>
                                        <p:tgtEl>
                                          <p:spTgt spid="75"/>
                                        </p:tgtEl>
                                        <p:attrNameLst>
                                          <p:attrName>style.visibility</p:attrName>
                                        </p:attrNameLst>
                                      </p:cBhvr>
                                      <p:to>
                                        <p:strVal val="visible"/>
                                      </p:to>
                                    </p:set>
                                    <p:animEffect transition="in" filter="wedge">
                                      <p:cBhvr>
                                        <p:cTn id="43" dur="1000"/>
                                        <p:tgtEl>
                                          <p:spTgt spid="75"/>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iterate type="lt">
                                    <p:tmPct val="10000"/>
                                  </p:iterate>
                                  <p:childTnLst>
                                    <p:set>
                                      <p:cBhvr>
                                        <p:cTn id="47" dur="1" fill="hold">
                                          <p:stCondLst>
                                            <p:cond delay="0"/>
                                          </p:stCondLst>
                                        </p:cTn>
                                        <p:tgtEl>
                                          <p:spTgt spid="78"/>
                                        </p:tgtEl>
                                        <p:attrNameLst>
                                          <p:attrName>style.visibility</p:attrName>
                                        </p:attrNameLst>
                                      </p:cBhvr>
                                      <p:to>
                                        <p:strVal val="visible"/>
                                      </p:to>
                                    </p:set>
                                    <p:animEffect transition="in" filter="wedge">
                                      <p:cBhvr>
                                        <p:cTn id="48" dur="1000"/>
                                        <p:tgtEl>
                                          <p:spTgt spid="78"/>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grpId="0" nodeType="clickEffect">
                                  <p:stCondLst>
                                    <p:cond delay="0"/>
                                  </p:stCondLst>
                                  <p:iterate type="lt">
                                    <p:tmPct val="10000"/>
                                  </p:iterate>
                                  <p:childTnLst>
                                    <p:set>
                                      <p:cBhvr>
                                        <p:cTn id="52" dur="1" fill="hold">
                                          <p:stCondLst>
                                            <p:cond delay="0"/>
                                          </p:stCondLst>
                                        </p:cTn>
                                        <p:tgtEl>
                                          <p:spTgt spid="81"/>
                                        </p:tgtEl>
                                        <p:attrNameLst>
                                          <p:attrName>style.visibility</p:attrName>
                                        </p:attrNameLst>
                                      </p:cBhvr>
                                      <p:to>
                                        <p:strVal val="visible"/>
                                      </p:to>
                                    </p:set>
                                    <p:animEffect transition="in" filter="wedge">
                                      <p:cBhvr>
                                        <p:cTn id="53" dur="1000"/>
                                        <p:tgtEl>
                                          <p:spTgt spid="81"/>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grpId="0" nodeType="clickEffect">
                                  <p:stCondLst>
                                    <p:cond delay="0"/>
                                  </p:stCondLst>
                                  <p:iterate type="lt">
                                    <p:tmPct val="10000"/>
                                  </p:iterate>
                                  <p:childTnLst>
                                    <p:set>
                                      <p:cBhvr>
                                        <p:cTn id="57" dur="1" fill="hold">
                                          <p:stCondLst>
                                            <p:cond delay="0"/>
                                          </p:stCondLst>
                                        </p:cTn>
                                        <p:tgtEl>
                                          <p:spTgt spid="84"/>
                                        </p:tgtEl>
                                        <p:attrNameLst>
                                          <p:attrName>style.visibility</p:attrName>
                                        </p:attrNameLst>
                                      </p:cBhvr>
                                      <p:to>
                                        <p:strVal val="visible"/>
                                      </p:to>
                                    </p:set>
                                    <p:animEffect transition="in" filter="wedge">
                                      <p:cBhvr>
                                        <p:cTn id="58" dur="1000"/>
                                        <p:tgtEl>
                                          <p:spTgt spid="8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arn(inVertical)">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inVertical)">
                                      <p:cBhvr>
                                        <p:cTn id="68" dur="500"/>
                                        <p:tgtEl>
                                          <p:spTgt spid="6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barn(inVertical)">
                                      <p:cBhvr>
                                        <p:cTn id="73" dur="500"/>
                                        <p:tgtEl>
                                          <p:spTgt spid="6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barn(inVertical)">
                                      <p:cBhvr>
                                        <p:cTn id="78" dur="500"/>
                                        <p:tgtEl>
                                          <p:spTgt spid="69"/>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barn(inVertical)">
                                      <p:cBhvr>
                                        <p:cTn id="83" dur="500"/>
                                        <p:tgtEl>
                                          <p:spTgt spid="76"/>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barn(inVertical)">
                                      <p:cBhvr>
                                        <p:cTn id="88" dur="500"/>
                                        <p:tgtEl>
                                          <p:spTgt spid="77"/>
                                        </p:tgtEl>
                                      </p:cBhvr>
                                    </p:animEffect>
                                  </p:childTnLst>
                                </p:cTn>
                              </p:par>
                              <p:par>
                                <p:cTn id="89" presetID="16" presetClass="entr" presetSubtype="21" fill="hold" nodeType="with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barn(inVertical)">
                                      <p:cBhvr>
                                        <p:cTn id="91" dur="500"/>
                                        <p:tgtEl>
                                          <p:spTgt spid="90"/>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barn(inVertical)">
                                      <p:cBhvr>
                                        <p:cTn id="96" dur="500"/>
                                        <p:tgtEl>
                                          <p:spTgt spid="79"/>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barn(inVertical)">
                                      <p:cBhvr>
                                        <p:cTn id="101" dur="500"/>
                                        <p:tgtEl>
                                          <p:spTgt spid="80"/>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barn(inVertical)">
                                      <p:cBhvr>
                                        <p:cTn id="106" dur="500"/>
                                        <p:tgtEl>
                                          <p:spTgt spid="82"/>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barn(inVertical)">
                                      <p:cBhvr>
                                        <p:cTn id="111" dur="500"/>
                                        <p:tgtEl>
                                          <p:spTgt spid="83"/>
                                        </p:tgtEl>
                                      </p:cBhvr>
                                    </p:animEffect>
                                  </p:childTnLst>
                                </p:cTn>
                              </p:par>
                              <p:par>
                                <p:cTn id="112" presetID="16" presetClass="entr" presetSubtype="21" fill="hold" nodeType="with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barn(inVertical)">
                                      <p:cBhvr>
                                        <p:cTn id="11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74" grpId="0"/>
      <p:bldP spid="75" grpId="0"/>
      <p:bldP spid="78" grpId="0"/>
      <p:bldP spid="81"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07;p26">
            <a:extLst>
              <a:ext uri="{FF2B5EF4-FFF2-40B4-BE49-F238E27FC236}">
                <a16:creationId xmlns:a16="http://schemas.microsoft.com/office/drawing/2014/main" xmlns="" id="{4B6E5E6C-EB45-426C-9CAA-08906B0FE605}"/>
              </a:ext>
            </a:extLst>
          </p:cNvPr>
          <p:cNvSpPr txBox="1"/>
          <p:nvPr/>
        </p:nvSpPr>
        <p:spPr>
          <a:xfrm>
            <a:off x="6670444" y="1877077"/>
            <a:ext cx="1202574" cy="3591752"/>
          </a:xfrm>
          <a:prstGeom prst="rect">
            <a:avLst/>
          </a:prstGeom>
          <a:solidFill>
            <a:srgbClr val="FFB16A"/>
          </a:solidFill>
          <a:ln w="28575">
            <a:solidFill>
              <a:schemeClr val="tx1"/>
            </a:solidFill>
          </a:ln>
        </p:spPr>
        <p:txBody>
          <a:bodyPr spcFirstLastPara="1" wrap="square" lIns="0" tIns="121900" rIns="0" bIns="121900" anchor="ctr" anchorCtr="0">
            <a:no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smtClean="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rPr>
              <a:t>LUYỆN</a:t>
            </a:r>
            <a:r>
              <a:rPr kumimoji="0" lang="en-US" sz="3200" b="0" i="0" u="none" strike="noStrike" kern="0" cap="none" spc="0" normalizeH="0" noProof="0" dirty="0" smtClean="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rPr>
              <a:t> TẬP</a:t>
            </a:r>
            <a:endParaRPr kumimoji="0" lang="en-US" sz="3200" b="0" i="0" u="none" strike="noStrike" kern="0" cap="none" spc="0" normalizeH="0" baseline="0" noProof="0" dirty="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endParaRPr>
          </a:p>
        </p:txBody>
      </p:sp>
      <p:sp>
        <p:nvSpPr>
          <p:cNvPr id="17" name="Google Shape;505;p26">
            <a:extLst>
              <a:ext uri="{FF2B5EF4-FFF2-40B4-BE49-F238E27FC236}">
                <a16:creationId xmlns:a16="http://schemas.microsoft.com/office/drawing/2014/main" xmlns="" id="{C6B7010C-0554-4D8D-98FD-A5359F5BC6C5}"/>
              </a:ext>
            </a:extLst>
          </p:cNvPr>
          <p:cNvSpPr txBox="1"/>
          <p:nvPr/>
        </p:nvSpPr>
        <p:spPr>
          <a:xfrm>
            <a:off x="4777257" y="1825393"/>
            <a:ext cx="1202586" cy="3643441"/>
          </a:xfrm>
          <a:prstGeom prst="rect">
            <a:avLst/>
          </a:prstGeom>
          <a:solidFill>
            <a:srgbClr val="939B61"/>
          </a:solidFill>
          <a:ln w="28575">
            <a:solidFill>
              <a:schemeClr val="tx1"/>
            </a:solidFill>
          </a:ln>
        </p:spPr>
        <p:txBody>
          <a:bodyPr spcFirstLastPara="1" wrap="square" lIns="0" tIns="121900" rIns="0" bIns="121900" anchor="ctr" anchorCtr="0">
            <a:no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lang="en-US" sz="3200" kern="0" dirty="0" smtClean="0">
                <a:solidFill>
                  <a:srgbClr val="000000"/>
                </a:solidFill>
                <a:latin typeface="UVN Saigon" panose="00000400000000000000" pitchFamily="2" charset="0"/>
                <a:ea typeface="字魂70号-灵悦黑体" panose="00000500000000000000" pitchFamily="2" charset="-122"/>
                <a:cs typeface="Roboto"/>
                <a:sym typeface="字魂70号-灵悦黑体" panose="00000500000000000000" pitchFamily="2" charset="-122"/>
              </a:rPr>
              <a:t>NHẬN XÉT</a:t>
            </a:r>
            <a:endParaRPr kumimoji="0" lang="en-US" sz="3200" b="0" i="0" u="none" strike="noStrike" kern="0" cap="none" spc="0" normalizeH="0" baseline="0" noProof="0" dirty="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endParaRPr>
          </a:p>
        </p:txBody>
      </p:sp>
      <p:sp>
        <p:nvSpPr>
          <p:cNvPr id="16" name="Google Shape;503;p26">
            <a:extLst>
              <a:ext uri="{FF2B5EF4-FFF2-40B4-BE49-F238E27FC236}">
                <a16:creationId xmlns:a16="http://schemas.microsoft.com/office/drawing/2014/main" xmlns="" id="{1C7FB72D-4C1A-4A56-AB3F-A4DB081F599E}"/>
              </a:ext>
            </a:extLst>
          </p:cNvPr>
          <p:cNvSpPr txBox="1"/>
          <p:nvPr/>
        </p:nvSpPr>
        <p:spPr>
          <a:xfrm>
            <a:off x="2872207" y="1830280"/>
            <a:ext cx="1222016" cy="3638550"/>
          </a:xfrm>
          <a:prstGeom prst="rect">
            <a:avLst/>
          </a:prstGeom>
          <a:solidFill>
            <a:srgbClr val="FF7A53"/>
          </a:solidFill>
          <a:ln w="38100">
            <a:solidFill>
              <a:schemeClr val="tx1"/>
            </a:solidFill>
          </a:ln>
        </p:spPr>
        <p:txBody>
          <a:bodyPr spcFirstLastPara="1" wrap="square" lIns="0" tIns="121900" rIns="0" bIns="121900" anchor="ctr" anchorCtr="0">
            <a:no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smtClean="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rPr>
              <a:t>KHỞI</a:t>
            </a:r>
            <a:r>
              <a:rPr kumimoji="0" lang="en-US" sz="3200" b="0" i="0" u="none" strike="noStrike" kern="0" cap="none" spc="0" normalizeH="0" noProof="0" dirty="0" smtClean="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rPr>
              <a:t> ĐỘNG</a:t>
            </a:r>
            <a:endParaRPr kumimoji="0" lang="en-US" sz="3200" b="0" i="0" u="none" strike="noStrike" kern="0" cap="none" spc="0" normalizeH="0" baseline="0" noProof="0" dirty="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endParaRPr>
          </a:p>
        </p:txBody>
      </p:sp>
      <p:sp>
        <p:nvSpPr>
          <p:cNvPr id="3" name="TextBox 2"/>
          <p:cNvSpPr txBox="1"/>
          <p:nvPr/>
        </p:nvSpPr>
        <p:spPr>
          <a:xfrm>
            <a:off x="628652" y="547360"/>
            <a:ext cx="1762125" cy="2145268"/>
          </a:xfrm>
          <a:prstGeom prst="roundRect">
            <a:avLst/>
          </a:prstGeom>
          <a:solidFill>
            <a:schemeClr val="accent1">
              <a:lumMod val="40000"/>
              <a:lumOff val="60000"/>
            </a:schemeClr>
          </a:solidFill>
          <a:ln>
            <a:noFill/>
          </a:ln>
        </p:spPr>
        <p:txBody>
          <a:bodyPr wrap="square" rtlCol="0">
            <a:spAutoFit/>
          </a:bodyPr>
          <a:lstStyle/>
          <a:p>
            <a:pPr algn="ctr"/>
            <a:r>
              <a:rPr lang="en-US" sz="4000" b="1" dirty="0" err="1" smtClean="0">
                <a:solidFill>
                  <a:schemeClr val="tx1">
                    <a:lumMod val="85000"/>
                    <a:lumOff val="15000"/>
                  </a:schemeClr>
                </a:solidFill>
                <a:latin typeface="SVN-Yahoo" panose="02040603050506020204" pitchFamily="18" charset="0"/>
              </a:rPr>
              <a:t>Các</a:t>
            </a:r>
            <a:endParaRPr lang="en-US" sz="4000" b="1" dirty="0" smtClean="0">
              <a:solidFill>
                <a:schemeClr val="tx1">
                  <a:lumMod val="85000"/>
                  <a:lumOff val="15000"/>
                </a:schemeClr>
              </a:solidFill>
              <a:latin typeface="SVN-Yahoo" panose="02040603050506020204" pitchFamily="18" charset="0"/>
            </a:endParaRPr>
          </a:p>
          <a:p>
            <a:pPr algn="ctr"/>
            <a:r>
              <a:rPr lang="en-US" sz="4000" b="1" dirty="0" err="1" smtClean="0">
                <a:solidFill>
                  <a:schemeClr val="tx1">
                    <a:lumMod val="85000"/>
                    <a:lumOff val="15000"/>
                  </a:schemeClr>
                </a:solidFill>
                <a:latin typeface="SVN-Yahoo" panose="02040603050506020204" pitchFamily="18" charset="0"/>
              </a:rPr>
              <a:t>Hoạt</a:t>
            </a:r>
            <a:r>
              <a:rPr lang="en-US" sz="4000" b="1" dirty="0" smtClean="0">
                <a:solidFill>
                  <a:schemeClr val="tx1">
                    <a:lumMod val="85000"/>
                    <a:lumOff val="15000"/>
                  </a:schemeClr>
                </a:solidFill>
                <a:latin typeface="SVN-Yahoo" panose="02040603050506020204" pitchFamily="18" charset="0"/>
              </a:rPr>
              <a:t> </a:t>
            </a:r>
            <a:r>
              <a:rPr lang="en-US" sz="4000" b="1" dirty="0" err="1" smtClean="0">
                <a:solidFill>
                  <a:schemeClr val="tx1">
                    <a:lumMod val="85000"/>
                    <a:lumOff val="15000"/>
                  </a:schemeClr>
                </a:solidFill>
                <a:latin typeface="SVN-Yahoo" panose="02040603050506020204" pitchFamily="18" charset="0"/>
              </a:rPr>
              <a:t>động</a:t>
            </a:r>
            <a:endParaRPr lang="en-US" sz="4000" b="1" dirty="0">
              <a:solidFill>
                <a:schemeClr val="tx1">
                  <a:lumMod val="85000"/>
                  <a:lumOff val="15000"/>
                </a:schemeClr>
              </a:solidFill>
              <a:latin typeface="SVN-Yahoo" panose="02040603050506020204" pitchFamily="18" charset="0"/>
            </a:endParaRP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182" b="98182" l="9856" r="89856">
                        <a14:foregroundMark x1="29952" y1="92879" x2="29952" y2="92879"/>
                        <a14:foregroundMark x1="76545" y1="92477" x2="76545" y2="92477"/>
                        <a14:foregroundMark x1="27575" y1="90672" x2="27575" y2="90672"/>
                        <a14:foregroundMark x1="36767" y1="91274" x2="36767" y2="91274"/>
                      </a14:backgroundRemoval>
                    </a14:imgEffect>
                  </a14:imgLayer>
                </a14:imgProps>
              </a:ext>
              <a:ext uri="{28A0092B-C50C-407E-A947-70E740481C1C}">
                <a14:useLocalDpi xmlns:a14="http://schemas.microsoft.com/office/drawing/2010/main" val="0"/>
              </a:ext>
            </a:extLst>
          </a:blip>
          <a:stretch>
            <a:fillRect/>
          </a:stretch>
        </p:blipFill>
        <p:spPr>
          <a:xfrm>
            <a:off x="-171450" y="2884165"/>
            <a:ext cx="1967528" cy="4143829"/>
          </a:xfrm>
          <a:prstGeom prst="rect">
            <a:avLst/>
          </a:prstGeom>
        </p:spPr>
      </p:pic>
      <p:grpSp>
        <p:nvGrpSpPr>
          <p:cNvPr id="22" name="Group 21"/>
          <p:cNvGrpSpPr/>
          <p:nvPr/>
        </p:nvGrpSpPr>
        <p:grpSpPr>
          <a:xfrm>
            <a:off x="2872205" y="1285414"/>
            <a:ext cx="1258491" cy="1193237"/>
            <a:chOff x="3780973" y="1384423"/>
            <a:chExt cx="1677988" cy="1193237"/>
          </a:xfrm>
        </p:grpSpPr>
        <p:sp>
          <p:nvSpPr>
            <p:cNvPr id="15" name="Google Shape;501;p26">
              <a:extLst>
                <a:ext uri="{FF2B5EF4-FFF2-40B4-BE49-F238E27FC236}">
                  <a16:creationId xmlns:a16="http://schemas.microsoft.com/office/drawing/2014/main" xmlns="" id="{6E5679EB-E8FC-4EA5-8A0B-ED05DD7338DD}"/>
                </a:ext>
              </a:extLst>
            </p:cNvPr>
            <p:cNvSpPr/>
            <p:nvPr/>
          </p:nvSpPr>
          <p:spPr>
            <a:xfrm>
              <a:off x="3780973" y="1384423"/>
              <a:ext cx="1677988" cy="1193237"/>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grpSp>
          <p:nvGrpSpPr>
            <p:cNvPr id="4" name="Group 3"/>
            <p:cNvGrpSpPr/>
            <p:nvPr/>
          </p:nvGrpSpPr>
          <p:grpSpPr>
            <a:xfrm>
              <a:off x="3833383" y="1483433"/>
              <a:ext cx="1587032" cy="908525"/>
              <a:chOff x="3584492" y="2150668"/>
              <a:chExt cx="1587032" cy="908525"/>
            </a:xfrm>
          </p:grpSpPr>
          <p:sp>
            <p:nvSpPr>
              <p:cNvPr id="14" name="Google Shape;496;p26">
                <a:extLst>
                  <a:ext uri="{FF2B5EF4-FFF2-40B4-BE49-F238E27FC236}">
                    <a16:creationId xmlns:a16="http://schemas.microsoft.com/office/drawing/2014/main" xmlns="" id="{26BAC310-E115-4B9A-9177-582C7D485F55}"/>
                  </a:ext>
                </a:extLst>
              </p:cNvPr>
              <p:cNvSpPr/>
              <p:nvPr/>
            </p:nvSpPr>
            <p:spPr>
              <a:xfrm>
                <a:off x="3584492" y="2150668"/>
                <a:ext cx="1587032" cy="908525"/>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rgbClr val="FF7A5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70号-灵悦黑体" panose="00000500000000000000" pitchFamily="2" charset="-122"/>
                  <a:ea typeface="字魂70号-灵悦黑体" panose="00000500000000000000" pitchFamily="2" charset="-122"/>
                  <a:cs typeface="+mn-cs"/>
                  <a:sym typeface="字魂70号-灵悦黑体" panose="00000500000000000000" pitchFamily="2" charset="-122"/>
                </a:endParaRPr>
              </a:p>
            </p:txBody>
          </p:sp>
          <p:sp>
            <p:nvSpPr>
              <p:cNvPr id="19" name="Google Shape;511;p26">
                <a:extLst>
                  <a:ext uri="{FF2B5EF4-FFF2-40B4-BE49-F238E27FC236}">
                    <a16:creationId xmlns:a16="http://schemas.microsoft.com/office/drawing/2014/main" xmlns="" id="{9B10877D-790D-47AA-9266-BCD112F8A740}"/>
                  </a:ext>
                </a:extLst>
              </p:cNvPr>
              <p:cNvSpPr txBox="1"/>
              <p:nvPr/>
            </p:nvSpPr>
            <p:spPr>
              <a:xfrm>
                <a:off x="4029958" y="2245445"/>
                <a:ext cx="861600" cy="6044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2667" b="1" i="0" u="none" strike="noStrike" kern="0" cap="none" spc="0" normalizeH="0" baseline="0" noProof="0" dirty="0">
                    <a:ln>
                      <a:noFill/>
                    </a:ln>
                    <a:solidFill>
                      <a:srgbClr val="000000"/>
                    </a:solidFill>
                    <a:effectLst/>
                    <a:uLnTx/>
                    <a:uFillTx/>
                    <a:latin typeface="字魂70号-灵悦黑体" panose="00000500000000000000" pitchFamily="2" charset="-122"/>
                    <a:ea typeface="字魂70号-灵悦黑体" panose="00000500000000000000" pitchFamily="2" charset="-122"/>
                    <a:cs typeface="Fira Sans Extra Condensed"/>
                    <a:sym typeface="字魂70号-灵悦黑体" panose="00000500000000000000" pitchFamily="2" charset="-122"/>
                  </a:rPr>
                  <a:t>01</a:t>
                </a:r>
                <a:endParaRPr kumimoji="0" sz="2667" b="1" i="0" u="none" strike="noStrike" kern="0" cap="none" spc="0" normalizeH="0" baseline="0" noProof="0" dirty="0">
                  <a:ln>
                    <a:noFill/>
                  </a:ln>
                  <a:solidFill>
                    <a:srgbClr val="000000"/>
                  </a:solidFill>
                  <a:effectLst/>
                  <a:uLnTx/>
                  <a:uFillTx/>
                  <a:latin typeface="字魂70号-灵悦黑体" panose="00000500000000000000" pitchFamily="2" charset="-122"/>
                  <a:ea typeface="字魂70号-灵悦黑体" panose="00000500000000000000" pitchFamily="2" charset="-122"/>
                  <a:cs typeface="Fira Sans Extra Condensed"/>
                  <a:sym typeface="字魂70号-灵悦黑体" panose="00000500000000000000" pitchFamily="2" charset="-122"/>
                </a:endParaRPr>
              </a:p>
            </p:txBody>
          </p:sp>
        </p:grpSp>
      </p:grpSp>
      <p:grpSp>
        <p:nvGrpSpPr>
          <p:cNvPr id="23" name="Group 22"/>
          <p:cNvGrpSpPr/>
          <p:nvPr/>
        </p:nvGrpSpPr>
        <p:grpSpPr>
          <a:xfrm>
            <a:off x="4728917" y="1375092"/>
            <a:ext cx="1258491" cy="1202571"/>
            <a:chOff x="6305222" y="1375089"/>
            <a:chExt cx="1677988" cy="1202571"/>
          </a:xfrm>
        </p:grpSpPr>
        <p:sp>
          <p:nvSpPr>
            <p:cNvPr id="8" name="Google Shape;489;p26">
              <a:extLst>
                <a:ext uri="{FF2B5EF4-FFF2-40B4-BE49-F238E27FC236}">
                  <a16:creationId xmlns:a16="http://schemas.microsoft.com/office/drawing/2014/main" xmlns="" id="{A90059D7-935C-4F99-967A-34E6CFD3D6AB}"/>
                </a:ext>
              </a:extLst>
            </p:cNvPr>
            <p:cNvSpPr/>
            <p:nvPr/>
          </p:nvSpPr>
          <p:spPr>
            <a:xfrm>
              <a:off x="6315309" y="1375089"/>
              <a:ext cx="1619267" cy="1085833"/>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rgbClr val="939B6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70号-灵悦黑体" panose="00000500000000000000" pitchFamily="2" charset="-122"/>
                <a:ea typeface="字魂70号-灵悦黑体" panose="00000500000000000000" pitchFamily="2" charset="-122"/>
                <a:cs typeface="+mn-cs"/>
                <a:sym typeface="字魂70号-灵悦黑体" panose="00000500000000000000" pitchFamily="2" charset="-122"/>
              </a:endParaRPr>
            </a:p>
          </p:txBody>
        </p:sp>
        <p:sp>
          <p:nvSpPr>
            <p:cNvPr id="9" name="Google Shape;490;p26">
              <a:extLst>
                <a:ext uri="{FF2B5EF4-FFF2-40B4-BE49-F238E27FC236}">
                  <a16:creationId xmlns:a16="http://schemas.microsoft.com/office/drawing/2014/main" xmlns="" id="{025E7FCB-BF92-4A62-99E0-79B807260971}"/>
                </a:ext>
              </a:extLst>
            </p:cNvPr>
            <p:cNvSpPr/>
            <p:nvPr/>
          </p:nvSpPr>
          <p:spPr>
            <a:xfrm>
              <a:off x="6305222" y="1384423"/>
              <a:ext cx="1677988" cy="1193237"/>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20" name="Google Shape;512;p26">
              <a:extLst>
                <a:ext uri="{FF2B5EF4-FFF2-40B4-BE49-F238E27FC236}">
                  <a16:creationId xmlns:a16="http://schemas.microsoft.com/office/drawing/2014/main" xmlns="" id="{5F5E0D72-205D-4915-B8BB-3B600AD91EC9}"/>
                </a:ext>
              </a:extLst>
            </p:cNvPr>
            <p:cNvSpPr txBox="1"/>
            <p:nvPr/>
          </p:nvSpPr>
          <p:spPr>
            <a:xfrm>
              <a:off x="6778569" y="1618989"/>
              <a:ext cx="861600" cy="6044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2667" b="1" i="0" u="none" strike="noStrike" kern="0" cap="none" spc="0" normalizeH="0" baseline="0" noProof="0" dirty="0">
                  <a:ln>
                    <a:noFill/>
                  </a:ln>
                  <a:solidFill>
                    <a:srgbClr val="000000"/>
                  </a:solidFill>
                  <a:effectLst/>
                  <a:uLnTx/>
                  <a:uFillTx/>
                  <a:latin typeface="字魂70号-灵悦黑体" panose="00000500000000000000" pitchFamily="2" charset="-122"/>
                  <a:ea typeface="字魂70号-灵悦黑体" panose="00000500000000000000" pitchFamily="2" charset="-122"/>
                  <a:cs typeface="Fira Sans Extra Condensed"/>
                  <a:sym typeface="字魂70号-灵悦黑体" panose="00000500000000000000" pitchFamily="2" charset="-122"/>
                </a:rPr>
                <a:t>02</a:t>
              </a:r>
              <a:endParaRPr kumimoji="0" sz="2667" b="1" i="0" u="none" strike="noStrike" kern="0" cap="none" spc="0" normalizeH="0" baseline="0" noProof="0" dirty="0">
                <a:ln>
                  <a:noFill/>
                </a:ln>
                <a:solidFill>
                  <a:srgbClr val="000000"/>
                </a:solidFill>
                <a:effectLst/>
                <a:uLnTx/>
                <a:uFillTx/>
                <a:latin typeface="字魂70号-灵悦黑体" panose="00000500000000000000" pitchFamily="2" charset="-122"/>
                <a:ea typeface="字魂70号-灵悦黑体" panose="00000500000000000000" pitchFamily="2" charset="-122"/>
                <a:cs typeface="Fira Sans Extra Condensed"/>
                <a:sym typeface="字魂70号-灵悦黑体" panose="00000500000000000000" pitchFamily="2" charset="-122"/>
              </a:endParaRPr>
            </a:p>
          </p:txBody>
        </p:sp>
      </p:grpSp>
      <p:grpSp>
        <p:nvGrpSpPr>
          <p:cNvPr id="2" name="Group 1"/>
          <p:cNvGrpSpPr/>
          <p:nvPr/>
        </p:nvGrpSpPr>
        <p:grpSpPr>
          <a:xfrm>
            <a:off x="6678008" y="1331438"/>
            <a:ext cx="1258491" cy="1193237"/>
            <a:chOff x="8829456" y="1384423"/>
            <a:chExt cx="1677988" cy="1193237"/>
          </a:xfrm>
        </p:grpSpPr>
        <p:sp>
          <p:nvSpPr>
            <p:cNvPr id="11" name="Google Shape;491;p26">
              <a:extLst>
                <a:ext uri="{FF2B5EF4-FFF2-40B4-BE49-F238E27FC236}">
                  <a16:creationId xmlns:a16="http://schemas.microsoft.com/office/drawing/2014/main" xmlns="" id="{1D2869BE-638D-424D-8E46-C3CCC1338D31}"/>
                </a:ext>
              </a:extLst>
            </p:cNvPr>
            <p:cNvSpPr/>
            <p:nvPr/>
          </p:nvSpPr>
          <p:spPr>
            <a:xfrm>
              <a:off x="8829456" y="1387149"/>
              <a:ext cx="1619267" cy="1085833"/>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rgbClr val="FFB16A"/>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70号-灵悦黑体" panose="00000500000000000000" pitchFamily="2" charset="-122"/>
                <a:ea typeface="字魂70号-灵悦黑体" panose="00000500000000000000" pitchFamily="2" charset="-122"/>
                <a:cs typeface="+mn-cs"/>
                <a:sym typeface="字魂70号-灵悦黑体" panose="00000500000000000000" pitchFamily="2" charset="-122"/>
              </a:endParaRPr>
            </a:p>
          </p:txBody>
        </p:sp>
        <p:sp>
          <p:nvSpPr>
            <p:cNvPr id="12" name="Google Shape;492;p26">
              <a:extLst>
                <a:ext uri="{FF2B5EF4-FFF2-40B4-BE49-F238E27FC236}">
                  <a16:creationId xmlns:a16="http://schemas.microsoft.com/office/drawing/2014/main" xmlns="" id="{B8A5F505-30D9-4626-AE65-33FC69638130}"/>
                </a:ext>
              </a:extLst>
            </p:cNvPr>
            <p:cNvSpPr/>
            <p:nvPr/>
          </p:nvSpPr>
          <p:spPr>
            <a:xfrm>
              <a:off x="8829456" y="1384423"/>
              <a:ext cx="1677988" cy="1193237"/>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21" name="Google Shape;513;p26">
              <a:extLst>
                <a:ext uri="{FF2B5EF4-FFF2-40B4-BE49-F238E27FC236}">
                  <a16:creationId xmlns:a16="http://schemas.microsoft.com/office/drawing/2014/main" xmlns="" id="{F79CB0B3-C9A7-4ECC-9072-2FC4E8C760BB}"/>
                </a:ext>
              </a:extLst>
            </p:cNvPr>
            <p:cNvSpPr txBox="1"/>
            <p:nvPr/>
          </p:nvSpPr>
          <p:spPr>
            <a:xfrm>
              <a:off x="9208289" y="1627865"/>
              <a:ext cx="861600" cy="6044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2667" b="1" i="0" u="none" strike="noStrike" kern="0" cap="none" spc="0" normalizeH="0" baseline="0" noProof="0" dirty="0">
                  <a:ln>
                    <a:noFill/>
                  </a:ln>
                  <a:solidFill>
                    <a:srgbClr val="000000"/>
                  </a:solidFill>
                  <a:effectLst/>
                  <a:uLnTx/>
                  <a:uFillTx/>
                  <a:latin typeface="字魂70号-灵悦黑体" panose="00000500000000000000" pitchFamily="2" charset="-122"/>
                  <a:ea typeface="字魂70号-灵悦黑体" panose="00000500000000000000" pitchFamily="2" charset="-122"/>
                  <a:cs typeface="Fira Sans Extra Condensed"/>
                  <a:sym typeface="字魂70号-灵悦黑体" panose="00000500000000000000" pitchFamily="2" charset="-122"/>
                </a:rPr>
                <a:t>03</a:t>
              </a:r>
              <a:endParaRPr kumimoji="0" sz="2667" b="1" i="0" u="none" strike="noStrike" kern="0" cap="none" spc="0" normalizeH="0" baseline="0" noProof="0" dirty="0">
                <a:ln>
                  <a:noFill/>
                </a:ln>
                <a:solidFill>
                  <a:srgbClr val="000000"/>
                </a:solidFill>
                <a:effectLst/>
                <a:uLnTx/>
                <a:uFillTx/>
                <a:latin typeface="字魂70号-灵悦黑体" panose="00000500000000000000" pitchFamily="2" charset="-122"/>
                <a:ea typeface="字魂70号-灵悦黑体" panose="00000500000000000000" pitchFamily="2" charset="-122"/>
                <a:cs typeface="Fira Sans Extra Condensed"/>
                <a:sym typeface="字魂70号-灵悦黑体" panose="00000500000000000000" pitchFamily="2" charset="-122"/>
              </a:endParaRPr>
            </a:p>
          </p:txBody>
        </p:sp>
      </p:grpSp>
    </p:spTree>
    <p:extLst>
      <p:ext uri="{BB962C8B-B14F-4D97-AF65-F5344CB8AC3E}">
        <p14:creationId xmlns:p14="http://schemas.microsoft.com/office/powerpoint/2010/main" val="192445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
            <a:extLst>
              <a:ext uri="{FF2B5EF4-FFF2-40B4-BE49-F238E27FC236}">
                <a16:creationId xmlns:a16="http://schemas.microsoft.com/office/drawing/2014/main" xmlns="" id="{CBABE451-5B20-43A7-99D6-E821F73F058B}"/>
              </a:ext>
            </a:extLst>
          </p:cNvPr>
          <p:cNvSpPr/>
          <p:nvPr/>
        </p:nvSpPr>
        <p:spPr>
          <a:xfrm>
            <a:off x="342900" y="401320"/>
            <a:ext cx="8458200" cy="6055360"/>
          </a:xfrm>
          <a:prstGeom prst="roundRect">
            <a:avLst>
              <a:gd name="adj" fmla="val 9284"/>
            </a:avLst>
          </a:prstGeom>
          <a:solidFill>
            <a:schemeClr val="bg1">
              <a:alpha val="84000"/>
            </a:schemeClr>
          </a:solidFill>
          <a:ln w="38100">
            <a:solidFill>
              <a:srgbClr val="BA5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3" name="TextBox 41"/>
          <p:cNvSpPr txBox="1">
            <a:spLocks noChangeArrowheads="1"/>
          </p:cNvSpPr>
          <p:nvPr/>
        </p:nvSpPr>
        <p:spPr bwMode="auto">
          <a:xfrm>
            <a:off x="593732" y="647413"/>
            <a:ext cx="79343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dirty="0" err="1" smtClean="0">
                <a:solidFill>
                  <a:schemeClr val="accent2">
                    <a:lumMod val="75000"/>
                  </a:schemeClr>
                </a:solidFill>
              </a:rPr>
              <a:t>Bài</a:t>
            </a:r>
            <a:r>
              <a:rPr lang="en-US" altLang="en-US" sz="4000" b="1" dirty="0" smtClean="0">
                <a:solidFill>
                  <a:schemeClr val="accent2">
                    <a:lumMod val="75000"/>
                  </a:schemeClr>
                </a:solidFill>
              </a:rPr>
              <a:t> </a:t>
            </a:r>
            <a:r>
              <a:rPr lang="en-US" altLang="en-US" sz="4000" b="1" dirty="0">
                <a:solidFill>
                  <a:schemeClr val="accent2">
                    <a:lumMod val="75000"/>
                  </a:schemeClr>
                </a:solidFill>
              </a:rPr>
              <a:t>2: </a:t>
            </a:r>
            <a:r>
              <a:rPr lang="en-US" altLang="en-US" b="1" dirty="0" err="1">
                <a:solidFill>
                  <a:schemeClr val="accent1">
                    <a:lumMod val="50000"/>
                  </a:schemeClr>
                </a:solidFill>
              </a:rPr>
              <a:t>Kể</a:t>
            </a:r>
            <a:r>
              <a:rPr lang="en-US" altLang="en-US" b="1" dirty="0">
                <a:solidFill>
                  <a:schemeClr val="accent1">
                    <a:lumMod val="50000"/>
                  </a:schemeClr>
                </a:solidFill>
              </a:rPr>
              <a:t> </a:t>
            </a:r>
            <a:r>
              <a:rPr lang="en-US" altLang="en-US" b="1" dirty="0" err="1">
                <a:solidFill>
                  <a:schemeClr val="accent1">
                    <a:lumMod val="50000"/>
                  </a:schemeClr>
                </a:solidFill>
              </a:rPr>
              <a:t>về</a:t>
            </a:r>
            <a:r>
              <a:rPr lang="en-US" altLang="en-US" b="1" dirty="0">
                <a:solidFill>
                  <a:schemeClr val="accent1">
                    <a:lumMod val="50000"/>
                  </a:schemeClr>
                </a:solidFill>
              </a:rPr>
              <a:t> </a:t>
            </a:r>
            <a:r>
              <a:rPr lang="en-US" altLang="en-US" b="1" dirty="0" err="1">
                <a:solidFill>
                  <a:schemeClr val="accent1">
                    <a:lumMod val="50000"/>
                  </a:schemeClr>
                </a:solidFill>
              </a:rPr>
              <a:t>các</a:t>
            </a:r>
            <a:r>
              <a:rPr lang="en-US" altLang="en-US" b="1" dirty="0">
                <a:solidFill>
                  <a:schemeClr val="accent1">
                    <a:lumMod val="50000"/>
                  </a:schemeClr>
                </a:solidFill>
              </a:rPr>
              <a:t> </a:t>
            </a:r>
            <a:r>
              <a:rPr lang="en-US" altLang="en-US" b="1" dirty="0" err="1">
                <a:solidFill>
                  <a:schemeClr val="accent1">
                    <a:lumMod val="50000"/>
                  </a:schemeClr>
                </a:solidFill>
              </a:rPr>
              <a:t>bạn</a:t>
            </a:r>
            <a:r>
              <a:rPr lang="en-US" altLang="en-US" b="1" dirty="0">
                <a:solidFill>
                  <a:schemeClr val="accent1">
                    <a:lumMod val="50000"/>
                  </a:schemeClr>
                </a:solidFill>
              </a:rPr>
              <a:t> </a:t>
            </a:r>
            <a:r>
              <a:rPr lang="en-US" altLang="en-US" b="1" dirty="0" err="1">
                <a:solidFill>
                  <a:schemeClr val="accent1">
                    <a:lumMod val="50000"/>
                  </a:schemeClr>
                </a:solidFill>
              </a:rPr>
              <a:t>trong</a:t>
            </a:r>
            <a:r>
              <a:rPr lang="en-US" altLang="en-US" b="1" dirty="0">
                <a:solidFill>
                  <a:schemeClr val="accent1">
                    <a:lumMod val="50000"/>
                  </a:schemeClr>
                </a:solidFill>
              </a:rPr>
              <a:t> </a:t>
            </a:r>
            <a:r>
              <a:rPr lang="en-US" altLang="en-US" b="1" dirty="0" err="1">
                <a:solidFill>
                  <a:schemeClr val="accent1">
                    <a:lumMod val="50000"/>
                  </a:schemeClr>
                </a:solidFill>
              </a:rPr>
              <a:t>tổ</a:t>
            </a:r>
            <a:r>
              <a:rPr lang="en-US" altLang="en-US" b="1" dirty="0">
                <a:solidFill>
                  <a:schemeClr val="accent1">
                    <a:lumMod val="50000"/>
                  </a:schemeClr>
                </a:solidFill>
              </a:rPr>
              <a:t> </a:t>
            </a:r>
            <a:r>
              <a:rPr lang="en-US" altLang="en-US" b="1" dirty="0" err="1">
                <a:solidFill>
                  <a:schemeClr val="accent1">
                    <a:lumMod val="50000"/>
                  </a:schemeClr>
                </a:solidFill>
              </a:rPr>
              <a:t>em</a:t>
            </a:r>
            <a:r>
              <a:rPr lang="en-US" altLang="en-US" b="1" dirty="0">
                <a:solidFill>
                  <a:schemeClr val="accent1">
                    <a:lumMod val="50000"/>
                  </a:schemeClr>
                </a:solidFill>
              </a:rPr>
              <a:t>, </a:t>
            </a:r>
            <a:r>
              <a:rPr lang="en-US" altLang="en-US" b="1" dirty="0" err="1">
                <a:solidFill>
                  <a:schemeClr val="accent1">
                    <a:lumMod val="50000"/>
                  </a:schemeClr>
                </a:solidFill>
              </a:rPr>
              <a:t>trong</a:t>
            </a:r>
            <a:r>
              <a:rPr lang="en-US" altLang="en-US" b="1" dirty="0">
                <a:solidFill>
                  <a:schemeClr val="accent1">
                    <a:lumMod val="50000"/>
                  </a:schemeClr>
                </a:solidFill>
              </a:rPr>
              <a:t> </a:t>
            </a:r>
            <a:r>
              <a:rPr lang="en-US" altLang="en-US" b="1" dirty="0" err="1">
                <a:solidFill>
                  <a:schemeClr val="accent1">
                    <a:lumMod val="50000"/>
                  </a:schemeClr>
                </a:solidFill>
              </a:rPr>
              <a:t>lời</a:t>
            </a:r>
            <a:r>
              <a:rPr lang="en-US" altLang="en-US" b="1" dirty="0">
                <a:solidFill>
                  <a:schemeClr val="accent1">
                    <a:lumMod val="50000"/>
                  </a:schemeClr>
                </a:solidFill>
              </a:rPr>
              <a:t> </a:t>
            </a:r>
            <a:r>
              <a:rPr lang="en-US" altLang="en-US" b="1" dirty="0" err="1">
                <a:solidFill>
                  <a:schemeClr val="accent1">
                    <a:lumMod val="50000"/>
                  </a:schemeClr>
                </a:solidFill>
              </a:rPr>
              <a:t>kể</a:t>
            </a:r>
            <a:r>
              <a:rPr lang="en-US" altLang="en-US" b="1" dirty="0">
                <a:solidFill>
                  <a:schemeClr val="accent1">
                    <a:lumMod val="50000"/>
                  </a:schemeClr>
                </a:solidFill>
              </a:rPr>
              <a:t> </a:t>
            </a:r>
            <a:r>
              <a:rPr lang="en-US" altLang="en-US" b="1" dirty="0" err="1">
                <a:solidFill>
                  <a:schemeClr val="accent1">
                    <a:lumMod val="50000"/>
                  </a:schemeClr>
                </a:solidFill>
              </a:rPr>
              <a:t>có</a:t>
            </a:r>
            <a:r>
              <a:rPr lang="en-US" altLang="en-US" b="1" dirty="0">
                <a:solidFill>
                  <a:schemeClr val="accent1">
                    <a:lumMod val="50000"/>
                  </a:schemeClr>
                </a:solidFill>
              </a:rPr>
              <a:t> </a:t>
            </a:r>
            <a:r>
              <a:rPr lang="en-US" altLang="en-US" b="1" dirty="0" err="1">
                <a:solidFill>
                  <a:schemeClr val="accent1">
                    <a:lumMod val="50000"/>
                  </a:schemeClr>
                </a:solidFill>
              </a:rPr>
              <a:t>sử</a:t>
            </a:r>
            <a:r>
              <a:rPr lang="en-US" altLang="en-US" b="1" dirty="0">
                <a:solidFill>
                  <a:schemeClr val="accent1">
                    <a:lumMod val="50000"/>
                  </a:schemeClr>
                </a:solidFill>
              </a:rPr>
              <a:t> </a:t>
            </a:r>
            <a:r>
              <a:rPr lang="en-US" altLang="en-US" b="1" dirty="0" err="1">
                <a:solidFill>
                  <a:schemeClr val="accent1">
                    <a:lumMod val="50000"/>
                  </a:schemeClr>
                </a:solidFill>
              </a:rPr>
              <a:t>dụng</a:t>
            </a:r>
            <a:r>
              <a:rPr lang="en-US" altLang="en-US" b="1" dirty="0">
                <a:solidFill>
                  <a:schemeClr val="accent1">
                    <a:lumMod val="50000"/>
                  </a:schemeClr>
                </a:solidFill>
              </a:rPr>
              <a:t> </a:t>
            </a:r>
            <a:r>
              <a:rPr lang="en-US" altLang="en-US" b="1" dirty="0" err="1">
                <a:solidFill>
                  <a:schemeClr val="accent1">
                    <a:lumMod val="50000"/>
                  </a:schemeClr>
                </a:solidFill>
              </a:rPr>
              <a:t>một</a:t>
            </a:r>
            <a:r>
              <a:rPr lang="en-US" altLang="en-US" b="1" dirty="0">
                <a:solidFill>
                  <a:schemeClr val="accent1">
                    <a:lumMod val="50000"/>
                  </a:schemeClr>
                </a:solidFill>
              </a:rPr>
              <a:t> </a:t>
            </a:r>
            <a:r>
              <a:rPr lang="en-US" altLang="en-US" b="1" dirty="0" err="1">
                <a:solidFill>
                  <a:schemeClr val="accent1">
                    <a:lumMod val="50000"/>
                  </a:schemeClr>
                </a:solidFill>
              </a:rPr>
              <a:t>số</a:t>
            </a:r>
            <a:r>
              <a:rPr lang="en-US" altLang="en-US" b="1" dirty="0">
                <a:solidFill>
                  <a:schemeClr val="accent1">
                    <a:lumMod val="50000"/>
                  </a:schemeClr>
                </a:solidFill>
              </a:rPr>
              <a:t> </a:t>
            </a:r>
            <a:r>
              <a:rPr lang="en-US" altLang="en-US" b="1" dirty="0" err="1">
                <a:solidFill>
                  <a:schemeClr val="accent1">
                    <a:lumMod val="50000"/>
                  </a:schemeClr>
                </a:solidFill>
              </a:rPr>
              <a:t>câu</a:t>
            </a:r>
            <a:r>
              <a:rPr lang="en-US" altLang="en-US" b="1" dirty="0">
                <a:solidFill>
                  <a:schemeClr val="accent1">
                    <a:lumMod val="50000"/>
                  </a:schemeClr>
                </a:solidFill>
              </a:rPr>
              <a:t> </a:t>
            </a:r>
            <a:r>
              <a:rPr lang="en-US" altLang="en-US" b="1" dirty="0" err="1">
                <a:solidFill>
                  <a:schemeClr val="accent1">
                    <a:lumMod val="50000"/>
                  </a:schemeClr>
                </a:solidFill>
              </a:rPr>
              <a:t>kể</a:t>
            </a:r>
            <a:r>
              <a:rPr lang="en-US" altLang="en-US" b="1" dirty="0">
                <a:solidFill>
                  <a:schemeClr val="accent1">
                    <a:lumMod val="50000"/>
                  </a:schemeClr>
                </a:solidFill>
              </a:rPr>
              <a:t> </a:t>
            </a:r>
            <a:r>
              <a:rPr lang="en-US" altLang="en-US" b="1" i="1" dirty="0">
                <a:solidFill>
                  <a:schemeClr val="accent1">
                    <a:lumMod val="50000"/>
                  </a:schemeClr>
                </a:solidFill>
              </a:rPr>
              <a:t>Ai </a:t>
            </a:r>
            <a:r>
              <a:rPr lang="en-US" altLang="en-US" b="1" i="1" dirty="0" err="1">
                <a:solidFill>
                  <a:schemeClr val="accent1">
                    <a:lumMod val="50000"/>
                  </a:schemeClr>
                </a:solidFill>
              </a:rPr>
              <a:t>thế</a:t>
            </a:r>
            <a:r>
              <a:rPr lang="en-US" altLang="en-US" b="1" i="1" dirty="0">
                <a:solidFill>
                  <a:schemeClr val="accent1">
                    <a:lumMod val="50000"/>
                  </a:schemeClr>
                </a:solidFill>
              </a:rPr>
              <a:t> </a:t>
            </a:r>
            <a:r>
              <a:rPr lang="en-US" altLang="en-US" b="1" i="1" dirty="0" err="1">
                <a:solidFill>
                  <a:schemeClr val="accent1">
                    <a:lumMod val="50000"/>
                  </a:schemeClr>
                </a:solidFill>
              </a:rPr>
              <a:t>nào</a:t>
            </a:r>
            <a:r>
              <a:rPr lang="en-US" altLang="en-US" b="1" i="1" dirty="0" smtClean="0">
                <a:solidFill>
                  <a:schemeClr val="accent1">
                    <a:lumMod val="50000"/>
                  </a:schemeClr>
                </a:solidFill>
              </a:rPr>
              <a:t>?</a:t>
            </a:r>
            <a:endParaRPr lang="en-US" altLang="en-US" b="1" i="1" dirty="0">
              <a:solidFill>
                <a:schemeClr val="accent1">
                  <a:lumMod val="50000"/>
                </a:schemeClr>
              </a:solidFill>
            </a:endParaRPr>
          </a:p>
        </p:txBody>
      </p:sp>
      <p:grpSp>
        <p:nvGrpSpPr>
          <p:cNvPr id="4" name="Google Shape;1105;p37">
            <a:extLst>
              <a:ext uri="{FF2B5EF4-FFF2-40B4-BE49-F238E27FC236}">
                <a16:creationId xmlns:a16="http://schemas.microsoft.com/office/drawing/2014/main" xmlns="" id="{5A0F519F-1AF6-4E3D-A6C5-741E367940A8}"/>
              </a:ext>
            </a:extLst>
          </p:cNvPr>
          <p:cNvGrpSpPr/>
          <p:nvPr/>
        </p:nvGrpSpPr>
        <p:grpSpPr>
          <a:xfrm>
            <a:off x="1400748" y="1927318"/>
            <a:ext cx="6352033" cy="4350416"/>
            <a:chOff x="1417367" y="1340921"/>
            <a:chExt cx="6352033" cy="3262812"/>
          </a:xfrm>
        </p:grpSpPr>
        <p:sp>
          <p:nvSpPr>
            <p:cNvPr id="5" name="Google Shape;1106;p37">
              <a:extLst>
                <a:ext uri="{FF2B5EF4-FFF2-40B4-BE49-F238E27FC236}">
                  <a16:creationId xmlns:a16="http://schemas.microsoft.com/office/drawing/2014/main" xmlns="" id="{FFF3AA6D-BA31-462F-8933-95F96A6C5C5B}"/>
                </a:ext>
              </a:extLst>
            </p:cNvPr>
            <p:cNvSpPr/>
            <p:nvPr/>
          </p:nvSpPr>
          <p:spPr>
            <a:xfrm rot="-131412">
              <a:off x="3722858" y="2096399"/>
              <a:ext cx="1758385" cy="2127954"/>
            </a:xfrm>
            <a:prstGeom prst="roundRect">
              <a:avLst>
                <a:gd name="adj" fmla="val 6367"/>
              </a:avLst>
            </a:prstGeom>
            <a:solidFill>
              <a:srgbClr val="939B6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6" name="Google Shape;1107;p37">
              <a:extLst>
                <a:ext uri="{FF2B5EF4-FFF2-40B4-BE49-F238E27FC236}">
                  <a16:creationId xmlns:a16="http://schemas.microsoft.com/office/drawing/2014/main" xmlns="" id="{FA4D4B9D-B727-4941-AF9B-AF11689D559A}"/>
                </a:ext>
              </a:extLst>
            </p:cNvPr>
            <p:cNvSpPr/>
            <p:nvPr/>
          </p:nvSpPr>
          <p:spPr>
            <a:xfrm>
              <a:off x="6000300" y="2013825"/>
              <a:ext cx="1769100" cy="2127900"/>
            </a:xfrm>
            <a:prstGeom prst="roundRect">
              <a:avLst>
                <a:gd name="adj" fmla="val 4306"/>
              </a:avLst>
            </a:prstGeom>
            <a:solidFill>
              <a:srgbClr val="FF7A5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7" name="Google Shape;1108;p37">
              <a:extLst>
                <a:ext uri="{FF2B5EF4-FFF2-40B4-BE49-F238E27FC236}">
                  <a16:creationId xmlns:a16="http://schemas.microsoft.com/office/drawing/2014/main" xmlns="" id="{6F216263-4BA3-47BE-8B95-159F4D66AA64}"/>
                </a:ext>
              </a:extLst>
            </p:cNvPr>
            <p:cNvSpPr/>
            <p:nvPr/>
          </p:nvSpPr>
          <p:spPr>
            <a:xfrm>
              <a:off x="1478275" y="2013825"/>
              <a:ext cx="1738500" cy="2104500"/>
            </a:xfrm>
            <a:prstGeom prst="roundRect">
              <a:avLst>
                <a:gd name="adj" fmla="val 7017"/>
              </a:avLst>
            </a:prstGeom>
            <a:solidFill>
              <a:srgbClr val="71A2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8" name="Google Shape;1109;p37">
              <a:extLst>
                <a:ext uri="{FF2B5EF4-FFF2-40B4-BE49-F238E27FC236}">
                  <a16:creationId xmlns:a16="http://schemas.microsoft.com/office/drawing/2014/main" xmlns="" id="{62CAEC66-D395-463F-B927-3CA8A1EA2B50}"/>
                </a:ext>
              </a:extLst>
            </p:cNvPr>
            <p:cNvSpPr/>
            <p:nvPr/>
          </p:nvSpPr>
          <p:spPr>
            <a:xfrm>
              <a:off x="6926640" y="4488912"/>
              <a:ext cx="365440" cy="16273"/>
            </a:xfrm>
            <a:custGeom>
              <a:avLst/>
              <a:gdLst/>
              <a:ahLst/>
              <a:cxnLst/>
              <a:rect l="l" t="t" r="r" b="b"/>
              <a:pathLst>
                <a:path w="23467" h="1045" extrusionOk="0">
                  <a:moveTo>
                    <a:pt x="23161" y="1"/>
                  </a:moveTo>
                  <a:cubicBezTo>
                    <a:pt x="23147" y="1"/>
                    <a:pt x="23132" y="2"/>
                    <a:pt x="23117" y="4"/>
                  </a:cubicBezTo>
                  <a:cubicBezTo>
                    <a:pt x="21208" y="349"/>
                    <a:pt x="19264" y="408"/>
                    <a:pt x="17277" y="447"/>
                  </a:cubicBezTo>
                  <a:cubicBezTo>
                    <a:pt x="15715" y="476"/>
                    <a:pt x="14145" y="490"/>
                    <a:pt x="12572" y="490"/>
                  </a:cubicBezTo>
                  <a:cubicBezTo>
                    <a:pt x="9595" y="490"/>
                    <a:pt x="6608" y="438"/>
                    <a:pt x="3649" y="331"/>
                  </a:cubicBezTo>
                  <a:lnTo>
                    <a:pt x="3518" y="325"/>
                  </a:lnTo>
                  <a:cubicBezTo>
                    <a:pt x="3001" y="306"/>
                    <a:pt x="2476" y="288"/>
                    <a:pt x="1949" y="288"/>
                  </a:cubicBezTo>
                  <a:cubicBezTo>
                    <a:pt x="1386" y="288"/>
                    <a:pt x="822" y="309"/>
                    <a:pt x="263" y="374"/>
                  </a:cubicBezTo>
                  <a:cubicBezTo>
                    <a:pt x="112" y="394"/>
                    <a:pt x="0" y="535"/>
                    <a:pt x="20" y="685"/>
                  </a:cubicBezTo>
                  <a:cubicBezTo>
                    <a:pt x="37" y="824"/>
                    <a:pt x="151" y="930"/>
                    <a:pt x="290" y="930"/>
                  </a:cubicBezTo>
                  <a:cubicBezTo>
                    <a:pt x="302" y="930"/>
                    <a:pt x="314" y="929"/>
                    <a:pt x="326" y="928"/>
                  </a:cubicBezTo>
                  <a:cubicBezTo>
                    <a:pt x="865" y="863"/>
                    <a:pt x="1415" y="842"/>
                    <a:pt x="1964" y="842"/>
                  </a:cubicBezTo>
                  <a:cubicBezTo>
                    <a:pt x="2479" y="842"/>
                    <a:pt x="2993" y="860"/>
                    <a:pt x="3498" y="879"/>
                  </a:cubicBezTo>
                  <a:lnTo>
                    <a:pt x="3630" y="885"/>
                  </a:lnTo>
                  <a:cubicBezTo>
                    <a:pt x="6608" y="991"/>
                    <a:pt x="9611" y="1044"/>
                    <a:pt x="12603" y="1044"/>
                  </a:cubicBezTo>
                  <a:cubicBezTo>
                    <a:pt x="14168" y="1044"/>
                    <a:pt x="15732" y="1030"/>
                    <a:pt x="17287" y="1001"/>
                  </a:cubicBezTo>
                  <a:cubicBezTo>
                    <a:pt x="19298" y="962"/>
                    <a:pt x="21266" y="903"/>
                    <a:pt x="23213" y="553"/>
                  </a:cubicBezTo>
                  <a:cubicBezTo>
                    <a:pt x="23365" y="524"/>
                    <a:pt x="23467" y="379"/>
                    <a:pt x="23437" y="228"/>
                  </a:cubicBezTo>
                  <a:cubicBezTo>
                    <a:pt x="23411" y="93"/>
                    <a:pt x="23294" y="1"/>
                    <a:pt x="23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9" name="Google Shape;1110;p37">
              <a:extLst>
                <a:ext uri="{FF2B5EF4-FFF2-40B4-BE49-F238E27FC236}">
                  <a16:creationId xmlns:a16="http://schemas.microsoft.com/office/drawing/2014/main" xmlns="" id="{F0259FB9-BC0C-40A4-90E1-22E83F2C12C7}"/>
                </a:ext>
              </a:extLst>
            </p:cNvPr>
            <p:cNvSpPr/>
            <p:nvPr/>
          </p:nvSpPr>
          <p:spPr>
            <a:xfrm>
              <a:off x="2424057" y="4488316"/>
              <a:ext cx="2097894" cy="14700"/>
            </a:xfrm>
            <a:custGeom>
              <a:avLst/>
              <a:gdLst/>
              <a:ahLst/>
              <a:cxnLst/>
              <a:rect l="l" t="t" r="r" b="b"/>
              <a:pathLst>
                <a:path w="56742" h="944" extrusionOk="0">
                  <a:moveTo>
                    <a:pt x="21596" y="0"/>
                  </a:moveTo>
                  <a:cubicBezTo>
                    <a:pt x="14471" y="0"/>
                    <a:pt x="7353" y="49"/>
                    <a:pt x="272" y="147"/>
                  </a:cubicBezTo>
                  <a:cubicBezTo>
                    <a:pt x="122" y="151"/>
                    <a:pt x="0" y="273"/>
                    <a:pt x="0" y="429"/>
                  </a:cubicBezTo>
                  <a:cubicBezTo>
                    <a:pt x="0" y="576"/>
                    <a:pt x="123" y="702"/>
                    <a:pt x="260" y="702"/>
                  </a:cubicBezTo>
                  <a:cubicBezTo>
                    <a:pt x="267" y="702"/>
                    <a:pt x="274" y="701"/>
                    <a:pt x="281" y="701"/>
                  </a:cubicBezTo>
                  <a:cubicBezTo>
                    <a:pt x="7359" y="603"/>
                    <a:pt x="14474" y="554"/>
                    <a:pt x="21597" y="554"/>
                  </a:cubicBezTo>
                  <a:cubicBezTo>
                    <a:pt x="33235" y="554"/>
                    <a:pt x="44896" y="684"/>
                    <a:pt x="56454" y="943"/>
                  </a:cubicBezTo>
                  <a:lnTo>
                    <a:pt x="56460" y="943"/>
                  </a:lnTo>
                  <a:cubicBezTo>
                    <a:pt x="56610" y="943"/>
                    <a:pt x="56732" y="827"/>
                    <a:pt x="56736" y="676"/>
                  </a:cubicBezTo>
                  <a:cubicBezTo>
                    <a:pt x="56741" y="521"/>
                    <a:pt x="56620" y="394"/>
                    <a:pt x="56465" y="389"/>
                  </a:cubicBezTo>
                  <a:cubicBezTo>
                    <a:pt x="44903" y="130"/>
                    <a:pt x="33239" y="0"/>
                    <a:pt x="2159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10" name="Google Shape;1111;p37">
              <a:extLst>
                <a:ext uri="{FF2B5EF4-FFF2-40B4-BE49-F238E27FC236}">
                  <a16:creationId xmlns:a16="http://schemas.microsoft.com/office/drawing/2014/main" xmlns="" id="{4AC76A74-8622-4E70-980F-09CCDFB1FF53}"/>
                </a:ext>
              </a:extLst>
            </p:cNvPr>
            <p:cNvSpPr/>
            <p:nvPr/>
          </p:nvSpPr>
          <p:spPr>
            <a:xfrm>
              <a:off x="1903051" y="4488912"/>
              <a:ext cx="365440" cy="16273"/>
            </a:xfrm>
            <a:custGeom>
              <a:avLst/>
              <a:gdLst/>
              <a:ahLst/>
              <a:cxnLst/>
              <a:rect l="l" t="t" r="r" b="b"/>
              <a:pathLst>
                <a:path w="23467" h="1045" extrusionOk="0">
                  <a:moveTo>
                    <a:pt x="23161" y="1"/>
                  </a:moveTo>
                  <a:cubicBezTo>
                    <a:pt x="23147" y="1"/>
                    <a:pt x="23132" y="2"/>
                    <a:pt x="23117" y="4"/>
                  </a:cubicBezTo>
                  <a:cubicBezTo>
                    <a:pt x="21208" y="349"/>
                    <a:pt x="19264" y="408"/>
                    <a:pt x="17277" y="447"/>
                  </a:cubicBezTo>
                  <a:cubicBezTo>
                    <a:pt x="15715" y="476"/>
                    <a:pt x="14145" y="490"/>
                    <a:pt x="12572" y="490"/>
                  </a:cubicBezTo>
                  <a:cubicBezTo>
                    <a:pt x="9595" y="490"/>
                    <a:pt x="6608" y="438"/>
                    <a:pt x="3649" y="331"/>
                  </a:cubicBezTo>
                  <a:lnTo>
                    <a:pt x="3518" y="325"/>
                  </a:lnTo>
                  <a:cubicBezTo>
                    <a:pt x="3001" y="306"/>
                    <a:pt x="2476" y="288"/>
                    <a:pt x="1949" y="288"/>
                  </a:cubicBezTo>
                  <a:cubicBezTo>
                    <a:pt x="1386" y="288"/>
                    <a:pt x="822" y="309"/>
                    <a:pt x="263" y="374"/>
                  </a:cubicBezTo>
                  <a:cubicBezTo>
                    <a:pt x="112" y="394"/>
                    <a:pt x="0" y="535"/>
                    <a:pt x="20" y="685"/>
                  </a:cubicBezTo>
                  <a:cubicBezTo>
                    <a:pt x="37" y="824"/>
                    <a:pt x="151" y="930"/>
                    <a:pt x="290" y="930"/>
                  </a:cubicBezTo>
                  <a:cubicBezTo>
                    <a:pt x="302" y="930"/>
                    <a:pt x="314" y="929"/>
                    <a:pt x="326" y="928"/>
                  </a:cubicBezTo>
                  <a:cubicBezTo>
                    <a:pt x="865" y="863"/>
                    <a:pt x="1415" y="842"/>
                    <a:pt x="1964" y="842"/>
                  </a:cubicBezTo>
                  <a:cubicBezTo>
                    <a:pt x="2479" y="842"/>
                    <a:pt x="2993" y="860"/>
                    <a:pt x="3498" y="879"/>
                  </a:cubicBezTo>
                  <a:lnTo>
                    <a:pt x="3630" y="885"/>
                  </a:lnTo>
                  <a:cubicBezTo>
                    <a:pt x="6608" y="991"/>
                    <a:pt x="9611" y="1044"/>
                    <a:pt x="12603" y="1044"/>
                  </a:cubicBezTo>
                  <a:cubicBezTo>
                    <a:pt x="14168" y="1044"/>
                    <a:pt x="15732" y="1030"/>
                    <a:pt x="17287" y="1001"/>
                  </a:cubicBezTo>
                  <a:cubicBezTo>
                    <a:pt x="19298" y="962"/>
                    <a:pt x="21266" y="903"/>
                    <a:pt x="23213" y="553"/>
                  </a:cubicBezTo>
                  <a:cubicBezTo>
                    <a:pt x="23365" y="524"/>
                    <a:pt x="23467" y="379"/>
                    <a:pt x="23437" y="228"/>
                  </a:cubicBezTo>
                  <a:cubicBezTo>
                    <a:pt x="23411" y="93"/>
                    <a:pt x="23294" y="1"/>
                    <a:pt x="23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11" name="Google Shape;1112;p37">
              <a:extLst>
                <a:ext uri="{FF2B5EF4-FFF2-40B4-BE49-F238E27FC236}">
                  <a16:creationId xmlns:a16="http://schemas.microsoft.com/office/drawing/2014/main" xmlns="" id="{54008A08-CD0E-4C9A-9CD2-3FB2450E59D7}"/>
                </a:ext>
              </a:extLst>
            </p:cNvPr>
            <p:cNvSpPr/>
            <p:nvPr/>
          </p:nvSpPr>
          <p:spPr>
            <a:xfrm>
              <a:off x="4674704" y="4488316"/>
              <a:ext cx="2097894" cy="14700"/>
            </a:xfrm>
            <a:custGeom>
              <a:avLst/>
              <a:gdLst/>
              <a:ahLst/>
              <a:cxnLst/>
              <a:rect l="l" t="t" r="r" b="b"/>
              <a:pathLst>
                <a:path w="56742" h="944" extrusionOk="0">
                  <a:moveTo>
                    <a:pt x="21596" y="0"/>
                  </a:moveTo>
                  <a:cubicBezTo>
                    <a:pt x="14471" y="0"/>
                    <a:pt x="7353" y="49"/>
                    <a:pt x="272" y="147"/>
                  </a:cubicBezTo>
                  <a:cubicBezTo>
                    <a:pt x="122" y="151"/>
                    <a:pt x="0" y="273"/>
                    <a:pt x="0" y="429"/>
                  </a:cubicBezTo>
                  <a:cubicBezTo>
                    <a:pt x="0" y="576"/>
                    <a:pt x="123" y="702"/>
                    <a:pt x="260" y="702"/>
                  </a:cubicBezTo>
                  <a:cubicBezTo>
                    <a:pt x="267" y="702"/>
                    <a:pt x="274" y="701"/>
                    <a:pt x="281" y="701"/>
                  </a:cubicBezTo>
                  <a:cubicBezTo>
                    <a:pt x="7359" y="603"/>
                    <a:pt x="14474" y="554"/>
                    <a:pt x="21597" y="554"/>
                  </a:cubicBezTo>
                  <a:cubicBezTo>
                    <a:pt x="33235" y="554"/>
                    <a:pt x="44896" y="684"/>
                    <a:pt x="56454" y="943"/>
                  </a:cubicBezTo>
                  <a:lnTo>
                    <a:pt x="56460" y="943"/>
                  </a:lnTo>
                  <a:cubicBezTo>
                    <a:pt x="56610" y="943"/>
                    <a:pt x="56732" y="827"/>
                    <a:pt x="56736" y="676"/>
                  </a:cubicBezTo>
                  <a:cubicBezTo>
                    <a:pt x="56741" y="521"/>
                    <a:pt x="56620" y="394"/>
                    <a:pt x="56465" y="389"/>
                  </a:cubicBezTo>
                  <a:cubicBezTo>
                    <a:pt x="44903" y="130"/>
                    <a:pt x="33239" y="0"/>
                    <a:pt x="2159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12" name="Google Shape;1113;p37">
              <a:extLst>
                <a:ext uri="{FF2B5EF4-FFF2-40B4-BE49-F238E27FC236}">
                  <a16:creationId xmlns:a16="http://schemas.microsoft.com/office/drawing/2014/main" xmlns="" id="{29D68A99-782C-4640-8ADB-BF5D96021802}"/>
                </a:ext>
              </a:extLst>
            </p:cNvPr>
            <p:cNvSpPr/>
            <p:nvPr/>
          </p:nvSpPr>
          <p:spPr>
            <a:xfrm>
              <a:off x="1417367" y="1340921"/>
              <a:ext cx="1805195" cy="2833307"/>
            </a:xfrm>
            <a:custGeom>
              <a:avLst/>
              <a:gdLst/>
              <a:ahLst/>
              <a:cxnLst/>
              <a:rect l="l" t="t" r="r" b="b"/>
              <a:pathLst>
                <a:path w="115922" h="181943" extrusionOk="0">
                  <a:moveTo>
                    <a:pt x="57517" y="533"/>
                  </a:moveTo>
                  <a:cubicBezTo>
                    <a:pt x="59707" y="533"/>
                    <a:pt x="61912" y="956"/>
                    <a:pt x="64058" y="1806"/>
                  </a:cubicBezTo>
                  <a:cubicBezTo>
                    <a:pt x="67600" y="3206"/>
                    <a:pt x="70879" y="5708"/>
                    <a:pt x="73556" y="9036"/>
                  </a:cubicBezTo>
                  <a:cubicBezTo>
                    <a:pt x="74805" y="10596"/>
                    <a:pt x="75612" y="11955"/>
                    <a:pt x="76087" y="13316"/>
                  </a:cubicBezTo>
                  <a:cubicBezTo>
                    <a:pt x="76554" y="14671"/>
                    <a:pt x="76729" y="16139"/>
                    <a:pt x="76899" y="17557"/>
                  </a:cubicBezTo>
                  <a:cubicBezTo>
                    <a:pt x="76933" y="17830"/>
                    <a:pt x="76962" y="18101"/>
                    <a:pt x="76996" y="18368"/>
                  </a:cubicBezTo>
                  <a:cubicBezTo>
                    <a:pt x="77059" y="18845"/>
                    <a:pt x="77123" y="19316"/>
                    <a:pt x="77190" y="19788"/>
                  </a:cubicBezTo>
                  <a:cubicBezTo>
                    <a:pt x="77467" y="21760"/>
                    <a:pt x="77749" y="23801"/>
                    <a:pt x="77550" y="25788"/>
                  </a:cubicBezTo>
                  <a:cubicBezTo>
                    <a:pt x="77394" y="27333"/>
                    <a:pt x="76733" y="30331"/>
                    <a:pt x="74134" y="33522"/>
                  </a:cubicBezTo>
                  <a:cubicBezTo>
                    <a:pt x="73979" y="33717"/>
                    <a:pt x="73814" y="33906"/>
                    <a:pt x="73643" y="34100"/>
                  </a:cubicBezTo>
                  <a:cubicBezTo>
                    <a:pt x="72045" y="35903"/>
                    <a:pt x="69806" y="37744"/>
                    <a:pt x="66667" y="39401"/>
                  </a:cubicBezTo>
                  <a:cubicBezTo>
                    <a:pt x="64355" y="40615"/>
                    <a:pt x="62396" y="41305"/>
                    <a:pt x="60501" y="41568"/>
                  </a:cubicBezTo>
                  <a:cubicBezTo>
                    <a:pt x="59942" y="41645"/>
                    <a:pt x="59373" y="41683"/>
                    <a:pt x="58800" y="41683"/>
                  </a:cubicBezTo>
                  <a:cubicBezTo>
                    <a:pt x="54275" y="41683"/>
                    <a:pt x="49413" y="39309"/>
                    <a:pt x="45717" y="35217"/>
                  </a:cubicBezTo>
                  <a:cubicBezTo>
                    <a:pt x="45654" y="35150"/>
                    <a:pt x="45591" y="35076"/>
                    <a:pt x="45524" y="35004"/>
                  </a:cubicBezTo>
                  <a:cubicBezTo>
                    <a:pt x="45430" y="34897"/>
                    <a:pt x="45334" y="34785"/>
                    <a:pt x="45242" y="34674"/>
                  </a:cubicBezTo>
                  <a:cubicBezTo>
                    <a:pt x="40694" y="29324"/>
                    <a:pt x="38649" y="22353"/>
                    <a:pt x="39766" y="15930"/>
                  </a:cubicBezTo>
                  <a:cubicBezTo>
                    <a:pt x="40737" y="10323"/>
                    <a:pt x="44100" y="5538"/>
                    <a:pt x="48982" y="2802"/>
                  </a:cubicBezTo>
                  <a:cubicBezTo>
                    <a:pt x="51674" y="1294"/>
                    <a:pt x="54581" y="533"/>
                    <a:pt x="57517" y="533"/>
                  </a:cubicBezTo>
                  <a:close/>
                  <a:moveTo>
                    <a:pt x="99424" y="33114"/>
                  </a:moveTo>
                  <a:cubicBezTo>
                    <a:pt x="101505" y="33114"/>
                    <a:pt x="103648" y="33246"/>
                    <a:pt x="105509" y="33731"/>
                  </a:cubicBezTo>
                  <a:cubicBezTo>
                    <a:pt x="111520" y="35296"/>
                    <a:pt x="112370" y="39566"/>
                    <a:pt x="112433" y="43113"/>
                  </a:cubicBezTo>
                  <a:cubicBezTo>
                    <a:pt x="112550" y="49137"/>
                    <a:pt x="112662" y="53772"/>
                    <a:pt x="112774" y="58407"/>
                  </a:cubicBezTo>
                  <a:cubicBezTo>
                    <a:pt x="112885" y="63042"/>
                    <a:pt x="113001" y="67677"/>
                    <a:pt x="113113" y="73696"/>
                  </a:cubicBezTo>
                  <a:lnTo>
                    <a:pt x="114765" y="162936"/>
                  </a:lnTo>
                  <a:cubicBezTo>
                    <a:pt x="114853" y="167688"/>
                    <a:pt x="113978" y="172857"/>
                    <a:pt x="106817" y="175155"/>
                  </a:cubicBezTo>
                  <a:cubicBezTo>
                    <a:pt x="103863" y="176106"/>
                    <a:pt x="100175" y="176384"/>
                    <a:pt x="96925" y="176631"/>
                  </a:cubicBezTo>
                  <a:lnTo>
                    <a:pt x="39999" y="180927"/>
                  </a:lnTo>
                  <a:cubicBezTo>
                    <a:pt x="36991" y="181154"/>
                    <a:pt x="33915" y="181387"/>
                    <a:pt x="30856" y="181387"/>
                  </a:cubicBezTo>
                  <a:cubicBezTo>
                    <a:pt x="29267" y="181387"/>
                    <a:pt x="27682" y="181324"/>
                    <a:pt x="26114" y="181165"/>
                  </a:cubicBezTo>
                  <a:cubicBezTo>
                    <a:pt x="15347" y="180081"/>
                    <a:pt x="8118" y="175193"/>
                    <a:pt x="4635" y="166638"/>
                  </a:cubicBezTo>
                  <a:cubicBezTo>
                    <a:pt x="3012" y="162654"/>
                    <a:pt x="3285" y="156513"/>
                    <a:pt x="3523" y="151091"/>
                  </a:cubicBezTo>
                  <a:cubicBezTo>
                    <a:pt x="3624" y="148759"/>
                    <a:pt x="3727" y="146554"/>
                    <a:pt x="3653" y="144765"/>
                  </a:cubicBezTo>
                  <a:lnTo>
                    <a:pt x="3372" y="137672"/>
                  </a:lnTo>
                  <a:cubicBezTo>
                    <a:pt x="2084" y="105849"/>
                    <a:pt x="1069" y="80712"/>
                    <a:pt x="5985" y="47826"/>
                  </a:cubicBezTo>
                  <a:cubicBezTo>
                    <a:pt x="6525" y="44230"/>
                    <a:pt x="7259" y="41048"/>
                    <a:pt x="10795" y="38560"/>
                  </a:cubicBezTo>
                  <a:cubicBezTo>
                    <a:pt x="14997" y="35601"/>
                    <a:pt x="22388" y="35047"/>
                    <a:pt x="29942" y="35047"/>
                  </a:cubicBezTo>
                  <a:cubicBezTo>
                    <a:pt x="32265" y="35047"/>
                    <a:pt x="34597" y="35101"/>
                    <a:pt x="36860" y="35154"/>
                  </a:cubicBezTo>
                  <a:cubicBezTo>
                    <a:pt x="39094" y="35203"/>
                    <a:pt x="41247" y="35250"/>
                    <a:pt x="43278" y="35250"/>
                  </a:cubicBezTo>
                  <a:cubicBezTo>
                    <a:pt x="43859" y="35250"/>
                    <a:pt x="44429" y="35246"/>
                    <a:pt x="44989" y="35237"/>
                  </a:cubicBezTo>
                  <a:cubicBezTo>
                    <a:pt x="45028" y="35280"/>
                    <a:pt x="45067" y="35325"/>
                    <a:pt x="45110" y="35374"/>
                  </a:cubicBezTo>
                  <a:cubicBezTo>
                    <a:pt x="48978" y="39765"/>
                    <a:pt x="53953" y="42247"/>
                    <a:pt x="58734" y="42247"/>
                  </a:cubicBezTo>
                  <a:cubicBezTo>
                    <a:pt x="59350" y="42247"/>
                    <a:pt x="59967" y="42204"/>
                    <a:pt x="60579" y="42121"/>
                  </a:cubicBezTo>
                  <a:cubicBezTo>
                    <a:pt x="62537" y="41850"/>
                    <a:pt x="64553" y="41140"/>
                    <a:pt x="66925" y="39892"/>
                  </a:cubicBezTo>
                  <a:cubicBezTo>
                    <a:pt x="70360" y="38079"/>
                    <a:pt x="72744" y="36049"/>
                    <a:pt x="74401" y="34067"/>
                  </a:cubicBezTo>
                  <a:cubicBezTo>
                    <a:pt x="81476" y="33784"/>
                    <a:pt x="88554" y="33498"/>
                    <a:pt x="95627" y="33217"/>
                  </a:cubicBezTo>
                  <a:cubicBezTo>
                    <a:pt x="96811" y="33167"/>
                    <a:pt x="98105" y="33114"/>
                    <a:pt x="99424" y="33114"/>
                  </a:cubicBezTo>
                  <a:close/>
                  <a:moveTo>
                    <a:pt x="57554" y="1"/>
                  </a:moveTo>
                  <a:cubicBezTo>
                    <a:pt x="54495" y="1"/>
                    <a:pt x="51455" y="779"/>
                    <a:pt x="48710" y="2317"/>
                  </a:cubicBezTo>
                  <a:cubicBezTo>
                    <a:pt x="43681" y="5134"/>
                    <a:pt x="40218" y="10061"/>
                    <a:pt x="39217" y="15837"/>
                  </a:cubicBezTo>
                  <a:cubicBezTo>
                    <a:pt x="38100" y="22279"/>
                    <a:pt x="40077" y="29261"/>
                    <a:pt x="44527" y="34688"/>
                  </a:cubicBezTo>
                  <a:cubicBezTo>
                    <a:pt x="44096" y="34693"/>
                    <a:pt x="43658" y="34696"/>
                    <a:pt x="43214" y="34696"/>
                  </a:cubicBezTo>
                  <a:cubicBezTo>
                    <a:pt x="41223" y="34696"/>
                    <a:pt x="39101" y="34647"/>
                    <a:pt x="36905" y="34596"/>
                  </a:cubicBezTo>
                  <a:cubicBezTo>
                    <a:pt x="34623" y="34545"/>
                    <a:pt x="32271" y="34494"/>
                    <a:pt x="29931" y="34494"/>
                  </a:cubicBezTo>
                  <a:cubicBezTo>
                    <a:pt x="22111" y="34494"/>
                    <a:pt x="14423" y="35074"/>
                    <a:pt x="9936" y="38230"/>
                  </a:cubicBezTo>
                  <a:cubicBezTo>
                    <a:pt x="6234" y="40834"/>
                    <a:pt x="5476" y="44099"/>
                    <a:pt x="4922" y="47786"/>
                  </a:cubicBezTo>
                  <a:cubicBezTo>
                    <a:pt x="0" y="80697"/>
                    <a:pt x="1016" y="105844"/>
                    <a:pt x="2303" y="137686"/>
                  </a:cubicBezTo>
                  <a:lnTo>
                    <a:pt x="2585" y="144775"/>
                  </a:lnTo>
                  <a:cubicBezTo>
                    <a:pt x="2653" y="146554"/>
                    <a:pt x="2556" y="148754"/>
                    <a:pt x="2453" y="151081"/>
                  </a:cubicBezTo>
                  <a:cubicBezTo>
                    <a:pt x="2211" y="156528"/>
                    <a:pt x="1938" y="162708"/>
                    <a:pt x="3586" y="166749"/>
                  </a:cubicBezTo>
                  <a:cubicBezTo>
                    <a:pt x="7171" y="175548"/>
                    <a:pt x="14683" y="180582"/>
                    <a:pt x="25910" y="181714"/>
                  </a:cubicBezTo>
                  <a:cubicBezTo>
                    <a:pt x="27557" y="181878"/>
                    <a:pt x="29204" y="181942"/>
                    <a:pt x="30855" y="181942"/>
                  </a:cubicBezTo>
                  <a:cubicBezTo>
                    <a:pt x="33985" y="181942"/>
                    <a:pt x="37104" y="181709"/>
                    <a:pt x="40154" y="181481"/>
                  </a:cubicBezTo>
                  <a:lnTo>
                    <a:pt x="97080" y="177180"/>
                  </a:lnTo>
                  <a:cubicBezTo>
                    <a:pt x="100433" y="176928"/>
                    <a:pt x="104233" y="176642"/>
                    <a:pt x="107381" y="175631"/>
                  </a:cubicBezTo>
                  <a:cubicBezTo>
                    <a:pt x="114989" y="173187"/>
                    <a:pt x="115922" y="167838"/>
                    <a:pt x="115835" y="162930"/>
                  </a:cubicBezTo>
                  <a:lnTo>
                    <a:pt x="114182" y="73691"/>
                  </a:lnTo>
                  <a:cubicBezTo>
                    <a:pt x="114070" y="67667"/>
                    <a:pt x="113954" y="63038"/>
                    <a:pt x="113842" y="58403"/>
                  </a:cubicBezTo>
                  <a:cubicBezTo>
                    <a:pt x="113730" y="53768"/>
                    <a:pt x="113619" y="49133"/>
                    <a:pt x="113502" y="43108"/>
                  </a:cubicBezTo>
                  <a:cubicBezTo>
                    <a:pt x="113434" y="39401"/>
                    <a:pt x="112516" y="34931"/>
                    <a:pt x="105991" y="33235"/>
                  </a:cubicBezTo>
                  <a:cubicBezTo>
                    <a:pt x="103938" y="32702"/>
                    <a:pt x="101636" y="32559"/>
                    <a:pt x="99425" y="32559"/>
                  </a:cubicBezTo>
                  <a:cubicBezTo>
                    <a:pt x="98072" y="32559"/>
                    <a:pt x="96753" y="32613"/>
                    <a:pt x="95546" y="32663"/>
                  </a:cubicBezTo>
                  <a:lnTo>
                    <a:pt x="74863" y="33493"/>
                  </a:lnTo>
                  <a:cubicBezTo>
                    <a:pt x="77312" y="30331"/>
                    <a:pt x="77944" y="27386"/>
                    <a:pt x="78099" y="25846"/>
                  </a:cubicBezTo>
                  <a:cubicBezTo>
                    <a:pt x="78307" y="23790"/>
                    <a:pt x="78021" y="21716"/>
                    <a:pt x="77740" y="19709"/>
                  </a:cubicBezTo>
                  <a:cubicBezTo>
                    <a:pt x="77677" y="19243"/>
                    <a:pt x="77608" y="18772"/>
                    <a:pt x="77550" y="18301"/>
                  </a:cubicBezTo>
                  <a:cubicBezTo>
                    <a:pt x="77516" y="18029"/>
                    <a:pt x="77482" y="17761"/>
                    <a:pt x="77453" y="17489"/>
                  </a:cubicBezTo>
                  <a:cubicBezTo>
                    <a:pt x="77278" y="16041"/>
                    <a:pt x="77103" y="14545"/>
                    <a:pt x="76607" y="13137"/>
                  </a:cubicBezTo>
                  <a:cubicBezTo>
                    <a:pt x="76112" y="11708"/>
                    <a:pt x="75280" y="10298"/>
                    <a:pt x="73989" y="8691"/>
                  </a:cubicBezTo>
                  <a:cubicBezTo>
                    <a:pt x="71253" y="5285"/>
                    <a:pt x="67891" y="2725"/>
                    <a:pt x="64267" y="1286"/>
                  </a:cubicBezTo>
                  <a:cubicBezTo>
                    <a:pt x="62093" y="427"/>
                    <a:pt x="59818" y="1"/>
                    <a:pt x="57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13" name="Google Shape;1114;p37">
              <a:extLst>
                <a:ext uri="{FF2B5EF4-FFF2-40B4-BE49-F238E27FC236}">
                  <a16:creationId xmlns:a16="http://schemas.microsoft.com/office/drawing/2014/main" xmlns="" id="{C3EF1091-3CB4-4A12-9A39-2E15C7D7909F}"/>
                </a:ext>
              </a:extLst>
            </p:cNvPr>
            <p:cNvSpPr/>
            <p:nvPr/>
          </p:nvSpPr>
          <p:spPr>
            <a:xfrm>
              <a:off x="2331987" y="4141744"/>
              <a:ext cx="14233" cy="294024"/>
            </a:xfrm>
            <a:custGeom>
              <a:avLst/>
              <a:gdLst/>
              <a:ahLst/>
              <a:cxnLst/>
              <a:rect l="l" t="t" r="r" b="b"/>
              <a:pathLst>
                <a:path w="914" h="18881" extrusionOk="0">
                  <a:moveTo>
                    <a:pt x="272" y="0"/>
                  </a:moveTo>
                  <a:cubicBezTo>
                    <a:pt x="122" y="5"/>
                    <a:pt x="1" y="132"/>
                    <a:pt x="5" y="287"/>
                  </a:cubicBezTo>
                  <a:cubicBezTo>
                    <a:pt x="248" y="6355"/>
                    <a:pt x="360" y="12521"/>
                    <a:pt x="340" y="18598"/>
                  </a:cubicBezTo>
                  <a:cubicBezTo>
                    <a:pt x="340" y="18754"/>
                    <a:pt x="462" y="18876"/>
                    <a:pt x="617" y="18881"/>
                  </a:cubicBezTo>
                  <a:cubicBezTo>
                    <a:pt x="768" y="18881"/>
                    <a:pt x="894" y="18754"/>
                    <a:pt x="894" y="18603"/>
                  </a:cubicBezTo>
                  <a:cubicBezTo>
                    <a:pt x="914" y="12511"/>
                    <a:pt x="802" y="6346"/>
                    <a:pt x="564" y="263"/>
                  </a:cubicBezTo>
                  <a:cubicBezTo>
                    <a:pt x="554" y="112"/>
                    <a:pt x="418" y="5"/>
                    <a:pt x="2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14" name="Google Shape;1115;p37">
              <a:extLst>
                <a:ext uri="{FF2B5EF4-FFF2-40B4-BE49-F238E27FC236}">
                  <a16:creationId xmlns:a16="http://schemas.microsoft.com/office/drawing/2014/main" xmlns="" id="{7B048DE2-FC25-47E4-A1E0-CB7E93E44CAB}"/>
                </a:ext>
              </a:extLst>
            </p:cNvPr>
            <p:cNvSpPr/>
            <p:nvPr/>
          </p:nvSpPr>
          <p:spPr>
            <a:xfrm>
              <a:off x="2254653" y="4426581"/>
              <a:ext cx="175923" cy="177153"/>
            </a:xfrm>
            <a:custGeom>
              <a:avLst/>
              <a:gdLst/>
              <a:ahLst/>
              <a:cxnLst/>
              <a:rect l="l" t="t" r="r" b="b"/>
              <a:pathLst>
                <a:path w="11297" h="11376" extrusionOk="0">
                  <a:moveTo>
                    <a:pt x="6463" y="557"/>
                  </a:moveTo>
                  <a:cubicBezTo>
                    <a:pt x="7242" y="557"/>
                    <a:pt x="7954" y="769"/>
                    <a:pt x="8542" y="1187"/>
                  </a:cubicBezTo>
                  <a:cubicBezTo>
                    <a:pt x="9460" y="1843"/>
                    <a:pt x="9965" y="2848"/>
                    <a:pt x="10228" y="3572"/>
                  </a:cubicBezTo>
                  <a:cubicBezTo>
                    <a:pt x="10602" y="4612"/>
                    <a:pt x="10734" y="5749"/>
                    <a:pt x="10607" y="6852"/>
                  </a:cubicBezTo>
                  <a:cubicBezTo>
                    <a:pt x="10505" y="7727"/>
                    <a:pt x="10247" y="8456"/>
                    <a:pt x="9849" y="9014"/>
                  </a:cubicBezTo>
                  <a:cubicBezTo>
                    <a:pt x="8772" y="10529"/>
                    <a:pt x="6745" y="10821"/>
                    <a:pt x="5345" y="10821"/>
                  </a:cubicBezTo>
                  <a:cubicBezTo>
                    <a:pt x="5146" y="10821"/>
                    <a:pt x="4961" y="10815"/>
                    <a:pt x="4792" y="10806"/>
                  </a:cubicBezTo>
                  <a:cubicBezTo>
                    <a:pt x="4315" y="10777"/>
                    <a:pt x="3815" y="10729"/>
                    <a:pt x="3377" y="10525"/>
                  </a:cubicBezTo>
                  <a:cubicBezTo>
                    <a:pt x="3009" y="10355"/>
                    <a:pt x="2649" y="10059"/>
                    <a:pt x="2285" y="9616"/>
                  </a:cubicBezTo>
                  <a:cubicBezTo>
                    <a:pt x="987" y="8048"/>
                    <a:pt x="603" y="5768"/>
                    <a:pt x="1327" y="3951"/>
                  </a:cubicBezTo>
                  <a:cubicBezTo>
                    <a:pt x="1886" y="2543"/>
                    <a:pt x="3397" y="1260"/>
                    <a:pt x="5079" y="765"/>
                  </a:cubicBezTo>
                  <a:cubicBezTo>
                    <a:pt x="5554" y="625"/>
                    <a:pt x="6019" y="557"/>
                    <a:pt x="6463" y="557"/>
                  </a:cubicBezTo>
                  <a:close/>
                  <a:moveTo>
                    <a:pt x="6469" y="1"/>
                  </a:moveTo>
                  <a:cubicBezTo>
                    <a:pt x="5971" y="1"/>
                    <a:pt x="5452" y="78"/>
                    <a:pt x="4922" y="235"/>
                  </a:cubicBezTo>
                  <a:cubicBezTo>
                    <a:pt x="3086" y="774"/>
                    <a:pt x="1435" y="2188"/>
                    <a:pt x="812" y="3747"/>
                  </a:cubicBezTo>
                  <a:cubicBezTo>
                    <a:pt x="1" y="5778"/>
                    <a:pt x="414" y="8222"/>
                    <a:pt x="1857" y="9971"/>
                  </a:cubicBezTo>
                  <a:cubicBezTo>
                    <a:pt x="2274" y="10476"/>
                    <a:pt x="2697" y="10826"/>
                    <a:pt x="3149" y="11030"/>
                  </a:cubicBezTo>
                  <a:cubicBezTo>
                    <a:pt x="3664" y="11273"/>
                    <a:pt x="4227" y="11331"/>
                    <a:pt x="4763" y="11360"/>
                  </a:cubicBezTo>
                  <a:cubicBezTo>
                    <a:pt x="4942" y="11371"/>
                    <a:pt x="5137" y="11375"/>
                    <a:pt x="5346" y="11375"/>
                  </a:cubicBezTo>
                  <a:cubicBezTo>
                    <a:pt x="6866" y="11375"/>
                    <a:pt x="9086" y="11050"/>
                    <a:pt x="10301" y="9339"/>
                  </a:cubicBezTo>
                  <a:cubicBezTo>
                    <a:pt x="10757" y="8698"/>
                    <a:pt x="11044" y="7882"/>
                    <a:pt x="11156" y="6915"/>
                  </a:cubicBezTo>
                  <a:cubicBezTo>
                    <a:pt x="11297" y="5729"/>
                    <a:pt x="11156" y="4505"/>
                    <a:pt x="10748" y="3383"/>
                  </a:cubicBezTo>
                  <a:cubicBezTo>
                    <a:pt x="10335" y="2236"/>
                    <a:pt x="9684" y="1323"/>
                    <a:pt x="8862" y="735"/>
                  </a:cubicBezTo>
                  <a:cubicBezTo>
                    <a:pt x="8180" y="249"/>
                    <a:pt x="7360" y="1"/>
                    <a:pt x="64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15" name="Google Shape;1116;p37">
              <a:extLst>
                <a:ext uri="{FF2B5EF4-FFF2-40B4-BE49-F238E27FC236}">
                  <a16:creationId xmlns:a16="http://schemas.microsoft.com/office/drawing/2014/main" xmlns="" id="{09785D3C-7343-44A8-9273-4728D7945C30}"/>
                </a:ext>
              </a:extLst>
            </p:cNvPr>
            <p:cNvSpPr/>
            <p:nvPr/>
          </p:nvSpPr>
          <p:spPr>
            <a:xfrm>
              <a:off x="3662897" y="1340921"/>
              <a:ext cx="1805195" cy="2833307"/>
            </a:xfrm>
            <a:custGeom>
              <a:avLst/>
              <a:gdLst/>
              <a:ahLst/>
              <a:cxnLst/>
              <a:rect l="l" t="t" r="r" b="b"/>
              <a:pathLst>
                <a:path w="115922" h="181943" extrusionOk="0">
                  <a:moveTo>
                    <a:pt x="57517" y="533"/>
                  </a:moveTo>
                  <a:cubicBezTo>
                    <a:pt x="59707" y="533"/>
                    <a:pt x="61912" y="956"/>
                    <a:pt x="64058" y="1806"/>
                  </a:cubicBezTo>
                  <a:cubicBezTo>
                    <a:pt x="67600" y="3206"/>
                    <a:pt x="70879" y="5708"/>
                    <a:pt x="73556" y="9036"/>
                  </a:cubicBezTo>
                  <a:cubicBezTo>
                    <a:pt x="74805" y="10596"/>
                    <a:pt x="75612" y="11955"/>
                    <a:pt x="76087" y="13316"/>
                  </a:cubicBezTo>
                  <a:cubicBezTo>
                    <a:pt x="76554" y="14671"/>
                    <a:pt x="76729" y="16139"/>
                    <a:pt x="76899" y="17557"/>
                  </a:cubicBezTo>
                  <a:cubicBezTo>
                    <a:pt x="76933" y="17830"/>
                    <a:pt x="76962" y="18101"/>
                    <a:pt x="76996" y="18368"/>
                  </a:cubicBezTo>
                  <a:cubicBezTo>
                    <a:pt x="77059" y="18845"/>
                    <a:pt x="77123" y="19316"/>
                    <a:pt x="77190" y="19788"/>
                  </a:cubicBezTo>
                  <a:cubicBezTo>
                    <a:pt x="77467" y="21760"/>
                    <a:pt x="77749" y="23801"/>
                    <a:pt x="77550" y="25788"/>
                  </a:cubicBezTo>
                  <a:cubicBezTo>
                    <a:pt x="77394" y="27333"/>
                    <a:pt x="76733" y="30331"/>
                    <a:pt x="74134" y="33522"/>
                  </a:cubicBezTo>
                  <a:cubicBezTo>
                    <a:pt x="73979" y="33717"/>
                    <a:pt x="73814" y="33906"/>
                    <a:pt x="73643" y="34100"/>
                  </a:cubicBezTo>
                  <a:cubicBezTo>
                    <a:pt x="72045" y="35903"/>
                    <a:pt x="69806" y="37744"/>
                    <a:pt x="66667" y="39401"/>
                  </a:cubicBezTo>
                  <a:cubicBezTo>
                    <a:pt x="64355" y="40615"/>
                    <a:pt x="62396" y="41305"/>
                    <a:pt x="60501" y="41568"/>
                  </a:cubicBezTo>
                  <a:cubicBezTo>
                    <a:pt x="59942" y="41645"/>
                    <a:pt x="59373" y="41683"/>
                    <a:pt x="58800" y="41683"/>
                  </a:cubicBezTo>
                  <a:cubicBezTo>
                    <a:pt x="54275" y="41683"/>
                    <a:pt x="49413" y="39309"/>
                    <a:pt x="45717" y="35217"/>
                  </a:cubicBezTo>
                  <a:cubicBezTo>
                    <a:pt x="45654" y="35150"/>
                    <a:pt x="45591" y="35076"/>
                    <a:pt x="45524" y="35004"/>
                  </a:cubicBezTo>
                  <a:cubicBezTo>
                    <a:pt x="45430" y="34897"/>
                    <a:pt x="45334" y="34785"/>
                    <a:pt x="45242" y="34674"/>
                  </a:cubicBezTo>
                  <a:cubicBezTo>
                    <a:pt x="40694" y="29324"/>
                    <a:pt x="38649" y="22353"/>
                    <a:pt x="39766" y="15930"/>
                  </a:cubicBezTo>
                  <a:cubicBezTo>
                    <a:pt x="40737" y="10323"/>
                    <a:pt x="44100" y="5538"/>
                    <a:pt x="48982" y="2802"/>
                  </a:cubicBezTo>
                  <a:cubicBezTo>
                    <a:pt x="51674" y="1294"/>
                    <a:pt x="54581" y="533"/>
                    <a:pt x="57517" y="533"/>
                  </a:cubicBezTo>
                  <a:close/>
                  <a:moveTo>
                    <a:pt x="99424" y="33114"/>
                  </a:moveTo>
                  <a:cubicBezTo>
                    <a:pt x="101505" y="33114"/>
                    <a:pt x="103648" y="33246"/>
                    <a:pt x="105509" y="33731"/>
                  </a:cubicBezTo>
                  <a:cubicBezTo>
                    <a:pt x="111520" y="35296"/>
                    <a:pt x="112370" y="39566"/>
                    <a:pt x="112433" y="43113"/>
                  </a:cubicBezTo>
                  <a:cubicBezTo>
                    <a:pt x="112550" y="49137"/>
                    <a:pt x="112662" y="53772"/>
                    <a:pt x="112774" y="58407"/>
                  </a:cubicBezTo>
                  <a:cubicBezTo>
                    <a:pt x="112885" y="63042"/>
                    <a:pt x="113001" y="67677"/>
                    <a:pt x="113113" y="73696"/>
                  </a:cubicBezTo>
                  <a:lnTo>
                    <a:pt x="114765" y="162936"/>
                  </a:lnTo>
                  <a:cubicBezTo>
                    <a:pt x="114853" y="167688"/>
                    <a:pt x="113978" y="172857"/>
                    <a:pt x="106817" y="175155"/>
                  </a:cubicBezTo>
                  <a:cubicBezTo>
                    <a:pt x="103863" y="176106"/>
                    <a:pt x="100175" y="176384"/>
                    <a:pt x="96925" y="176631"/>
                  </a:cubicBezTo>
                  <a:lnTo>
                    <a:pt x="39999" y="180927"/>
                  </a:lnTo>
                  <a:cubicBezTo>
                    <a:pt x="36991" y="181154"/>
                    <a:pt x="33915" y="181387"/>
                    <a:pt x="30856" y="181387"/>
                  </a:cubicBezTo>
                  <a:cubicBezTo>
                    <a:pt x="29267" y="181387"/>
                    <a:pt x="27682" y="181324"/>
                    <a:pt x="26114" y="181165"/>
                  </a:cubicBezTo>
                  <a:cubicBezTo>
                    <a:pt x="15347" y="180081"/>
                    <a:pt x="8118" y="175193"/>
                    <a:pt x="4635" y="166638"/>
                  </a:cubicBezTo>
                  <a:cubicBezTo>
                    <a:pt x="3012" y="162654"/>
                    <a:pt x="3285" y="156513"/>
                    <a:pt x="3523" y="151091"/>
                  </a:cubicBezTo>
                  <a:cubicBezTo>
                    <a:pt x="3624" y="148759"/>
                    <a:pt x="3727" y="146554"/>
                    <a:pt x="3653" y="144765"/>
                  </a:cubicBezTo>
                  <a:lnTo>
                    <a:pt x="3372" y="137672"/>
                  </a:lnTo>
                  <a:cubicBezTo>
                    <a:pt x="2084" y="105849"/>
                    <a:pt x="1069" y="80712"/>
                    <a:pt x="5985" y="47826"/>
                  </a:cubicBezTo>
                  <a:cubicBezTo>
                    <a:pt x="6525" y="44230"/>
                    <a:pt x="7259" y="41048"/>
                    <a:pt x="10795" y="38560"/>
                  </a:cubicBezTo>
                  <a:cubicBezTo>
                    <a:pt x="14997" y="35601"/>
                    <a:pt x="22388" y="35047"/>
                    <a:pt x="29942" y="35047"/>
                  </a:cubicBezTo>
                  <a:cubicBezTo>
                    <a:pt x="32265" y="35047"/>
                    <a:pt x="34597" y="35101"/>
                    <a:pt x="36860" y="35154"/>
                  </a:cubicBezTo>
                  <a:cubicBezTo>
                    <a:pt x="39094" y="35203"/>
                    <a:pt x="41247" y="35250"/>
                    <a:pt x="43278" y="35250"/>
                  </a:cubicBezTo>
                  <a:cubicBezTo>
                    <a:pt x="43859" y="35250"/>
                    <a:pt x="44429" y="35246"/>
                    <a:pt x="44989" y="35237"/>
                  </a:cubicBezTo>
                  <a:cubicBezTo>
                    <a:pt x="45028" y="35280"/>
                    <a:pt x="45067" y="35325"/>
                    <a:pt x="45110" y="35374"/>
                  </a:cubicBezTo>
                  <a:cubicBezTo>
                    <a:pt x="48978" y="39765"/>
                    <a:pt x="53953" y="42247"/>
                    <a:pt x="58734" y="42247"/>
                  </a:cubicBezTo>
                  <a:cubicBezTo>
                    <a:pt x="59350" y="42247"/>
                    <a:pt x="59967" y="42204"/>
                    <a:pt x="60579" y="42121"/>
                  </a:cubicBezTo>
                  <a:cubicBezTo>
                    <a:pt x="62537" y="41850"/>
                    <a:pt x="64553" y="41140"/>
                    <a:pt x="66925" y="39892"/>
                  </a:cubicBezTo>
                  <a:cubicBezTo>
                    <a:pt x="70360" y="38079"/>
                    <a:pt x="72744" y="36049"/>
                    <a:pt x="74401" y="34067"/>
                  </a:cubicBezTo>
                  <a:cubicBezTo>
                    <a:pt x="81476" y="33784"/>
                    <a:pt x="88554" y="33498"/>
                    <a:pt x="95627" y="33217"/>
                  </a:cubicBezTo>
                  <a:cubicBezTo>
                    <a:pt x="96811" y="33167"/>
                    <a:pt x="98105" y="33114"/>
                    <a:pt x="99424" y="33114"/>
                  </a:cubicBezTo>
                  <a:close/>
                  <a:moveTo>
                    <a:pt x="57554" y="1"/>
                  </a:moveTo>
                  <a:cubicBezTo>
                    <a:pt x="54495" y="1"/>
                    <a:pt x="51455" y="779"/>
                    <a:pt x="48710" y="2317"/>
                  </a:cubicBezTo>
                  <a:cubicBezTo>
                    <a:pt x="43681" y="5134"/>
                    <a:pt x="40218" y="10061"/>
                    <a:pt x="39217" y="15837"/>
                  </a:cubicBezTo>
                  <a:cubicBezTo>
                    <a:pt x="38100" y="22279"/>
                    <a:pt x="40077" y="29261"/>
                    <a:pt x="44527" y="34688"/>
                  </a:cubicBezTo>
                  <a:cubicBezTo>
                    <a:pt x="44096" y="34693"/>
                    <a:pt x="43658" y="34696"/>
                    <a:pt x="43214" y="34696"/>
                  </a:cubicBezTo>
                  <a:cubicBezTo>
                    <a:pt x="41223" y="34696"/>
                    <a:pt x="39101" y="34647"/>
                    <a:pt x="36905" y="34596"/>
                  </a:cubicBezTo>
                  <a:cubicBezTo>
                    <a:pt x="34623" y="34545"/>
                    <a:pt x="32271" y="34494"/>
                    <a:pt x="29931" y="34494"/>
                  </a:cubicBezTo>
                  <a:cubicBezTo>
                    <a:pt x="22111" y="34494"/>
                    <a:pt x="14423" y="35074"/>
                    <a:pt x="9936" y="38230"/>
                  </a:cubicBezTo>
                  <a:cubicBezTo>
                    <a:pt x="6234" y="40834"/>
                    <a:pt x="5476" y="44099"/>
                    <a:pt x="4922" y="47786"/>
                  </a:cubicBezTo>
                  <a:cubicBezTo>
                    <a:pt x="0" y="80697"/>
                    <a:pt x="1016" y="105844"/>
                    <a:pt x="2303" y="137686"/>
                  </a:cubicBezTo>
                  <a:lnTo>
                    <a:pt x="2585" y="144775"/>
                  </a:lnTo>
                  <a:cubicBezTo>
                    <a:pt x="2653" y="146554"/>
                    <a:pt x="2556" y="148754"/>
                    <a:pt x="2453" y="151081"/>
                  </a:cubicBezTo>
                  <a:cubicBezTo>
                    <a:pt x="2211" y="156528"/>
                    <a:pt x="1938" y="162708"/>
                    <a:pt x="3586" y="166749"/>
                  </a:cubicBezTo>
                  <a:cubicBezTo>
                    <a:pt x="7171" y="175548"/>
                    <a:pt x="14683" y="180582"/>
                    <a:pt x="25910" y="181714"/>
                  </a:cubicBezTo>
                  <a:cubicBezTo>
                    <a:pt x="27557" y="181878"/>
                    <a:pt x="29204" y="181942"/>
                    <a:pt x="30855" y="181942"/>
                  </a:cubicBezTo>
                  <a:cubicBezTo>
                    <a:pt x="33985" y="181942"/>
                    <a:pt x="37104" y="181709"/>
                    <a:pt x="40154" y="181481"/>
                  </a:cubicBezTo>
                  <a:lnTo>
                    <a:pt x="97080" y="177180"/>
                  </a:lnTo>
                  <a:cubicBezTo>
                    <a:pt x="100433" y="176928"/>
                    <a:pt x="104233" y="176642"/>
                    <a:pt x="107381" y="175631"/>
                  </a:cubicBezTo>
                  <a:cubicBezTo>
                    <a:pt x="114989" y="173187"/>
                    <a:pt x="115922" y="167838"/>
                    <a:pt x="115835" y="162930"/>
                  </a:cubicBezTo>
                  <a:lnTo>
                    <a:pt x="114182" y="73691"/>
                  </a:lnTo>
                  <a:cubicBezTo>
                    <a:pt x="114070" y="67667"/>
                    <a:pt x="113954" y="63038"/>
                    <a:pt x="113842" y="58403"/>
                  </a:cubicBezTo>
                  <a:cubicBezTo>
                    <a:pt x="113730" y="53768"/>
                    <a:pt x="113619" y="49133"/>
                    <a:pt x="113502" y="43108"/>
                  </a:cubicBezTo>
                  <a:cubicBezTo>
                    <a:pt x="113434" y="39401"/>
                    <a:pt x="112516" y="34931"/>
                    <a:pt x="105991" y="33235"/>
                  </a:cubicBezTo>
                  <a:cubicBezTo>
                    <a:pt x="103938" y="32702"/>
                    <a:pt x="101636" y="32559"/>
                    <a:pt x="99425" y="32559"/>
                  </a:cubicBezTo>
                  <a:cubicBezTo>
                    <a:pt x="98072" y="32559"/>
                    <a:pt x="96753" y="32613"/>
                    <a:pt x="95546" y="32663"/>
                  </a:cubicBezTo>
                  <a:lnTo>
                    <a:pt x="74863" y="33493"/>
                  </a:lnTo>
                  <a:cubicBezTo>
                    <a:pt x="77312" y="30331"/>
                    <a:pt x="77944" y="27386"/>
                    <a:pt x="78099" y="25846"/>
                  </a:cubicBezTo>
                  <a:cubicBezTo>
                    <a:pt x="78307" y="23790"/>
                    <a:pt x="78021" y="21716"/>
                    <a:pt x="77740" y="19709"/>
                  </a:cubicBezTo>
                  <a:cubicBezTo>
                    <a:pt x="77677" y="19243"/>
                    <a:pt x="77608" y="18772"/>
                    <a:pt x="77550" y="18301"/>
                  </a:cubicBezTo>
                  <a:cubicBezTo>
                    <a:pt x="77516" y="18029"/>
                    <a:pt x="77482" y="17761"/>
                    <a:pt x="77453" y="17489"/>
                  </a:cubicBezTo>
                  <a:cubicBezTo>
                    <a:pt x="77278" y="16041"/>
                    <a:pt x="77103" y="14545"/>
                    <a:pt x="76607" y="13137"/>
                  </a:cubicBezTo>
                  <a:cubicBezTo>
                    <a:pt x="76112" y="11708"/>
                    <a:pt x="75280" y="10298"/>
                    <a:pt x="73989" y="8691"/>
                  </a:cubicBezTo>
                  <a:cubicBezTo>
                    <a:pt x="71253" y="5285"/>
                    <a:pt x="67891" y="2725"/>
                    <a:pt x="64267" y="1286"/>
                  </a:cubicBezTo>
                  <a:cubicBezTo>
                    <a:pt x="62093" y="427"/>
                    <a:pt x="59818" y="1"/>
                    <a:pt x="57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rPr>
                <a:t>  </a:t>
              </a: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16" name="Google Shape;1117;p37">
              <a:extLst>
                <a:ext uri="{FF2B5EF4-FFF2-40B4-BE49-F238E27FC236}">
                  <a16:creationId xmlns:a16="http://schemas.microsoft.com/office/drawing/2014/main" xmlns="" id="{72ECCEF3-05DA-4905-88E8-36D6AB078A9F}"/>
                </a:ext>
              </a:extLst>
            </p:cNvPr>
            <p:cNvSpPr/>
            <p:nvPr/>
          </p:nvSpPr>
          <p:spPr>
            <a:xfrm>
              <a:off x="4577516" y="4141744"/>
              <a:ext cx="14233" cy="294024"/>
            </a:xfrm>
            <a:custGeom>
              <a:avLst/>
              <a:gdLst/>
              <a:ahLst/>
              <a:cxnLst/>
              <a:rect l="l" t="t" r="r" b="b"/>
              <a:pathLst>
                <a:path w="914" h="18881" extrusionOk="0">
                  <a:moveTo>
                    <a:pt x="272" y="0"/>
                  </a:moveTo>
                  <a:cubicBezTo>
                    <a:pt x="122" y="5"/>
                    <a:pt x="1" y="132"/>
                    <a:pt x="5" y="287"/>
                  </a:cubicBezTo>
                  <a:cubicBezTo>
                    <a:pt x="248" y="6355"/>
                    <a:pt x="360" y="12521"/>
                    <a:pt x="340" y="18598"/>
                  </a:cubicBezTo>
                  <a:cubicBezTo>
                    <a:pt x="340" y="18754"/>
                    <a:pt x="462" y="18876"/>
                    <a:pt x="617" y="18881"/>
                  </a:cubicBezTo>
                  <a:cubicBezTo>
                    <a:pt x="768" y="18881"/>
                    <a:pt x="894" y="18754"/>
                    <a:pt x="894" y="18603"/>
                  </a:cubicBezTo>
                  <a:cubicBezTo>
                    <a:pt x="914" y="12511"/>
                    <a:pt x="802" y="6346"/>
                    <a:pt x="564" y="263"/>
                  </a:cubicBezTo>
                  <a:cubicBezTo>
                    <a:pt x="554" y="112"/>
                    <a:pt x="418" y="5"/>
                    <a:pt x="2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17" name="Google Shape;1118;p37">
              <a:extLst>
                <a:ext uri="{FF2B5EF4-FFF2-40B4-BE49-F238E27FC236}">
                  <a16:creationId xmlns:a16="http://schemas.microsoft.com/office/drawing/2014/main" xmlns="" id="{D77A2EE7-2E1F-4A97-8F5D-8BFC45CD8AFA}"/>
                </a:ext>
              </a:extLst>
            </p:cNvPr>
            <p:cNvSpPr/>
            <p:nvPr/>
          </p:nvSpPr>
          <p:spPr>
            <a:xfrm>
              <a:off x="4500183" y="4426581"/>
              <a:ext cx="175923" cy="177153"/>
            </a:xfrm>
            <a:custGeom>
              <a:avLst/>
              <a:gdLst/>
              <a:ahLst/>
              <a:cxnLst/>
              <a:rect l="l" t="t" r="r" b="b"/>
              <a:pathLst>
                <a:path w="11297" h="11376" extrusionOk="0">
                  <a:moveTo>
                    <a:pt x="6463" y="557"/>
                  </a:moveTo>
                  <a:cubicBezTo>
                    <a:pt x="7242" y="557"/>
                    <a:pt x="7954" y="769"/>
                    <a:pt x="8542" y="1187"/>
                  </a:cubicBezTo>
                  <a:cubicBezTo>
                    <a:pt x="9460" y="1843"/>
                    <a:pt x="9965" y="2848"/>
                    <a:pt x="10228" y="3572"/>
                  </a:cubicBezTo>
                  <a:cubicBezTo>
                    <a:pt x="10602" y="4612"/>
                    <a:pt x="10734" y="5749"/>
                    <a:pt x="10607" y="6852"/>
                  </a:cubicBezTo>
                  <a:cubicBezTo>
                    <a:pt x="10505" y="7727"/>
                    <a:pt x="10247" y="8456"/>
                    <a:pt x="9849" y="9014"/>
                  </a:cubicBezTo>
                  <a:cubicBezTo>
                    <a:pt x="8772" y="10529"/>
                    <a:pt x="6745" y="10821"/>
                    <a:pt x="5345" y="10821"/>
                  </a:cubicBezTo>
                  <a:cubicBezTo>
                    <a:pt x="5146" y="10821"/>
                    <a:pt x="4961" y="10815"/>
                    <a:pt x="4792" y="10806"/>
                  </a:cubicBezTo>
                  <a:cubicBezTo>
                    <a:pt x="4315" y="10777"/>
                    <a:pt x="3815" y="10729"/>
                    <a:pt x="3377" y="10525"/>
                  </a:cubicBezTo>
                  <a:cubicBezTo>
                    <a:pt x="3009" y="10355"/>
                    <a:pt x="2649" y="10059"/>
                    <a:pt x="2285" y="9616"/>
                  </a:cubicBezTo>
                  <a:cubicBezTo>
                    <a:pt x="987" y="8048"/>
                    <a:pt x="603" y="5768"/>
                    <a:pt x="1327" y="3951"/>
                  </a:cubicBezTo>
                  <a:cubicBezTo>
                    <a:pt x="1886" y="2543"/>
                    <a:pt x="3397" y="1260"/>
                    <a:pt x="5079" y="765"/>
                  </a:cubicBezTo>
                  <a:cubicBezTo>
                    <a:pt x="5554" y="625"/>
                    <a:pt x="6019" y="557"/>
                    <a:pt x="6463" y="557"/>
                  </a:cubicBezTo>
                  <a:close/>
                  <a:moveTo>
                    <a:pt x="6469" y="1"/>
                  </a:moveTo>
                  <a:cubicBezTo>
                    <a:pt x="5971" y="1"/>
                    <a:pt x="5452" y="78"/>
                    <a:pt x="4922" y="235"/>
                  </a:cubicBezTo>
                  <a:cubicBezTo>
                    <a:pt x="3086" y="774"/>
                    <a:pt x="1435" y="2188"/>
                    <a:pt x="812" y="3747"/>
                  </a:cubicBezTo>
                  <a:cubicBezTo>
                    <a:pt x="1" y="5778"/>
                    <a:pt x="414" y="8222"/>
                    <a:pt x="1857" y="9971"/>
                  </a:cubicBezTo>
                  <a:cubicBezTo>
                    <a:pt x="2274" y="10476"/>
                    <a:pt x="2697" y="10826"/>
                    <a:pt x="3149" y="11030"/>
                  </a:cubicBezTo>
                  <a:cubicBezTo>
                    <a:pt x="3664" y="11273"/>
                    <a:pt x="4227" y="11331"/>
                    <a:pt x="4763" y="11360"/>
                  </a:cubicBezTo>
                  <a:cubicBezTo>
                    <a:pt x="4942" y="11371"/>
                    <a:pt x="5137" y="11375"/>
                    <a:pt x="5346" y="11375"/>
                  </a:cubicBezTo>
                  <a:cubicBezTo>
                    <a:pt x="6866" y="11375"/>
                    <a:pt x="9086" y="11050"/>
                    <a:pt x="10301" y="9339"/>
                  </a:cubicBezTo>
                  <a:cubicBezTo>
                    <a:pt x="10757" y="8698"/>
                    <a:pt x="11044" y="7882"/>
                    <a:pt x="11156" y="6915"/>
                  </a:cubicBezTo>
                  <a:cubicBezTo>
                    <a:pt x="11297" y="5729"/>
                    <a:pt x="11156" y="4505"/>
                    <a:pt x="10748" y="3383"/>
                  </a:cubicBezTo>
                  <a:cubicBezTo>
                    <a:pt x="10335" y="2236"/>
                    <a:pt x="9684" y="1323"/>
                    <a:pt x="8862" y="735"/>
                  </a:cubicBezTo>
                  <a:cubicBezTo>
                    <a:pt x="8180" y="249"/>
                    <a:pt x="7360" y="1"/>
                    <a:pt x="64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18" name="Google Shape;1119;p37">
              <a:extLst>
                <a:ext uri="{FF2B5EF4-FFF2-40B4-BE49-F238E27FC236}">
                  <a16:creationId xmlns:a16="http://schemas.microsoft.com/office/drawing/2014/main" xmlns="" id="{62DB477B-21FD-4133-8488-ABA0444103D2}"/>
                </a:ext>
              </a:extLst>
            </p:cNvPr>
            <p:cNvSpPr/>
            <p:nvPr/>
          </p:nvSpPr>
          <p:spPr>
            <a:xfrm>
              <a:off x="5921440" y="1340921"/>
              <a:ext cx="1805195" cy="2833307"/>
            </a:xfrm>
            <a:custGeom>
              <a:avLst/>
              <a:gdLst/>
              <a:ahLst/>
              <a:cxnLst/>
              <a:rect l="l" t="t" r="r" b="b"/>
              <a:pathLst>
                <a:path w="115922" h="181943" extrusionOk="0">
                  <a:moveTo>
                    <a:pt x="57517" y="533"/>
                  </a:moveTo>
                  <a:cubicBezTo>
                    <a:pt x="59707" y="533"/>
                    <a:pt x="61912" y="956"/>
                    <a:pt x="64058" y="1806"/>
                  </a:cubicBezTo>
                  <a:cubicBezTo>
                    <a:pt x="67600" y="3206"/>
                    <a:pt x="70879" y="5708"/>
                    <a:pt x="73556" y="9036"/>
                  </a:cubicBezTo>
                  <a:cubicBezTo>
                    <a:pt x="74805" y="10596"/>
                    <a:pt x="75612" y="11955"/>
                    <a:pt x="76087" y="13316"/>
                  </a:cubicBezTo>
                  <a:cubicBezTo>
                    <a:pt x="76554" y="14671"/>
                    <a:pt x="76729" y="16139"/>
                    <a:pt x="76899" y="17557"/>
                  </a:cubicBezTo>
                  <a:cubicBezTo>
                    <a:pt x="76933" y="17830"/>
                    <a:pt x="76962" y="18101"/>
                    <a:pt x="76996" y="18368"/>
                  </a:cubicBezTo>
                  <a:cubicBezTo>
                    <a:pt x="77059" y="18845"/>
                    <a:pt x="77123" y="19316"/>
                    <a:pt x="77190" y="19788"/>
                  </a:cubicBezTo>
                  <a:cubicBezTo>
                    <a:pt x="77467" y="21760"/>
                    <a:pt x="77749" y="23801"/>
                    <a:pt x="77550" y="25788"/>
                  </a:cubicBezTo>
                  <a:cubicBezTo>
                    <a:pt x="77394" y="27333"/>
                    <a:pt x="76733" y="30331"/>
                    <a:pt x="74134" y="33522"/>
                  </a:cubicBezTo>
                  <a:cubicBezTo>
                    <a:pt x="73979" y="33717"/>
                    <a:pt x="73814" y="33906"/>
                    <a:pt x="73643" y="34100"/>
                  </a:cubicBezTo>
                  <a:cubicBezTo>
                    <a:pt x="72045" y="35903"/>
                    <a:pt x="69806" y="37744"/>
                    <a:pt x="66667" y="39401"/>
                  </a:cubicBezTo>
                  <a:cubicBezTo>
                    <a:pt x="64355" y="40615"/>
                    <a:pt x="62396" y="41305"/>
                    <a:pt x="60501" y="41568"/>
                  </a:cubicBezTo>
                  <a:cubicBezTo>
                    <a:pt x="59942" y="41645"/>
                    <a:pt x="59373" y="41683"/>
                    <a:pt x="58800" y="41683"/>
                  </a:cubicBezTo>
                  <a:cubicBezTo>
                    <a:pt x="54275" y="41683"/>
                    <a:pt x="49413" y="39309"/>
                    <a:pt x="45717" y="35217"/>
                  </a:cubicBezTo>
                  <a:cubicBezTo>
                    <a:pt x="45654" y="35150"/>
                    <a:pt x="45591" y="35076"/>
                    <a:pt x="45524" y="35004"/>
                  </a:cubicBezTo>
                  <a:cubicBezTo>
                    <a:pt x="45430" y="34897"/>
                    <a:pt x="45334" y="34785"/>
                    <a:pt x="45242" y="34674"/>
                  </a:cubicBezTo>
                  <a:cubicBezTo>
                    <a:pt x="40694" y="29324"/>
                    <a:pt x="38649" y="22353"/>
                    <a:pt x="39766" y="15930"/>
                  </a:cubicBezTo>
                  <a:cubicBezTo>
                    <a:pt x="40737" y="10323"/>
                    <a:pt x="44100" y="5538"/>
                    <a:pt x="48982" y="2802"/>
                  </a:cubicBezTo>
                  <a:cubicBezTo>
                    <a:pt x="51674" y="1294"/>
                    <a:pt x="54581" y="533"/>
                    <a:pt x="57517" y="533"/>
                  </a:cubicBezTo>
                  <a:close/>
                  <a:moveTo>
                    <a:pt x="99424" y="33114"/>
                  </a:moveTo>
                  <a:cubicBezTo>
                    <a:pt x="101505" y="33114"/>
                    <a:pt x="103648" y="33246"/>
                    <a:pt x="105509" y="33731"/>
                  </a:cubicBezTo>
                  <a:cubicBezTo>
                    <a:pt x="111520" y="35296"/>
                    <a:pt x="112370" y="39566"/>
                    <a:pt x="112433" y="43113"/>
                  </a:cubicBezTo>
                  <a:cubicBezTo>
                    <a:pt x="112550" y="49137"/>
                    <a:pt x="112662" y="53772"/>
                    <a:pt x="112774" y="58407"/>
                  </a:cubicBezTo>
                  <a:cubicBezTo>
                    <a:pt x="112885" y="63042"/>
                    <a:pt x="113001" y="67677"/>
                    <a:pt x="113113" y="73696"/>
                  </a:cubicBezTo>
                  <a:lnTo>
                    <a:pt x="114765" y="162936"/>
                  </a:lnTo>
                  <a:cubicBezTo>
                    <a:pt x="114853" y="167688"/>
                    <a:pt x="113978" y="172857"/>
                    <a:pt x="106817" y="175155"/>
                  </a:cubicBezTo>
                  <a:cubicBezTo>
                    <a:pt x="103863" y="176106"/>
                    <a:pt x="100175" y="176384"/>
                    <a:pt x="96925" y="176631"/>
                  </a:cubicBezTo>
                  <a:lnTo>
                    <a:pt x="39999" y="180927"/>
                  </a:lnTo>
                  <a:cubicBezTo>
                    <a:pt x="36991" y="181154"/>
                    <a:pt x="33915" y="181387"/>
                    <a:pt x="30856" y="181387"/>
                  </a:cubicBezTo>
                  <a:cubicBezTo>
                    <a:pt x="29267" y="181387"/>
                    <a:pt x="27682" y="181324"/>
                    <a:pt x="26114" y="181165"/>
                  </a:cubicBezTo>
                  <a:cubicBezTo>
                    <a:pt x="15347" y="180081"/>
                    <a:pt x="8118" y="175193"/>
                    <a:pt x="4635" y="166638"/>
                  </a:cubicBezTo>
                  <a:cubicBezTo>
                    <a:pt x="3012" y="162654"/>
                    <a:pt x="3285" y="156513"/>
                    <a:pt x="3523" y="151091"/>
                  </a:cubicBezTo>
                  <a:cubicBezTo>
                    <a:pt x="3624" y="148759"/>
                    <a:pt x="3727" y="146554"/>
                    <a:pt x="3653" y="144765"/>
                  </a:cubicBezTo>
                  <a:lnTo>
                    <a:pt x="3372" y="137672"/>
                  </a:lnTo>
                  <a:cubicBezTo>
                    <a:pt x="2084" y="105849"/>
                    <a:pt x="1069" y="80712"/>
                    <a:pt x="5985" y="47826"/>
                  </a:cubicBezTo>
                  <a:cubicBezTo>
                    <a:pt x="6525" y="44230"/>
                    <a:pt x="7259" y="41048"/>
                    <a:pt x="10795" y="38560"/>
                  </a:cubicBezTo>
                  <a:cubicBezTo>
                    <a:pt x="14997" y="35601"/>
                    <a:pt x="22388" y="35047"/>
                    <a:pt x="29942" y="35047"/>
                  </a:cubicBezTo>
                  <a:cubicBezTo>
                    <a:pt x="32265" y="35047"/>
                    <a:pt x="34597" y="35101"/>
                    <a:pt x="36860" y="35154"/>
                  </a:cubicBezTo>
                  <a:cubicBezTo>
                    <a:pt x="39094" y="35203"/>
                    <a:pt x="41247" y="35250"/>
                    <a:pt x="43278" y="35250"/>
                  </a:cubicBezTo>
                  <a:cubicBezTo>
                    <a:pt x="43859" y="35250"/>
                    <a:pt x="44429" y="35246"/>
                    <a:pt x="44989" y="35237"/>
                  </a:cubicBezTo>
                  <a:cubicBezTo>
                    <a:pt x="45028" y="35280"/>
                    <a:pt x="45067" y="35325"/>
                    <a:pt x="45110" y="35374"/>
                  </a:cubicBezTo>
                  <a:cubicBezTo>
                    <a:pt x="48978" y="39765"/>
                    <a:pt x="53953" y="42247"/>
                    <a:pt x="58734" y="42247"/>
                  </a:cubicBezTo>
                  <a:cubicBezTo>
                    <a:pt x="59350" y="42247"/>
                    <a:pt x="59967" y="42204"/>
                    <a:pt x="60579" y="42121"/>
                  </a:cubicBezTo>
                  <a:cubicBezTo>
                    <a:pt x="62537" y="41850"/>
                    <a:pt x="64553" y="41140"/>
                    <a:pt x="66925" y="39892"/>
                  </a:cubicBezTo>
                  <a:cubicBezTo>
                    <a:pt x="70360" y="38079"/>
                    <a:pt x="72744" y="36049"/>
                    <a:pt x="74401" y="34067"/>
                  </a:cubicBezTo>
                  <a:cubicBezTo>
                    <a:pt x="81476" y="33784"/>
                    <a:pt x="88554" y="33498"/>
                    <a:pt x="95627" y="33217"/>
                  </a:cubicBezTo>
                  <a:cubicBezTo>
                    <a:pt x="96811" y="33167"/>
                    <a:pt x="98105" y="33114"/>
                    <a:pt x="99424" y="33114"/>
                  </a:cubicBezTo>
                  <a:close/>
                  <a:moveTo>
                    <a:pt x="57554" y="1"/>
                  </a:moveTo>
                  <a:cubicBezTo>
                    <a:pt x="54495" y="1"/>
                    <a:pt x="51455" y="779"/>
                    <a:pt x="48710" y="2317"/>
                  </a:cubicBezTo>
                  <a:cubicBezTo>
                    <a:pt x="43681" y="5134"/>
                    <a:pt x="40218" y="10061"/>
                    <a:pt x="39217" y="15837"/>
                  </a:cubicBezTo>
                  <a:cubicBezTo>
                    <a:pt x="38100" y="22279"/>
                    <a:pt x="40077" y="29261"/>
                    <a:pt x="44527" y="34688"/>
                  </a:cubicBezTo>
                  <a:cubicBezTo>
                    <a:pt x="44096" y="34693"/>
                    <a:pt x="43658" y="34696"/>
                    <a:pt x="43214" y="34696"/>
                  </a:cubicBezTo>
                  <a:cubicBezTo>
                    <a:pt x="41223" y="34696"/>
                    <a:pt x="39101" y="34647"/>
                    <a:pt x="36905" y="34596"/>
                  </a:cubicBezTo>
                  <a:cubicBezTo>
                    <a:pt x="34623" y="34545"/>
                    <a:pt x="32271" y="34494"/>
                    <a:pt x="29931" y="34494"/>
                  </a:cubicBezTo>
                  <a:cubicBezTo>
                    <a:pt x="22111" y="34494"/>
                    <a:pt x="14423" y="35074"/>
                    <a:pt x="9936" y="38230"/>
                  </a:cubicBezTo>
                  <a:cubicBezTo>
                    <a:pt x="6234" y="40834"/>
                    <a:pt x="5476" y="44099"/>
                    <a:pt x="4922" y="47786"/>
                  </a:cubicBezTo>
                  <a:cubicBezTo>
                    <a:pt x="0" y="80697"/>
                    <a:pt x="1016" y="105844"/>
                    <a:pt x="2303" y="137686"/>
                  </a:cubicBezTo>
                  <a:lnTo>
                    <a:pt x="2585" y="144775"/>
                  </a:lnTo>
                  <a:cubicBezTo>
                    <a:pt x="2653" y="146554"/>
                    <a:pt x="2556" y="148754"/>
                    <a:pt x="2453" y="151081"/>
                  </a:cubicBezTo>
                  <a:cubicBezTo>
                    <a:pt x="2211" y="156528"/>
                    <a:pt x="1938" y="162708"/>
                    <a:pt x="3586" y="166749"/>
                  </a:cubicBezTo>
                  <a:cubicBezTo>
                    <a:pt x="7171" y="175548"/>
                    <a:pt x="14683" y="180582"/>
                    <a:pt x="25910" y="181714"/>
                  </a:cubicBezTo>
                  <a:cubicBezTo>
                    <a:pt x="27557" y="181878"/>
                    <a:pt x="29204" y="181942"/>
                    <a:pt x="30855" y="181942"/>
                  </a:cubicBezTo>
                  <a:cubicBezTo>
                    <a:pt x="33985" y="181942"/>
                    <a:pt x="37104" y="181709"/>
                    <a:pt x="40154" y="181481"/>
                  </a:cubicBezTo>
                  <a:lnTo>
                    <a:pt x="97080" y="177180"/>
                  </a:lnTo>
                  <a:cubicBezTo>
                    <a:pt x="100433" y="176928"/>
                    <a:pt x="104233" y="176642"/>
                    <a:pt x="107381" y="175631"/>
                  </a:cubicBezTo>
                  <a:cubicBezTo>
                    <a:pt x="114989" y="173187"/>
                    <a:pt x="115922" y="167838"/>
                    <a:pt x="115835" y="162930"/>
                  </a:cubicBezTo>
                  <a:lnTo>
                    <a:pt x="114182" y="73691"/>
                  </a:lnTo>
                  <a:cubicBezTo>
                    <a:pt x="114070" y="67667"/>
                    <a:pt x="113954" y="63038"/>
                    <a:pt x="113842" y="58403"/>
                  </a:cubicBezTo>
                  <a:cubicBezTo>
                    <a:pt x="113730" y="53768"/>
                    <a:pt x="113619" y="49133"/>
                    <a:pt x="113502" y="43108"/>
                  </a:cubicBezTo>
                  <a:cubicBezTo>
                    <a:pt x="113434" y="39401"/>
                    <a:pt x="112516" y="34931"/>
                    <a:pt x="105991" y="33235"/>
                  </a:cubicBezTo>
                  <a:cubicBezTo>
                    <a:pt x="103938" y="32702"/>
                    <a:pt x="101636" y="32559"/>
                    <a:pt x="99425" y="32559"/>
                  </a:cubicBezTo>
                  <a:cubicBezTo>
                    <a:pt x="98072" y="32559"/>
                    <a:pt x="96753" y="32613"/>
                    <a:pt x="95546" y="32663"/>
                  </a:cubicBezTo>
                  <a:lnTo>
                    <a:pt x="74863" y="33493"/>
                  </a:lnTo>
                  <a:cubicBezTo>
                    <a:pt x="77312" y="30331"/>
                    <a:pt x="77944" y="27386"/>
                    <a:pt x="78099" y="25846"/>
                  </a:cubicBezTo>
                  <a:cubicBezTo>
                    <a:pt x="78307" y="23790"/>
                    <a:pt x="78021" y="21716"/>
                    <a:pt x="77740" y="19709"/>
                  </a:cubicBezTo>
                  <a:cubicBezTo>
                    <a:pt x="77677" y="19243"/>
                    <a:pt x="77608" y="18772"/>
                    <a:pt x="77550" y="18301"/>
                  </a:cubicBezTo>
                  <a:cubicBezTo>
                    <a:pt x="77516" y="18029"/>
                    <a:pt x="77482" y="17761"/>
                    <a:pt x="77453" y="17489"/>
                  </a:cubicBezTo>
                  <a:cubicBezTo>
                    <a:pt x="77278" y="16041"/>
                    <a:pt x="77103" y="14545"/>
                    <a:pt x="76607" y="13137"/>
                  </a:cubicBezTo>
                  <a:cubicBezTo>
                    <a:pt x="76112" y="11708"/>
                    <a:pt x="75280" y="10298"/>
                    <a:pt x="73989" y="8691"/>
                  </a:cubicBezTo>
                  <a:cubicBezTo>
                    <a:pt x="71253" y="5285"/>
                    <a:pt x="67891" y="2725"/>
                    <a:pt x="64267" y="1286"/>
                  </a:cubicBezTo>
                  <a:cubicBezTo>
                    <a:pt x="62093" y="427"/>
                    <a:pt x="59818" y="1"/>
                    <a:pt x="57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19" name="Google Shape;1120;p37">
              <a:extLst>
                <a:ext uri="{FF2B5EF4-FFF2-40B4-BE49-F238E27FC236}">
                  <a16:creationId xmlns:a16="http://schemas.microsoft.com/office/drawing/2014/main" xmlns="" id="{81E915E0-ABE0-46B9-99E4-7FD0E7F40054}"/>
                </a:ext>
              </a:extLst>
            </p:cNvPr>
            <p:cNvSpPr/>
            <p:nvPr/>
          </p:nvSpPr>
          <p:spPr>
            <a:xfrm>
              <a:off x="6836060" y="4141744"/>
              <a:ext cx="14233" cy="294024"/>
            </a:xfrm>
            <a:custGeom>
              <a:avLst/>
              <a:gdLst/>
              <a:ahLst/>
              <a:cxnLst/>
              <a:rect l="l" t="t" r="r" b="b"/>
              <a:pathLst>
                <a:path w="914" h="18881" extrusionOk="0">
                  <a:moveTo>
                    <a:pt x="272" y="0"/>
                  </a:moveTo>
                  <a:cubicBezTo>
                    <a:pt x="122" y="5"/>
                    <a:pt x="1" y="132"/>
                    <a:pt x="5" y="287"/>
                  </a:cubicBezTo>
                  <a:cubicBezTo>
                    <a:pt x="248" y="6355"/>
                    <a:pt x="360" y="12521"/>
                    <a:pt x="340" y="18598"/>
                  </a:cubicBezTo>
                  <a:cubicBezTo>
                    <a:pt x="340" y="18754"/>
                    <a:pt x="462" y="18876"/>
                    <a:pt x="617" y="18881"/>
                  </a:cubicBezTo>
                  <a:cubicBezTo>
                    <a:pt x="768" y="18881"/>
                    <a:pt x="894" y="18754"/>
                    <a:pt x="894" y="18603"/>
                  </a:cubicBezTo>
                  <a:cubicBezTo>
                    <a:pt x="914" y="12511"/>
                    <a:pt x="802" y="6346"/>
                    <a:pt x="564" y="263"/>
                  </a:cubicBezTo>
                  <a:cubicBezTo>
                    <a:pt x="554" y="112"/>
                    <a:pt x="418" y="5"/>
                    <a:pt x="2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20" name="Google Shape;1121;p37">
              <a:extLst>
                <a:ext uri="{FF2B5EF4-FFF2-40B4-BE49-F238E27FC236}">
                  <a16:creationId xmlns:a16="http://schemas.microsoft.com/office/drawing/2014/main" xmlns="" id="{C468585C-CDE2-4EE4-AA31-BCFDCC955D6C}"/>
                </a:ext>
              </a:extLst>
            </p:cNvPr>
            <p:cNvSpPr/>
            <p:nvPr/>
          </p:nvSpPr>
          <p:spPr>
            <a:xfrm>
              <a:off x="6758727" y="4426581"/>
              <a:ext cx="175923" cy="177153"/>
            </a:xfrm>
            <a:custGeom>
              <a:avLst/>
              <a:gdLst/>
              <a:ahLst/>
              <a:cxnLst/>
              <a:rect l="l" t="t" r="r" b="b"/>
              <a:pathLst>
                <a:path w="11297" h="11376" extrusionOk="0">
                  <a:moveTo>
                    <a:pt x="6463" y="557"/>
                  </a:moveTo>
                  <a:cubicBezTo>
                    <a:pt x="7242" y="557"/>
                    <a:pt x="7954" y="769"/>
                    <a:pt x="8542" y="1187"/>
                  </a:cubicBezTo>
                  <a:cubicBezTo>
                    <a:pt x="9460" y="1843"/>
                    <a:pt x="9965" y="2848"/>
                    <a:pt x="10228" y="3572"/>
                  </a:cubicBezTo>
                  <a:cubicBezTo>
                    <a:pt x="10602" y="4612"/>
                    <a:pt x="10734" y="5749"/>
                    <a:pt x="10607" y="6852"/>
                  </a:cubicBezTo>
                  <a:cubicBezTo>
                    <a:pt x="10505" y="7727"/>
                    <a:pt x="10247" y="8456"/>
                    <a:pt x="9849" y="9014"/>
                  </a:cubicBezTo>
                  <a:cubicBezTo>
                    <a:pt x="8772" y="10529"/>
                    <a:pt x="6745" y="10821"/>
                    <a:pt x="5345" y="10821"/>
                  </a:cubicBezTo>
                  <a:cubicBezTo>
                    <a:pt x="5146" y="10821"/>
                    <a:pt x="4961" y="10815"/>
                    <a:pt x="4792" y="10806"/>
                  </a:cubicBezTo>
                  <a:cubicBezTo>
                    <a:pt x="4315" y="10777"/>
                    <a:pt x="3815" y="10729"/>
                    <a:pt x="3377" y="10525"/>
                  </a:cubicBezTo>
                  <a:cubicBezTo>
                    <a:pt x="3009" y="10355"/>
                    <a:pt x="2649" y="10059"/>
                    <a:pt x="2285" y="9616"/>
                  </a:cubicBezTo>
                  <a:cubicBezTo>
                    <a:pt x="987" y="8048"/>
                    <a:pt x="603" y="5768"/>
                    <a:pt x="1327" y="3951"/>
                  </a:cubicBezTo>
                  <a:cubicBezTo>
                    <a:pt x="1886" y="2543"/>
                    <a:pt x="3397" y="1260"/>
                    <a:pt x="5079" y="765"/>
                  </a:cubicBezTo>
                  <a:cubicBezTo>
                    <a:pt x="5554" y="625"/>
                    <a:pt x="6019" y="557"/>
                    <a:pt x="6463" y="557"/>
                  </a:cubicBezTo>
                  <a:close/>
                  <a:moveTo>
                    <a:pt x="6469" y="1"/>
                  </a:moveTo>
                  <a:cubicBezTo>
                    <a:pt x="5971" y="1"/>
                    <a:pt x="5452" y="78"/>
                    <a:pt x="4922" y="235"/>
                  </a:cubicBezTo>
                  <a:cubicBezTo>
                    <a:pt x="3086" y="774"/>
                    <a:pt x="1435" y="2188"/>
                    <a:pt x="812" y="3747"/>
                  </a:cubicBezTo>
                  <a:cubicBezTo>
                    <a:pt x="1" y="5778"/>
                    <a:pt x="414" y="8222"/>
                    <a:pt x="1857" y="9971"/>
                  </a:cubicBezTo>
                  <a:cubicBezTo>
                    <a:pt x="2274" y="10476"/>
                    <a:pt x="2697" y="10826"/>
                    <a:pt x="3149" y="11030"/>
                  </a:cubicBezTo>
                  <a:cubicBezTo>
                    <a:pt x="3664" y="11273"/>
                    <a:pt x="4227" y="11331"/>
                    <a:pt x="4763" y="11360"/>
                  </a:cubicBezTo>
                  <a:cubicBezTo>
                    <a:pt x="4942" y="11371"/>
                    <a:pt x="5137" y="11375"/>
                    <a:pt x="5346" y="11375"/>
                  </a:cubicBezTo>
                  <a:cubicBezTo>
                    <a:pt x="6866" y="11375"/>
                    <a:pt x="9086" y="11050"/>
                    <a:pt x="10301" y="9339"/>
                  </a:cubicBezTo>
                  <a:cubicBezTo>
                    <a:pt x="10757" y="8698"/>
                    <a:pt x="11044" y="7882"/>
                    <a:pt x="11156" y="6915"/>
                  </a:cubicBezTo>
                  <a:cubicBezTo>
                    <a:pt x="11297" y="5729"/>
                    <a:pt x="11156" y="4505"/>
                    <a:pt x="10748" y="3383"/>
                  </a:cubicBezTo>
                  <a:cubicBezTo>
                    <a:pt x="10335" y="2236"/>
                    <a:pt x="9684" y="1323"/>
                    <a:pt x="8862" y="735"/>
                  </a:cubicBezTo>
                  <a:cubicBezTo>
                    <a:pt x="8180" y="249"/>
                    <a:pt x="7360" y="1"/>
                    <a:pt x="64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21" name="Google Shape;1122;p37">
              <a:extLst>
                <a:ext uri="{FF2B5EF4-FFF2-40B4-BE49-F238E27FC236}">
                  <a16:creationId xmlns:a16="http://schemas.microsoft.com/office/drawing/2014/main" xmlns="" id="{DB3BDF65-602B-4421-9900-8D75F7AB125A}"/>
                </a:ext>
              </a:extLst>
            </p:cNvPr>
            <p:cNvSpPr/>
            <p:nvPr/>
          </p:nvSpPr>
          <p:spPr>
            <a:xfrm>
              <a:off x="2279600" y="4450600"/>
              <a:ext cx="133500" cy="133500"/>
            </a:xfrm>
            <a:prstGeom prst="ellipse">
              <a:avLst/>
            </a:prstGeom>
            <a:solidFill>
              <a:srgbClr val="71A2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22" name="Google Shape;1123;p37">
              <a:extLst>
                <a:ext uri="{FF2B5EF4-FFF2-40B4-BE49-F238E27FC236}">
                  <a16:creationId xmlns:a16="http://schemas.microsoft.com/office/drawing/2014/main" xmlns="" id="{379F9703-0199-4C49-8F7E-FB2C356FD55F}"/>
                </a:ext>
              </a:extLst>
            </p:cNvPr>
            <p:cNvSpPr/>
            <p:nvPr/>
          </p:nvSpPr>
          <p:spPr>
            <a:xfrm>
              <a:off x="4531575" y="4450600"/>
              <a:ext cx="133500" cy="133500"/>
            </a:xfrm>
            <a:prstGeom prst="ellipse">
              <a:avLst/>
            </a:prstGeom>
            <a:solidFill>
              <a:srgbClr val="939B6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23" name="Google Shape;1124;p37">
              <a:extLst>
                <a:ext uri="{FF2B5EF4-FFF2-40B4-BE49-F238E27FC236}">
                  <a16:creationId xmlns:a16="http://schemas.microsoft.com/office/drawing/2014/main" xmlns="" id="{6B3D0FAE-04A5-4359-8893-6108BFC8D9B3}"/>
                </a:ext>
              </a:extLst>
            </p:cNvPr>
            <p:cNvSpPr/>
            <p:nvPr/>
          </p:nvSpPr>
          <p:spPr>
            <a:xfrm>
              <a:off x="6782875" y="4450600"/>
              <a:ext cx="133500" cy="133500"/>
            </a:xfrm>
            <a:prstGeom prst="ellipse">
              <a:avLst/>
            </a:prstGeom>
            <a:solidFill>
              <a:srgbClr val="FF7A5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grpSp>
      <p:sp>
        <p:nvSpPr>
          <p:cNvPr id="24" name="Google Shape;1126;p37">
            <a:extLst>
              <a:ext uri="{FF2B5EF4-FFF2-40B4-BE49-F238E27FC236}">
                <a16:creationId xmlns:a16="http://schemas.microsoft.com/office/drawing/2014/main" xmlns="" id="{74A3BAC1-CFBA-40A6-A7C7-CBA38ECF4172}"/>
              </a:ext>
            </a:extLst>
          </p:cNvPr>
          <p:cNvSpPr txBox="1"/>
          <p:nvPr/>
        </p:nvSpPr>
        <p:spPr>
          <a:xfrm>
            <a:off x="1513947" y="3302613"/>
            <a:ext cx="1572155" cy="1048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r>
              <a:rPr lang="en" sz="2400" kern="0" dirty="0" smtClean="0">
                <a:solidFill>
                  <a:srgbClr val="000000"/>
                </a:solidFill>
                <a:latin typeface="UVN Saigon" panose="00000400000000000000" pitchFamily="2" charset="0"/>
                <a:ea typeface="字魂70号-灵悦黑体" panose="00000500000000000000" pitchFamily="2" charset="-122"/>
                <a:cs typeface="Roboto"/>
                <a:sym typeface="字魂70号-灵悦黑体" panose="00000500000000000000" pitchFamily="2" charset="-122"/>
              </a:rPr>
              <a:t>Giới thiệu tên của các bạn trong tổ</a:t>
            </a:r>
            <a:endParaRPr kumimoji="0" sz="2400" b="0" i="0" u="none" strike="noStrike" kern="0" cap="none" spc="0" normalizeH="0" baseline="0" noProof="0" dirty="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endParaRPr>
          </a:p>
        </p:txBody>
      </p:sp>
      <p:sp>
        <p:nvSpPr>
          <p:cNvPr id="25" name="Google Shape;1128;p37">
            <a:extLst>
              <a:ext uri="{FF2B5EF4-FFF2-40B4-BE49-F238E27FC236}">
                <a16:creationId xmlns:a16="http://schemas.microsoft.com/office/drawing/2014/main" xmlns="" id="{56D2B4CC-A634-4229-B04C-1DD722EAE732}"/>
              </a:ext>
            </a:extLst>
          </p:cNvPr>
          <p:cNvSpPr txBox="1"/>
          <p:nvPr/>
        </p:nvSpPr>
        <p:spPr>
          <a:xfrm>
            <a:off x="3769869" y="3302613"/>
            <a:ext cx="1572155" cy="1048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267"/>
              </a:spcAft>
              <a:buClr>
                <a:srgbClr val="000000"/>
              </a:buClr>
              <a:buSzPts val="1100"/>
              <a:buFontTx/>
              <a:buNone/>
              <a:tabLst/>
              <a:defRPr/>
            </a:pPr>
            <a:r>
              <a:rPr lang="en" sz="2400" kern="0" dirty="0" smtClean="0">
                <a:solidFill>
                  <a:srgbClr val="000000"/>
                </a:solidFill>
                <a:latin typeface="UVN Saigon" panose="00000400000000000000" pitchFamily="2" charset="0"/>
                <a:ea typeface="字魂70号-灵悦黑体" panose="00000500000000000000" pitchFamily="2" charset="-122"/>
                <a:cs typeface="Roboto"/>
                <a:sym typeface="字魂70号-灵悦黑体" panose="00000500000000000000" pitchFamily="2" charset="-122"/>
              </a:rPr>
              <a:t>Mỗi bạn có tính cách (hoặc hình dáng,…) như thế nào? </a:t>
            </a:r>
            <a:endParaRPr kumimoji="0" sz="2400" b="0" i="0" u="none" strike="noStrike" kern="0" cap="none" spc="0" normalizeH="0" baseline="0" noProof="0" dirty="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endParaRPr>
          </a:p>
        </p:txBody>
      </p:sp>
      <p:sp>
        <p:nvSpPr>
          <p:cNvPr id="26" name="Google Shape;1131;p37">
            <a:extLst>
              <a:ext uri="{FF2B5EF4-FFF2-40B4-BE49-F238E27FC236}">
                <a16:creationId xmlns:a16="http://schemas.microsoft.com/office/drawing/2014/main" xmlns="" id="{91EA2B67-2DFB-43FF-A762-7B7552CEB7DF}"/>
              </a:ext>
            </a:extLst>
          </p:cNvPr>
          <p:cNvSpPr txBox="1"/>
          <p:nvPr/>
        </p:nvSpPr>
        <p:spPr>
          <a:xfrm>
            <a:off x="6025790" y="3302613"/>
            <a:ext cx="1572155" cy="1048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267"/>
              </a:spcAft>
              <a:buClr>
                <a:srgbClr val="000000"/>
              </a:buClr>
              <a:buSzPts val="1100"/>
              <a:buFontTx/>
              <a:buNone/>
              <a:tabLst/>
              <a:defRPr/>
            </a:pPr>
            <a:r>
              <a:rPr kumimoji="0" lang="en" sz="2400" b="0" i="0" u="none" strike="noStrike" kern="0" cap="none" spc="0" normalizeH="0" baseline="0" noProof="0" dirty="0" smtClean="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rPr>
              <a:t>Tình</a:t>
            </a:r>
            <a:r>
              <a:rPr kumimoji="0" lang="en" sz="2400" b="0" i="0" u="none" strike="noStrike" kern="0" cap="none" spc="0" normalizeH="0" noProof="0" dirty="0" smtClean="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rPr>
              <a:t> cảm của em với các bạn đó.</a:t>
            </a:r>
            <a:endParaRPr kumimoji="0" sz="2400" b="0" i="0" u="none" strike="noStrike" kern="0" cap="none" spc="0" normalizeH="0" baseline="0" noProof="0" dirty="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endParaRPr>
          </a:p>
        </p:txBody>
      </p:sp>
      <p:grpSp>
        <p:nvGrpSpPr>
          <p:cNvPr id="27" name="Google Shape;1132;p37">
            <a:extLst>
              <a:ext uri="{FF2B5EF4-FFF2-40B4-BE49-F238E27FC236}">
                <a16:creationId xmlns:a16="http://schemas.microsoft.com/office/drawing/2014/main" xmlns="" id="{C1B67379-48C4-4BF6-852D-7D46040462FF}"/>
              </a:ext>
            </a:extLst>
          </p:cNvPr>
          <p:cNvGrpSpPr/>
          <p:nvPr/>
        </p:nvGrpSpPr>
        <p:grpSpPr>
          <a:xfrm>
            <a:off x="6655171" y="2101535"/>
            <a:ext cx="357002" cy="472356"/>
            <a:chOff x="-12163025" y="3214275"/>
            <a:chExt cx="354450" cy="351700"/>
          </a:xfrm>
        </p:grpSpPr>
        <p:sp>
          <p:nvSpPr>
            <p:cNvPr id="28" name="Google Shape;1133;p37">
              <a:extLst>
                <a:ext uri="{FF2B5EF4-FFF2-40B4-BE49-F238E27FC236}">
                  <a16:creationId xmlns:a16="http://schemas.microsoft.com/office/drawing/2014/main" xmlns="" id="{D9056C93-6799-4B1C-B42B-69D8421FE912}"/>
                </a:ext>
              </a:extLst>
            </p:cNvPr>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rgbClr val="FF7A5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29" name="Google Shape;1134;p37">
              <a:extLst>
                <a:ext uri="{FF2B5EF4-FFF2-40B4-BE49-F238E27FC236}">
                  <a16:creationId xmlns:a16="http://schemas.microsoft.com/office/drawing/2014/main" xmlns="" id="{467EBA34-CC83-44EA-AE84-7559ECE76DFF}"/>
                </a:ext>
              </a:extLst>
            </p:cNvPr>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solidFill>
              <a:srgbClr val="FF7A5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30" name="Google Shape;1135;p37">
              <a:extLst>
                <a:ext uri="{FF2B5EF4-FFF2-40B4-BE49-F238E27FC236}">
                  <a16:creationId xmlns:a16="http://schemas.microsoft.com/office/drawing/2014/main" xmlns="" id="{636EEA30-5CD4-4C41-9851-7D5C505B14E0}"/>
                </a:ext>
              </a:extLst>
            </p:cNvPr>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solidFill>
              <a:srgbClr val="FF7A5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grpSp>
      <p:grpSp>
        <p:nvGrpSpPr>
          <p:cNvPr id="31" name="Google Shape;1136;p37">
            <a:extLst>
              <a:ext uri="{FF2B5EF4-FFF2-40B4-BE49-F238E27FC236}">
                <a16:creationId xmlns:a16="http://schemas.microsoft.com/office/drawing/2014/main" xmlns="" id="{9564EE56-A1D5-4AA2-BE97-4DDC6C0478A9}"/>
              </a:ext>
            </a:extLst>
          </p:cNvPr>
          <p:cNvGrpSpPr/>
          <p:nvPr/>
        </p:nvGrpSpPr>
        <p:grpSpPr>
          <a:xfrm>
            <a:off x="4399367" y="2100729"/>
            <a:ext cx="313365" cy="473968"/>
            <a:chOff x="-13056975" y="3212300"/>
            <a:chExt cx="311125" cy="352900"/>
          </a:xfrm>
        </p:grpSpPr>
        <p:sp>
          <p:nvSpPr>
            <p:cNvPr id="32" name="Google Shape;1137;p37">
              <a:extLst>
                <a:ext uri="{FF2B5EF4-FFF2-40B4-BE49-F238E27FC236}">
                  <a16:creationId xmlns:a16="http://schemas.microsoft.com/office/drawing/2014/main" xmlns="" id="{25E23351-BF72-4E01-8F62-B6D624DE57C4}"/>
                </a:ext>
              </a:extLst>
            </p:cNvPr>
            <p:cNvSpPr/>
            <p:nvPr/>
          </p:nvSpPr>
          <p:spPr>
            <a:xfrm>
              <a:off x="-12972700" y="3273750"/>
              <a:ext cx="144950" cy="229225"/>
            </a:xfrm>
            <a:custGeom>
              <a:avLst/>
              <a:gdLst/>
              <a:ahLst/>
              <a:cxnLst/>
              <a:rect l="l" t="t" r="r" b="b"/>
              <a:pathLst>
                <a:path w="5798" h="9169" extrusionOk="0">
                  <a:moveTo>
                    <a:pt x="0" y="0"/>
                  </a:moveTo>
                  <a:lnTo>
                    <a:pt x="0" y="819"/>
                  </a:lnTo>
                  <a:lnTo>
                    <a:pt x="851" y="819"/>
                  </a:lnTo>
                  <a:lnTo>
                    <a:pt x="851" y="8538"/>
                  </a:lnTo>
                  <a:lnTo>
                    <a:pt x="788" y="8538"/>
                  </a:lnTo>
                  <a:cubicBezTo>
                    <a:pt x="1071" y="8696"/>
                    <a:pt x="1355" y="8853"/>
                    <a:pt x="1639" y="8948"/>
                  </a:cubicBezTo>
                  <a:lnTo>
                    <a:pt x="1639" y="851"/>
                  </a:lnTo>
                  <a:lnTo>
                    <a:pt x="2458" y="851"/>
                  </a:lnTo>
                  <a:lnTo>
                    <a:pt x="2458" y="9137"/>
                  </a:lnTo>
                  <a:cubicBezTo>
                    <a:pt x="2615" y="9137"/>
                    <a:pt x="2741" y="9168"/>
                    <a:pt x="2899" y="9168"/>
                  </a:cubicBezTo>
                  <a:cubicBezTo>
                    <a:pt x="3056" y="9168"/>
                    <a:pt x="3151" y="9137"/>
                    <a:pt x="3308" y="9137"/>
                  </a:cubicBezTo>
                  <a:lnTo>
                    <a:pt x="3308" y="851"/>
                  </a:lnTo>
                  <a:lnTo>
                    <a:pt x="4159" y="851"/>
                  </a:lnTo>
                  <a:lnTo>
                    <a:pt x="4159" y="8948"/>
                  </a:lnTo>
                  <a:cubicBezTo>
                    <a:pt x="4411" y="8822"/>
                    <a:pt x="4695" y="8696"/>
                    <a:pt x="4978" y="8538"/>
                  </a:cubicBezTo>
                  <a:lnTo>
                    <a:pt x="4978" y="819"/>
                  </a:lnTo>
                  <a:lnTo>
                    <a:pt x="5797" y="819"/>
                  </a:lnTo>
                  <a:lnTo>
                    <a:pt x="5797" y="0"/>
                  </a:lnTo>
                  <a:close/>
                </a:path>
              </a:pathLst>
            </a:custGeom>
            <a:solidFill>
              <a:srgbClr val="939B6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33" name="Google Shape;1138;p37">
              <a:extLst>
                <a:ext uri="{FF2B5EF4-FFF2-40B4-BE49-F238E27FC236}">
                  <a16:creationId xmlns:a16="http://schemas.microsoft.com/office/drawing/2014/main" xmlns="" id="{CA3FD5EC-A193-4BAC-97C7-6E8F2276DF60}"/>
                </a:ext>
              </a:extLst>
            </p:cNvPr>
            <p:cNvSpPr/>
            <p:nvPr/>
          </p:nvSpPr>
          <p:spPr>
            <a:xfrm>
              <a:off x="-12808875" y="3212300"/>
              <a:ext cx="63025" cy="278075"/>
            </a:xfrm>
            <a:custGeom>
              <a:avLst/>
              <a:gdLst/>
              <a:ahLst/>
              <a:cxnLst/>
              <a:rect l="l" t="t" r="r" b="b"/>
              <a:pathLst>
                <a:path w="2521" h="11123" extrusionOk="0">
                  <a:moveTo>
                    <a:pt x="1261" y="1"/>
                  </a:moveTo>
                  <a:cubicBezTo>
                    <a:pt x="599" y="1"/>
                    <a:pt x="0" y="568"/>
                    <a:pt x="0" y="1230"/>
                  </a:cubicBezTo>
                  <a:lnTo>
                    <a:pt x="0" y="5514"/>
                  </a:lnTo>
                  <a:cubicBezTo>
                    <a:pt x="0" y="5672"/>
                    <a:pt x="32" y="5829"/>
                    <a:pt x="158" y="5987"/>
                  </a:cubicBezTo>
                  <a:cubicBezTo>
                    <a:pt x="536" y="6617"/>
                    <a:pt x="788" y="7310"/>
                    <a:pt x="851" y="8003"/>
                  </a:cubicBezTo>
                  <a:cubicBezTo>
                    <a:pt x="945" y="8759"/>
                    <a:pt x="756" y="9452"/>
                    <a:pt x="347" y="10114"/>
                  </a:cubicBezTo>
                  <a:lnTo>
                    <a:pt x="1607" y="11122"/>
                  </a:lnTo>
                  <a:cubicBezTo>
                    <a:pt x="2174" y="10208"/>
                    <a:pt x="2521" y="9137"/>
                    <a:pt x="2521" y="8003"/>
                  </a:cubicBezTo>
                  <a:cubicBezTo>
                    <a:pt x="2489" y="7026"/>
                    <a:pt x="2174" y="6113"/>
                    <a:pt x="1702" y="5294"/>
                  </a:cubicBezTo>
                  <a:lnTo>
                    <a:pt x="1702" y="4979"/>
                  </a:lnTo>
                  <a:lnTo>
                    <a:pt x="1702" y="2395"/>
                  </a:lnTo>
                  <a:lnTo>
                    <a:pt x="1891" y="2301"/>
                  </a:lnTo>
                  <a:cubicBezTo>
                    <a:pt x="2269" y="2049"/>
                    <a:pt x="2521" y="1671"/>
                    <a:pt x="2521" y="1230"/>
                  </a:cubicBezTo>
                  <a:cubicBezTo>
                    <a:pt x="2521" y="568"/>
                    <a:pt x="1954" y="1"/>
                    <a:pt x="1261" y="1"/>
                  </a:cubicBezTo>
                  <a:close/>
                </a:path>
              </a:pathLst>
            </a:custGeom>
            <a:solidFill>
              <a:srgbClr val="939B6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34" name="Google Shape;1139;p37">
              <a:extLst>
                <a:ext uri="{FF2B5EF4-FFF2-40B4-BE49-F238E27FC236}">
                  <a16:creationId xmlns:a16="http://schemas.microsoft.com/office/drawing/2014/main" xmlns="" id="{2E5BF9D4-A0D7-4C46-BE97-3DC106B41CC5}"/>
                </a:ext>
              </a:extLst>
            </p:cNvPr>
            <p:cNvSpPr/>
            <p:nvPr/>
          </p:nvSpPr>
          <p:spPr>
            <a:xfrm>
              <a:off x="-13056975" y="3212300"/>
              <a:ext cx="63025" cy="278075"/>
            </a:xfrm>
            <a:custGeom>
              <a:avLst/>
              <a:gdLst/>
              <a:ahLst/>
              <a:cxnLst/>
              <a:rect l="l" t="t" r="r" b="b"/>
              <a:pathLst>
                <a:path w="2521" h="11123" extrusionOk="0">
                  <a:moveTo>
                    <a:pt x="1260" y="1"/>
                  </a:moveTo>
                  <a:cubicBezTo>
                    <a:pt x="567" y="1"/>
                    <a:pt x="0" y="568"/>
                    <a:pt x="0" y="1230"/>
                  </a:cubicBezTo>
                  <a:cubicBezTo>
                    <a:pt x="32" y="1671"/>
                    <a:pt x="284" y="2112"/>
                    <a:pt x="662" y="2301"/>
                  </a:cubicBezTo>
                  <a:lnTo>
                    <a:pt x="851" y="2427"/>
                  </a:lnTo>
                  <a:lnTo>
                    <a:pt x="851" y="4979"/>
                  </a:lnTo>
                  <a:lnTo>
                    <a:pt x="851" y="5294"/>
                  </a:lnTo>
                  <a:cubicBezTo>
                    <a:pt x="378" y="6113"/>
                    <a:pt x="63" y="7026"/>
                    <a:pt x="32" y="8003"/>
                  </a:cubicBezTo>
                  <a:cubicBezTo>
                    <a:pt x="32" y="9137"/>
                    <a:pt x="378" y="10208"/>
                    <a:pt x="945" y="11122"/>
                  </a:cubicBezTo>
                  <a:lnTo>
                    <a:pt x="2206" y="10145"/>
                  </a:lnTo>
                  <a:cubicBezTo>
                    <a:pt x="1859" y="9515"/>
                    <a:pt x="1639" y="8791"/>
                    <a:pt x="1702" y="8035"/>
                  </a:cubicBezTo>
                  <a:lnTo>
                    <a:pt x="1702" y="8003"/>
                  </a:lnTo>
                  <a:cubicBezTo>
                    <a:pt x="1733" y="7279"/>
                    <a:pt x="1954" y="6585"/>
                    <a:pt x="2363" y="5987"/>
                  </a:cubicBezTo>
                  <a:cubicBezTo>
                    <a:pt x="2458" y="5829"/>
                    <a:pt x="2521" y="5672"/>
                    <a:pt x="2521" y="5514"/>
                  </a:cubicBezTo>
                  <a:lnTo>
                    <a:pt x="2521" y="1230"/>
                  </a:lnTo>
                  <a:cubicBezTo>
                    <a:pt x="2521" y="568"/>
                    <a:pt x="1954" y="1"/>
                    <a:pt x="1260" y="1"/>
                  </a:cubicBezTo>
                  <a:close/>
                </a:path>
              </a:pathLst>
            </a:custGeom>
            <a:solidFill>
              <a:srgbClr val="939B6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35" name="Google Shape;1140;p37">
              <a:extLst>
                <a:ext uri="{FF2B5EF4-FFF2-40B4-BE49-F238E27FC236}">
                  <a16:creationId xmlns:a16="http://schemas.microsoft.com/office/drawing/2014/main" xmlns="" id="{886DE290-63B4-4F52-BA76-1811EE11A4FB}"/>
                </a:ext>
              </a:extLst>
            </p:cNvPr>
            <p:cNvSpPr/>
            <p:nvPr/>
          </p:nvSpPr>
          <p:spPr>
            <a:xfrm>
              <a:off x="-13020750" y="3483250"/>
              <a:ext cx="240250" cy="81950"/>
            </a:xfrm>
            <a:custGeom>
              <a:avLst/>
              <a:gdLst/>
              <a:ahLst/>
              <a:cxnLst/>
              <a:rect l="l" t="t" r="r" b="b"/>
              <a:pathLst>
                <a:path w="9610" h="3278" extrusionOk="0">
                  <a:moveTo>
                    <a:pt x="1261" y="1"/>
                  </a:moveTo>
                  <a:lnTo>
                    <a:pt x="0" y="977"/>
                  </a:lnTo>
                  <a:cubicBezTo>
                    <a:pt x="1103" y="2395"/>
                    <a:pt x="2867" y="3277"/>
                    <a:pt x="4821" y="3277"/>
                  </a:cubicBezTo>
                  <a:cubicBezTo>
                    <a:pt x="6743" y="3277"/>
                    <a:pt x="8475" y="2363"/>
                    <a:pt x="9610" y="977"/>
                  </a:cubicBezTo>
                  <a:lnTo>
                    <a:pt x="8349" y="1"/>
                  </a:lnTo>
                  <a:cubicBezTo>
                    <a:pt x="7530" y="946"/>
                    <a:pt x="6270" y="1639"/>
                    <a:pt x="4821" y="1639"/>
                  </a:cubicBezTo>
                  <a:cubicBezTo>
                    <a:pt x="3466" y="1639"/>
                    <a:pt x="2143" y="1009"/>
                    <a:pt x="1261" y="1"/>
                  </a:cubicBezTo>
                  <a:close/>
                </a:path>
              </a:pathLst>
            </a:custGeom>
            <a:solidFill>
              <a:srgbClr val="939B6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grpSp>
      <p:grpSp>
        <p:nvGrpSpPr>
          <p:cNvPr id="36" name="Google Shape;1141;p37">
            <a:extLst>
              <a:ext uri="{FF2B5EF4-FFF2-40B4-BE49-F238E27FC236}">
                <a16:creationId xmlns:a16="http://schemas.microsoft.com/office/drawing/2014/main" xmlns="" id="{1EC060E8-5075-48A0-93D2-172C7FDCBAD1}"/>
              </a:ext>
            </a:extLst>
          </p:cNvPr>
          <p:cNvGrpSpPr/>
          <p:nvPr/>
        </p:nvGrpSpPr>
        <p:grpSpPr>
          <a:xfrm>
            <a:off x="2152281" y="2115469"/>
            <a:ext cx="356221" cy="444488"/>
            <a:chOff x="-12643475" y="3657325"/>
            <a:chExt cx="353675" cy="330950"/>
          </a:xfrm>
        </p:grpSpPr>
        <p:sp>
          <p:nvSpPr>
            <p:cNvPr id="37" name="Google Shape;1142;p37">
              <a:extLst>
                <a:ext uri="{FF2B5EF4-FFF2-40B4-BE49-F238E27FC236}">
                  <a16:creationId xmlns:a16="http://schemas.microsoft.com/office/drawing/2014/main" xmlns="" id="{8D4771CB-FB8D-447C-B231-002BEC21DF2D}"/>
                </a:ext>
              </a:extLst>
            </p:cNvPr>
            <p:cNvSpPr/>
            <p:nvPr/>
          </p:nvSpPr>
          <p:spPr>
            <a:xfrm>
              <a:off x="-12580475" y="3719550"/>
              <a:ext cx="19725" cy="19700"/>
            </a:xfrm>
            <a:custGeom>
              <a:avLst/>
              <a:gdLst/>
              <a:ahLst/>
              <a:cxnLst/>
              <a:rect l="l" t="t" r="r" b="b"/>
              <a:pathLst>
                <a:path w="789" h="788" extrusionOk="0">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solidFill>
              <a:srgbClr val="71A2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38" name="Google Shape;1143;p37">
              <a:extLst>
                <a:ext uri="{FF2B5EF4-FFF2-40B4-BE49-F238E27FC236}">
                  <a16:creationId xmlns:a16="http://schemas.microsoft.com/office/drawing/2014/main" xmlns="" id="{0E7601A1-819E-4C3E-91AB-5769E3D41174}"/>
                </a:ext>
              </a:extLst>
            </p:cNvPr>
            <p:cNvSpPr/>
            <p:nvPr/>
          </p:nvSpPr>
          <p:spPr>
            <a:xfrm>
              <a:off x="-12456800" y="3719550"/>
              <a:ext cx="19700" cy="19700"/>
            </a:xfrm>
            <a:custGeom>
              <a:avLst/>
              <a:gdLst/>
              <a:ahLst/>
              <a:cxnLst/>
              <a:rect l="l" t="t" r="r" b="b"/>
              <a:pathLst>
                <a:path w="788" h="788" extrusionOk="0">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solidFill>
              <a:srgbClr val="71A2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39" name="Google Shape;1144;p37">
              <a:extLst>
                <a:ext uri="{FF2B5EF4-FFF2-40B4-BE49-F238E27FC236}">
                  <a16:creationId xmlns:a16="http://schemas.microsoft.com/office/drawing/2014/main" xmlns="" id="{B6A567C9-DF96-40DB-AE4C-C5B8F57C3674}"/>
                </a:ext>
              </a:extLst>
            </p:cNvPr>
            <p:cNvSpPr/>
            <p:nvPr/>
          </p:nvSpPr>
          <p:spPr>
            <a:xfrm>
              <a:off x="-12643475" y="3657325"/>
              <a:ext cx="268600" cy="144950"/>
            </a:xfrm>
            <a:custGeom>
              <a:avLst/>
              <a:gdLst/>
              <a:ahLst/>
              <a:cxnLst/>
              <a:rect l="l" t="t" r="r" b="b"/>
              <a:pathLst>
                <a:path w="10744" h="5798" extrusionOk="0">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solidFill>
              <a:srgbClr val="71A2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40" name="Google Shape;1145;p37">
              <a:extLst>
                <a:ext uri="{FF2B5EF4-FFF2-40B4-BE49-F238E27FC236}">
                  <a16:creationId xmlns:a16="http://schemas.microsoft.com/office/drawing/2014/main" xmlns="" id="{ED887817-F544-4A75-AB58-D50AF6E602D4}"/>
                </a:ext>
              </a:extLst>
            </p:cNvPr>
            <p:cNvSpPr/>
            <p:nvPr/>
          </p:nvSpPr>
          <p:spPr>
            <a:xfrm>
              <a:off x="-12581250" y="3905425"/>
              <a:ext cx="62250" cy="20500"/>
            </a:xfrm>
            <a:custGeom>
              <a:avLst/>
              <a:gdLst/>
              <a:ahLst/>
              <a:cxnLst/>
              <a:rect l="l" t="t" r="r" b="b"/>
              <a:pathLst>
                <a:path w="2490" h="820" extrusionOk="0">
                  <a:moveTo>
                    <a:pt x="0" y="0"/>
                  </a:moveTo>
                  <a:lnTo>
                    <a:pt x="0" y="819"/>
                  </a:lnTo>
                  <a:lnTo>
                    <a:pt x="2489" y="819"/>
                  </a:lnTo>
                  <a:lnTo>
                    <a:pt x="2489" y="0"/>
                  </a:lnTo>
                  <a:close/>
                </a:path>
              </a:pathLst>
            </a:custGeom>
            <a:solidFill>
              <a:srgbClr val="71A2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41" name="Google Shape;1146;p37">
              <a:extLst>
                <a:ext uri="{FF2B5EF4-FFF2-40B4-BE49-F238E27FC236}">
                  <a16:creationId xmlns:a16="http://schemas.microsoft.com/office/drawing/2014/main" xmlns="" id="{6EBD4BBE-B5B0-443A-9434-EE0A32716A88}"/>
                </a:ext>
              </a:extLst>
            </p:cNvPr>
            <p:cNvSpPr/>
            <p:nvPr/>
          </p:nvSpPr>
          <p:spPr>
            <a:xfrm>
              <a:off x="-12643475" y="3802250"/>
              <a:ext cx="269400" cy="185900"/>
            </a:xfrm>
            <a:custGeom>
              <a:avLst/>
              <a:gdLst/>
              <a:ahLst/>
              <a:cxnLst/>
              <a:rect l="l" t="t" r="r" b="b"/>
              <a:pathLst>
                <a:path w="10776" h="7436" extrusionOk="0">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solidFill>
              <a:srgbClr val="71A2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sp>
          <p:nvSpPr>
            <p:cNvPr id="42" name="Google Shape;1147;p37">
              <a:extLst>
                <a:ext uri="{FF2B5EF4-FFF2-40B4-BE49-F238E27FC236}">
                  <a16:creationId xmlns:a16="http://schemas.microsoft.com/office/drawing/2014/main" xmlns="" id="{14467897-0224-42EA-80FF-CABF0C75872F}"/>
                </a:ext>
              </a:extLst>
            </p:cNvPr>
            <p:cNvSpPr/>
            <p:nvPr/>
          </p:nvSpPr>
          <p:spPr>
            <a:xfrm>
              <a:off x="-12352850" y="3802125"/>
              <a:ext cx="63050" cy="186150"/>
            </a:xfrm>
            <a:custGeom>
              <a:avLst/>
              <a:gdLst/>
              <a:ahLst/>
              <a:cxnLst/>
              <a:rect l="l" t="t" r="r" b="b"/>
              <a:pathLst>
                <a:path w="2522" h="7446" extrusionOk="0">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solidFill>
              <a:srgbClr val="71A2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字魂70号-灵悦黑体" panose="00000500000000000000" pitchFamily="2" charset="-122"/>
                <a:ea typeface="字魂70号-灵悦黑体" panose="00000500000000000000" pitchFamily="2" charset="-122"/>
                <a:cs typeface="Arial"/>
                <a:sym typeface="字魂70号-灵悦黑体" panose="00000500000000000000" pitchFamily="2" charset="-122"/>
              </a:endParaRPr>
            </a:p>
          </p:txBody>
        </p:sp>
      </p:grpSp>
    </p:spTree>
    <p:extLst>
      <p:ext uri="{BB962C8B-B14F-4D97-AF65-F5344CB8AC3E}">
        <p14:creationId xmlns:p14="http://schemas.microsoft.com/office/powerpoint/2010/main" val="3056481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
            <a:extLst>
              <a:ext uri="{FF2B5EF4-FFF2-40B4-BE49-F238E27FC236}">
                <a16:creationId xmlns:a16="http://schemas.microsoft.com/office/drawing/2014/main" xmlns="" id="{CBABE451-5B20-43A7-99D6-E821F73F058B}"/>
              </a:ext>
            </a:extLst>
          </p:cNvPr>
          <p:cNvSpPr/>
          <p:nvPr/>
        </p:nvSpPr>
        <p:spPr>
          <a:xfrm>
            <a:off x="342900" y="401320"/>
            <a:ext cx="8458200" cy="6055360"/>
          </a:xfrm>
          <a:prstGeom prst="roundRect">
            <a:avLst>
              <a:gd name="adj" fmla="val 9284"/>
            </a:avLst>
          </a:prstGeom>
          <a:solidFill>
            <a:schemeClr val="bg1">
              <a:alpha val="84000"/>
            </a:schemeClr>
          </a:solidFill>
          <a:ln w="38100">
            <a:solidFill>
              <a:srgbClr val="BA5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3" name="TextBox 41"/>
          <p:cNvSpPr txBox="1">
            <a:spLocks noChangeArrowheads="1"/>
          </p:cNvSpPr>
          <p:nvPr/>
        </p:nvSpPr>
        <p:spPr bwMode="auto">
          <a:xfrm>
            <a:off x="593732" y="647413"/>
            <a:ext cx="79343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dirty="0" err="1" smtClean="0">
                <a:solidFill>
                  <a:schemeClr val="accent2">
                    <a:lumMod val="75000"/>
                  </a:schemeClr>
                </a:solidFill>
              </a:rPr>
              <a:t>Bài</a:t>
            </a:r>
            <a:r>
              <a:rPr lang="en-US" altLang="en-US" sz="4000" b="1" dirty="0" smtClean="0">
                <a:solidFill>
                  <a:schemeClr val="accent2">
                    <a:lumMod val="75000"/>
                  </a:schemeClr>
                </a:solidFill>
              </a:rPr>
              <a:t> </a:t>
            </a:r>
            <a:r>
              <a:rPr lang="en-US" altLang="en-US" sz="4000" b="1" dirty="0">
                <a:solidFill>
                  <a:schemeClr val="accent2">
                    <a:lumMod val="75000"/>
                  </a:schemeClr>
                </a:solidFill>
              </a:rPr>
              <a:t>2: </a:t>
            </a:r>
            <a:r>
              <a:rPr lang="en-US" altLang="en-US" b="1" dirty="0" err="1">
                <a:solidFill>
                  <a:schemeClr val="accent1">
                    <a:lumMod val="50000"/>
                  </a:schemeClr>
                </a:solidFill>
              </a:rPr>
              <a:t>Kể</a:t>
            </a:r>
            <a:r>
              <a:rPr lang="en-US" altLang="en-US" b="1" dirty="0">
                <a:solidFill>
                  <a:schemeClr val="accent1">
                    <a:lumMod val="50000"/>
                  </a:schemeClr>
                </a:solidFill>
              </a:rPr>
              <a:t> </a:t>
            </a:r>
            <a:r>
              <a:rPr lang="en-US" altLang="en-US" b="1" dirty="0" err="1">
                <a:solidFill>
                  <a:schemeClr val="accent1">
                    <a:lumMod val="50000"/>
                  </a:schemeClr>
                </a:solidFill>
              </a:rPr>
              <a:t>về</a:t>
            </a:r>
            <a:r>
              <a:rPr lang="en-US" altLang="en-US" b="1" dirty="0">
                <a:solidFill>
                  <a:schemeClr val="accent1">
                    <a:lumMod val="50000"/>
                  </a:schemeClr>
                </a:solidFill>
              </a:rPr>
              <a:t> </a:t>
            </a:r>
            <a:r>
              <a:rPr lang="en-US" altLang="en-US" b="1" dirty="0" err="1">
                <a:solidFill>
                  <a:schemeClr val="accent1">
                    <a:lumMod val="50000"/>
                  </a:schemeClr>
                </a:solidFill>
              </a:rPr>
              <a:t>các</a:t>
            </a:r>
            <a:r>
              <a:rPr lang="en-US" altLang="en-US" b="1" dirty="0">
                <a:solidFill>
                  <a:schemeClr val="accent1">
                    <a:lumMod val="50000"/>
                  </a:schemeClr>
                </a:solidFill>
              </a:rPr>
              <a:t> </a:t>
            </a:r>
            <a:r>
              <a:rPr lang="en-US" altLang="en-US" b="1" dirty="0" err="1">
                <a:solidFill>
                  <a:schemeClr val="accent1">
                    <a:lumMod val="50000"/>
                  </a:schemeClr>
                </a:solidFill>
              </a:rPr>
              <a:t>bạn</a:t>
            </a:r>
            <a:r>
              <a:rPr lang="en-US" altLang="en-US" b="1" dirty="0">
                <a:solidFill>
                  <a:schemeClr val="accent1">
                    <a:lumMod val="50000"/>
                  </a:schemeClr>
                </a:solidFill>
              </a:rPr>
              <a:t> </a:t>
            </a:r>
            <a:r>
              <a:rPr lang="en-US" altLang="en-US" b="1" dirty="0" err="1">
                <a:solidFill>
                  <a:schemeClr val="accent1">
                    <a:lumMod val="50000"/>
                  </a:schemeClr>
                </a:solidFill>
              </a:rPr>
              <a:t>trong</a:t>
            </a:r>
            <a:r>
              <a:rPr lang="en-US" altLang="en-US" b="1" dirty="0">
                <a:solidFill>
                  <a:schemeClr val="accent1">
                    <a:lumMod val="50000"/>
                  </a:schemeClr>
                </a:solidFill>
              </a:rPr>
              <a:t> </a:t>
            </a:r>
            <a:r>
              <a:rPr lang="en-US" altLang="en-US" b="1" dirty="0" err="1">
                <a:solidFill>
                  <a:schemeClr val="accent1">
                    <a:lumMod val="50000"/>
                  </a:schemeClr>
                </a:solidFill>
              </a:rPr>
              <a:t>tổ</a:t>
            </a:r>
            <a:r>
              <a:rPr lang="en-US" altLang="en-US" b="1" dirty="0">
                <a:solidFill>
                  <a:schemeClr val="accent1">
                    <a:lumMod val="50000"/>
                  </a:schemeClr>
                </a:solidFill>
              </a:rPr>
              <a:t> </a:t>
            </a:r>
            <a:r>
              <a:rPr lang="en-US" altLang="en-US" b="1" dirty="0" err="1">
                <a:solidFill>
                  <a:schemeClr val="accent1">
                    <a:lumMod val="50000"/>
                  </a:schemeClr>
                </a:solidFill>
              </a:rPr>
              <a:t>em</a:t>
            </a:r>
            <a:r>
              <a:rPr lang="en-US" altLang="en-US" b="1" dirty="0">
                <a:solidFill>
                  <a:schemeClr val="accent1">
                    <a:lumMod val="50000"/>
                  </a:schemeClr>
                </a:solidFill>
              </a:rPr>
              <a:t>, </a:t>
            </a:r>
            <a:r>
              <a:rPr lang="en-US" altLang="en-US" b="1" dirty="0" err="1">
                <a:solidFill>
                  <a:schemeClr val="accent1">
                    <a:lumMod val="50000"/>
                  </a:schemeClr>
                </a:solidFill>
              </a:rPr>
              <a:t>trong</a:t>
            </a:r>
            <a:r>
              <a:rPr lang="en-US" altLang="en-US" b="1" dirty="0">
                <a:solidFill>
                  <a:schemeClr val="accent1">
                    <a:lumMod val="50000"/>
                  </a:schemeClr>
                </a:solidFill>
              </a:rPr>
              <a:t> </a:t>
            </a:r>
            <a:r>
              <a:rPr lang="en-US" altLang="en-US" b="1" dirty="0" err="1">
                <a:solidFill>
                  <a:schemeClr val="accent1">
                    <a:lumMod val="50000"/>
                  </a:schemeClr>
                </a:solidFill>
              </a:rPr>
              <a:t>lời</a:t>
            </a:r>
            <a:r>
              <a:rPr lang="en-US" altLang="en-US" b="1" dirty="0">
                <a:solidFill>
                  <a:schemeClr val="accent1">
                    <a:lumMod val="50000"/>
                  </a:schemeClr>
                </a:solidFill>
              </a:rPr>
              <a:t> </a:t>
            </a:r>
            <a:r>
              <a:rPr lang="en-US" altLang="en-US" b="1" dirty="0" err="1">
                <a:solidFill>
                  <a:schemeClr val="accent1">
                    <a:lumMod val="50000"/>
                  </a:schemeClr>
                </a:solidFill>
              </a:rPr>
              <a:t>kể</a:t>
            </a:r>
            <a:r>
              <a:rPr lang="en-US" altLang="en-US" b="1" dirty="0">
                <a:solidFill>
                  <a:schemeClr val="accent1">
                    <a:lumMod val="50000"/>
                  </a:schemeClr>
                </a:solidFill>
              </a:rPr>
              <a:t> </a:t>
            </a:r>
            <a:r>
              <a:rPr lang="en-US" altLang="en-US" b="1" dirty="0" err="1">
                <a:solidFill>
                  <a:schemeClr val="accent1">
                    <a:lumMod val="50000"/>
                  </a:schemeClr>
                </a:solidFill>
              </a:rPr>
              <a:t>có</a:t>
            </a:r>
            <a:r>
              <a:rPr lang="en-US" altLang="en-US" b="1" dirty="0">
                <a:solidFill>
                  <a:schemeClr val="accent1">
                    <a:lumMod val="50000"/>
                  </a:schemeClr>
                </a:solidFill>
              </a:rPr>
              <a:t> </a:t>
            </a:r>
            <a:r>
              <a:rPr lang="en-US" altLang="en-US" b="1" dirty="0" err="1">
                <a:solidFill>
                  <a:schemeClr val="accent1">
                    <a:lumMod val="50000"/>
                  </a:schemeClr>
                </a:solidFill>
              </a:rPr>
              <a:t>sử</a:t>
            </a:r>
            <a:r>
              <a:rPr lang="en-US" altLang="en-US" b="1" dirty="0">
                <a:solidFill>
                  <a:schemeClr val="accent1">
                    <a:lumMod val="50000"/>
                  </a:schemeClr>
                </a:solidFill>
              </a:rPr>
              <a:t> </a:t>
            </a:r>
            <a:r>
              <a:rPr lang="en-US" altLang="en-US" b="1" dirty="0" err="1">
                <a:solidFill>
                  <a:schemeClr val="accent1">
                    <a:lumMod val="50000"/>
                  </a:schemeClr>
                </a:solidFill>
              </a:rPr>
              <a:t>dụng</a:t>
            </a:r>
            <a:r>
              <a:rPr lang="en-US" altLang="en-US" b="1" dirty="0">
                <a:solidFill>
                  <a:schemeClr val="accent1">
                    <a:lumMod val="50000"/>
                  </a:schemeClr>
                </a:solidFill>
              </a:rPr>
              <a:t> </a:t>
            </a:r>
            <a:r>
              <a:rPr lang="en-US" altLang="en-US" b="1" dirty="0" err="1">
                <a:solidFill>
                  <a:schemeClr val="accent1">
                    <a:lumMod val="50000"/>
                  </a:schemeClr>
                </a:solidFill>
              </a:rPr>
              <a:t>một</a:t>
            </a:r>
            <a:r>
              <a:rPr lang="en-US" altLang="en-US" b="1" dirty="0">
                <a:solidFill>
                  <a:schemeClr val="accent1">
                    <a:lumMod val="50000"/>
                  </a:schemeClr>
                </a:solidFill>
              </a:rPr>
              <a:t> </a:t>
            </a:r>
            <a:r>
              <a:rPr lang="en-US" altLang="en-US" b="1" dirty="0" err="1">
                <a:solidFill>
                  <a:schemeClr val="accent1">
                    <a:lumMod val="50000"/>
                  </a:schemeClr>
                </a:solidFill>
              </a:rPr>
              <a:t>số</a:t>
            </a:r>
            <a:r>
              <a:rPr lang="en-US" altLang="en-US" b="1" dirty="0">
                <a:solidFill>
                  <a:schemeClr val="accent1">
                    <a:lumMod val="50000"/>
                  </a:schemeClr>
                </a:solidFill>
              </a:rPr>
              <a:t> </a:t>
            </a:r>
            <a:r>
              <a:rPr lang="en-US" altLang="en-US" b="1" dirty="0" err="1">
                <a:solidFill>
                  <a:schemeClr val="accent1">
                    <a:lumMod val="50000"/>
                  </a:schemeClr>
                </a:solidFill>
              </a:rPr>
              <a:t>câu</a:t>
            </a:r>
            <a:r>
              <a:rPr lang="en-US" altLang="en-US" b="1" dirty="0">
                <a:solidFill>
                  <a:schemeClr val="accent1">
                    <a:lumMod val="50000"/>
                  </a:schemeClr>
                </a:solidFill>
              </a:rPr>
              <a:t> </a:t>
            </a:r>
            <a:r>
              <a:rPr lang="en-US" altLang="en-US" b="1" dirty="0" err="1">
                <a:solidFill>
                  <a:schemeClr val="accent1">
                    <a:lumMod val="50000"/>
                  </a:schemeClr>
                </a:solidFill>
              </a:rPr>
              <a:t>kể</a:t>
            </a:r>
            <a:r>
              <a:rPr lang="en-US" altLang="en-US" b="1" dirty="0">
                <a:solidFill>
                  <a:schemeClr val="accent1">
                    <a:lumMod val="50000"/>
                  </a:schemeClr>
                </a:solidFill>
              </a:rPr>
              <a:t> </a:t>
            </a:r>
            <a:r>
              <a:rPr lang="en-US" altLang="en-US" b="1" i="1" dirty="0">
                <a:solidFill>
                  <a:schemeClr val="accent1">
                    <a:lumMod val="50000"/>
                  </a:schemeClr>
                </a:solidFill>
              </a:rPr>
              <a:t>Ai </a:t>
            </a:r>
            <a:r>
              <a:rPr lang="en-US" altLang="en-US" b="1" i="1" dirty="0" err="1">
                <a:solidFill>
                  <a:schemeClr val="accent1">
                    <a:lumMod val="50000"/>
                  </a:schemeClr>
                </a:solidFill>
              </a:rPr>
              <a:t>thế</a:t>
            </a:r>
            <a:r>
              <a:rPr lang="en-US" altLang="en-US" b="1" i="1" dirty="0">
                <a:solidFill>
                  <a:schemeClr val="accent1">
                    <a:lumMod val="50000"/>
                  </a:schemeClr>
                </a:solidFill>
              </a:rPr>
              <a:t> </a:t>
            </a:r>
            <a:r>
              <a:rPr lang="en-US" altLang="en-US" b="1" i="1" dirty="0" err="1">
                <a:solidFill>
                  <a:schemeClr val="accent1">
                    <a:lumMod val="50000"/>
                  </a:schemeClr>
                </a:solidFill>
              </a:rPr>
              <a:t>nào</a:t>
            </a:r>
            <a:r>
              <a:rPr lang="en-US" altLang="en-US" b="1" i="1" dirty="0" smtClean="0">
                <a:solidFill>
                  <a:schemeClr val="accent1">
                    <a:lumMod val="50000"/>
                  </a:schemeClr>
                </a:solidFill>
              </a:rPr>
              <a:t>?</a:t>
            </a:r>
            <a:endParaRPr lang="en-US" altLang="en-US" b="1" i="1" dirty="0">
              <a:solidFill>
                <a:schemeClr val="accent1">
                  <a:lumMod val="50000"/>
                </a:schemeClr>
              </a:solidFill>
            </a:endParaRPr>
          </a:p>
        </p:txBody>
      </p:sp>
      <p:sp>
        <p:nvSpPr>
          <p:cNvPr id="26" name="Google Shape;1131;p37">
            <a:extLst>
              <a:ext uri="{FF2B5EF4-FFF2-40B4-BE49-F238E27FC236}">
                <a16:creationId xmlns:a16="http://schemas.microsoft.com/office/drawing/2014/main" xmlns="" id="{91EA2B67-2DFB-43FF-A762-7B7552CEB7DF}"/>
              </a:ext>
            </a:extLst>
          </p:cNvPr>
          <p:cNvSpPr txBox="1"/>
          <p:nvPr/>
        </p:nvSpPr>
        <p:spPr>
          <a:xfrm>
            <a:off x="966712" y="2699644"/>
            <a:ext cx="7561346" cy="2145687"/>
          </a:xfrm>
          <a:prstGeom prst="rect">
            <a:avLst/>
          </a:prstGeom>
          <a:noFill/>
          <a:ln>
            <a:noFill/>
          </a:ln>
        </p:spPr>
        <p:txBody>
          <a:bodyPr spcFirstLastPara="1" wrap="square" lIns="121900" tIns="121900" rIns="121900" bIns="121900" anchor="t" anchorCtr="0">
            <a:noAutofit/>
          </a:bodyPr>
          <a:lstStyle/>
          <a:p>
            <a:pPr marL="0" marR="0" lvl="0" indent="0" algn="just" defTabSz="1219170" rtl="0" eaLnBrk="1" fontAlgn="auto" latinLnBrk="0" hangingPunct="1">
              <a:lnSpc>
                <a:spcPct val="100000"/>
              </a:lnSpc>
              <a:spcBef>
                <a:spcPts val="0"/>
              </a:spcBef>
              <a:spcAft>
                <a:spcPts val="267"/>
              </a:spcAft>
              <a:buClr>
                <a:srgbClr val="000000"/>
              </a:buClr>
              <a:buSzPts val="1100"/>
              <a:buFontTx/>
              <a:buNone/>
              <a:tabLst/>
              <a:defRPr/>
            </a:pPr>
            <a:r>
              <a:rPr kumimoji="0" lang="en-US" sz="2400" b="0" i="0" u="none" strike="noStrike" kern="0" cap="none" spc="0" normalizeH="0" baseline="0" noProof="0" dirty="0" smtClean="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rPr>
              <a:t>	Xin</a:t>
            </a:r>
            <a:r>
              <a:rPr kumimoji="0" lang="en" sz="2400" b="0" i="0" u="none" strike="noStrike" kern="0" cap="none" spc="0" normalizeH="0" baseline="0" noProof="0" dirty="0" smtClean="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rPr>
              <a:t> chào</a:t>
            </a:r>
            <a:r>
              <a:rPr lang="en" sz="2400" kern="0" dirty="0" smtClean="0">
                <a:solidFill>
                  <a:srgbClr val="000000"/>
                </a:solidFill>
                <a:latin typeface="UVN Saigon" panose="00000400000000000000" pitchFamily="2" charset="0"/>
                <a:ea typeface="字魂70号-灵悦黑体" panose="00000500000000000000" pitchFamily="2" charset="-122"/>
                <a:cs typeface="Roboto"/>
                <a:sym typeface="字魂70号-灵悦黑体" panose="00000500000000000000" pitchFamily="2" charset="-122"/>
              </a:rPr>
              <a:t>, mình đến từ tổ 2, trong tổ mình có tất cả 4 bạn: bạn An, Khang, Minh và Vũ. Bạn Khang xinh đẹp và rất ngoan hiền. Bạn Khang tuy kháu khỉnh nhưng rất tốt bụng. Minh thân với Khang nhất lớp và là học sinh giỏi nhất lớp em. Cuối cùng là bạn Vũ, Vũ đẹp trai và rất thông minh. Tuy các bạn mỗi người một tính tình khác nhau nhưng tổ em lúc nào cũng đoàn kết và giúp đỡ lẫn nhau.</a:t>
            </a:r>
            <a:endParaRPr kumimoji="0" sz="2400" b="0" i="0" u="none" strike="noStrike" kern="0" cap="none" spc="0" normalizeH="0" baseline="0" noProof="0" dirty="0">
              <a:ln>
                <a:noFill/>
              </a:ln>
              <a:solidFill>
                <a:srgbClr val="000000"/>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endParaRPr>
          </a:p>
        </p:txBody>
      </p:sp>
      <p:sp>
        <p:nvSpPr>
          <p:cNvPr id="43" name="Google Shape;1131;p37">
            <a:extLst>
              <a:ext uri="{FF2B5EF4-FFF2-40B4-BE49-F238E27FC236}">
                <a16:creationId xmlns:a16="http://schemas.microsoft.com/office/drawing/2014/main" xmlns="" id="{91EA2B67-2DFB-43FF-A762-7B7552CEB7DF}"/>
              </a:ext>
            </a:extLst>
          </p:cNvPr>
          <p:cNvSpPr txBox="1"/>
          <p:nvPr/>
        </p:nvSpPr>
        <p:spPr>
          <a:xfrm>
            <a:off x="966712" y="1975748"/>
            <a:ext cx="7561346" cy="2145687"/>
          </a:xfrm>
          <a:prstGeom prst="rect">
            <a:avLst/>
          </a:prstGeom>
          <a:noFill/>
          <a:ln>
            <a:noFill/>
          </a:ln>
        </p:spPr>
        <p:txBody>
          <a:bodyPr spcFirstLastPara="1" wrap="square" lIns="121900" tIns="121900" rIns="121900" bIns="121900" anchor="t" anchorCtr="0">
            <a:noAutofit/>
          </a:bodyPr>
          <a:lstStyle/>
          <a:p>
            <a:pPr marL="0" marR="0" lvl="0" indent="0" algn="just" defTabSz="1219170" rtl="0" eaLnBrk="1" fontAlgn="auto" latinLnBrk="0" hangingPunct="1">
              <a:lnSpc>
                <a:spcPct val="100000"/>
              </a:lnSpc>
              <a:spcBef>
                <a:spcPts val="0"/>
              </a:spcBef>
              <a:spcAft>
                <a:spcPts val="267"/>
              </a:spcAft>
              <a:buClr>
                <a:srgbClr val="000000"/>
              </a:buClr>
              <a:buSzPts val="1100"/>
              <a:buFontTx/>
              <a:buNone/>
              <a:tabLst/>
              <a:defRPr/>
            </a:pPr>
            <a:r>
              <a:rPr kumimoji="0" lang="en-US" sz="3200" b="1" i="0" u="none" strike="noStrike" kern="0" cap="none" spc="0" normalizeH="0" baseline="0" noProof="0" dirty="0" err="1" smtClean="0">
                <a:ln>
                  <a:noFill/>
                </a:ln>
                <a:solidFill>
                  <a:schemeClr val="accent4">
                    <a:lumMod val="75000"/>
                  </a:schemeClr>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rPr>
              <a:t>Mẫu</a:t>
            </a:r>
            <a:r>
              <a:rPr kumimoji="0" lang="en-US" sz="3200" b="1" i="0" u="none" strike="noStrike" kern="0" cap="none" spc="0" normalizeH="0" baseline="0" noProof="0" dirty="0" smtClean="0">
                <a:ln>
                  <a:noFill/>
                </a:ln>
                <a:solidFill>
                  <a:schemeClr val="accent4">
                    <a:lumMod val="75000"/>
                  </a:schemeClr>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rPr>
              <a:t>:</a:t>
            </a:r>
            <a:endParaRPr kumimoji="0" sz="3200" b="1" i="0" u="none" strike="noStrike" kern="0" cap="none" spc="0" normalizeH="0" baseline="0" noProof="0" dirty="0">
              <a:ln>
                <a:noFill/>
              </a:ln>
              <a:solidFill>
                <a:schemeClr val="accent4">
                  <a:lumMod val="75000"/>
                </a:schemeClr>
              </a:solidFill>
              <a:effectLst/>
              <a:uLnTx/>
              <a:uFillTx/>
              <a:latin typeface="UVN Saigon" panose="00000400000000000000" pitchFamily="2" charset="0"/>
              <a:ea typeface="字魂70号-灵悦黑体" panose="00000500000000000000" pitchFamily="2" charset="-122"/>
              <a:cs typeface="Roboto"/>
              <a:sym typeface="字魂70号-灵悦黑体" panose="00000500000000000000" pitchFamily="2" charset="-122"/>
            </a:endParaRPr>
          </a:p>
        </p:txBody>
      </p:sp>
    </p:spTree>
    <p:extLst>
      <p:ext uri="{BB962C8B-B14F-4D97-AF65-F5344CB8AC3E}">
        <p14:creationId xmlns:p14="http://schemas.microsoft.com/office/powerpoint/2010/main" val="384069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6"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4463390-51BD-4EA2-A4DB-20539FE0E832}"/>
              </a:ext>
            </a:extLst>
          </p:cNvPr>
          <p:cNvPicPr>
            <a:picLocks noChangeAspect="1"/>
          </p:cNvPicPr>
          <p:nvPr/>
        </p:nvPicPr>
        <p:blipFill rotWithShape="1">
          <a:blip r:embed="rId3">
            <a:extLst>
              <a:ext uri="{28A0092B-C50C-407E-A947-70E740481C1C}">
                <a14:useLocalDpi xmlns:a14="http://schemas.microsoft.com/office/drawing/2010/main" val="0"/>
              </a:ext>
            </a:extLst>
          </a:blip>
          <a:srcRect l="16667"/>
          <a:stretch/>
        </p:blipFill>
        <p:spPr>
          <a:xfrm>
            <a:off x="0" y="0"/>
            <a:ext cx="9144000" cy="6858000"/>
          </a:xfrm>
          <a:prstGeom prst="rect">
            <a:avLst/>
          </a:prstGeom>
        </p:spPr>
      </p:pic>
      <p:pic>
        <p:nvPicPr>
          <p:cNvPr id="6" name="图片 5">
            <a:extLst>
              <a:ext uri="{FF2B5EF4-FFF2-40B4-BE49-F238E27FC236}">
                <a16:creationId xmlns:a16="http://schemas.microsoft.com/office/drawing/2014/main" xmlns="" id="{BF934464-66E2-4DA7-8DE9-EC42E91EDE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785"/>
          <a:stretch/>
        </p:blipFill>
        <p:spPr>
          <a:xfrm>
            <a:off x="3670623" y="1574157"/>
            <a:ext cx="5542613" cy="5706318"/>
          </a:xfrm>
          <a:prstGeom prst="rect">
            <a:avLst/>
          </a:prstGeom>
        </p:spPr>
      </p:pic>
      <p:pic>
        <p:nvPicPr>
          <p:cNvPr id="13" name="图片 12">
            <a:extLst>
              <a:ext uri="{FF2B5EF4-FFF2-40B4-BE49-F238E27FC236}">
                <a16:creationId xmlns:a16="http://schemas.microsoft.com/office/drawing/2014/main" xmlns="" id="{ADAEEE36-4AED-47EB-BB10-1B7B70AA30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75049"/>
          <a:stretch/>
        </p:blipFill>
        <p:spPr>
          <a:xfrm>
            <a:off x="0" y="5"/>
            <a:ext cx="4366260" cy="2179037"/>
          </a:xfrm>
          <a:prstGeom prst="rect">
            <a:avLst/>
          </a:prstGeom>
        </p:spPr>
      </p:pic>
      <p:sp>
        <p:nvSpPr>
          <p:cNvPr id="7" name="文本框 6">
            <a:extLst>
              <a:ext uri="{FF2B5EF4-FFF2-40B4-BE49-F238E27FC236}">
                <a16:creationId xmlns:a16="http://schemas.microsoft.com/office/drawing/2014/main" xmlns="" id="{9E13FF02-9C7F-4687-A17B-930B212ED7E8}"/>
              </a:ext>
            </a:extLst>
          </p:cNvPr>
          <p:cNvSpPr txBox="1"/>
          <p:nvPr/>
        </p:nvSpPr>
        <p:spPr>
          <a:xfrm>
            <a:off x="1110398" y="1771065"/>
            <a:ext cx="285200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9600" noProof="0" dirty="0" err="1" smtClean="0">
                <a:solidFill>
                  <a:srgbClr val="683900"/>
                </a:solidFill>
                <a:latin typeface="UVN Moi Hong" panose="03050602040405050B04" pitchFamily="66" charset="0"/>
                <a:ea typeface="字魂151号-联盟综艺体" panose="00000500000000000000" pitchFamily="2" charset="-122"/>
              </a:rPr>
              <a:t>Tạm</a:t>
            </a:r>
            <a:r>
              <a:rPr lang="en-US" altLang="zh-CN" sz="9600" noProof="0" dirty="0" smtClean="0">
                <a:solidFill>
                  <a:srgbClr val="683900"/>
                </a:solidFill>
                <a:latin typeface="UVN Moi Hong" panose="03050602040405050B04" pitchFamily="66" charset="0"/>
                <a:ea typeface="字魂151号-联盟综艺体" panose="00000500000000000000" pitchFamily="2" charset="-122"/>
              </a:rPr>
              <a:t> </a:t>
            </a:r>
            <a:r>
              <a:rPr lang="en-US" altLang="zh-CN" sz="9600" noProof="0" dirty="0" err="1" smtClean="0">
                <a:solidFill>
                  <a:srgbClr val="683900"/>
                </a:solidFill>
                <a:latin typeface="UVN Moi Hong" panose="03050602040405050B04" pitchFamily="66" charset="0"/>
                <a:ea typeface="字魂151号-联盟综艺体" panose="00000500000000000000" pitchFamily="2" charset="-122"/>
              </a:rPr>
              <a:t>biệt</a:t>
            </a:r>
            <a:r>
              <a:rPr lang="en-US" altLang="zh-CN" sz="9600" noProof="0" dirty="0" smtClean="0">
                <a:solidFill>
                  <a:srgbClr val="683900"/>
                </a:solidFill>
                <a:latin typeface="UVN Moi Hong" panose="03050602040405050B04" pitchFamily="66" charset="0"/>
                <a:ea typeface="字魂151号-联盟综艺体" panose="00000500000000000000" pitchFamily="2" charset="-122"/>
              </a:rPr>
              <a:t> </a:t>
            </a:r>
            <a:r>
              <a:rPr lang="en-US" altLang="zh-CN" sz="9600" noProof="0" dirty="0" err="1" smtClean="0">
                <a:solidFill>
                  <a:srgbClr val="683900"/>
                </a:solidFill>
                <a:latin typeface="UVN Moi Hong" panose="03050602040405050B04" pitchFamily="66" charset="0"/>
                <a:ea typeface="字魂151号-联盟综艺体" panose="00000500000000000000" pitchFamily="2" charset="-122"/>
              </a:rPr>
              <a:t>nhé</a:t>
            </a:r>
            <a:r>
              <a:rPr lang="en-US" altLang="zh-CN" sz="9600" noProof="0" dirty="0" smtClean="0">
                <a:solidFill>
                  <a:srgbClr val="683900"/>
                </a:solidFill>
                <a:latin typeface="UVN Moi Hong" panose="03050602040405050B04" pitchFamily="66" charset="0"/>
                <a:ea typeface="字魂151号-联盟综艺体" panose="00000500000000000000" pitchFamily="2" charset="-122"/>
              </a:rPr>
              <a:t>!</a:t>
            </a:r>
            <a:endParaRPr kumimoji="0" lang="en-US" altLang="zh-CN" sz="9600" b="0" i="0" u="none" strike="noStrike" kern="1200" cap="none" spc="0" normalizeH="0" baseline="0" noProof="0" dirty="0">
              <a:ln>
                <a:noFill/>
              </a:ln>
              <a:solidFill>
                <a:srgbClr val="683900"/>
              </a:solidFill>
              <a:effectLst/>
              <a:uLnTx/>
              <a:uFillTx/>
              <a:latin typeface="UVN Moi Hong" panose="03050602040405050B04" pitchFamily="66" charset="0"/>
              <a:ea typeface="字魂151号-联盟综艺体" panose="00000500000000000000" pitchFamily="2" charset="-122"/>
            </a:endParaRPr>
          </a:p>
        </p:txBody>
      </p:sp>
    </p:spTree>
    <p:extLst>
      <p:ext uri="{BB962C8B-B14F-4D97-AF65-F5344CB8AC3E}">
        <p14:creationId xmlns:p14="http://schemas.microsoft.com/office/powerpoint/2010/main" val="248725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7375" y="3048000"/>
            <a:ext cx="4535216" cy="1107996"/>
          </a:xfrm>
          <a:prstGeom prst="rect">
            <a:avLst/>
          </a:prstGeom>
          <a:solidFill>
            <a:schemeClr val="accent1">
              <a:lumMod val="75000"/>
            </a:schemeClr>
          </a:solidFill>
          <a:ln>
            <a:solidFill>
              <a:schemeClr val="tx1"/>
            </a:solidFill>
            <a:prstDash val="dashDot"/>
          </a:ln>
        </p:spPr>
        <p:txBody>
          <a:bodyPr wrap="none" rtlCol="0">
            <a:spAutoFit/>
          </a:bodyPr>
          <a:lstStyle/>
          <a:p>
            <a:r>
              <a:rPr lang="en-US" sz="6600" dirty="0" smtClean="0">
                <a:ln>
                  <a:solidFill>
                    <a:schemeClr val="tx1"/>
                  </a:solidFill>
                </a:ln>
                <a:solidFill>
                  <a:schemeClr val="bg1"/>
                </a:solidFill>
                <a:latin typeface="SVN-Yahoo" panose="02040603050506020204" pitchFamily="18" charset="0"/>
              </a:rPr>
              <a:t>1- </a:t>
            </a:r>
            <a:r>
              <a:rPr lang="en-US" sz="6600" dirty="0" err="1" smtClean="0">
                <a:ln>
                  <a:solidFill>
                    <a:schemeClr val="tx1"/>
                  </a:solidFill>
                </a:ln>
                <a:solidFill>
                  <a:schemeClr val="bg1"/>
                </a:solidFill>
                <a:latin typeface="SVN-Yahoo" panose="02040603050506020204" pitchFamily="18" charset="0"/>
              </a:rPr>
              <a:t>khởi</a:t>
            </a:r>
            <a:r>
              <a:rPr lang="en-US" sz="6600" dirty="0" smtClean="0">
                <a:ln>
                  <a:solidFill>
                    <a:schemeClr val="tx1"/>
                  </a:solidFill>
                </a:ln>
                <a:solidFill>
                  <a:schemeClr val="bg1"/>
                </a:solidFill>
                <a:latin typeface="SVN-Yahoo" panose="02040603050506020204" pitchFamily="18" charset="0"/>
              </a:rPr>
              <a:t> </a:t>
            </a:r>
            <a:r>
              <a:rPr lang="en-US" sz="6600" dirty="0" err="1" smtClean="0">
                <a:ln>
                  <a:solidFill>
                    <a:schemeClr val="tx1"/>
                  </a:solidFill>
                </a:ln>
                <a:solidFill>
                  <a:schemeClr val="bg1"/>
                </a:solidFill>
                <a:latin typeface="SVN-Yahoo" panose="02040603050506020204" pitchFamily="18" charset="0"/>
              </a:rPr>
              <a:t>động</a:t>
            </a:r>
            <a:endParaRPr lang="en-US" sz="6600" dirty="0">
              <a:ln>
                <a:solidFill>
                  <a:schemeClr val="tx1"/>
                </a:solidFill>
              </a:ln>
              <a:solidFill>
                <a:schemeClr val="bg1"/>
              </a:solidFill>
              <a:latin typeface="SVN-Yahoo" panose="02040603050506020204" pitchFamily="18" charset="0"/>
            </a:endParaRPr>
          </a:p>
        </p:txBody>
      </p:sp>
      <p:pic>
        <p:nvPicPr>
          <p:cNvPr id="4" name="图片 10">
            <a:extLst>
              <a:ext uri="{FF2B5EF4-FFF2-40B4-BE49-F238E27FC236}">
                <a16:creationId xmlns:a16="http://schemas.microsoft.com/office/drawing/2014/main" xmlns="" id="{B629D0B7-CA0C-45D0-A323-4E37D235A1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333" t="31173" r="-7333" b="45271"/>
          <a:stretch/>
        </p:blipFill>
        <p:spPr>
          <a:xfrm>
            <a:off x="6745002" y="2425310"/>
            <a:ext cx="982980" cy="1029095"/>
          </a:xfrm>
          <a:prstGeom prst="rect">
            <a:avLst/>
          </a:prstGeom>
        </p:spPr>
      </p:pic>
    </p:spTree>
    <p:extLst>
      <p:ext uri="{BB962C8B-B14F-4D97-AF65-F5344CB8AC3E}">
        <p14:creationId xmlns:p14="http://schemas.microsoft.com/office/powerpoint/2010/main" val="856448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xmlns="" id="{CBABE451-5B20-43A7-99D6-E821F73F058B}"/>
              </a:ext>
            </a:extLst>
          </p:cNvPr>
          <p:cNvSpPr/>
          <p:nvPr/>
        </p:nvSpPr>
        <p:spPr>
          <a:xfrm>
            <a:off x="342900" y="401320"/>
            <a:ext cx="8458200" cy="6055360"/>
          </a:xfrm>
          <a:prstGeom prst="roundRect">
            <a:avLst>
              <a:gd name="adj" fmla="val 9284"/>
            </a:avLst>
          </a:prstGeom>
          <a:solidFill>
            <a:schemeClr val="bg1"/>
          </a:solidFill>
          <a:ln w="38100">
            <a:solidFill>
              <a:srgbClr val="BA5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B0604020202020204" charset="-122"/>
              <a:cs typeface="Arial" panose="020B0604020202020204" pitchFamily="34" charset="0"/>
            </a:endParaRPr>
          </a:p>
        </p:txBody>
      </p:sp>
      <p:pic>
        <p:nvPicPr>
          <p:cNvPr id="5" name="图片 4">
            <a:extLst>
              <a:ext uri="{FF2B5EF4-FFF2-40B4-BE49-F238E27FC236}">
                <a16:creationId xmlns:a16="http://schemas.microsoft.com/office/drawing/2014/main" xmlns="" id="{EABFED56-CC2A-4F08-BA1A-3E2F6492D9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314" b="79525"/>
          <a:stretch/>
        </p:blipFill>
        <p:spPr>
          <a:xfrm>
            <a:off x="0" y="477526"/>
            <a:ext cx="1744980" cy="1197335"/>
          </a:xfrm>
          <a:prstGeom prst="rect">
            <a:avLst/>
          </a:prstGeom>
        </p:spPr>
      </p:pic>
      <p:pic>
        <p:nvPicPr>
          <p:cNvPr id="6" name="图片 5">
            <a:extLst>
              <a:ext uri="{FF2B5EF4-FFF2-40B4-BE49-F238E27FC236}">
                <a16:creationId xmlns:a16="http://schemas.microsoft.com/office/drawing/2014/main" xmlns="" id="{1D68620D-4231-4796-A14B-6457E890C9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383" t="3351" r="-85" b="76174"/>
          <a:stretch/>
        </p:blipFill>
        <p:spPr>
          <a:xfrm>
            <a:off x="7581900" y="401321"/>
            <a:ext cx="1219200" cy="1197335"/>
          </a:xfrm>
          <a:prstGeom prst="rect">
            <a:avLst/>
          </a:prstGeom>
        </p:spPr>
      </p:pic>
      <p:grpSp>
        <p:nvGrpSpPr>
          <p:cNvPr id="7" name="Group 16">
            <a:extLst>
              <a:ext uri="{FF2B5EF4-FFF2-40B4-BE49-F238E27FC236}">
                <a16:creationId xmlns:a16="http://schemas.microsoft.com/office/drawing/2014/main" xmlns="" id="{ECAF878D-A7FB-4DEF-B8F2-1852E3F7637E}"/>
              </a:ext>
            </a:extLst>
          </p:cNvPr>
          <p:cNvGrpSpPr>
            <a:grpSpLocks noChangeAspect="1"/>
          </p:cNvGrpSpPr>
          <p:nvPr/>
        </p:nvGrpSpPr>
        <p:grpSpPr bwMode="auto">
          <a:xfrm>
            <a:off x="1690041" y="2851541"/>
            <a:ext cx="868888" cy="2000249"/>
            <a:chOff x="1449" y="1496"/>
            <a:chExt cx="730" cy="1260"/>
          </a:xfrm>
          <a:solidFill>
            <a:srgbClr val="FFD56B"/>
          </a:solidFill>
        </p:grpSpPr>
        <p:sp>
          <p:nvSpPr>
            <p:cNvPr id="8" name="Freeform 17">
              <a:extLst>
                <a:ext uri="{FF2B5EF4-FFF2-40B4-BE49-F238E27FC236}">
                  <a16:creationId xmlns:a16="http://schemas.microsoft.com/office/drawing/2014/main" xmlns="" id="{1FD075C2-B4E9-4DD9-9DE5-8548E3D87B6E}"/>
                </a:ext>
              </a:extLst>
            </p:cNvPr>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9" name="Freeform 18">
              <a:extLst>
                <a:ext uri="{FF2B5EF4-FFF2-40B4-BE49-F238E27FC236}">
                  <a16:creationId xmlns:a16="http://schemas.microsoft.com/office/drawing/2014/main" xmlns="" id="{323D0EBE-E00E-4853-99D3-D66909E10C19}"/>
                </a:ext>
              </a:extLst>
            </p:cNvPr>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grpSp>
      <p:grpSp>
        <p:nvGrpSpPr>
          <p:cNvPr id="10" name="Group 21">
            <a:extLst>
              <a:ext uri="{FF2B5EF4-FFF2-40B4-BE49-F238E27FC236}">
                <a16:creationId xmlns:a16="http://schemas.microsoft.com/office/drawing/2014/main" xmlns="" id="{0676DD9C-8091-42C8-AD20-E595F77F7FC6}"/>
              </a:ext>
            </a:extLst>
          </p:cNvPr>
          <p:cNvGrpSpPr>
            <a:grpSpLocks noChangeAspect="1"/>
          </p:cNvGrpSpPr>
          <p:nvPr/>
        </p:nvGrpSpPr>
        <p:grpSpPr bwMode="auto">
          <a:xfrm>
            <a:off x="4096911" y="2871118"/>
            <a:ext cx="906976" cy="1979613"/>
            <a:chOff x="3270" y="1510"/>
            <a:chExt cx="762" cy="1247"/>
          </a:xfrm>
          <a:solidFill>
            <a:srgbClr val="939B62"/>
          </a:solidFill>
        </p:grpSpPr>
        <p:sp>
          <p:nvSpPr>
            <p:cNvPr id="11" name="Freeform 22">
              <a:extLst>
                <a:ext uri="{FF2B5EF4-FFF2-40B4-BE49-F238E27FC236}">
                  <a16:creationId xmlns:a16="http://schemas.microsoft.com/office/drawing/2014/main" xmlns="" id="{BA4EED6B-81A1-4436-9C81-F264827FBA19}"/>
                </a:ext>
              </a:extLst>
            </p:cNvPr>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2" name="Freeform 23">
              <a:extLst>
                <a:ext uri="{FF2B5EF4-FFF2-40B4-BE49-F238E27FC236}">
                  <a16:creationId xmlns:a16="http://schemas.microsoft.com/office/drawing/2014/main" xmlns="" id="{FB5B0486-5D09-48AC-8A40-FECC2A1AA823}"/>
                </a:ext>
              </a:extLst>
            </p:cNvPr>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grpSp>
      <p:grpSp>
        <p:nvGrpSpPr>
          <p:cNvPr id="13" name="Group 26">
            <a:extLst>
              <a:ext uri="{FF2B5EF4-FFF2-40B4-BE49-F238E27FC236}">
                <a16:creationId xmlns:a16="http://schemas.microsoft.com/office/drawing/2014/main" xmlns="" id="{9877ECF1-EE7C-4684-ADFF-C819C48EAE15}"/>
              </a:ext>
            </a:extLst>
          </p:cNvPr>
          <p:cNvGrpSpPr>
            <a:grpSpLocks noChangeAspect="1"/>
          </p:cNvGrpSpPr>
          <p:nvPr/>
        </p:nvGrpSpPr>
        <p:grpSpPr bwMode="auto">
          <a:xfrm>
            <a:off x="6645082" y="2872707"/>
            <a:ext cx="899834" cy="1973263"/>
            <a:chOff x="5100" y="1511"/>
            <a:chExt cx="756" cy="1243"/>
          </a:xfrm>
          <a:solidFill>
            <a:srgbClr val="FF7B54"/>
          </a:solidFill>
        </p:grpSpPr>
        <p:sp>
          <p:nvSpPr>
            <p:cNvPr id="14" name="Freeform 27">
              <a:extLst>
                <a:ext uri="{FF2B5EF4-FFF2-40B4-BE49-F238E27FC236}">
                  <a16:creationId xmlns:a16="http://schemas.microsoft.com/office/drawing/2014/main" xmlns="" id="{320A29AB-94A2-4830-9665-95EBB8B64D20}"/>
                </a:ext>
              </a:extLst>
            </p:cNvPr>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5" name="Freeform 28">
              <a:extLst>
                <a:ext uri="{FF2B5EF4-FFF2-40B4-BE49-F238E27FC236}">
                  <a16:creationId xmlns:a16="http://schemas.microsoft.com/office/drawing/2014/main" xmlns="" id="{1B06603F-1EF3-4680-B6A4-B7B8EECBE28D}"/>
                </a:ext>
              </a:extLst>
            </p:cNvPr>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grpSp>
      <p:sp>
        <p:nvSpPr>
          <p:cNvPr id="16" name="Freeform 5">
            <a:extLst>
              <a:ext uri="{FF2B5EF4-FFF2-40B4-BE49-F238E27FC236}">
                <a16:creationId xmlns:a16="http://schemas.microsoft.com/office/drawing/2014/main" xmlns="" id="{6E75AEB3-E066-4B3C-B31B-53412F076761}"/>
              </a:ext>
            </a:extLst>
          </p:cNvPr>
          <p:cNvSpPr/>
          <p:nvPr/>
        </p:nvSpPr>
        <p:spPr bwMode="auto">
          <a:xfrm rot="5844680">
            <a:off x="2946723" y="3821099"/>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50000"/>
              <a:lumOff val="50000"/>
            </a:schemeClr>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7" name="Freeform 5">
            <a:extLst>
              <a:ext uri="{FF2B5EF4-FFF2-40B4-BE49-F238E27FC236}">
                <a16:creationId xmlns:a16="http://schemas.microsoft.com/office/drawing/2014/main" xmlns="" id="{CEC11299-18B1-46D4-8A41-6A60D4ECBED2}"/>
              </a:ext>
            </a:extLst>
          </p:cNvPr>
          <p:cNvSpPr/>
          <p:nvPr/>
        </p:nvSpPr>
        <p:spPr bwMode="auto">
          <a:xfrm rot="5844680">
            <a:off x="5486107" y="3821099"/>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50000"/>
              <a:lumOff val="50000"/>
            </a:schemeClr>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8" name="Google Shape;1753;p44">
            <a:extLst>
              <a:ext uri="{FF2B5EF4-FFF2-40B4-BE49-F238E27FC236}">
                <a16:creationId xmlns:a16="http://schemas.microsoft.com/office/drawing/2014/main" xmlns="" id="{E41469E1-DEB4-4194-A706-26B14F356370}"/>
              </a:ext>
            </a:extLst>
          </p:cNvPr>
          <p:cNvSpPr txBox="1"/>
          <p:nvPr/>
        </p:nvSpPr>
        <p:spPr>
          <a:xfrm>
            <a:off x="1020349" y="5090557"/>
            <a:ext cx="2079722" cy="790706"/>
          </a:xfrm>
          <a:prstGeom prst="rect">
            <a:avLst/>
          </a:prstGeom>
          <a:solidFill>
            <a:schemeClr val="accent4">
              <a:lumMod val="40000"/>
              <a:lumOff val="60000"/>
            </a:schemeClr>
          </a:solidFill>
          <a:ln>
            <a:solidFill>
              <a:schemeClr val="tx1"/>
            </a:solidFill>
            <a:prstDash val="dashDot"/>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Ai làm</a:t>
            </a:r>
            <a:r>
              <a:rPr kumimoji="0" lang="en" sz="3200" b="0" i="0" u="none" strike="noStrike" kern="0" cap="none" spc="0" normalizeH="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 gì?</a:t>
            </a:r>
            <a:endParaRPr kumimoji="0" sz="3200" b="0" i="0" u="none" strike="noStrike" kern="0" cap="none" spc="0" normalizeH="0" baseline="0" noProof="0" dirty="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endParaRPr>
          </a:p>
        </p:txBody>
      </p:sp>
      <p:sp>
        <p:nvSpPr>
          <p:cNvPr id="20" name="Google Shape;1755;p44">
            <a:extLst>
              <a:ext uri="{FF2B5EF4-FFF2-40B4-BE49-F238E27FC236}">
                <a16:creationId xmlns:a16="http://schemas.microsoft.com/office/drawing/2014/main" xmlns="" id="{34C55293-0CCF-42CE-8B83-AB0C3463D57C}"/>
              </a:ext>
            </a:extLst>
          </p:cNvPr>
          <p:cNvSpPr txBox="1"/>
          <p:nvPr/>
        </p:nvSpPr>
        <p:spPr>
          <a:xfrm>
            <a:off x="3502207" y="5090557"/>
            <a:ext cx="2079722" cy="790706"/>
          </a:xfrm>
          <a:prstGeom prst="rect">
            <a:avLst/>
          </a:prstGeom>
          <a:solidFill>
            <a:schemeClr val="accent4">
              <a:lumMod val="40000"/>
              <a:lumOff val="60000"/>
            </a:schemeClr>
          </a:solidFill>
          <a:ln>
            <a:solidFill>
              <a:schemeClr val="tx1"/>
            </a:solidFill>
            <a:prstDash val="dashDot"/>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Ai thế</a:t>
            </a:r>
            <a:r>
              <a:rPr kumimoji="0" lang="en" sz="3200" b="0" i="0" u="none" strike="noStrike" kern="0" cap="none" spc="0" normalizeH="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 nào?</a:t>
            </a:r>
            <a:endParaRPr kumimoji="0" sz="3200" b="0" i="0" u="none" strike="noStrike" kern="0" cap="none" spc="0" normalizeH="0" baseline="0" noProof="0" dirty="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endParaRPr>
          </a:p>
        </p:txBody>
      </p:sp>
      <p:sp>
        <p:nvSpPr>
          <p:cNvPr id="22" name="Google Shape;1757;p44">
            <a:extLst>
              <a:ext uri="{FF2B5EF4-FFF2-40B4-BE49-F238E27FC236}">
                <a16:creationId xmlns:a16="http://schemas.microsoft.com/office/drawing/2014/main" xmlns="" id="{C766A4EF-82A3-448B-8BB0-8A42DE37797A}"/>
              </a:ext>
            </a:extLst>
          </p:cNvPr>
          <p:cNvSpPr txBox="1"/>
          <p:nvPr/>
        </p:nvSpPr>
        <p:spPr>
          <a:xfrm>
            <a:off x="6112002" y="5090557"/>
            <a:ext cx="1804171" cy="790706"/>
          </a:xfrm>
          <a:prstGeom prst="rect">
            <a:avLst/>
          </a:prstGeom>
          <a:solidFill>
            <a:schemeClr val="accent4">
              <a:lumMod val="40000"/>
              <a:lumOff val="60000"/>
            </a:schemeClr>
          </a:solidFill>
          <a:ln>
            <a:solidFill>
              <a:schemeClr val="tx1"/>
            </a:solidFill>
            <a:prstDash val="dashDot"/>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Ai là</a:t>
            </a:r>
            <a:r>
              <a:rPr kumimoji="0" lang="en" sz="3200" b="0" i="0" u="none" strike="noStrike" kern="0" cap="none" spc="0" normalizeH="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 gì?</a:t>
            </a:r>
            <a:endParaRPr kumimoji="0" sz="3200" b="0" i="0" u="none" strike="noStrike" kern="0" cap="none" spc="0" normalizeH="0" baseline="0" noProof="0" dirty="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endParaRPr>
          </a:p>
        </p:txBody>
      </p:sp>
      <p:sp>
        <p:nvSpPr>
          <p:cNvPr id="3" name="TextBox 2"/>
          <p:cNvSpPr txBox="1"/>
          <p:nvPr/>
        </p:nvSpPr>
        <p:spPr>
          <a:xfrm>
            <a:off x="872490" y="1203677"/>
            <a:ext cx="7395328" cy="2062103"/>
          </a:xfrm>
          <a:prstGeom prst="rect">
            <a:avLst/>
          </a:prstGeom>
          <a:noFill/>
          <a:ln>
            <a:noFill/>
            <a:prstDash val="sysDash"/>
          </a:ln>
        </p:spPr>
        <p:txBody>
          <a:bodyPr wrap="square" rtlCol="0">
            <a:spAutoFit/>
          </a:bodyPr>
          <a:lstStyle/>
          <a:p>
            <a:pPr marL="457200" indent="-457200" algn="ctr">
              <a:buAutoNum type="arabicPeriod"/>
            </a:pPr>
            <a:r>
              <a:rPr lang="en-US" sz="3200" dirty="0" err="1" smtClean="0">
                <a:solidFill>
                  <a:srgbClr val="CE8124"/>
                </a:solidFill>
                <a:latin typeface="Arial" panose="020B0604020202020204" pitchFamily="34" charset="0"/>
                <a:cs typeface="Arial" panose="020B0604020202020204" pitchFamily="34" charset="0"/>
              </a:rPr>
              <a:t>Bộ</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phận</a:t>
            </a:r>
            <a:r>
              <a:rPr lang="en-US" sz="3200" dirty="0" smtClean="0">
                <a:solidFill>
                  <a:srgbClr val="CE8124"/>
                </a:solidFill>
                <a:latin typeface="Arial" panose="020B0604020202020204" pitchFamily="34" charset="0"/>
                <a:cs typeface="Arial" panose="020B0604020202020204" pitchFamily="34" charset="0"/>
              </a:rPr>
              <a:t> in </a:t>
            </a:r>
            <a:r>
              <a:rPr lang="en-US" sz="3200" dirty="0" err="1" smtClean="0">
                <a:solidFill>
                  <a:srgbClr val="CE8124"/>
                </a:solidFill>
                <a:latin typeface="Arial" panose="020B0604020202020204" pitchFamily="34" charset="0"/>
                <a:cs typeface="Arial" panose="020B0604020202020204" pitchFamily="34" charset="0"/>
              </a:rPr>
              <a:t>đậm</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trả</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lời</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cho</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câu</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hỏi</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nào</a:t>
            </a:r>
            <a:r>
              <a:rPr lang="en-US" sz="3200" dirty="0" smtClean="0">
                <a:solidFill>
                  <a:srgbClr val="CE8124"/>
                </a:solidFill>
                <a:latin typeface="Arial" panose="020B0604020202020204" pitchFamily="34" charset="0"/>
                <a:cs typeface="Arial" panose="020B0604020202020204" pitchFamily="34" charset="0"/>
              </a:rPr>
              <a:t>?</a:t>
            </a:r>
          </a:p>
          <a:p>
            <a:pPr algn="ctr"/>
            <a:r>
              <a:rPr lang="en-US" sz="3200" dirty="0" err="1">
                <a:solidFill>
                  <a:srgbClr val="CE8124"/>
                </a:solidFill>
                <a:latin typeface="Arial" panose="020B0604020202020204" pitchFamily="34" charset="0"/>
                <a:cs typeface="Arial" panose="020B0604020202020204" pitchFamily="34" charset="0"/>
              </a:rPr>
              <a:t>Phiên</a:t>
            </a:r>
            <a:r>
              <a:rPr lang="en-US" sz="3200" dirty="0">
                <a:solidFill>
                  <a:srgbClr val="CE8124"/>
                </a:solidFill>
                <a:latin typeface="Arial" panose="020B0604020202020204" pitchFamily="34" charset="0"/>
                <a:cs typeface="Arial" panose="020B0604020202020204" pitchFamily="34" charset="0"/>
              </a:rPr>
              <a:t> </a:t>
            </a:r>
            <a:r>
              <a:rPr lang="en-US" sz="3200" dirty="0" err="1">
                <a:solidFill>
                  <a:srgbClr val="CE8124"/>
                </a:solidFill>
                <a:latin typeface="Arial" panose="020B0604020202020204" pitchFamily="34" charset="0"/>
                <a:cs typeface="Arial" panose="020B0604020202020204" pitchFamily="34" charset="0"/>
              </a:rPr>
              <a:t>chợ</a:t>
            </a:r>
            <a:r>
              <a:rPr lang="en-US" sz="3200" dirty="0">
                <a:solidFill>
                  <a:srgbClr val="CE8124"/>
                </a:solidFill>
                <a:latin typeface="Arial" panose="020B0604020202020204" pitchFamily="34" charset="0"/>
                <a:cs typeface="Arial" panose="020B0604020202020204" pitchFamily="34" charset="0"/>
              </a:rPr>
              <a:t> </a:t>
            </a:r>
            <a:r>
              <a:rPr lang="en-US" sz="3200" dirty="0" err="1">
                <a:solidFill>
                  <a:srgbClr val="CE8124"/>
                </a:solidFill>
                <a:latin typeface="Arial" panose="020B0604020202020204" pitchFamily="34" charset="0"/>
                <a:cs typeface="Arial" panose="020B0604020202020204" pitchFamily="34" charset="0"/>
              </a:rPr>
              <a:t>hôm</a:t>
            </a:r>
            <a:r>
              <a:rPr lang="en-US" sz="3200" dirty="0">
                <a:solidFill>
                  <a:srgbClr val="CE8124"/>
                </a:solidFill>
                <a:latin typeface="Arial" panose="020B0604020202020204" pitchFamily="34" charset="0"/>
                <a:cs typeface="Arial" panose="020B0604020202020204" pitchFamily="34" charset="0"/>
              </a:rPr>
              <a:t> </a:t>
            </a:r>
            <a:r>
              <a:rPr lang="en-US" sz="3200" dirty="0" err="1">
                <a:solidFill>
                  <a:srgbClr val="CE8124"/>
                </a:solidFill>
                <a:latin typeface="Arial" panose="020B0604020202020204" pitchFamily="34" charset="0"/>
                <a:cs typeface="Arial" panose="020B0604020202020204" pitchFamily="34" charset="0"/>
              </a:rPr>
              <a:t>trước</a:t>
            </a:r>
            <a:r>
              <a:rPr lang="en-US" sz="3200" dirty="0">
                <a:solidFill>
                  <a:srgbClr val="CE8124"/>
                </a:solidFill>
                <a:latin typeface="Arial" panose="020B0604020202020204" pitchFamily="34" charset="0"/>
                <a:cs typeface="Arial" panose="020B0604020202020204" pitchFamily="34" charset="0"/>
              </a:rPr>
              <a:t>, </a:t>
            </a:r>
            <a:r>
              <a:rPr lang="en-US" sz="3200" dirty="0" err="1">
                <a:solidFill>
                  <a:srgbClr val="CE8124"/>
                </a:solidFill>
                <a:latin typeface="Arial" panose="020B0604020202020204" pitchFamily="34" charset="0"/>
                <a:cs typeface="Arial" panose="020B0604020202020204" pitchFamily="34" charset="0"/>
              </a:rPr>
              <a:t>má</a:t>
            </a:r>
            <a:r>
              <a:rPr lang="en-US" sz="3200" dirty="0">
                <a:solidFill>
                  <a:srgbClr val="CE8124"/>
                </a:solidFill>
                <a:latin typeface="Arial" panose="020B0604020202020204" pitchFamily="34" charset="0"/>
                <a:cs typeface="Arial" panose="020B0604020202020204" pitchFamily="34" charset="0"/>
              </a:rPr>
              <a:t> </a:t>
            </a:r>
            <a:r>
              <a:rPr lang="en-US" sz="3200" b="1" dirty="0" err="1">
                <a:solidFill>
                  <a:srgbClr val="86AA7F"/>
                </a:solidFill>
                <a:latin typeface="Arial" panose="020B0604020202020204" pitchFamily="34" charset="0"/>
                <a:cs typeface="Arial" panose="020B0604020202020204" pitchFamily="34" charset="0"/>
              </a:rPr>
              <a:t>mua</a:t>
            </a:r>
            <a:r>
              <a:rPr lang="en-US" sz="3200" b="1" dirty="0">
                <a:solidFill>
                  <a:srgbClr val="86AA7F"/>
                </a:solidFill>
                <a:latin typeface="Arial" panose="020B0604020202020204" pitchFamily="34" charset="0"/>
                <a:cs typeface="Arial" panose="020B0604020202020204" pitchFamily="34" charset="0"/>
              </a:rPr>
              <a:t> </a:t>
            </a:r>
            <a:r>
              <a:rPr lang="en-US" sz="3200" b="1" dirty="0" err="1">
                <a:solidFill>
                  <a:srgbClr val="86AA7F"/>
                </a:solidFill>
                <a:latin typeface="Arial" panose="020B0604020202020204" pitchFamily="34" charset="0"/>
                <a:cs typeface="Arial" panose="020B0604020202020204" pitchFamily="34" charset="0"/>
              </a:rPr>
              <a:t>cho</a:t>
            </a:r>
            <a:r>
              <a:rPr lang="en-US" sz="3200" b="1" dirty="0">
                <a:solidFill>
                  <a:srgbClr val="86AA7F"/>
                </a:solidFill>
                <a:latin typeface="Arial" panose="020B0604020202020204" pitchFamily="34" charset="0"/>
                <a:cs typeface="Arial" panose="020B0604020202020204" pitchFamily="34" charset="0"/>
              </a:rPr>
              <a:t> </a:t>
            </a:r>
            <a:r>
              <a:rPr lang="en-US" sz="3200" b="1" dirty="0" err="1">
                <a:solidFill>
                  <a:srgbClr val="86AA7F"/>
                </a:solidFill>
                <a:latin typeface="Arial" panose="020B0604020202020204" pitchFamily="34" charset="0"/>
                <a:cs typeface="Arial" panose="020B0604020202020204" pitchFamily="34" charset="0"/>
              </a:rPr>
              <a:t>tôi</a:t>
            </a:r>
            <a:r>
              <a:rPr lang="en-US" sz="3200" b="1" dirty="0">
                <a:solidFill>
                  <a:srgbClr val="86AA7F"/>
                </a:solidFill>
                <a:latin typeface="Arial" panose="020B0604020202020204" pitchFamily="34" charset="0"/>
                <a:cs typeface="Arial" panose="020B0604020202020204" pitchFamily="34" charset="0"/>
              </a:rPr>
              <a:t> </a:t>
            </a:r>
            <a:r>
              <a:rPr lang="en-US" sz="3200" b="1" dirty="0" err="1">
                <a:solidFill>
                  <a:srgbClr val="86AA7F"/>
                </a:solidFill>
                <a:latin typeface="Arial" panose="020B0604020202020204" pitchFamily="34" charset="0"/>
                <a:cs typeface="Arial" panose="020B0604020202020204" pitchFamily="34" charset="0"/>
              </a:rPr>
              <a:t>một</a:t>
            </a:r>
            <a:r>
              <a:rPr lang="en-US" sz="3200" b="1" dirty="0">
                <a:solidFill>
                  <a:srgbClr val="86AA7F"/>
                </a:solidFill>
                <a:latin typeface="Arial" panose="020B0604020202020204" pitchFamily="34" charset="0"/>
                <a:cs typeface="Arial" panose="020B0604020202020204" pitchFamily="34" charset="0"/>
              </a:rPr>
              <a:t> </a:t>
            </a:r>
            <a:r>
              <a:rPr lang="en-US" sz="3200" b="1" dirty="0" err="1">
                <a:solidFill>
                  <a:srgbClr val="86AA7F"/>
                </a:solidFill>
                <a:latin typeface="Arial" panose="020B0604020202020204" pitchFamily="34" charset="0"/>
                <a:cs typeface="Arial" panose="020B0604020202020204" pitchFamily="34" charset="0"/>
              </a:rPr>
              <a:t>cái</a:t>
            </a:r>
            <a:r>
              <a:rPr lang="en-US" sz="3200" b="1" dirty="0">
                <a:solidFill>
                  <a:srgbClr val="86AA7F"/>
                </a:solidFill>
                <a:latin typeface="Arial" panose="020B0604020202020204" pitchFamily="34" charset="0"/>
                <a:cs typeface="Arial" panose="020B0604020202020204" pitchFamily="34" charset="0"/>
              </a:rPr>
              <a:t> </a:t>
            </a:r>
            <a:r>
              <a:rPr lang="en-US" sz="3200" b="1" dirty="0" err="1">
                <a:solidFill>
                  <a:srgbClr val="86AA7F"/>
                </a:solidFill>
                <a:latin typeface="Arial" panose="020B0604020202020204" pitchFamily="34" charset="0"/>
                <a:cs typeface="Arial" panose="020B0604020202020204" pitchFamily="34" charset="0"/>
              </a:rPr>
              <a:t>nón</a:t>
            </a:r>
            <a:r>
              <a:rPr lang="en-US" sz="3200" dirty="0" smtClean="0">
                <a:solidFill>
                  <a:srgbClr val="CE8124"/>
                </a:solidFill>
                <a:latin typeface="Arial" panose="020B0604020202020204" pitchFamily="34" charset="0"/>
                <a:cs typeface="Arial" panose="020B0604020202020204" pitchFamily="34" charset="0"/>
              </a:rPr>
              <a:t>.</a:t>
            </a:r>
            <a:endParaRPr lang="en-US" sz="3200" dirty="0">
              <a:solidFill>
                <a:srgbClr val="CE8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331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18"/>
                                        </p:tgtEl>
                                        <p:attrNameLst>
                                          <p:attrName>style.color</p:attrName>
                                        </p:attrNameLst>
                                      </p:cBhvr>
                                      <p:by>
                                        <p:hsl h="-7200000" s="0" l="0"/>
                                      </p:by>
                                    </p:animClr>
                                    <p:animClr clrSpc="hsl" dir="cw">
                                      <p:cBhvr>
                                        <p:cTn id="7" dur="500" fill="hold"/>
                                        <p:tgtEl>
                                          <p:spTgt spid="18"/>
                                        </p:tgtEl>
                                        <p:attrNameLst>
                                          <p:attrName>fillcolor</p:attrName>
                                        </p:attrNameLst>
                                      </p:cBhvr>
                                      <p:by>
                                        <p:hsl h="-7200000" s="0" l="0"/>
                                      </p:by>
                                    </p:animClr>
                                    <p:animClr clrSpc="hsl" dir="cw">
                                      <p:cBhvr>
                                        <p:cTn id="8" dur="500" fill="hold"/>
                                        <p:tgtEl>
                                          <p:spTgt spid="18"/>
                                        </p:tgtEl>
                                        <p:attrNameLst>
                                          <p:attrName>stroke.color</p:attrName>
                                        </p:attrNameLst>
                                      </p:cBhvr>
                                      <p:by>
                                        <p:hsl h="-7200000" s="0" l="0"/>
                                      </p:by>
                                    </p:animClr>
                                    <p:set>
                                      <p:cBhvr>
                                        <p:cTn id="9"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xmlns="" id="{CBABE451-5B20-43A7-99D6-E821F73F058B}"/>
              </a:ext>
            </a:extLst>
          </p:cNvPr>
          <p:cNvSpPr/>
          <p:nvPr/>
        </p:nvSpPr>
        <p:spPr>
          <a:xfrm>
            <a:off x="342900" y="401320"/>
            <a:ext cx="8458200" cy="6055360"/>
          </a:xfrm>
          <a:prstGeom prst="roundRect">
            <a:avLst>
              <a:gd name="adj" fmla="val 9284"/>
            </a:avLst>
          </a:prstGeom>
          <a:solidFill>
            <a:schemeClr val="bg1"/>
          </a:solidFill>
          <a:ln w="38100">
            <a:solidFill>
              <a:srgbClr val="BA5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B0604020202020204" charset="-122"/>
              <a:cs typeface="Arial" panose="020B0604020202020204" pitchFamily="34" charset="0"/>
            </a:endParaRPr>
          </a:p>
        </p:txBody>
      </p:sp>
      <p:pic>
        <p:nvPicPr>
          <p:cNvPr id="5" name="图片 4">
            <a:extLst>
              <a:ext uri="{FF2B5EF4-FFF2-40B4-BE49-F238E27FC236}">
                <a16:creationId xmlns:a16="http://schemas.microsoft.com/office/drawing/2014/main" xmlns="" id="{EABFED56-CC2A-4F08-BA1A-3E2F6492D9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314" b="79525"/>
          <a:stretch/>
        </p:blipFill>
        <p:spPr>
          <a:xfrm>
            <a:off x="0" y="477526"/>
            <a:ext cx="1744980" cy="1197335"/>
          </a:xfrm>
          <a:prstGeom prst="rect">
            <a:avLst/>
          </a:prstGeom>
        </p:spPr>
      </p:pic>
      <p:pic>
        <p:nvPicPr>
          <p:cNvPr id="6" name="图片 5">
            <a:extLst>
              <a:ext uri="{FF2B5EF4-FFF2-40B4-BE49-F238E27FC236}">
                <a16:creationId xmlns:a16="http://schemas.microsoft.com/office/drawing/2014/main" xmlns="" id="{1D68620D-4231-4796-A14B-6457E890C9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383" t="3351" r="-85" b="76174"/>
          <a:stretch/>
        </p:blipFill>
        <p:spPr>
          <a:xfrm>
            <a:off x="7581900" y="401321"/>
            <a:ext cx="1219200" cy="1197335"/>
          </a:xfrm>
          <a:prstGeom prst="rect">
            <a:avLst/>
          </a:prstGeom>
        </p:spPr>
      </p:pic>
      <p:grpSp>
        <p:nvGrpSpPr>
          <p:cNvPr id="7" name="Group 16">
            <a:extLst>
              <a:ext uri="{FF2B5EF4-FFF2-40B4-BE49-F238E27FC236}">
                <a16:creationId xmlns:a16="http://schemas.microsoft.com/office/drawing/2014/main" xmlns="" id="{ECAF878D-A7FB-4DEF-B8F2-1852E3F7637E}"/>
              </a:ext>
            </a:extLst>
          </p:cNvPr>
          <p:cNvGrpSpPr>
            <a:grpSpLocks noChangeAspect="1"/>
          </p:cNvGrpSpPr>
          <p:nvPr/>
        </p:nvGrpSpPr>
        <p:grpSpPr bwMode="auto">
          <a:xfrm>
            <a:off x="1690041" y="2851541"/>
            <a:ext cx="868888" cy="2000249"/>
            <a:chOff x="1449" y="1496"/>
            <a:chExt cx="730" cy="1260"/>
          </a:xfrm>
          <a:solidFill>
            <a:srgbClr val="FFD56B"/>
          </a:solidFill>
        </p:grpSpPr>
        <p:sp>
          <p:nvSpPr>
            <p:cNvPr id="8" name="Freeform 17">
              <a:extLst>
                <a:ext uri="{FF2B5EF4-FFF2-40B4-BE49-F238E27FC236}">
                  <a16:creationId xmlns:a16="http://schemas.microsoft.com/office/drawing/2014/main" xmlns="" id="{1FD075C2-B4E9-4DD9-9DE5-8548E3D87B6E}"/>
                </a:ext>
              </a:extLst>
            </p:cNvPr>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9" name="Freeform 18">
              <a:extLst>
                <a:ext uri="{FF2B5EF4-FFF2-40B4-BE49-F238E27FC236}">
                  <a16:creationId xmlns:a16="http://schemas.microsoft.com/office/drawing/2014/main" xmlns="" id="{323D0EBE-E00E-4853-99D3-D66909E10C19}"/>
                </a:ext>
              </a:extLst>
            </p:cNvPr>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grpSp>
      <p:grpSp>
        <p:nvGrpSpPr>
          <p:cNvPr id="10" name="Group 21">
            <a:extLst>
              <a:ext uri="{FF2B5EF4-FFF2-40B4-BE49-F238E27FC236}">
                <a16:creationId xmlns:a16="http://schemas.microsoft.com/office/drawing/2014/main" xmlns="" id="{0676DD9C-8091-42C8-AD20-E595F77F7FC6}"/>
              </a:ext>
            </a:extLst>
          </p:cNvPr>
          <p:cNvGrpSpPr>
            <a:grpSpLocks noChangeAspect="1"/>
          </p:cNvGrpSpPr>
          <p:nvPr/>
        </p:nvGrpSpPr>
        <p:grpSpPr bwMode="auto">
          <a:xfrm>
            <a:off x="4096911" y="2871118"/>
            <a:ext cx="906976" cy="1979613"/>
            <a:chOff x="3270" y="1510"/>
            <a:chExt cx="762" cy="1247"/>
          </a:xfrm>
          <a:solidFill>
            <a:srgbClr val="939B62"/>
          </a:solidFill>
        </p:grpSpPr>
        <p:sp>
          <p:nvSpPr>
            <p:cNvPr id="11" name="Freeform 22">
              <a:extLst>
                <a:ext uri="{FF2B5EF4-FFF2-40B4-BE49-F238E27FC236}">
                  <a16:creationId xmlns:a16="http://schemas.microsoft.com/office/drawing/2014/main" xmlns="" id="{BA4EED6B-81A1-4436-9C81-F264827FBA19}"/>
                </a:ext>
              </a:extLst>
            </p:cNvPr>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2" name="Freeform 23">
              <a:extLst>
                <a:ext uri="{FF2B5EF4-FFF2-40B4-BE49-F238E27FC236}">
                  <a16:creationId xmlns:a16="http://schemas.microsoft.com/office/drawing/2014/main" xmlns="" id="{FB5B0486-5D09-48AC-8A40-FECC2A1AA823}"/>
                </a:ext>
              </a:extLst>
            </p:cNvPr>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grpSp>
      <p:grpSp>
        <p:nvGrpSpPr>
          <p:cNvPr id="13" name="Group 26">
            <a:extLst>
              <a:ext uri="{FF2B5EF4-FFF2-40B4-BE49-F238E27FC236}">
                <a16:creationId xmlns:a16="http://schemas.microsoft.com/office/drawing/2014/main" xmlns="" id="{9877ECF1-EE7C-4684-ADFF-C819C48EAE15}"/>
              </a:ext>
            </a:extLst>
          </p:cNvPr>
          <p:cNvGrpSpPr>
            <a:grpSpLocks noChangeAspect="1"/>
          </p:cNvGrpSpPr>
          <p:nvPr/>
        </p:nvGrpSpPr>
        <p:grpSpPr bwMode="auto">
          <a:xfrm>
            <a:off x="6645082" y="2872707"/>
            <a:ext cx="899834" cy="1973263"/>
            <a:chOff x="5100" y="1511"/>
            <a:chExt cx="756" cy="1243"/>
          </a:xfrm>
          <a:solidFill>
            <a:srgbClr val="FF7B54"/>
          </a:solidFill>
        </p:grpSpPr>
        <p:sp>
          <p:nvSpPr>
            <p:cNvPr id="14" name="Freeform 27">
              <a:extLst>
                <a:ext uri="{FF2B5EF4-FFF2-40B4-BE49-F238E27FC236}">
                  <a16:creationId xmlns:a16="http://schemas.microsoft.com/office/drawing/2014/main" xmlns="" id="{320A29AB-94A2-4830-9665-95EBB8B64D20}"/>
                </a:ext>
              </a:extLst>
            </p:cNvPr>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5" name="Freeform 28">
              <a:extLst>
                <a:ext uri="{FF2B5EF4-FFF2-40B4-BE49-F238E27FC236}">
                  <a16:creationId xmlns:a16="http://schemas.microsoft.com/office/drawing/2014/main" xmlns="" id="{1B06603F-1EF3-4680-B6A4-B7B8EECBE28D}"/>
                </a:ext>
              </a:extLst>
            </p:cNvPr>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grpSp>
      <p:sp>
        <p:nvSpPr>
          <p:cNvPr id="16" name="Freeform 5">
            <a:extLst>
              <a:ext uri="{FF2B5EF4-FFF2-40B4-BE49-F238E27FC236}">
                <a16:creationId xmlns:a16="http://schemas.microsoft.com/office/drawing/2014/main" xmlns="" id="{6E75AEB3-E066-4B3C-B31B-53412F076761}"/>
              </a:ext>
            </a:extLst>
          </p:cNvPr>
          <p:cNvSpPr/>
          <p:nvPr/>
        </p:nvSpPr>
        <p:spPr bwMode="auto">
          <a:xfrm rot="5844680">
            <a:off x="2946723" y="3821099"/>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50000"/>
              <a:lumOff val="50000"/>
            </a:schemeClr>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7" name="Freeform 5">
            <a:extLst>
              <a:ext uri="{FF2B5EF4-FFF2-40B4-BE49-F238E27FC236}">
                <a16:creationId xmlns:a16="http://schemas.microsoft.com/office/drawing/2014/main" xmlns="" id="{CEC11299-18B1-46D4-8A41-6A60D4ECBED2}"/>
              </a:ext>
            </a:extLst>
          </p:cNvPr>
          <p:cNvSpPr/>
          <p:nvPr/>
        </p:nvSpPr>
        <p:spPr bwMode="auto">
          <a:xfrm rot="5844680">
            <a:off x="5486107" y="3821099"/>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50000"/>
              <a:lumOff val="50000"/>
            </a:schemeClr>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8" name="Google Shape;1753;p44">
            <a:extLst>
              <a:ext uri="{FF2B5EF4-FFF2-40B4-BE49-F238E27FC236}">
                <a16:creationId xmlns:a16="http://schemas.microsoft.com/office/drawing/2014/main" xmlns="" id="{E41469E1-DEB4-4194-A706-26B14F356370}"/>
              </a:ext>
            </a:extLst>
          </p:cNvPr>
          <p:cNvSpPr txBox="1"/>
          <p:nvPr/>
        </p:nvSpPr>
        <p:spPr>
          <a:xfrm>
            <a:off x="1020349" y="5090557"/>
            <a:ext cx="2079722" cy="790706"/>
          </a:xfrm>
          <a:prstGeom prst="rect">
            <a:avLst/>
          </a:prstGeom>
          <a:solidFill>
            <a:schemeClr val="accent4">
              <a:lumMod val="40000"/>
              <a:lumOff val="60000"/>
            </a:schemeClr>
          </a:solidFill>
          <a:ln>
            <a:solidFill>
              <a:schemeClr val="tx1"/>
            </a:solidFill>
            <a:prstDash val="dashDot"/>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Phiên</a:t>
            </a:r>
            <a:r>
              <a:rPr kumimoji="0" lang="en" sz="2800" b="0" i="0" u="none" strike="noStrike" kern="0" cap="none" spc="0" normalizeH="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 chợ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hôm trước</a:t>
            </a:r>
            <a:endParaRPr kumimoji="0" sz="2800" b="0" i="0" u="none" strike="noStrike" kern="0" cap="none" spc="0" normalizeH="0" baseline="0" noProof="0" dirty="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endParaRPr>
          </a:p>
        </p:txBody>
      </p:sp>
      <p:sp>
        <p:nvSpPr>
          <p:cNvPr id="20" name="Google Shape;1755;p44">
            <a:extLst>
              <a:ext uri="{FF2B5EF4-FFF2-40B4-BE49-F238E27FC236}">
                <a16:creationId xmlns:a16="http://schemas.microsoft.com/office/drawing/2014/main" xmlns="" id="{34C55293-0CCF-42CE-8B83-AB0C3463D57C}"/>
              </a:ext>
            </a:extLst>
          </p:cNvPr>
          <p:cNvSpPr txBox="1"/>
          <p:nvPr/>
        </p:nvSpPr>
        <p:spPr>
          <a:xfrm>
            <a:off x="3502207" y="5090557"/>
            <a:ext cx="2079722" cy="790706"/>
          </a:xfrm>
          <a:prstGeom prst="rect">
            <a:avLst/>
          </a:prstGeom>
          <a:solidFill>
            <a:schemeClr val="accent4">
              <a:lumMod val="40000"/>
              <a:lumOff val="60000"/>
            </a:schemeClr>
          </a:solidFill>
          <a:ln>
            <a:solidFill>
              <a:schemeClr val="tx1"/>
            </a:solidFill>
            <a:prstDash val="dashDot"/>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Má</a:t>
            </a:r>
            <a:endParaRPr kumimoji="0" sz="3200" b="0" i="0" u="none" strike="noStrike" kern="0" cap="none" spc="0" normalizeH="0" baseline="0" noProof="0" dirty="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endParaRPr>
          </a:p>
        </p:txBody>
      </p:sp>
      <p:sp>
        <p:nvSpPr>
          <p:cNvPr id="22" name="Google Shape;1757;p44">
            <a:extLst>
              <a:ext uri="{FF2B5EF4-FFF2-40B4-BE49-F238E27FC236}">
                <a16:creationId xmlns:a16="http://schemas.microsoft.com/office/drawing/2014/main" xmlns="" id="{C766A4EF-82A3-448B-8BB0-8A42DE37797A}"/>
              </a:ext>
            </a:extLst>
          </p:cNvPr>
          <p:cNvSpPr txBox="1"/>
          <p:nvPr/>
        </p:nvSpPr>
        <p:spPr>
          <a:xfrm>
            <a:off x="6112002" y="5090557"/>
            <a:ext cx="1804171" cy="790706"/>
          </a:xfrm>
          <a:prstGeom prst="rect">
            <a:avLst/>
          </a:prstGeom>
          <a:solidFill>
            <a:schemeClr val="accent4">
              <a:lumMod val="40000"/>
              <a:lumOff val="60000"/>
            </a:schemeClr>
          </a:solidFill>
          <a:ln>
            <a:solidFill>
              <a:schemeClr val="tx1"/>
            </a:solidFill>
            <a:prstDash val="dashDot"/>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M</a:t>
            </a:r>
            <a:r>
              <a:rPr kumimoji="0" lang="en" sz="2800" b="0" i="0" u="none" strike="noStrike" kern="0" cap="none" spc="0" normalizeH="0" baseline="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ua cho tôi</a:t>
            </a:r>
            <a:r>
              <a:rPr kumimoji="0" lang="en" sz="2800" b="0" i="0" u="none" strike="noStrike" kern="0" cap="none" spc="0" normalizeH="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 một cái nón</a:t>
            </a:r>
            <a:endParaRPr kumimoji="0" sz="2800" b="0" i="0" u="none" strike="noStrike" kern="0" cap="none" spc="0" normalizeH="0" baseline="0" noProof="0" dirty="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endParaRPr>
          </a:p>
        </p:txBody>
      </p:sp>
      <p:sp>
        <p:nvSpPr>
          <p:cNvPr id="3" name="TextBox 2"/>
          <p:cNvSpPr txBox="1"/>
          <p:nvPr/>
        </p:nvSpPr>
        <p:spPr>
          <a:xfrm>
            <a:off x="872490" y="1203677"/>
            <a:ext cx="7395328" cy="2062103"/>
          </a:xfrm>
          <a:prstGeom prst="rect">
            <a:avLst/>
          </a:prstGeom>
          <a:noFill/>
          <a:ln>
            <a:noFill/>
            <a:prstDash val="sysDash"/>
          </a:ln>
        </p:spPr>
        <p:txBody>
          <a:bodyPr wrap="square" rtlCol="0">
            <a:spAutoFit/>
          </a:bodyPr>
          <a:lstStyle/>
          <a:p>
            <a:pPr algn="ctr"/>
            <a:r>
              <a:rPr lang="en-US" sz="3200" dirty="0" smtClean="0">
                <a:solidFill>
                  <a:srgbClr val="CE8124"/>
                </a:solidFill>
                <a:latin typeface="Arial" panose="020B0604020202020204" pitchFamily="34" charset="0"/>
                <a:cs typeface="Arial" panose="020B0604020202020204" pitchFamily="34" charset="0"/>
              </a:rPr>
              <a:t>2. </a:t>
            </a:r>
            <a:r>
              <a:rPr lang="en-US" sz="3200" dirty="0" err="1" smtClean="0">
                <a:solidFill>
                  <a:srgbClr val="CE8124"/>
                </a:solidFill>
                <a:latin typeface="Arial" panose="020B0604020202020204" pitchFamily="34" charset="0"/>
                <a:cs typeface="Arial" panose="020B0604020202020204" pitchFamily="34" charset="0"/>
              </a:rPr>
              <a:t>Em</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hãy</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xác</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định</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chủ</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ngữ</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trong</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câu</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vừa</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trên</a:t>
            </a:r>
            <a:r>
              <a:rPr lang="en-US" sz="3200" dirty="0" smtClean="0">
                <a:solidFill>
                  <a:srgbClr val="CE8124"/>
                </a:solidFill>
                <a:latin typeface="Arial" panose="020B0604020202020204" pitchFamily="34" charset="0"/>
                <a:cs typeface="Arial" panose="020B0604020202020204" pitchFamily="34" charset="0"/>
              </a:rPr>
              <a:t>:</a:t>
            </a:r>
          </a:p>
          <a:p>
            <a:pPr algn="ctr"/>
            <a:r>
              <a:rPr lang="en-US" sz="3200" dirty="0" err="1">
                <a:solidFill>
                  <a:srgbClr val="86AA7F"/>
                </a:solidFill>
                <a:latin typeface="Arial" panose="020B0604020202020204" pitchFamily="34" charset="0"/>
                <a:cs typeface="Arial" panose="020B0604020202020204" pitchFamily="34" charset="0"/>
              </a:rPr>
              <a:t>Phiên</a:t>
            </a:r>
            <a:r>
              <a:rPr lang="en-US" sz="3200" dirty="0">
                <a:solidFill>
                  <a:srgbClr val="86AA7F"/>
                </a:solidFill>
                <a:latin typeface="Arial" panose="020B0604020202020204" pitchFamily="34" charset="0"/>
                <a:cs typeface="Arial" panose="020B0604020202020204" pitchFamily="34" charset="0"/>
              </a:rPr>
              <a:t> </a:t>
            </a:r>
            <a:r>
              <a:rPr lang="en-US" sz="3200" dirty="0" err="1">
                <a:solidFill>
                  <a:srgbClr val="86AA7F"/>
                </a:solidFill>
                <a:latin typeface="Arial" panose="020B0604020202020204" pitchFamily="34" charset="0"/>
                <a:cs typeface="Arial" panose="020B0604020202020204" pitchFamily="34" charset="0"/>
              </a:rPr>
              <a:t>chợ</a:t>
            </a:r>
            <a:r>
              <a:rPr lang="en-US" sz="3200" dirty="0">
                <a:solidFill>
                  <a:srgbClr val="86AA7F"/>
                </a:solidFill>
                <a:latin typeface="Arial" panose="020B0604020202020204" pitchFamily="34" charset="0"/>
                <a:cs typeface="Arial" panose="020B0604020202020204" pitchFamily="34" charset="0"/>
              </a:rPr>
              <a:t> </a:t>
            </a:r>
            <a:r>
              <a:rPr lang="en-US" sz="3200" dirty="0" err="1">
                <a:solidFill>
                  <a:srgbClr val="86AA7F"/>
                </a:solidFill>
                <a:latin typeface="Arial" panose="020B0604020202020204" pitchFamily="34" charset="0"/>
                <a:cs typeface="Arial" panose="020B0604020202020204" pitchFamily="34" charset="0"/>
              </a:rPr>
              <a:t>hôm</a:t>
            </a:r>
            <a:r>
              <a:rPr lang="en-US" sz="3200" dirty="0">
                <a:solidFill>
                  <a:srgbClr val="86AA7F"/>
                </a:solidFill>
                <a:latin typeface="Arial" panose="020B0604020202020204" pitchFamily="34" charset="0"/>
                <a:cs typeface="Arial" panose="020B0604020202020204" pitchFamily="34" charset="0"/>
              </a:rPr>
              <a:t> </a:t>
            </a:r>
            <a:r>
              <a:rPr lang="en-US" sz="3200" dirty="0" err="1">
                <a:solidFill>
                  <a:srgbClr val="86AA7F"/>
                </a:solidFill>
                <a:latin typeface="Arial" panose="020B0604020202020204" pitchFamily="34" charset="0"/>
                <a:cs typeface="Arial" panose="020B0604020202020204" pitchFamily="34" charset="0"/>
              </a:rPr>
              <a:t>trước</a:t>
            </a:r>
            <a:r>
              <a:rPr lang="en-US" sz="3200" dirty="0">
                <a:solidFill>
                  <a:srgbClr val="86AA7F"/>
                </a:solidFill>
                <a:latin typeface="Arial" panose="020B0604020202020204" pitchFamily="34" charset="0"/>
                <a:cs typeface="Arial" panose="020B0604020202020204" pitchFamily="34" charset="0"/>
              </a:rPr>
              <a:t>, </a:t>
            </a:r>
            <a:r>
              <a:rPr lang="en-US" sz="3200" dirty="0" err="1">
                <a:solidFill>
                  <a:srgbClr val="86AA7F"/>
                </a:solidFill>
                <a:latin typeface="Arial" panose="020B0604020202020204" pitchFamily="34" charset="0"/>
                <a:cs typeface="Arial" panose="020B0604020202020204" pitchFamily="34" charset="0"/>
              </a:rPr>
              <a:t>má</a:t>
            </a:r>
            <a:r>
              <a:rPr lang="en-US" sz="3200" dirty="0">
                <a:solidFill>
                  <a:srgbClr val="86AA7F"/>
                </a:solidFill>
                <a:latin typeface="Arial" panose="020B0604020202020204" pitchFamily="34" charset="0"/>
                <a:cs typeface="Arial" panose="020B0604020202020204" pitchFamily="34" charset="0"/>
              </a:rPr>
              <a:t> </a:t>
            </a:r>
            <a:r>
              <a:rPr lang="en-US" sz="3200" dirty="0" err="1">
                <a:solidFill>
                  <a:srgbClr val="86AA7F"/>
                </a:solidFill>
                <a:latin typeface="Arial" panose="020B0604020202020204" pitchFamily="34" charset="0"/>
                <a:cs typeface="Arial" panose="020B0604020202020204" pitchFamily="34" charset="0"/>
              </a:rPr>
              <a:t>mua</a:t>
            </a:r>
            <a:r>
              <a:rPr lang="en-US" sz="3200" dirty="0">
                <a:solidFill>
                  <a:srgbClr val="86AA7F"/>
                </a:solidFill>
                <a:latin typeface="Arial" panose="020B0604020202020204" pitchFamily="34" charset="0"/>
                <a:cs typeface="Arial" panose="020B0604020202020204" pitchFamily="34" charset="0"/>
              </a:rPr>
              <a:t> </a:t>
            </a:r>
            <a:r>
              <a:rPr lang="en-US" sz="3200" dirty="0" err="1">
                <a:solidFill>
                  <a:srgbClr val="86AA7F"/>
                </a:solidFill>
                <a:latin typeface="Arial" panose="020B0604020202020204" pitchFamily="34" charset="0"/>
                <a:cs typeface="Arial" panose="020B0604020202020204" pitchFamily="34" charset="0"/>
              </a:rPr>
              <a:t>cho</a:t>
            </a:r>
            <a:r>
              <a:rPr lang="en-US" sz="3200" dirty="0">
                <a:solidFill>
                  <a:srgbClr val="86AA7F"/>
                </a:solidFill>
                <a:latin typeface="Arial" panose="020B0604020202020204" pitchFamily="34" charset="0"/>
                <a:cs typeface="Arial" panose="020B0604020202020204" pitchFamily="34" charset="0"/>
              </a:rPr>
              <a:t> </a:t>
            </a:r>
            <a:r>
              <a:rPr lang="en-US" sz="3200" dirty="0" err="1">
                <a:solidFill>
                  <a:srgbClr val="86AA7F"/>
                </a:solidFill>
                <a:latin typeface="Arial" panose="020B0604020202020204" pitchFamily="34" charset="0"/>
                <a:cs typeface="Arial" panose="020B0604020202020204" pitchFamily="34" charset="0"/>
              </a:rPr>
              <a:t>tôi</a:t>
            </a:r>
            <a:r>
              <a:rPr lang="en-US" sz="3200" dirty="0">
                <a:solidFill>
                  <a:srgbClr val="86AA7F"/>
                </a:solidFill>
                <a:latin typeface="Arial" panose="020B0604020202020204" pitchFamily="34" charset="0"/>
                <a:cs typeface="Arial" panose="020B0604020202020204" pitchFamily="34" charset="0"/>
              </a:rPr>
              <a:t> </a:t>
            </a:r>
            <a:r>
              <a:rPr lang="en-US" sz="3200" dirty="0" err="1">
                <a:solidFill>
                  <a:srgbClr val="86AA7F"/>
                </a:solidFill>
                <a:latin typeface="Arial" panose="020B0604020202020204" pitchFamily="34" charset="0"/>
                <a:cs typeface="Arial" panose="020B0604020202020204" pitchFamily="34" charset="0"/>
              </a:rPr>
              <a:t>một</a:t>
            </a:r>
            <a:r>
              <a:rPr lang="en-US" sz="3200" dirty="0">
                <a:solidFill>
                  <a:srgbClr val="86AA7F"/>
                </a:solidFill>
                <a:latin typeface="Arial" panose="020B0604020202020204" pitchFamily="34" charset="0"/>
                <a:cs typeface="Arial" panose="020B0604020202020204" pitchFamily="34" charset="0"/>
              </a:rPr>
              <a:t> </a:t>
            </a:r>
            <a:r>
              <a:rPr lang="en-US" sz="3200" dirty="0" err="1">
                <a:solidFill>
                  <a:srgbClr val="86AA7F"/>
                </a:solidFill>
                <a:latin typeface="Arial" panose="020B0604020202020204" pitchFamily="34" charset="0"/>
                <a:cs typeface="Arial" panose="020B0604020202020204" pitchFamily="34" charset="0"/>
              </a:rPr>
              <a:t>cái</a:t>
            </a:r>
            <a:r>
              <a:rPr lang="en-US" sz="3200" dirty="0">
                <a:solidFill>
                  <a:srgbClr val="86AA7F"/>
                </a:solidFill>
                <a:latin typeface="Arial" panose="020B0604020202020204" pitchFamily="34" charset="0"/>
                <a:cs typeface="Arial" panose="020B0604020202020204" pitchFamily="34" charset="0"/>
              </a:rPr>
              <a:t> </a:t>
            </a:r>
            <a:r>
              <a:rPr lang="en-US" sz="3200" dirty="0" err="1">
                <a:solidFill>
                  <a:srgbClr val="86AA7F"/>
                </a:solidFill>
                <a:latin typeface="Arial" panose="020B0604020202020204" pitchFamily="34" charset="0"/>
                <a:cs typeface="Arial" panose="020B0604020202020204" pitchFamily="34" charset="0"/>
              </a:rPr>
              <a:t>nón</a:t>
            </a:r>
            <a:r>
              <a:rPr lang="en-US" sz="3200" dirty="0" smtClean="0">
                <a:solidFill>
                  <a:srgbClr val="86AA7F"/>
                </a:solidFill>
                <a:latin typeface="Arial" panose="020B0604020202020204" pitchFamily="34" charset="0"/>
                <a:cs typeface="Arial" panose="020B0604020202020204" pitchFamily="34" charset="0"/>
              </a:rPr>
              <a:t>.</a:t>
            </a:r>
            <a:endParaRPr lang="en-US" sz="3200" dirty="0">
              <a:solidFill>
                <a:srgbClr val="86AA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425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20"/>
                                        </p:tgtEl>
                                        <p:attrNameLst>
                                          <p:attrName>style.color</p:attrName>
                                        </p:attrNameLst>
                                      </p:cBhvr>
                                      <p:by>
                                        <p:hsl h="-7200000" s="0" l="0"/>
                                      </p:by>
                                    </p:animClr>
                                    <p:animClr clrSpc="hsl" dir="cw">
                                      <p:cBhvr>
                                        <p:cTn id="7" dur="500" fill="hold"/>
                                        <p:tgtEl>
                                          <p:spTgt spid="20"/>
                                        </p:tgtEl>
                                        <p:attrNameLst>
                                          <p:attrName>fillcolor</p:attrName>
                                        </p:attrNameLst>
                                      </p:cBhvr>
                                      <p:by>
                                        <p:hsl h="-7200000" s="0" l="0"/>
                                      </p:by>
                                    </p:animClr>
                                    <p:animClr clrSpc="hsl" dir="cw">
                                      <p:cBhvr>
                                        <p:cTn id="8" dur="500" fill="hold"/>
                                        <p:tgtEl>
                                          <p:spTgt spid="20"/>
                                        </p:tgtEl>
                                        <p:attrNameLst>
                                          <p:attrName>stroke.color</p:attrName>
                                        </p:attrNameLst>
                                      </p:cBhvr>
                                      <p:by>
                                        <p:hsl h="-7200000" s="0" l="0"/>
                                      </p:by>
                                    </p:animClr>
                                    <p:set>
                                      <p:cBhvr>
                                        <p:cTn id="9"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xmlns="" id="{CBABE451-5B20-43A7-99D6-E821F73F058B}"/>
              </a:ext>
            </a:extLst>
          </p:cNvPr>
          <p:cNvSpPr/>
          <p:nvPr/>
        </p:nvSpPr>
        <p:spPr>
          <a:xfrm>
            <a:off x="342900" y="401320"/>
            <a:ext cx="8458200" cy="6055360"/>
          </a:xfrm>
          <a:prstGeom prst="roundRect">
            <a:avLst>
              <a:gd name="adj" fmla="val 9284"/>
            </a:avLst>
          </a:prstGeom>
          <a:solidFill>
            <a:schemeClr val="bg1"/>
          </a:solidFill>
          <a:ln w="38100">
            <a:solidFill>
              <a:srgbClr val="BA5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B0604020202020204" charset="-122"/>
              <a:cs typeface="Arial" panose="020B0604020202020204" pitchFamily="34" charset="0"/>
            </a:endParaRPr>
          </a:p>
        </p:txBody>
      </p:sp>
      <p:grpSp>
        <p:nvGrpSpPr>
          <p:cNvPr id="7" name="Group 16">
            <a:extLst>
              <a:ext uri="{FF2B5EF4-FFF2-40B4-BE49-F238E27FC236}">
                <a16:creationId xmlns:a16="http://schemas.microsoft.com/office/drawing/2014/main" xmlns="" id="{ECAF878D-A7FB-4DEF-B8F2-1852E3F7637E}"/>
              </a:ext>
            </a:extLst>
          </p:cNvPr>
          <p:cNvGrpSpPr>
            <a:grpSpLocks noChangeAspect="1"/>
          </p:cNvGrpSpPr>
          <p:nvPr/>
        </p:nvGrpSpPr>
        <p:grpSpPr bwMode="auto">
          <a:xfrm>
            <a:off x="1690041" y="2851541"/>
            <a:ext cx="868888" cy="2000249"/>
            <a:chOff x="1449" y="1496"/>
            <a:chExt cx="730" cy="1260"/>
          </a:xfrm>
          <a:solidFill>
            <a:srgbClr val="FFD56B"/>
          </a:solidFill>
        </p:grpSpPr>
        <p:sp>
          <p:nvSpPr>
            <p:cNvPr id="8" name="Freeform 17">
              <a:extLst>
                <a:ext uri="{FF2B5EF4-FFF2-40B4-BE49-F238E27FC236}">
                  <a16:creationId xmlns:a16="http://schemas.microsoft.com/office/drawing/2014/main" xmlns="" id="{1FD075C2-B4E9-4DD9-9DE5-8548E3D87B6E}"/>
                </a:ext>
              </a:extLst>
            </p:cNvPr>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9" name="Freeform 18">
              <a:extLst>
                <a:ext uri="{FF2B5EF4-FFF2-40B4-BE49-F238E27FC236}">
                  <a16:creationId xmlns:a16="http://schemas.microsoft.com/office/drawing/2014/main" xmlns="" id="{323D0EBE-E00E-4853-99D3-D66909E10C19}"/>
                </a:ext>
              </a:extLst>
            </p:cNvPr>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grpSp>
      <p:grpSp>
        <p:nvGrpSpPr>
          <p:cNvPr id="10" name="Group 21">
            <a:extLst>
              <a:ext uri="{FF2B5EF4-FFF2-40B4-BE49-F238E27FC236}">
                <a16:creationId xmlns:a16="http://schemas.microsoft.com/office/drawing/2014/main" xmlns="" id="{0676DD9C-8091-42C8-AD20-E595F77F7FC6}"/>
              </a:ext>
            </a:extLst>
          </p:cNvPr>
          <p:cNvGrpSpPr>
            <a:grpSpLocks noChangeAspect="1"/>
          </p:cNvGrpSpPr>
          <p:nvPr/>
        </p:nvGrpSpPr>
        <p:grpSpPr bwMode="auto">
          <a:xfrm>
            <a:off x="4096911" y="2871118"/>
            <a:ext cx="906976" cy="1979613"/>
            <a:chOff x="3270" y="1510"/>
            <a:chExt cx="762" cy="1247"/>
          </a:xfrm>
          <a:solidFill>
            <a:srgbClr val="939B62"/>
          </a:solidFill>
        </p:grpSpPr>
        <p:sp>
          <p:nvSpPr>
            <p:cNvPr id="11" name="Freeform 22">
              <a:extLst>
                <a:ext uri="{FF2B5EF4-FFF2-40B4-BE49-F238E27FC236}">
                  <a16:creationId xmlns:a16="http://schemas.microsoft.com/office/drawing/2014/main" xmlns="" id="{BA4EED6B-81A1-4436-9C81-F264827FBA19}"/>
                </a:ext>
              </a:extLst>
            </p:cNvPr>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2" name="Freeform 23">
              <a:extLst>
                <a:ext uri="{FF2B5EF4-FFF2-40B4-BE49-F238E27FC236}">
                  <a16:creationId xmlns:a16="http://schemas.microsoft.com/office/drawing/2014/main" xmlns="" id="{FB5B0486-5D09-48AC-8A40-FECC2A1AA823}"/>
                </a:ext>
              </a:extLst>
            </p:cNvPr>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grpSp>
      <p:grpSp>
        <p:nvGrpSpPr>
          <p:cNvPr id="13" name="Group 26">
            <a:extLst>
              <a:ext uri="{FF2B5EF4-FFF2-40B4-BE49-F238E27FC236}">
                <a16:creationId xmlns:a16="http://schemas.microsoft.com/office/drawing/2014/main" xmlns="" id="{9877ECF1-EE7C-4684-ADFF-C819C48EAE15}"/>
              </a:ext>
            </a:extLst>
          </p:cNvPr>
          <p:cNvGrpSpPr>
            <a:grpSpLocks noChangeAspect="1"/>
          </p:cNvGrpSpPr>
          <p:nvPr/>
        </p:nvGrpSpPr>
        <p:grpSpPr bwMode="auto">
          <a:xfrm>
            <a:off x="6645082" y="2872707"/>
            <a:ext cx="899834" cy="1973263"/>
            <a:chOff x="5100" y="1511"/>
            <a:chExt cx="756" cy="1243"/>
          </a:xfrm>
          <a:solidFill>
            <a:srgbClr val="FF7B54"/>
          </a:solidFill>
        </p:grpSpPr>
        <p:sp>
          <p:nvSpPr>
            <p:cNvPr id="14" name="Freeform 27">
              <a:extLst>
                <a:ext uri="{FF2B5EF4-FFF2-40B4-BE49-F238E27FC236}">
                  <a16:creationId xmlns:a16="http://schemas.microsoft.com/office/drawing/2014/main" xmlns="" id="{320A29AB-94A2-4830-9665-95EBB8B64D20}"/>
                </a:ext>
              </a:extLst>
            </p:cNvPr>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5" name="Freeform 28">
              <a:extLst>
                <a:ext uri="{FF2B5EF4-FFF2-40B4-BE49-F238E27FC236}">
                  <a16:creationId xmlns:a16="http://schemas.microsoft.com/office/drawing/2014/main" xmlns="" id="{1B06603F-1EF3-4680-B6A4-B7B8EECBE28D}"/>
                </a:ext>
              </a:extLst>
            </p:cNvPr>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grpSp>
      <p:sp>
        <p:nvSpPr>
          <p:cNvPr id="16" name="Freeform 5">
            <a:extLst>
              <a:ext uri="{FF2B5EF4-FFF2-40B4-BE49-F238E27FC236}">
                <a16:creationId xmlns:a16="http://schemas.microsoft.com/office/drawing/2014/main" xmlns="" id="{6E75AEB3-E066-4B3C-B31B-53412F076761}"/>
              </a:ext>
            </a:extLst>
          </p:cNvPr>
          <p:cNvSpPr/>
          <p:nvPr/>
        </p:nvSpPr>
        <p:spPr bwMode="auto">
          <a:xfrm rot="5844680">
            <a:off x="2946723" y="3821099"/>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50000"/>
              <a:lumOff val="50000"/>
            </a:schemeClr>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7" name="Freeform 5">
            <a:extLst>
              <a:ext uri="{FF2B5EF4-FFF2-40B4-BE49-F238E27FC236}">
                <a16:creationId xmlns:a16="http://schemas.microsoft.com/office/drawing/2014/main" xmlns="" id="{CEC11299-18B1-46D4-8A41-6A60D4ECBED2}"/>
              </a:ext>
            </a:extLst>
          </p:cNvPr>
          <p:cNvSpPr/>
          <p:nvPr/>
        </p:nvSpPr>
        <p:spPr bwMode="auto">
          <a:xfrm rot="5844680">
            <a:off x="5486107" y="3821099"/>
            <a:ext cx="675370" cy="515382"/>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50000"/>
              <a:lumOff val="50000"/>
            </a:schemeClr>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black"/>
              </a:solidFill>
              <a:effectLst/>
              <a:uLnTx/>
              <a:uFillTx/>
              <a:latin typeface="Arial" panose="020B0604020202020204" pitchFamily="34" charset="0"/>
              <a:ea typeface="字魂17号-萌趣果冻体" panose="00000500000000000000" pitchFamily="2" charset="-122"/>
              <a:cs typeface="Arial" panose="020B0604020202020204" pitchFamily="34" charset="0"/>
              <a:sym typeface="字魂17号-萌趣果冻体" panose="00000500000000000000" pitchFamily="2" charset="-122"/>
            </a:endParaRPr>
          </a:p>
        </p:txBody>
      </p:sp>
      <p:sp>
        <p:nvSpPr>
          <p:cNvPr id="18" name="Google Shape;1753;p44">
            <a:extLst>
              <a:ext uri="{FF2B5EF4-FFF2-40B4-BE49-F238E27FC236}">
                <a16:creationId xmlns:a16="http://schemas.microsoft.com/office/drawing/2014/main" xmlns="" id="{E41469E1-DEB4-4194-A706-26B14F356370}"/>
              </a:ext>
            </a:extLst>
          </p:cNvPr>
          <p:cNvSpPr txBox="1"/>
          <p:nvPr/>
        </p:nvSpPr>
        <p:spPr>
          <a:xfrm>
            <a:off x="1020349" y="5090557"/>
            <a:ext cx="2079722" cy="790706"/>
          </a:xfrm>
          <a:prstGeom prst="rect">
            <a:avLst/>
          </a:prstGeom>
          <a:solidFill>
            <a:schemeClr val="accent4">
              <a:lumMod val="40000"/>
              <a:lumOff val="60000"/>
            </a:schemeClr>
          </a:solidFill>
          <a:ln>
            <a:solidFill>
              <a:schemeClr val="tx1"/>
            </a:solidFill>
            <a:prstDash val="dashDot"/>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Cây</a:t>
            </a:r>
            <a:endParaRPr kumimoji="0" sz="2800" b="0" i="0" u="none" strike="noStrike" kern="0" cap="none" spc="0" normalizeH="0" baseline="0" noProof="0" dirty="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endParaRPr>
          </a:p>
        </p:txBody>
      </p:sp>
      <p:sp>
        <p:nvSpPr>
          <p:cNvPr id="20" name="Google Shape;1755;p44">
            <a:extLst>
              <a:ext uri="{FF2B5EF4-FFF2-40B4-BE49-F238E27FC236}">
                <a16:creationId xmlns:a16="http://schemas.microsoft.com/office/drawing/2014/main" xmlns="" id="{34C55293-0CCF-42CE-8B83-AB0C3463D57C}"/>
              </a:ext>
            </a:extLst>
          </p:cNvPr>
          <p:cNvSpPr txBox="1"/>
          <p:nvPr/>
        </p:nvSpPr>
        <p:spPr>
          <a:xfrm>
            <a:off x="3502207" y="5090557"/>
            <a:ext cx="2079722" cy="790706"/>
          </a:xfrm>
          <a:prstGeom prst="rect">
            <a:avLst/>
          </a:prstGeom>
          <a:solidFill>
            <a:schemeClr val="accent4">
              <a:lumMod val="40000"/>
              <a:lumOff val="60000"/>
            </a:schemeClr>
          </a:solidFill>
          <a:ln>
            <a:solidFill>
              <a:schemeClr val="tx1"/>
            </a:solidFill>
            <a:prstDash val="dashDot"/>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Cây</a:t>
            </a:r>
            <a:r>
              <a:rPr kumimoji="0" lang="en" sz="3200" b="0" i="0" u="none" strike="noStrike" kern="0" cap="none" spc="0" normalizeH="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 cối</a:t>
            </a:r>
            <a:endParaRPr kumimoji="0" sz="3200" b="0" i="0" u="none" strike="noStrike" kern="0" cap="none" spc="0" normalizeH="0" baseline="0" noProof="0" dirty="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endParaRPr>
          </a:p>
        </p:txBody>
      </p:sp>
      <p:sp>
        <p:nvSpPr>
          <p:cNvPr id="22" name="Google Shape;1757;p44">
            <a:extLst>
              <a:ext uri="{FF2B5EF4-FFF2-40B4-BE49-F238E27FC236}">
                <a16:creationId xmlns:a16="http://schemas.microsoft.com/office/drawing/2014/main" xmlns="" id="{C766A4EF-82A3-448B-8BB0-8A42DE37797A}"/>
              </a:ext>
            </a:extLst>
          </p:cNvPr>
          <p:cNvSpPr txBox="1"/>
          <p:nvPr/>
        </p:nvSpPr>
        <p:spPr>
          <a:xfrm>
            <a:off x="6112002" y="5090557"/>
            <a:ext cx="1804171" cy="790706"/>
          </a:xfrm>
          <a:prstGeom prst="rect">
            <a:avLst/>
          </a:prstGeom>
          <a:solidFill>
            <a:schemeClr val="accent4">
              <a:lumMod val="40000"/>
              <a:lumOff val="60000"/>
            </a:schemeClr>
          </a:solidFill>
          <a:ln>
            <a:solidFill>
              <a:schemeClr val="tx1"/>
            </a:solidFill>
            <a:prstDash val="dashDot"/>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xanh</a:t>
            </a:r>
            <a:r>
              <a:rPr kumimoji="0" lang="en-US" sz="2800" b="0" i="0" u="none" strike="noStrike" kern="0" cap="none" spc="0" normalizeH="0" baseline="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 um</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endParaRPr>
          </a:p>
        </p:txBody>
      </p:sp>
      <p:pic>
        <p:nvPicPr>
          <p:cNvPr id="24" name="图片 10">
            <a:extLst>
              <a:ext uri="{FF2B5EF4-FFF2-40B4-BE49-F238E27FC236}">
                <a16:creationId xmlns:a16="http://schemas.microsoft.com/office/drawing/2014/main" xmlns="" id="{B629D0B7-CA0C-45D0-A323-4E37D235A1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333" t="31173" r="-7333" b="45271"/>
          <a:stretch/>
        </p:blipFill>
        <p:spPr>
          <a:xfrm>
            <a:off x="8481060" y="5828910"/>
            <a:ext cx="982980" cy="1029095"/>
          </a:xfrm>
          <a:prstGeom prst="rect">
            <a:avLst/>
          </a:prstGeom>
        </p:spPr>
      </p:pic>
      <p:sp>
        <p:nvSpPr>
          <p:cNvPr id="3" name="TextBox 2"/>
          <p:cNvSpPr txBox="1"/>
          <p:nvPr/>
        </p:nvSpPr>
        <p:spPr>
          <a:xfrm>
            <a:off x="948690" y="754828"/>
            <a:ext cx="7395328" cy="1692771"/>
          </a:xfrm>
          <a:prstGeom prst="rect">
            <a:avLst/>
          </a:prstGeom>
          <a:solidFill>
            <a:schemeClr val="bg1"/>
          </a:solidFill>
          <a:ln>
            <a:noFill/>
            <a:prstDash val="sysDash"/>
          </a:ln>
        </p:spPr>
        <p:txBody>
          <a:bodyPr wrap="square" rtlCol="0">
            <a:spAutoFit/>
          </a:bodyPr>
          <a:lstStyle/>
          <a:p>
            <a:pPr algn="ctr"/>
            <a:r>
              <a:rPr lang="en-US" sz="3200" dirty="0" smtClean="0">
                <a:solidFill>
                  <a:srgbClr val="CE8124"/>
                </a:solidFill>
                <a:latin typeface="Arial" panose="020B0604020202020204" pitchFamily="34" charset="0"/>
                <a:cs typeface="Arial" panose="020B0604020202020204" pitchFamily="34" charset="0"/>
              </a:rPr>
              <a:t>3. </a:t>
            </a:r>
            <a:r>
              <a:rPr lang="en-US" sz="3200" dirty="0" err="1" smtClean="0">
                <a:solidFill>
                  <a:srgbClr val="CE8124"/>
                </a:solidFill>
                <a:latin typeface="Arial" panose="020B0604020202020204" pitchFamily="34" charset="0"/>
                <a:cs typeface="Arial" panose="020B0604020202020204" pitchFamily="34" charset="0"/>
              </a:rPr>
              <a:t>Em</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hãy</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xác</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định</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tính</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từ</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trong</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câu</a:t>
            </a:r>
            <a:r>
              <a:rPr lang="en-US" sz="3200" dirty="0" smtClean="0">
                <a:solidFill>
                  <a:srgbClr val="CE8124"/>
                </a:solidFill>
                <a:latin typeface="Arial" panose="020B0604020202020204" pitchFamily="34" charset="0"/>
                <a:cs typeface="Arial" panose="020B0604020202020204" pitchFamily="34" charset="0"/>
              </a:rPr>
              <a:t> </a:t>
            </a:r>
            <a:r>
              <a:rPr lang="en-US" sz="3200" dirty="0" err="1" smtClean="0">
                <a:solidFill>
                  <a:srgbClr val="CE8124"/>
                </a:solidFill>
                <a:latin typeface="Arial" panose="020B0604020202020204" pitchFamily="34" charset="0"/>
                <a:cs typeface="Arial" panose="020B0604020202020204" pitchFamily="34" charset="0"/>
              </a:rPr>
              <a:t>sau</a:t>
            </a:r>
            <a:r>
              <a:rPr lang="en-US" sz="3200" dirty="0" smtClean="0">
                <a:solidFill>
                  <a:srgbClr val="CE8124"/>
                </a:solidFill>
                <a:latin typeface="Arial" panose="020B0604020202020204" pitchFamily="34" charset="0"/>
                <a:cs typeface="Arial" panose="020B0604020202020204" pitchFamily="34" charset="0"/>
              </a:rPr>
              <a:t>:</a:t>
            </a:r>
          </a:p>
          <a:p>
            <a:pPr algn="ctr"/>
            <a:r>
              <a:rPr lang="en-US" sz="4000" dirty="0" err="1" smtClean="0">
                <a:solidFill>
                  <a:schemeClr val="accent6">
                    <a:lumMod val="50000"/>
                  </a:schemeClr>
                </a:solidFill>
                <a:latin typeface="Arial" panose="020B0604020202020204" pitchFamily="34" charset="0"/>
                <a:cs typeface="Arial" panose="020B0604020202020204" pitchFamily="34" charset="0"/>
              </a:rPr>
              <a:t>Cây</a:t>
            </a:r>
            <a:r>
              <a:rPr lang="en-US" sz="4000" dirty="0" smtClean="0">
                <a:solidFill>
                  <a:schemeClr val="accent6">
                    <a:lumMod val="50000"/>
                  </a:schemeClr>
                </a:solidFill>
                <a:latin typeface="Arial" panose="020B0604020202020204" pitchFamily="34" charset="0"/>
                <a:cs typeface="Arial" panose="020B0604020202020204" pitchFamily="34" charset="0"/>
              </a:rPr>
              <a:t> </a:t>
            </a:r>
            <a:r>
              <a:rPr lang="en-US" sz="4000" dirty="0" err="1" smtClean="0">
                <a:solidFill>
                  <a:schemeClr val="accent6">
                    <a:lumMod val="50000"/>
                  </a:schemeClr>
                </a:solidFill>
                <a:latin typeface="Arial" panose="020B0604020202020204" pitchFamily="34" charset="0"/>
                <a:cs typeface="Arial" panose="020B0604020202020204" pitchFamily="34" charset="0"/>
              </a:rPr>
              <a:t>cối</a:t>
            </a:r>
            <a:r>
              <a:rPr lang="en-US" sz="4000" dirty="0" smtClean="0">
                <a:solidFill>
                  <a:schemeClr val="accent6">
                    <a:lumMod val="50000"/>
                  </a:schemeClr>
                </a:solidFill>
                <a:latin typeface="Arial" panose="020B0604020202020204" pitchFamily="34" charset="0"/>
                <a:cs typeface="Arial" panose="020B0604020202020204" pitchFamily="34" charset="0"/>
              </a:rPr>
              <a:t> </a:t>
            </a:r>
            <a:r>
              <a:rPr lang="en-US" sz="4000" dirty="0" err="1" smtClean="0">
                <a:solidFill>
                  <a:schemeClr val="accent6">
                    <a:lumMod val="50000"/>
                  </a:schemeClr>
                </a:solidFill>
                <a:latin typeface="Arial" panose="020B0604020202020204" pitchFamily="34" charset="0"/>
                <a:cs typeface="Arial" panose="020B0604020202020204" pitchFamily="34" charset="0"/>
              </a:rPr>
              <a:t>xanh</a:t>
            </a:r>
            <a:r>
              <a:rPr lang="en-US" sz="4000" dirty="0" smtClean="0">
                <a:solidFill>
                  <a:schemeClr val="accent6">
                    <a:lumMod val="50000"/>
                  </a:schemeClr>
                </a:solidFill>
                <a:latin typeface="Arial" panose="020B0604020202020204" pitchFamily="34" charset="0"/>
                <a:cs typeface="Arial" panose="020B0604020202020204" pitchFamily="34" charset="0"/>
              </a:rPr>
              <a:t> um</a:t>
            </a:r>
            <a:endParaRPr lang="en-US" sz="4000" dirty="0">
              <a:solidFill>
                <a:schemeClr val="accent6">
                  <a:lumMod val="50000"/>
                </a:schemeClr>
              </a:solidFill>
              <a:latin typeface="Arial" panose="020B0604020202020204" pitchFamily="34" charset="0"/>
              <a:cs typeface="Arial" panose="020B0604020202020204" pitchFamily="34" charset="0"/>
            </a:endParaRPr>
          </a:p>
        </p:txBody>
      </p:sp>
      <p:pic>
        <p:nvPicPr>
          <p:cNvPr id="23" name="图片 4">
            <a:extLst>
              <a:ext uri="{FF2B5EF4-FFF2-40B4-BE49-F238E27FC236}">
                <a16:creationId xmlns:a16="http://schemas.microsoft.com/office/drawing/2014/main" xmlns="" id="{EABFED56-CC2A-4F08-BA1A-3E2F6492D9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314" b="79525"/>
          <a:stretch/>
        </p:blipFill>
        <p:spPr>
          <a:xfrm>
            <a:off x="0" y="477526"/>
            <a:ext cx="1744980" cy="1197335"/>
          </a:xfrm>
          <a:prstGeom prst="rect">
            <a:avLst/>
          </a:prstGeom>
        </p:spPr>
      </p:pic>
      <p:pic>
        <p:nvPicPr>
          <p:cNvPr id="25" name="图片 5">
            <a:extLst>
              <a:ext uri="{FF2B5EF4-FFF2-40B4-BE49-F238E27FC236}">
                <a16:creationId xmlns:a16="http://schemas.microsoft.com/office/drawing/2014/main" xmlns="" id="{1D68620D-4231-4796-A14B-6457E890C9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383" t="3351" r="-85" b="76174"/>
          <a:stretch/>
        </p:blipFill>
        <p:spPr>
          <a:xfrm>
            <a:off x="7581900" y="401321"/>
            <a:ext cx="1219200" cy="1197335"/>
          </a:xfrm>
          <a:prstGeom prst="rect">
            <a:avLst/>
          </a:prstGeom>
        </p:spPr>
      </p:pic>
    </p:spTree>
    <p:extLst>
      <p:ext uri="{BB962C8B-B14F-4D97-AF65-F5344CB8AC3E}">
        <p14:creationId xmlns:p14="http://schemas.microsoft.com/office/powerpoint/2010/main" val="1692688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2"/>
                                        </p:tgtEl>
                                        <p:attrNameLst>
                                          <p:attrName>style.color</p:attrName>
                                        </p:attrNameLst>
                                      </p:cBhvr>
                                      <p:by>
                                        <p:hsl h="7200000" s="0" l="0"/>
                                      </p:by>
                                    </p:animClr>
                                    <p:animClr clrSpc="hsl" dir="cw">
                                      <p:cBhvr>
                                        <p:cTn id="7" dur="500" fill="hold"/>
                                        <p:tgtEl>
                                          <p:spTgt spid="22"/>
                                        </p:tgtEl>
                                        <p:attrNameLst>
                                          <p:attrName>fillcolor</p:attrName>
                                        </p:attrNameLst>
                                      </p:cBhvr>
                                      <p:by>
                                        <p:hsl h="7200000" s="0" l="0"/>
                                      </p:by>
                                    </p:animClr>
                                    <p:animClr clrSpc="hsl" dir="cw">
                                      <p:cBhvr>
                                        <p:cTn id="8" dur="500" fill="hold"/>
                                        <p:tgtEl>
                                          <p:spTgt spid="22"/>
                                        </p:tgtEl>
                                        <p:attrNameLst>
                                          <p:attrName>stroke.color</p:attrName>
                                        </p:attrNameLst>
                                      </p:cBhvr>
                                      <p:by>
                                        <p:hsl h="7200000" s="0" l="0"/>
                                      </p:by>
                                    </p:animClr>
                                    <p:set>
                                      <p:cBhvr>
                                        <p:cTn id="9"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ABFED56-CC2A-4F08-BA1A-3E2F6492D9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314" b="79525"/>
          <a:stretch/>
        </p:blipFill>
        <p:spPr>
          <a:xfrm>
            <a:off x="0" y="477526"/>
            <a:ext cx="1744980" cy="1197335"/>
          </a:xfrm>
          <a:prstGeom prst="rect">
            <a:avLst/>
          </a:prstGeom>
        </p:spPr>
      </p:pic>
      <p:pic>
        <p:nvPicPr>
          <p:cNvPr id="6" name="图片 5">
            <a:extLst>
              <a:ext uri="{FF2B5EF4-FFF2-40B4-BE49-F238E27FC236}">
                <a16:creationId xmlns:a16="http://schemas.microsoft.com/office/drawing/2014/main" xmlns="" id="{1D68620D-4231-4796-A14B-6457E890C9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383" t="3351" r="-85" b="76174"/>
          <a:stretch/>
        </p:blipFill>
        <p:spPr>
          <a:xfrm>
            <a:off x="7581900" y="401321"/>
            <a:ext cx="1219200" cy="1197335"/>
          </a:xfrm>
          <a:prstGeom prst="rect">
            <a:avLst/>
          </a:prstGeom>
        </p:spPr>
      </p:pic>
      <p:sp>
        <p:nvSpPr>
          <p:cNvPr id="18" name="Google Shape;1753;p44">
            <a:extLst>
              <a:ext uri="{FF2B5EF4-FFF2-40B4-BE49-F238E27FC236}">
                <a16:creationId xmlns:a16="http://schemas.microsoft.com/office/drawing/2014/main" xmlns="" id="{E41469E1-DEB4-4194-A706-26B14F356370}"/>
              </a:ext>
            </a:extLst>
          </p:cNvPr>
          <p:cNvSpPr txBox="1"/>
          <p:nvPr/>
        </p:nvSpPr>
        <p:spPr>
          <a:xfrm>
            <a:off x="2534626" y="2302262"/>
            <a:ext cx="4124243" cy="790706"/>
          </a:xfrm>
          <a:prstGeom prst="rect">
            <a:avLst/>
          </a:prstGeom>
          <a:solidFill>
            <a:srgbClr val="FFC000"/>
          </a:solidFill>
          <a:ln>
            <a:solidFill>
              <a:schemeClr val="tx1"/>
            </a:solidFill>
            <a:prstDash val="dashDot"/>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noProof="0" dirty="0" smtClean="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rPr>
              <a:t>Thuộc loại câu kể nào?</a:t>
            </a:r>
            <a:endParaRPr kumimoji="0" sz="2800" b="0" i="0" u="none" strike="noStrike" kern="0" cap="none" spc="0" normalizeH="0" baseline="0" noProof="0" dirty="0">
              <a:ln>
                <a:noFill/>
              </a:ln>
              <a:solidFill>
                <a:srgbClr val="000000"/>
              </a:solidFill>
              <a:effectLst/>
              <a:uLnTx/>
              <a:uFillTx/>
              <a:latin typeface="Arial" panose="020B0604020202020204" pitchFamily="34" charset="0"/>
              <a:ea typeface="字魂70号-灵悦黑体" panose="00000500000000000000" pitchFamily="2" charset="-122"/>
              <a:cs typeface="Arial" panose="020B0604020202020204" pitchFamily="34" charset="0"/>
              <a:sym typeface="字魂70号-灵悦黑体" panose="00000500000000000000" pitchFamily="2" charset="-122"/>
            </a:endParaRPr>
          </a:p>
        </p:txBody>
      </p:sp>
      <p:pic>
        <p:nvPicPr>
          <p:cNvPr id="24" name="图片 10">
            <a:extLst>
              <a:ext uri="{FF2B5EF4-FFF2-40B4-BE49-F238E27FC236}">
                <a16:creationId xmlns:a16="http://schemas.microsoft.com/office/drawing/2014/main" xmlns="" id="{B629D0B7-CA0C-45D0-A323-4E37D235A1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333" t="31173" r="-7333" b="45271"/>
          <a:stretch/>
        </p:blipFill>
        <p:spPr>
          <a:xfrm>
            <a:off x="8481060" y="5828910"/>
            <a:ext cx="982980" cy="1029095"/>
          </a:xfrm>
          <a:prstGeom prst="rect">
            <a:avLst/>
          </a:prstGeom>
        </p:spPr>
      </p:pic>
      <p:sp>
        <p:nvSpPr>
          <p:cNvPr id="3" name="TextBox 2"/>
          <p:cNvSpPr txBox="1"/>
          <p:nvPr/>
        </p:nvSpPr>
        <p:spPr>
          <a:xfrm>
            <a:off x="2165985" y="1076188"/>
            <a:ext cx="4994910" cy="1754326"/>
          </a:xfrm>
          <a:prstGeom prst="rect">
            <a:avLst/>
          </a:prstGeom>
          <a:solidFill>
            <a:schemeClr val="bg1"/>
          </a:solidFill>
          <a:ln>
            <a:noFill/>
            <a:prstDash val="sysDash"/>
          </a:ln>
        </p:spPr>
        <p:txBody>
          <a:bodyPr wrap="square" rtlCol="0">
            <a:spAutoFit/>
          </a:bodyPr>
          <a:lstStyle/>
          <a:p>
            <a:pPr algn="ctr"/>
            <a:r>
              <a:rPr lang="en-US" sz="5400" b="1" dirty="0" err="1" smtClean="0">
                <a:solidFill>
                  <a:schemeClr val="accent6">
                    <a:lumMod val="75000"/>
                  </a:schemeClr>
                </a:solidFill>
                <a:latin typeface="Arial" panose="020B0604020202020204" pitchFamily="34" charset="0"/>
                <a:cs typeface="Arial" panose="020B0604020202020204" pitchFamily="34" charset="0"/>
              </a:rPr>
              <a:t>Cây</a:t>
            </a:r>
            <a:r>
              <a:rPr lang="en-US" sz="5400" b="1" dirty="0" smtClean="0">
                <a:solidFill>
                  <a:schemeClr val="accent6">
                    <a:lumMod val="75000"/>
                  </a:schemeClr>
                </a:solidFill>
                <a:latin typeface="Arial" panose="020B0604020202020204" pitchFamily="34" charset="0"/>
                <a:cs typeface="Arial" panose="020B0604020202020204" pitchFamily="34" charset="0"/>
              </a:rPr>
              <a:t> </a:t>
            </a:r>
            <a:r>
              <a:rPr lang="en-US" sz="5400" b="1" dirty="0" err="1" smtClean="0">
                <a:solidFill>
                  <a:schemeClr val="accent6">
                    <a:lumMod val="75000"/>
                  </a:schemeClr>
                </a:solidFill>
                <a:latin typeface="Arial" panose="020B0604020202020204" pitchFamily="34" charset="0"/>
                <a:cs typeface="Arial" panose="020B0604020202020204" pitchFamily="34" charset="0"/>
              </a:rPr>
              <a:t>cối</a:t>
            </a:r>
            <a:r>
              <a:rPr lang="en-US" sz="5400" b="1" dirty="0" smtClean="0">
                <a:solidFill>
                  <a:schemeClr val="accent6">
                    <a:lumMod val="75000"/>
                  </a:schemeClr>
                </a:solidFill>
                <a:latin typeface="Arial" panose="020B0604020202020204" pitchFamily="34" charset="0"/>
                <a:cs typeface="Arial" panose="020B0604020202020204" pitchFamily="34" charset="0"/>
              </a:rPr>
              <a:t> </a:t>
            </a:r>
            <a:r>
              <a:rPr lang="en-US" sz="5400" b="1" dirty="0" err="1" smtClean="0">
                <a:solidFill>
                  <a:schemeClr val="accent6">
                    <a:lumMod val="75000"/>
                  </a:schemeClr>
                </a:solidFill>
                <a:latin typeface="Arial" panose="020B0604020202020204" pitchFamily="34" charset="0"/>
                <a:cs typeface="Arial" panose="020B0604020202020204" pitchFamily="34" charset="0"/>
              </a:rPr>
              <a:t>xanh</a:t>
            </a:r>
            <a:r>
              <a:rPr lang="en-US" sz="5400" b="1" dirty="0" smtClean="0">
                <a:solidFill>
                  <a:schemeClr val="accent6">
                    <a:lumMod val="75000"/>
                  </a:schemeClr>
                </a:solidFill>
                <a:latin typeface="Arial" panose="020B0604020202020204" pitchFamily="34" charset="0"/>
                <a:cs typeface="Arial" panose="020B0604020202020204" pitchFamily="34" charset="0"/>
              </a:rPr>
              <a:t> um</a:t>
            </a:r>
            <a:endParaRPr lang="en-US" sz="5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762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BF934464-66E2-4DA7-8DE9-EC42E91EDE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785"/>
          <a:stretch/>
        </p:blipFill>
        <p:spPr>
          <a:xfrm>
            <a:off x="4677657" y="2062859"/>
            <a:ext cx="4788646" cy="5251967"/>
          </a:xfrm>
          <a:prstGeom prst="rect">
            <a:avLst/>
          </a:prstGeom>
        </p:spPr>
      </p:pic>
      <p:sp>
        <p:nvSpPr>
          <p:cNvPr id="7" name="文本框 6">
            <a:extLst>
              <a:ext uri="{FF2B5EF4-FFF2-40B4-BE49-F238E27FC236}">
                <a16:creationId xmlns:a16="http://schemas.microsoft.com/office/drawing/2014/main" xmlns="" id="{9E13FF02-9C7F-4687-A17B-930B212ED7E8}"/>
              </a:ext>
            </a:extLst>
          </p:cNvPr>
          <p:cNvSpPr txBox="1"/>
          <p:nvPr/>
        </p:nvSpPr>
        <p:spPr>
          <a:xfrm>
            <a:off x="1449352" y="365948"/>
            <a:ext cx="6838508"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1" u="none" strike="noStrike" kern="1200" cap="none" spc="0" normalizeH="0" baseline="0" noProof="0" dirty="0" err="1" smtClean="0">
                <a:ln>
                  <a:noFill/>
                </a:ln>
                <a:solidFill>
                  <a:srgbClr val="86AA7F"/>
                </a:solidFill>
                <a:effectLst/>
                <a:uLnTx/>
                <a:uFillTx/>
                <a:latin typeface="SVN-Yahoo" panose="02040603050506020204" pitchFamily="18" charset="0"/>
                <a:ea typeface="字魂151号-联盟综艺体" panose="00000500000000000000" pitchFamily="2" charset="-122"/>
                <a:cs typeface="+mn-cs"/>
              </a:rPr>
              <a:t>Câu</a:t>
            </a:r>
            <a:r>
              <a:rPr kumimoji="0" lang="en-US" altLang="zh-CN" sz="8800" b="1" i="1" u="none" strike="noStrike" kern="1200" cap="none" spc="0" normalizeH="0" baseline="0" noProof="0" dirty="0" smtClean="0">
                <a:ln>
                  <a:noFill/>
                </a:ln>
                <a:solidFill>
                  <a:srgbClr val="86AA7F"/>
                </a:solidFill>
                <a:effectLst/>
                <a:uLnTx/>
                <a:uFillTx/>
                <a:latin typeface="SVN-Yahoo" panose="02040603050506020204" pitchFamily="18" charset="0"/>
                <a:ea typeface="字魂151号-联盟综艺体" panose="00000500000000000000" pitchFamily="2" charset="-122"/>
                <a:cs typeface="+mn-cs"/>
              </a:rPr>
              <a:t> </a:t>
            </a:r>
            <a:r>
              <a:rPr kumimoji="0" lang="en-US" altLang="zh-CN" sz="8800" b="1" i="1" u="none" strike="noStrike" kern="1200" cap="none" spc="0" normalizeH="0" baseline="0" noProof="0" dirty="0" err="1" smtClean="0">
                <a:ln>
                  <a:noFill/>
                </a:ln>
                <a:solidFill>
                  <a:srgbClr val="86AA7F"/>
                </a:solidFill>
                <a:effectLst/>
                <a:uLnTx/>
                <a:uFillTx/>
                <a:latin typeface="SVN-Yahoo" panose="02040603050506020204" pitchFamily="18" charset="0"/>
                <a:ea typeface="字魂151号-联盟综艺体" panose="00000500000000000000" pitchFamily="2" charset="-122"/>
                <a:cs typeface="+mn-cs"/>
              </a:rPr>
              <a:t>kể</a:t>
            </a:r>
            <a:endParaRPr kumimoji="0" lang="en-US" altLang="zh-CN" sz="8800" b="1" i="1" u="none" strike="noStrike" kern="1200" cap="none" spc="0" normalizeH="0" baseline="0" noProof="0" dirty="0" smtClean="0">
              <a:ln>
                <a:noFill/>
              </a:ln>
              <a:solidFill>
                <a:srgbClr val="86AA7F"/>
              </a:solidFill>
              <a:effectLst/>
              <a:uLnTx/>
              <a:uFillTx/>
              <a:latin typeface="SVN-Yahoo" panose="02040603050506020204" pitchFamily="18" charset="0"/>
              <a:ea typeface="字魂151号-联盟综艺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smtClean="0">
                <a:ln>
                  <a:solidFill>
                    <a:prstClr val="black"/>
                  </a:solidFill>
                </a:ln>
                <a:solidFill>
                  <a:srgbClr val="FFA16E"/>
                </a:solidFill>
                <a:effectLst>
                  <a:glow rad="139700">
                    <a:srgbClr val="A5A5A5">
                      <a:satMod val="175000"/>
                      <a:alpha val="40000"/>
                    </a:srgbClr>
                  </a:glow>
                </a:effectLst>
                <a:uLnTx/>
                <a:uFillTx/>
                <a:latin typeface="SVN-Yahoo" panose="02040603050506020204" pitchFamily="18" charset="0"/>
                <a:ea typeface="字魂151号-联盟综艺体" panose="00000500000000000000" pitchFamily="2" charset="-122"/>
                <a:cs typeface="+mn-cs"/>
              </a:rPr>
              <a:t>AI THẾ NÀO?</a:t>
            </a:r>
            <a:endParaRPr kumimoji="0" lang="en-US" altLang="zh-CN" sz="9600" b="0" i="0" u="none" strike="noStrike" kern="1200" cap="none" spc="0" normalizeH="0" baseline="0" noProof="0" dirty="0">
              <a:ln>
                <a:solidFill>
                  <a:prstClr val="black"/>
                </a:solidFill>
              </a:ln>
              <a:solidFill>
                <a:srgbClr val="FFA16E"/>
              </a:solidFill>
              <a:effectLst>
                <a:glow rad="139700">
                  <a:srgbClr val="A5A5A5">
                    <a:satMod val="175000"/>
                    <a:alpha val="40000"/>
                  </a:srgbClr>
                </a:glow>
              </a:effectLst>
              <a:uLnTx/>
              <a:uFillTx/>
              <a:latin typeface="SVN-Yahoo" panose="02040603050506020204" pitchFamily="18" charset="0"/>
              <a:ea typeface="字魂151号-联盟综艺体" panose="00000500000000000000" pitchFamily="2" charset="-122"/>
              <a:cs typeface="+mn-cs"/>
            </a:endParaRPr>
          </a:p>
        </p:txBody>
      </p:sp>
      <p:pic>
        <p:nvPicPr>
          <p:cNvPr id="15" name="图片 14">
            <a:extLst>
              <a:ext uri="{FF2B5EF4-FFF2-40B4-BE49-F238E27FC236}">
                <a16:creationId xmlns:a16="http://schemas.microsoft.com/office/drawing/2014/main" xmlns="" id="{EC28165C-ADAB-44CF-BBBD-00D8F821CA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56" t="38983" r="6955" b="41111"/>
          <a:stretch/>
        </p:blipFill>
        <p:spPr>
          <a:xfrm flipV="1">
            <a:off x="267142" y="103649"/>
            <a:ext cx="2364422" cy="1447168"/>
          </a:xfrm>
          <a:prstGeom prst="rect">
            <a:avLst/>
          </a:prstGeom>
        </p:spPr>
      </p:pic>
      <p:sp>
        <p:nvSpPr>
          <p:cNvPr id="16" name="文本框 15">
            <a:extLst>
              <a:ext uri="{FF2B5EF4-FFF2-40B4-BE49-F238E27FC236}">
                <a16:creationId xmlns:a16="http://schemas.microsoft.com/office/drawing/2014/main" xmlns="" id="{33B12B36-86F8-43B7-89B9-B45CD4A5F299}"/>
              </a:ext>
            </a:extLst>
          </p:cNvPr>
          <p:cNvSpPr txBox="1"/>
          <p:nvPr/>
        </p:nvSpPr>
        <p:spPr>
          <a:xfrm>
            <a:off x="745608" y="632127"/>
            <a:ext cx="17689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683900"/>
                </a:solidFill>
                <a:effectLst/>
                <a:uLnTx/>
                <a:uFillTx/>
                <a:latin typeface="UTM Loko" panose="02040603050506020204" pitchFamily="18" charset="0"/>
                <a:ea typeface="字魂151号-联盟综艺体" panose="00000500000000000000" pitchFamily="2" charset="-122"/>
                <a:cs typeface="+mn-cs"/>
              </a:rPr>
              <a:t>LTVC 4</a:t>
            </a:r>
            <a:endParaRPr kumimoji="0" lang="en-US" altLang="zh-CN" sz="3600" b="0" i="0" u="none" strike="noStrike" kern="1200" cap="none" spc="0" normalizeH="0" baseline="0" noProof="0" dirty="0">
              <a:ln>
                <a:noFill/>
              </a:ln>
              <a:solidFill>
                <a:srgbClr val="683900"/>
              </a:solidFill>
              <a:effectLst/>
              <a:uLnTx/>
              <a:uFillTx/>
              <a:latin typeface="UTM Loko" panose="02040603050506020204" pitchFamily="18" charset="0"/>
              <a:ea typeface="字魂151号-联盟综艺体" panose="00000500000000000000" pitchFamily="2" charset="-122"/>
              <a:cs typeface="+mn-cs"/>
            </a:endParaRP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100000" l="2000" r="98500"/>
                    </a14:imgEffect>
                  </a14:imgLayer>
                </a14:imgProps>
              </a:ext>
              <a:ext uri="{28A0092B-C50C-407E-A947-70E740481C1C}">
                <a14:useLocalDpi xmlns:a14="http://schemas.microsoft.com/office/drawing/2010/main" val="0"/>
              </a:ext>
            </a:extLst>
          </a:blip>
          <a:stretch>
            <a:fillRect/>
          </a:stretch>
        </p:blipFill>
        <p:spPr>
          <a:xfrm>
            <a:off x="-2543506" y="3556004"/>
            <a:ext cx="2476501" cy="3302001"/>
          </a:xfrm>
          <a:prstGeom prst="rect">
            <a:avLst/>
          </a:prstGeom>
        </p:spPr>
      </p:pic>
    </p:spTree>
    <p:extLst>
      <p:ext uri="{BB962C8B-B14F-4D97-AF65-F5344CB8AC3E}">
        <p14:creationId xmlns:p14="http://schemas.microsoft.com/office/powerpoint/2010/main" val="2259971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7.40741E-7 L 0.3349 0.00185 " pathEditMode="relative" rAng="0" ptsTypes="AA">
                                      <p:cBhvr>
                                        <p:cTn id="6" dur="2000" fill="hold"/>
                                        <p:tgtEl>
                                          <p:spTgt spid="4"/>
                                        </p:tgtEl>
                                        <p:attrNameLst>
                                          <p:attrName>ppt_x</p:attrName>
                                          <p:attrName>ppt_y</p:attrName>
                                        </p:attrNameLst>
                                      </p:cBhvr>
                                      <p:rCtr x="16745" y="93"/>
                                    </p:animMotion>
                                  </p:childTnLst>
                                </p:cTn>
                              </p:par>
                              <p:par>
                                <p:cTn id="7" presetID="2" presetClass="entr" presetSubtype="2"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000" fill="hold"/>
                                        <p:tgtEl>
                                          <p:spTgt spid="6"/>
                                        </p:tgtEl>
                                        <p:attrNameLst>
                                          <p:attrName>ppt_x</p:attrName>
                                        </p:attrNameLst>
                                      </p:cBhvr>
                                      <p:tavLst>
                                        <p:tav tm="0">
                                          <p:val>
                                            <p:strVal val="1+#ppt_w/2"/>
                                          </p:val>
                                        </p:tav>
                                        <p:tav tm="100000">
                                          <p:val>
                                            <p:strVal val="#ppt_x"/>
                                          </p:val>
                                        </p:tav>
                                      </p:tavLst>
                                    </p:anim>
                                    <p:anim calcmode="lin" valueType="num">
                                      <p:cBhvr additive="base">
                                        <p:cTn id="10" dur="1000" fill="hold"/>
                                        <p:tgtEl>
                                          <p:spTgt spid="6"/>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7375" y="3048000"/>
            <a:ext cx="4532010" cy="1107996"/>
          </a:xfrm>
          <a:prstGeom prst="rect">
            <a:avLst/>
          </a:prstGeom>
          <a:solidFill>
            <a:schemeClr val="accent1">
              <a:lumMod val="40000"/>
              <a:lumOff val="60000"/>
            </a:schemeClr>
          </a:solidFill>
          <a:ln>
            <a:solidFill>
              <a:schemeClr val="tx1"/>
            </a:solidFill>
            <a:prstDash val="dashDo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solidFill>
                    <a:prstClr val="black"/>
                  </a:solidFill>
                </a:ln>
                <a:solidFill>
                  <a:prstClr val="white"/>
                </a:solidFill>
                <a:effectLst/>
                <a:uLnTx/>
                <a:uFillTx/>
                <a:latin typeface="SVN-Yahoo" panose="02040603050506020204" pitchFamily="18" charset="0"/>
                <a:ea typeface="+mn-ea"/>
                <a:cs typeface="+mn-cs"/>
              </a:rPr>
              <a:t>2 – </a:t>
            </a:r>
            <a:r>
              <a:rPr kumimoji="0" lang="en-US" sz="6600" b="0" i="0" u="none" strike="noStrike" kern="1200" cap="none" spc="0" normalizeH="0" baseline="0" noProof="0" dirty="0" err="1" smtClean="0">
                <a:ln>
                  <a:solidFill>
                    <a:prstClr val="black"/>
                  </a:solidFill>
                </a:ln>
                <a:solidFill>
                  <a:prstClr val="white"/>
                </a:solidFill>
                <a:effectLst/>
                <a:uLnTx/>
                <a:uFillTx/>
                <a:latin typeface="SVN-Yahoo" panose="02040603050506020204" pitchFamily="18" charset="0"/>
                <a:ea typeface="+mn-ea"/>
                <a:cs typeface="+mn-cs"/>
              </a:rPr>
              <a:t>Nhận</a:t>
            </a:r>
            <a:r>
              <a:rPr kumimoji="0" lang="en-US" sz="6600" b="0" i="0" u="none" strike="noStrike" kern="1200" cap="none" spc="0" normalizeH="0" baseline="0" noProof="0" dirty="0" smtClean="0">
                <a:ln>
                  <a:solidFill>
                    <a:prstClr val="black"/>
                  </a:solidFill>
                </a:ln>
                <a:solidFill>
                  <a:prstClr val="white"/>
                </a:solidFill>
                <a:effectLst/>
                <a:uLnTx/>
                <a:uFillTx/>
                <a:latin typeface="SVN-Yahoo" panose="02040603050506020204" pitchFamily="18" charset="0"/>
                <a:ea typeface="+mn-ea"/>
                <a:cs typeface="+mn-cs"/>
              </a:rPr>
              <a:t> </a:t>
            </a:r>
            <a:r>
              <a:rPr kumimoji="0" lang="en-US" sz="6600" b="0" i="0" u="none" strike="noStrike" kern="1200" cap="none" spc="0" normalizeH="0" baseline="0" noProof="0" dirty="0" err="1" smtClean="0">
                <a:ln>
                  <a:solidFill>
                    <a:prstClr val="black"/>
                  </a:solidFill>
                </a:ln>
                <a:solidFill>
                  <a:prstClr val="white"/>
                </a:solidFill>
                <a:effectLst/>
                <a:uLnTx/>
                <a:uFillTx/>
                <a:latin typeface="SVN-Yahoo" panose="02040603050506020204" pitchFamily="18" charset="0"/>
                <a:ea typeface="+mn-ea"/>
                <a:cs typeface="+mn-cs"/>
              </a:rPr>
              <a:t>xét</a:t>
            </a:r>
            <a:endParaRPr kumimoji="0" lang="en-US" sz="6600" b="0" i="0" u="none" strike="noStrike" kern="1200" cap="none" spc="0" normalizeH="0" baseline="0" noProof="0" dirty="0">
              <a:ln>
                <a:solidFill>
                  <a:prstClr val="black"/>
                </a:solidFill>
              </a:ln>
              <a:solidFill>
                <a:prstClr val="white"/>
              </a:solidFill>
              <a:effectLst/>
              <a:uLnTx/>
              <a:uFillTx/>
              <a:latin typeface="SVN-Yahoo" panose="02040603050506020204" pitchFamily="18" charset="0"/>
              <a:ea typeface="+mn-ea"/>
              <a:cs typeface="+mn-cs"/>
            </a:endParaRPr>
          </a:p>
        </p:txBody>
      </p:sp>
    </p:spTree>
    <p:extLst>
      <p:ext uri="{BB962C8B-B14F-4D97-AF65-F5344CB8AC3E}">
        <p14:creationId xmlns:p14="http://schemas.microsoft.com/office/powerpoint/2010/main" val="2130808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822</Words>
  <Application>Microsoft Office PowerPoint</Application>
  <PresentationFormat>On-screen Show (4:3)</PresentationFormat>
  <Paragraphs>108</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2022-02-07T01:33:42Z</dcterms:created>
  <dcterms:modified xsi:type="dcterms:W3CDTF">2022-02-07T01:36:27Z</dcterms:modified>
</cp:coreProperties>
</file>