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71" r:id="rId3"/>
    <p:sldId id="273" r:id="rId4"/>
    <p:sldId id="274" r:id="rId5"/>
    <p:sldId id="275" r:id="rId6"/>
    <p:sldId id="282" r:id="rId7"/>
    <p:sldId id="277" r:id="rId8"/>
    <p:sldId id="283" r:id="rId9"/>
    <p:sldId id="279" r:id="rId10"/>
    <p:sldId id="270" r:id="rId11"/>
    <p:sldId id="264" r:id="rId12"/>
    <p:sldId id="263" r:id="rId13"/>
    <p:sldId id="261" r:id="rId14"/>
    <p:sldId id="266" r:id="rId15"/>
    <p:sldId id="265" r:id="rId16"/>
    <p:sldId id="262" r:id="rId17"/>
    <p:sldId id="267" r:id="rId18"/>
    <p:sldId id="260" r:id="rId19"/>
    <p:sldId id="285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DC984-B467-498F-AE8B-754E7398E2B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19CB21-207A-46F1-B8A5-42646C6AD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D80F9-8669-4C0A-81D7-D80F913DA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306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D80F9-8669-4C0A-81D7-D80F913DA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242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8D412-5F09-4372-A636-8737CE4672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2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nè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r>
              <a:rPr lang="en-US" b="1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dưa</a:t>
            </a:r>
            <a:r>
              <a:rPr lang="en-US" b="1" baseline="0" dirty="0"/>
              <a:t> </a:t>
            </a:r>
            <a:r>
              <a:rPr lang="en-US" b="1" baseline="0" dirty="0" err="1"/>
              <a:t>hấu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sang </a:t>
            </a:r>
            <a:r>
              <a:rPr lang="en-US" b="1" baseline="0" dirty="0" err="1"/>
              <a:t>nội</a:t>
            </a:r>
            <a:r>
              <a:rPr lang="en-US" b="1" baseline="0" dirty="0"/>
              <a:t> dung </a:t>
            </a:r>
            <a:r>
              <a:rPr lang="en-US" b="1" baseline="0" dirty="0" err="1"/>
              <a:t>bài</a:t>
            </a:r>
            <a:r>
              <a:rPr lang="en-US" b="1" baseline="0" dirty="0"/>
              <a:t> </a:t>
            </a:r>
            <a:r>
              <a:rPr lang="en-US" b="1" baseline="0" dirty="0" err="1"/>
              <a:t>học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18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08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359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69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346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8D412-5F09-4372-A636-8737CE4672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89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48D412-5F09-4372-A636-8737CE4672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75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767F-1A5A-4712-BDC8-B4C013EC6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49D55-AAFC-4995-AA60-401EA1D86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66387-85D2-4C02-9771-7EC80E1B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20B2E-6B31-4D8A-9224-51E7AC59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3B006-E11A-4DB9-8077-990CE579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3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00CB0-67EC-40E1-A8DD-E0BD1CEC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3934C3-3206-4ED3-91D1-2FD7CE09E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E359D-503F-48D5-9603-FA4AF359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E8E8C-ABEE-43A2-B1B2-B47F74DA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1119-B347-4A7E-B132-B20D0E6D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3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9CDAF6-9F6D-439D-8B33-70CC919B2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1FFE8-75EC-4166-AB49-A4DB697FB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AF379-18B2-41A6-A991-71DAE3931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25D56-DEF3-4FE4-A240-A72FFB52D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00072-C88D-4495-A990-4EF0D948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5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47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532E-EFEE-4640-B8A3-05E07E97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E9A81-A818-46C2-8B4A-BA0CA70CA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1FF84-0499-4C49-AC94-3DAE4D10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2A681-FF55-4B82-9349-C2BA10A7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5E746-42A7-408C-B5E5-0E79F3BF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7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54247-2A30-4E76-9E80-5E1678A4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557B7-6F11-4B31-859F-597588F04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B5F3B-6761-4650-8FAF-EDDFC2C3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B6D-552A-46BD-B70C-BF0269D06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580AB-40FE-4DEE-87DB-AB7F8A24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0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5851B-4BD4-4A53-AE33-556D7648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5F672-E0EC-47ED-AC56-8CA18A457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9C700-3799-4802-BA21-FE20E1D0A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F5DE9-2C66-4E88-B25F-075EBCD2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8ABA7-D4D2-4A55-8172-19D1FDB5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BBDBA-D1CA-4445-AA62-BDC99C3A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2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16CC4-153A-4A75-94BC-F0212E48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2C27D-3AAF-4146-A39B-B53FEDA30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94C95-31C4-4DE3-B591-9BC25108B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FC9B54-275A-4643-A0BE-76A6EBF31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12651-240C-4610-8E67-08F71CB86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03557-CBB7-47F2-B572-1ED480E10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6A93A4-7967-4C65-8CFC-4A2F8203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7C0EF6-3976-416D-AE50-2D67D6F5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56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BFD7-6692-4128-A006-20A4BEFA6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61ED3-7A86-446D-AFCE-8CC86FEAE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6F4630-1EB6-40EA-98F3-5717A4E0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6AD4C-5833-4F4E-BD9E-63D61730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4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9BA0D-946A-4A5F-98F0-56105E9C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28EF0E-4B5D-4A59-865F-2BCD24563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4B3F0-F7FA-4729-98B6-02A4485D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4BCF-B467-4CD6-B1BE-553E85871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B1589-8E44-4FB6-8458-33674A305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B41B3-DF3F-4932-A8C7-FB70578C2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77BFD-3119-4F60-8C89-A6F07618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D8159-4805-47C5-B94A-9236AF18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9C8B5-40DD-4610-8784-978F42EE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5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7173-15FB-4813-911E-B2D1810D8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7E7DE-0568-441D-BCBF-C4DDBCB156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E26DF-4497-4CBD-9897-1C20B9CAA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60F41-2F3C-4380-B142-A420CB0D0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AC746-FED9-4C66-B069-736E8D00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AA6E8-3B1C-41E0-99AF-2886B1CB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8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5631D-1F6F-4B3C-B1FC-48AF0C65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498CD-9683-4C6F-B993-C65A46588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386F9-491A-4D32-8784-AE6110DC1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F1FD8-548D-45AC-832C-8D183C2BDD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7327A-3161-4450-B0BD-3B47F1F86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48D34-C8AD-418F-BBFD-C9FC01A0A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DA5BF-B2FC-4443-A288-72EDAF66A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1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0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0.png"/><Relationship Id="rId11" Type="http://schemas.openxmlformats.org/officeDocument/2006/relationships/image" Target="../media/image80.png"/><Relationship Id="rId5" Type="http://schemas.openxmlformats.org/officeDocument/2006/relationships/image" Target="../media/image740.png"/><Relationship Id="rId10" Type="http://schemas.openxmlformats.org/officeDocument/2006/relationships/image" Target="../media/image79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microsoft.com/office/2007/relationships/hdphoto" Target="../media/hdphoto13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slide" Target="slide6.xml"/><Relationship Id="rId5" Type="http://schemas.openxmlformats.org/officeDocument/2006/relationships/image" Target="../media/image21.png"/><Relationship Id="rId15" Type="http://schemas.openxmlformats.org/officeDocument/2006/relationships/slide" Target="slide5.xml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microsoft.com/office/2007/relationships/hdphoto" Target="../media/hdphoto5.wdp"/><Relationship Id="rId15" Type="http://schemas.openxmlformats.org/officeDocument/2006/relationships/image" Target="../media/image27.png"/><Relationship Id="rId10" Type="http://schemas.openxmlformats.org/officeDocument/2006/relationships/slide" Target="slide8.xml"/><Relationship Id="rId4" Type="http://schemas.openxmlformats.org/officeDocument/2006/relationships/image" Target="../media/image26.png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openxmlformats.org/officeDocument/2006/relationships/image" Target="../media/image450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8.jpeg"/><Relationship Id="rId15" Type="http://schemas.openxmlformats.org/officeDocument/2006/relationships/image" Target="../media/image48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slide" Target="slide5.xml"/><Relationship Id="rId14" Type="http://schemas.openxmlformats.org/officeDocument/2006/relationships/image" Target="../media/image47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11" Type="http://schemas.microsoft.com/office/2007/relationships/hdphoto" Target="../media/hdphoto5.wdp"/><Relationship Id="rId5" Type="http://schemas.openxmlformats.org/officeDocument/2006/relationships/image" Target="../media/image28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28.jpeg"/><Relationship Id="rId15" Type="http://schemas.openxmlformats.org/officeDocument/2006/relationships/image" Target="../media/image54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Relationship Id="rId14" Type="http://schemas.openxmlformats.org/officeDocument/2006/relationships/image" Target="../media/image5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6" Type="http://schemas.openxmlformats.org/officeDocument/2006/relationships/image" Target="../media/image20.png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11" Type="http://schemas.openxmlformats.org/officeDocument/2006/relationships/image" Target="../media/image55.png"/><Relationship Id="rId5" Type="http://schemas.openxmlformats.org/officeDocument/2006/relationships/image" Target="../media/image28.jpeg"/><Relationship Id="rId15" Type="http://schemas.openxmlformats.org/officeDocument/2006/relationships/image" Target="../media/image59.png"/><Relationship Id="rId10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444DB4B-684F-427F-8CE6-29ADE6A58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" y="11534"/>
            <a:ext cx="12194663" cy="6863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3796" y="426951"/>
            <a:ext cx="976007" cy="5142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57354" y="1550532"/>
            <a:ext cx="668169" cy="352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69973" y="5002644"/>
            <a:ext cx="1398831" cy="2255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27341" y="4925459"/>
            <a:ext cx="456411" cy="244801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36112A3-E8C8-478C-99FC-6865DA0038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298400" y="1563232"/>
            <a:ext cx="3003433" cy="531189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75F6571-D9D8-4BF4-A542-CCE9037FE16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478193" y="3455993"/>
            <a:ext cx="2348545" cy="3428534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0F3E30D1-89C6-487B-9569-4868D0AC2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28548" y="5573040"/>
            <a:ext cx="1819183" cy="10619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32531" y="972964"/>
            <a:ext cx="328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VN Bui Doi" panose="03060902040502090204" pitchFamily="66" charset="0"/>
              </a:rPr>
              <a:t>Toán</a:t>
            </a:r>
            <a:endParaRPr lang="en-US" sz="96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  <a:latin typeface="UVN Bui Doi" panose="0306090204050209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057" y="-838177"/>
            <a:ext cx="1181562" cy="17794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96C6AC-9DE6-4159-9296-A7760201E31A}"/>
              </a:ext>
            </a:extLst>
          </p:cNvPr>
          <p:cNvSpPr txBox="1"/>
          <p:nvPr/>
        </p:nvSpPr>
        <p:spPr>
          <a:xfrm>
            <a:off x="200380" y="2432687"/>
            <a:ext cx="114366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/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Bay Buom Nang" panose="00000900000000000000" pitchFamily="2" charset="0"/>
              </a:rPr>
              <a:t>LUYỆN TẬP</a:t>
            </a:r>
          </a:p>
          <a:p>
            <a:endParaRPr lang="en-US" sz="60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UVN Bay Buom Nang" panose="000009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7FBE83-35FF-436B-81AB-0A89CD9A5309}"/>
              </a:ext>
            </a:extLst>
          </p:cNvPr>
          <p:cNvSpPr txBox="1"/>
          <p:nvPr/>
        </p:nvSpPr>
        <p:spPr>
          <a:xfrm>
            <a:off x="274902" y="2417797"/>
            <a:ext cx="1143663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/>
                <a:solidFill>
                  <a:srgbClr val="FFC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VN Bay Buom Nang" panose="00000900000000000000" pitchFamily="2" charset="0"/>
              </a:rPr>
              <a:t>LUYỆN TẬP</a:t>
            </a:r>
          </a:p>
          <a:p>
            <a:endParaRPr lang="en-US" sz="6000" dirty="0">
              <a:solidFill>
                <a:srgbClr val="FFC000"/>
              </a:solidFill>
              <a:latin typeface="UVN Bay Buom Nang" panose="000009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8" b="95751" l="345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52" y="3660329"/>
            <a:ext cx="4269740" cy="33497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10" y="852921"/>
            <a:ext cx="1863782" cy="17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2.22222E-6 L 0.27149 -0.02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81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7 4.81481E-6 L -0.35104 -0.01667 " pathEditMode="relative" rAng="0" ptsTypes="AA">
                                      <p:cBhvr>
                                        <p:cTn id="14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uiExpand="1" build="allAtOnce"/>
      <p:bldP spid="22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608FC7-0F72-486B-95C2-BD90E0F33080}"/>
              </a:ext>
            </a:extLst>
          </p:cNvPr>
          <p:cNvGrpSpPr/>
          <p:nvPr/>
        </p:nvGrpSpPr>
        <p:grpSpPr>
          <a:xfrm>
            <a:off x="-326732" y="1967688"/>
            <a:ext cx="9504069" cy="4002123"/>
            <a:chOff x="-326732" y="1967688"/>
            <a:chExt cx="9504069" cy="4002123"/>
          </a:xfrm>
        </p:grpSpPr>
        <p:sp>
          <p:nvSpPr>
            <p:cNvPr id="8" name="圆角矩形 90">
              <a:extLst>
                <a:ext uri="{FF2B5EF4-FFF2-40B4-BE49-F238E27FC236}">
                  <a16:creationId xmlns:a16="http://schemas.microsoft.com/office/drawing/2014/main" id="{62D3C0A5-9B79-42F2-B11F-68010DF2353A}"/>
                </a:ext>
              </a:extLst>
            </p:cNvPr>
            <p:cNvSpPr/>
            <p:nvPr/>
          </p:nvSpPr>
          <p:spPr>
            <a:xfrm>
              <a:off x="1626901" y="1967688"/>
              <a:ext cx="7550436" cy="4002123"/>
            </a:xfrm>
            <a:prstGeom prst="roundRect">
              <a:avLst>
                <a:gd name="adj" fmla="val 45439"/>
              </a:avLst>
            </a:prstGeom>
            <a:solidFill>
              <a:srgbClr val="FDB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9" name="文本框 29">
              <a:extLst>
                <a:ext uri="{FF2B5EF4-FFF2-40B4-BE49-F238E27FC236}">
                  <a16:creationId xmlns:a16="http://schemas.microsoft.com/office/drawing/2014/main" id="{7F87E49E-A5D0-4F5F-AB08-87D48637ECC4}"/>
                </a:ext>
              </a:extLst>
            </p:cNvPr>
            <p:cNvSpPr txBox="1"/>
            <p:nvPr/>
          </p:nvSpPr>
          <p:spPr>
            <a:xfrm>
              <a:off x="-326732" y="1999779"/>
              <a:ext cx="6944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6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	</a:t>
              </a:r>
              <a:endParaRPr lang="en-US" altLang="zh-CN" sz="3600" kern="100" dirty="0">
                <a:effectLst/>
                <a:latin typeface="UTM Showcard" panose="02040603050506020204" pitchFamily="18" charset="0"/>
                <a:ea typeface="思源宋体 CN Medium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194" name="Picture 2" descr="Cooked square glutinous rice cake and blossom, Vietnamese new year. (Translation &quot;Tết&quot; : Lunar new year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0"/>
            <a:ext cx="8239125" cy="725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oked square glutinous rice cake and blossom, Vietnamese new year. (Translation &quot;Tết&quot; : Lunar new year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300" r="100000">
                        <a14:foregroundMark x1="52000" y1="2273" x2="65400" y2="11136"/>
                        <a14:foregroundMark x1="55400" y1="10682" x2="42800" y2="23182"/>
                        <a14:foregroundMark x1="18600" y1="4545" x2="21400" y2="8864"/>
                        <a14:foregroundMark x1="34200" y1="9318" x2="35700" y2="13864"/>
                        <a14:foregroundMark x1="4200" y1="1818" x2="10500" y2="5455"/>
                        <a14:foregroundMark x1="10900" y1="15682" x2="12400" y2="28636"/>
                        <a14:foregroundMark x1="21300" y1="34659" x2="23600" y2="39545"/>
                        <a14:foregroundMark x1="33600" y1="29091" x2="35600" y2="33409"/>
                        <a14:foregroundMark x1="24000" y1="3636" x2="23700" y2="4318"/>
                        <a14:foregroundMark x1="17000" y1="5114" x2="16400" y2="8636"/>
                        <a14:foregroundMark x1="66200" y1="22045" x2="66800" y2="25568"/>
                        <a14:foregroundMark x1="82000" y1="25000" x2="79000" y2="38636"/>
                        <a14:foregroundMark x1="86600" y1="7500" x2="86800" y2="15000"/>
                        <a14:foregroundMark x1="47700" y1="24318" x2="46400" y2="27727"/>
                        <a14:foregroundMark x1="35400" y1="9318" x2="34400" y2="12727"/>
                        <a14:foregroundMark x1="6600" y1="36023" x2="8600" y2="40568"/>
                        <a14:backgroundMark x1="43700" y1="72500" x2="92000" y2="74091"/>
                        <a14:backgroundMark x1="72100" y1="52045" x2="63300" y2="85455"/>
                        <a14:backgroundMark x1="60200" y1="50114" x2="47200" y2="92500"/>
                        <a14:backgroundMark x1="45600" y1="62727" x2="42400" y2="92045"/>
                        <a14:backgroundMark x1="54100" y1="72500" x2="60100" y2="87955"/>
                        <a14:backgroundMark x1="70400" y1="81591" x2="82800" y2="73750"/>
                        <a14:backgroundMark x1="63800" y1="88182" x2="48500" y2="80227"/>
                        <a14:backgroundMark x1="66200" y1="71477" x2="80400" y2="66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3634" y="1967688"/>
            <a:ext cx="8001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0000" endA="300" endPos="50000" dist="29997" dir="5400000" sy="-100000" algn="bl" rotWithShape="0"/>
                </a:effectLst>
                <a:latin typeface="SVN-Adam Gorry" panose="02040603050506020204" pitchFamily="18" charset="0"/>
                <a:cs typeface="Arial" pitchFamily="34" charset="0"/>
              </a:rPr>
              <a:t>LUYỆN TẬP</a:t>
            </a:r>
            <a:endParaRPr lang="en-US" sz="14000" b="1" dirty="0">
              <a:latin typeface="UVF MetroScript" panose="0306070204050707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9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197217" y="221385"/>
            <a:ext cx="8619524" cy="88436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1183;p22"/>
          <p:cNvGrpSpPr/>
          <p:nvPr/>
        </p:nvGrpSpPr>
        <p:grpSpPr>
          <a:xfrm>
            <a:off x="1229807" y="1488058"/>
            <a:ext cx="4017102" cy="3628790"/>
            <a:chOff x="2877475" y="1610050"/>
            <a:chExt cx="5492361" cy="2972014"/>
          </a:xfrm>
        </p:grpSpPr>
        <p:sp>
          <p:nvSpPr>
            <p:cNvPr id="3" name="Google Shape;1184;p22"/>
            <p:cNvSpPr/>
            <p:nvPr/>
          </p:nvSpPr>
          <p:spPr>
            <a:xfrm>
              <a:off x="2877475" y="1610050"/>
              <a:ext cx="5256000" cy="282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  <p:sp>
          <p:nvSpPr>
            <p:cNvPr id="4" name="Google Shape;1185;p22"/>
            <p:cNvSpPr/>
            <p:nvPr/>
          </p:nvSpPr>
          <p:spPr>
            <a:xfrm rot="-675506">
              <a:off x="7551820" y="3856422"/>
              <a:ext cx="761160" cy="65766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</p:grpSp>
      <p:sp>
        <p:nvSpPr>
          <p:cNvPr id="5" name="Google Shape;842;p32"/>
          <p:cNvSpPr/>
          <p:nvPr/>
        </p:nvSpPr>
        <p:spPr>
          <a:xfrm>
            <a:off x="6104934" y="2640733"/>
            <a:ext cx="5156624" cy="3274867"/>
          </a:xfrm>
          <a:custGeom>
            <a:avLst/>
            <a:gdLst/>
            <a:ahLst/>
            <a:cxnLst/>
            <a:rect l="l" t="t" r="r" b="b"/>
            <a:pathLst>
              <a:path w="72713" h="41029" extrusionOk="0">
                <a:moveTo>
                  <a:pt x="3478" y="0"/>
                </a:moveTo>
                <a:lnTo>
                  <a:pt x="1251" y="905"/>
                </a:lnTo>
                <a:lnTo>
                  <a:pt x="1" y="417"/>
                </a:lnTo>
                <a:lnTo>
                  <a:pt x="1" y="39433"/>
                </a:lnTo>
                <a:lnTo>
                  <a:pt x="1" y="40207"/>
                </a:lnTo>
                <a:lnTo>
                  <a:pt x="215" y="40124"/>
                </a:lnTo>
                <a:lnTo>
                  <a:pt x="2442" y="41029"/>
                </a:lnTo>
                <a:lnTo>
                  <a:pt x="4668" y="40124"/>
                </a:lnTo>
                <a:lnTo>
                  <a:pt x="6895" y="41029"/>
                </a:lnTo>
                <a:lnTo>
                  <a:pt x="9121" y="40124"/>
                </a:lnTo>
                <a:lnTo>
                  <a:pt x="11348" y="41029"/>
                </a:lnTo>
                <a:lnTo>
                  <a:pt x="13574" y="40124"/>
                </a:lnTo>
                <a:lnTo>
                  <a:pt x="15801" y="41029"/>
                </a:lnTo>
                <a:lnTo>
                  <a:pt x="18027" y="40124"/>
                </a:lnTo>
                <a:lnTo>
                  <a:pt x="20253" y="41029"/>
                </a:lnTo>
                <a:lnTo>
                  <a:pt x="22480" y="40124"/>
                </a:lnTo>
                <a:lnTo>
                  <a:pt x="24706" y="41029"/>
                </a:lnTo>
                <a:lnTo>
                  <a:pt x="26933" y="40124"/>
                </a:lnTo>
                <a:lnTo>
                  <a:pt x="29159" y="41029"/>
                </a:lnTo>
                <a:lnTo>
                  <a:pt x="31386" y="40124"/>
                </a:lnTo>
                <a:lnTo>
                  <a:pt x="33612" y="41029"/>
                </a:lnTo>
                <a:lnTo>
                  <a:pt x="35851" y="40124"/>
                </a:lnTo>
                <a:lnTo>
                  <a:pt x="38077" y="41029"/>
                </a:lnTo>
                <a:lnTo>
                  <a:pt x="40304" y="40124"/>
                </a:lnTo>
                <a:lnTo>
                  <a:pt x="42530" y="41029"/>
                </a:lnTo>
                <a:lnTo>
                  <a:pt x="44757" y="40124"/>
                </a:lnTo>
                <a:lnTo>
                  <a:pt x="46983" y="41029"/>
                </a:lnTo>
                <a:lnTo>
                  <a:pt x="49209" y="40124"/>
                </a:lnTo>
                <a:lnTo>
                  <a:pt x="51436" y="41029"/>
                </a:lnTo>
                <a:lnTo>
                  <a:pt x="53662" y="40124"/>
                </a:lnTo>
                <a:lnTo>
                  <a:pt x="55889" y="41029"/>
                </a:lnTo>
                <a:lnTo>
                  <a:pt x="58115" y="40124"/>
                </a:lnTo>
                <a:lnTo>
                  <a:pt x="60342" y="41029"/>
                </a:lnTo>
                <a:lnTo>
                  <a:pt x="62568" y="40124"/>
                </a:lnTo>
                <a:lnTo>
                  <a:pt x="64795" y="41029"/>
                </a:lnTo>
                <a:lnTo>
                  <a:pt x="67021" y="40124"/>
                </a:lnTo>
                <a:lnTo>
                  <a:pt x="69248" y="41029"/>
                </a:lnTo>
                <a:lnTo>
                  <a:pt x="71474" y="40124"/>
                </a:lnTo>
                <a:lnTo>
                  <a:pt x="72712" y="40612"/>
                </a:lnTo>
                <a:lnTo>
                  <a:pt x="72712" y="822"/>
                </a:lnTo>
                <a:lnTo>
                  <a:pt x="72510" y="905"/>
                </a:lnTo>
                <a:lnTo>
                  <a:pt x="70284" y="0"/>
                </a:lnTo>
                <a:lnTo>
                  <a:pt x="68057" y="905"/>
                </a:lnTo>
                <a:lnTo>
                  <a:pt x="65831" y="0"/>
                </a:lnTo>
                <a:lnTo>
                  <a:pt x="63604" y="905"/>
                </a:lnTo>
                <a:lnTo>
                  <a:pt x="61378" y="0"/>
                </a:lnTo>
                <a:lnTo>
                  <a:pt x="59151" y="905"/>
                </a:lnTo>
                <a:lnTo>
                  <a:pt x="56925" y="0"/>
                </a:lnTo>
                <a:lnTo>
                  <a:pt x="54698" y="905"/>
                </a:lnTo>
                <a:lnTo>
                  <a:pt x="52460" y="0"/>
                </a:lnTo>
                <a:lnTo>
                  <a:pt x="50233" y="905"/>
                </a:lnTo>
                <a:lnTo>
                  <a:pt x="48007" y="0"/>
                </a:lnTo>
                <a:lnTo>
                  <a:pt x="45780" y="905"/>
                </a:lnTo>
                <a:lnTo>
                  <a:pt x="43554" y="0"/>
                </a:lnTo>
                <a:lnTo>
                  <a:pt x="41328" y="905"/>
                </a:lnTo>
                <a:lnTo>
                  <a:pt x="39101" y="0"/>
                </a:lnTo>
                <a:lnTo>
                  <a:pt x="36875" y="905"/>
                </a:lnTo>
                <a:lnTo>
                  <a:pt x="34648" y="0"/>
                </a:lnTo>
                <a:lnTo>
                  <a:pt x="32422" y="905"/>
                </a:lnTo>
                <a:lnTo>
                  <a:pt x="30195" y="0"/>
                </a:lnTo>
                <a:lnTo>
                  <a:pt x="27969" y="905"/>
                </a:lnTo>
                <a:lnTo>
                  <a:pt x="25742" y="0"/>
                </a:lnTo>
                <a:lnTo>
                  <a:pt x="23516" y="905"/>
                </a:lnTo>
                <a:lnTo>
                  <a:pt x="21289" y="0"/>
                </a:lnTo>
                <a:lnTo>
                  <a:pt x="19063" y="905"/>
                </a:lnTo>
                <a:lnTo>
                  <a:pt x="16836" y="0"/>
                </a:lnTo>
                <a:lnTo>
                  <a:pt x="14610" y="905"/>
                </a:lnTo>
                <a:lnTo>
                  <a:pt x="12383" y="0"/>
                </a:lnTo>
                <a:lnTo>
                  <a:pt x="10157" y="905"/>
                </a:lnTo>
                <a:lnTo>
                  <a:pt x="7930" y="0"/>
                </a:lnTo>
                <a:lnTo>
                  <a:pt x="5704" y="905"/>
                </a:lnTo>
                <a:lnTo>
                  <a:pt x="3478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322" y="1016"/>
            <a:ext cx="83423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Bài</a:t>
            </a:r>
            <a:r>
              <a:rPr lang="en-US" sz="8000" b="1" dirty="0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 1: So </a:t>
            </a:r>
            <a:r>
              <a:rPr lang="en-US" sz="8000" b="1" dirty="0" err="1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sánh</a:t>
            </a:r>
            <a:r>
              <a:rPr lang="en-US" sz="8000" b="1" dirty="0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8000" b="1" dirty="0" err="1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hai</a:t>
            </a:r>
            <a:r>
              <a:rPr lang="en-US" sz="8000" b="1" dirty="0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8000" b="1" dirty="0" err="1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phân</a:t>
            </a:r>
            <a:r>
              <a:rPr lang="en-US" sz="8000" b="1" dirty="0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 </a:t>
            </a:r>
            <a:r>
              <a:rPr lang="en-US" sz="8000" b="1" dirty="0" err="1">
                <a:solidFill>
                  <a:schemeClr val="accent3">
                    <a:lumMod val="75000"/>
                  </a:schemeClr>
                </a:solidFill>
                <a:latin typeface="SVN-Cookie" panose="020B0606040200020203" pitchFamily="34" charset="0"/>
              </a:rPr>
              <a:t>số</a:t>
            </a:r>
            <a:endParaRPr lang="en-US" sz="8000" b="1" dirty="0">
              <a:solidFill>
                <a:schemeClr val="accent3">
                  <a:lumMod val="75000"/>
                </a:schemeClr>
              </a:solidFill>
              <a:latin typeface="SVN-Cookie" panose="020B0606040200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1133" y="1979014"/>
            <a:ext cx="933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680599" y="3191163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07632" y="3059250"/>
            <a:ext cx="747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9642" y="2252684"/>
            <a:ext cx="163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latin typeface="UTM Androgyne" panose="02040603050506020204" pitchFamily="18" charset="0"/>
              </a:rPr>
              <a:t>và</a:t>
            </a:r>
            <a:endParaRPr lang="en-US" sz="8000" b="1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2193" y="1930530"/>
            <a:ext cx="6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34438" y="3170257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77873" y="2982440"/>
            <a:ext cx="783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8209" y="2982440"/>
            <a:ext cx="1463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15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160262" y="4211460"/>
            <a:ext cx="13716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69376" y="4100245"/>
            <a:ext cx="1920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25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95494" y="3156908"/>
            <a:ext cx="163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và</a:t>
            </a:r>
            <a:endParaRPr lang="en-US" sz="80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17217" y="2904917"/>
            <a:ext cx="6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4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250908" y="4107263"/>
            <a:ext cx="914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40766" y="4064392"/>
            <a:ext cx="783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5" y="2320720"/>
            <a:ext cx="1602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Androgyne" panose="02040603050506020204" pitchFamily="18" charset="0"/>
              </a:rPr>
              <a:t>a)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87335" y="3370489"/>
            <a:ext cx="1538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UTM Androgyne" panose="02040603050506020204" pitchFamily="18" charset="0"/>
              </a:rPr>
              <a:t>b)</a:t>
            </a:r>
          </a:p>
        </p:txBody>
      </p:sp>
      <p:pic>
        <p:nvPicPr>
          <p:cNvPr id="30" name="Picture 16">
            <a:extLst>
              <a:ext uri="{FF2B5EF4-FFF2-40B4-BE49-F238E27FC236}">
                <a16:creationId xmlns:a16="http://schemas.microsoft.com/office/drawing/2014/main" id="{423C647B-F200-44F1-AD9D-129668C3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21575" y="-22627"/>
            <a:ext cx="3153763" cy="4956798"/>
          </a:xfrm>
          <a:prstGeom prst="rect">
            <a:avLst/>
          </a:prstGeom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0834F85B-DBA3-403A-811B-7C1104F10E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51863" y="3483382"/>
            <a:ext cx="2202559" cy="32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1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10" grpId="0"/>
      <p:bldP spid="14" grpId="0"/>
      <p:bldP spid="15" grpId="0"/>
      <p:bldP spid="16" grpId="0"/>
      <p:bldP spid="18" grpId="0"/>
      <p:bldP spid="20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9365" y="1024919"/>
            <a:ext cx="11085578" cy="5316887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08459" y="2661797"/>
            <a:ext cx="55965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vì</a:t>
            </a:r>
            <a:r>
              <a:rPr lang="en-US" sz="5500" b="1" dirty="0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mẫu</a:t>
            </a:r>
            <a:r>
              <a:rPr lang="en-US" sz="5500" b="1" dirty="0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số</a:t>
            </a:r>
            <a:r>
              <a:rPr lang="en-US" sz="5500" b="1" dirty="0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đều</a:t>
            </a:r>
            <a:r>
              <a:rPr lang="en-US" sz="5500" b="1" dirty="0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bằng</a:t>
            </a:r>
            <a:r>
              <a:rPr lang="en-US" sz="5500" b="1" dirty="0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 8 </a:t>
            </a:r>
            <a:r>
              <a:rPr lang="en-US" sz="5500" b="1" dirty="0" err="1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mà</a:t>
            </a:r>
            <a:r>
              <a:rPr lang="en-US" sz="5500" b="1" dirty="0">
                <a:solidFill>
                  <a:srgbClr val="002060"/>
                </a:solidFill>
                <a:latin typeface="UTM Androgyne" panose="02040603050506020204" pitchFamily="18" charset="0"/>
                <a:cs typeface="Times New Roman" pitchFamily="18" charset="0"/>
              </a:rPr>
              <a:t> 5 &lt; 7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3409" y="2387488"/>
            <a:ext cx="933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46489" y="3467724"/>
            <a:ext cx="747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53680" y="2377146"/>
            <a:ext cx="6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4822" y="3400346"/>
            <a:ext cx="783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790947" y="3595068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36290" y="3554349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23214" y="2729060"/>
            <a:ext cx="801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002060"/>
                </a:solidFill>
                <a:latin typeface="UTM Androgyne" panose="02040603050506020204" pitchFamily="18" charset="0"/>
              </a:rPr>
              <a:t>&lt;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397" y="2738626"/>
            <a:ext cx="117211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UTM Androgyne" panose="02040603050506020204" pitchFamily="18" charset="0"/>
              </a:rPr>
              <a:t>a)</a:t>
            </a:r>
          </a:p>
        </p:txBody>
      </p:sp>
      <p:pic>
        <p:nvPicPr>
          <p:cNvPr id="20" name="Picture 15">
            <a:extLst>
              <a:ext uri="{FF2B5EF4-FFF2-40B4-BE49-F238E27FC236}">
                <a16:creationId xmlns:a16="http://schemas.microsoft.com/office/drawing/2014/main" id="{0546C80C-277E-4F46-B4A0-A3211CB689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27724" y="4260222"/>
            <a:ext cx="2182086" cy="2290904"/>
          </a:xfrm>
          <a:prstGeom prst="rect">
            <a:avLst/>
          </a:prstGeom>
        </p:spPr>
      </p:pic>
      <p:pic>
        <p:nvPicPr>
          <p:cNvPr id="5126" name="Picture 6" descr="illustration vector of paper lantern light with red label Vietnamese language mean happy new year and lunar new year for frame decoration on Tet festival at Vietnam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100000">
                        <a14:foregroundMark x1="7200" y1="6500" x2="5600" y2="16500"/>
                        <a14:foregroundMark x1="6500" y1="3000" x2="6400" y2="4500"/>
                        <a14:foregroundMark x1="6400" y1="28250" x2="6700" y2="40250"/>
                        <a14:foregroundMark x1="14600" y1="1000" x2="14800" y2="21250"/>
                        <a14:foregroundMark x1="15100" y1="20750" x2="14200" y2="33250"/>
                        <a14:foregroundMark x1="15300" y1="22000" x2="17100" y2="29750"/>
                        <a14:foregroundMark x1="14500" y1="36500" x2="14700" y2="41500"/>
                        <a14:foregroundMark x1="16700" y1="22500" x2="15300" y2="20500"/>
                        <a14:foregroundMark x1="22100" y1="750" x2="21900" y2="6500"/>
                        <a14:foregroundMark x1="18100" y1="13500" x2="26400" y2="13250"/>
                        <a14:foregroundMark x1="21800" y1="21250" x2="22300" y2="33750"/>
                        <a14:foregroundMark x1="19800" y1="10000" x2="21700" y2="6250"/>
                        <a14:foregroundMark x1="28600" y1="70250" x2="31200" y2="76500"/>
                        <a14:foregroundMark x1="41500" y1="1250" x2="41800" y2="10750"/>
                        <a14:foregroundMark x1="37300" y1="13250" x2="47100" y2="13750"/>
                        <a14:foregroundMark x1="41600" y1="19000" x2="41700" y2="34250"/>
                        <a14:foregroundMark x1="49300" y1="1500" x2="49500" y2="20750"/>
                        <a14:foregroundMark x1="57300" y1="1250" x2="57300" y2="1250"/>
                        <a14:foregroundMark x1="57600" y1="26000" x2="57200" y2="42250"/>
                        <a14:foregroundMark x1="67700" y1="4750" x2="67400" y2="68000"/>
                        <a14:foregroundMark x1="77600" y1="1000" x2="77600" y2="35000"/>
                        <a14:foregroundMark x1="85100" y1="1000" x2="85100" y2="41250"/>
                        <a14:foregroundMark x1="93000" y1="1500" x2="93200" y2="4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71" y="-2698"/>
            <a:ext cx="8598097" cy="316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29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1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1" y="-796413"/>
            <a:ext cx="11639183" cy="8023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2533" y="1056766"/>
            <a:ext cx="1780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latin typeface="UTM Androgyne" panose="02040603050506020204" pitchFamily="18" charset="0"/>
              </a:rPr>
              <a:t>15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89237" y="2005086"/>
            <a:ext cx="91440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53421" y="1865449"/>
            <a:ext cx="1547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latin typeface="UTM Androgyne" panose="02040603050506020204" pitchFamily="18" charset="0"/>
              </a:rPr>
              <a:t>25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0102" y="1091365"/>
            <a:ext cx="664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latin typeface="UTM Androgyne" panose="02040603050506020204" pitchFamily="18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0449" y="1832405"/>
            <a:ext cx="783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9586" y="1329270"/>
            <a:ext cx="1538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  <a:latin typeface="UTM Androgyne" panose="02040603050506020204" pitchFamily="18" charset="0"/>
              </a:rPr>
              <a:t>b)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99622" y="1974201"/>
            <a:ext cx="73152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28041" y="1324574"/>
            <a:ext cx="10198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UTM Androgyne" panose="02040603050506020204" pitchFamily="18" charset="0"/>
              </a:rPr>
              <a:t>và</a:t>
            </a:r>
            <a:endParaRPr lang="en-US" sz="6000" b="1" dirty="0">
              <a:solidFill>
                <a:srgbClr val="FFC000"/>
              </a:solidFill>
              <a:latin typeface="UTM Androgyne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4470" y="2774426"/>
            <a:ext cx="1247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6125" y="3603690"/>
            <a:ext cx="1306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25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15007" y="3677332"/>
            <a:ext cx="914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62693" y="3045587"/>
            <a:ext cx="675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97622" y="2688108"/>
            <a:ext cx="3788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15 : 5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663249" y="3638115"/>
            <a:ext cx="19202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55340" y="3624255"/>
            <a:ext cx="2551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25: 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67271" y="3030751"/>
            <a:ext cx="653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55141" y="2697077"/>
            <a:ext cx="143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3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7768415" y="3617983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62597" y="3543810"/>
            <a:ext cx="1008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6244" y="4511050"/>
            <a:ext cx="143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420769" y="5445181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89018" y="5335618"/>
            <a:ext cx="1008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4094945" y="6569995"/>
            <a:ext cx="320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70320" y="4720829"/>
            <a:ext cx="934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Vì</a:t>
            </a:r>
            <a:endParaRPr lang="en-US" sz="60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58603" y="4881629"/>
            <a:ext cx="143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UTM Androgyne" panose="02040603050506020204" pitchFamily="18" charset="0"/>
              </a:rPr>
              <a:t>&lt;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44600" y="4479090"/>
            <a:ext cx="664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62681" y="5336095"/>
            <a:ext cx="783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110912" y="5445181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29350" y="4720828"/>
            <a:ext cx="1758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nên</a:t>
            </a:r>
            <a:endParaRPr lang="en-US" sz="60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1676" y="4462514"/>
            <a:ext cx="1780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15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078380" y="5410834"/>
            <a:ext cx="914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937162" y="5317721"/>
            <a:ext cx="1547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25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74162" y="4395171"/>
            <a:ext cx="664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89194" y="5238279"/>
            <a:ext cx="783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9235643" y="5364493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8278552" y="4730447"/>
            <a:ext cx="5084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&lt;</a:t>
            </a:r>
          </a:p>
        </p:txBody>
      </p:sp>
      <p:pic>
        <p:nvPicPr>
          <p:cNvPr id="4098" name="Picture 2" descr="Flat tet background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61" l="0" r="100000">
                        <a14:foregroundMark x1="7987" y1="5036" x2="8466" y2="18705"/>
                        <a14:foregroundMark x1="8626" y1="19664" x2="9265" y2="35252"/>
                        <a14:foregroundMark x1="8946" y1="959" x2="8946" y2="3597"/>
                        <a14:foregroundMark x1="92812" y1="2638" x2="92173" y2="0"/>
                        <a14:foregroundMark x1="50000" y1="28058" x2="50319" y2="480"/>
                        <a14:backgroundMark x1="21086" y1="20144" x2="62460" y2="6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91" r="19613" b="-1"/>
          <a:stretch/>
        </p:blipFill>
        <p:spPr bwMode="auto">
          <a:xfrm>
            <a:off x="808349" y="58994"/>
            <a:ext cx="4793229" cy="39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lat tet background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61" l="0" r="100000">
                        <a14:foregroundMark x1="7987" y1="5036" x2="8466" y2="18705"/>
                        <a14:foregroundMark x1="8626" y1="19664" x2="9265" y2="35252"/>
                        <a14:foregroundMark x1="8946" y1="959" x2="8946" y2="3597"/>
                        <a14:foregroundMark x1="92812" y1="2638" x2="92173" y2="0"/>
                        <a14:foregroundMark x1="50000" y1="28058" x2="50319" y2="480"/>
                        <a14:backgroundMark x1="21086" y1="20144" x2="62460" y2="6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624"/>
          <a:stretch/>
        </p:blipFill>
        <p:spPr bwMode="auto">
          <a:xfrm>
            <a:off x="5333600" y="127285"/>
            <a:ext cx="4167887" cy="394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7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  <p:bldP spid="13" grpId="0"/>
      <p:bldP spid="14" grpId="0"/>
      <p:bldP spid="16" grpId="0"/>
      <p:bldP spid="17" grpId="0"/>
      <p:bldP spid="19" grpId="0"/>
      <p:bldP spid="20" grpId="0"/>
      <p:bldP spid="21" grpId="0"/>
      <p:bldP spid="23" grpId="0"/>
      <p:bldP spid="25" grpId="0"/>
      <p:bldP spid="27" grpId="0"/>
      <p:bldP spid="29" grpId="0"/>
      <p:bldP spid="30" grpId="0"/>
      <p:bldP spid="31" grpId="0"/>
      <p:bldP spid="32" grpId="0"/>
      <p:bldP spid="34" grpId="0"/>
      <p:bldP spid="35" grpId="0"/>
      <p:bldP spid="37" grpId="0"/>
      <p:bldP spid="38" grpId="0"/>
      <p:bldP spid="39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35" y="723575"/>
            <a:ext cx="10599304" cy="5994787"/>
          </a:xfrm>
          <a:prstGeom prst="rect">
            <a:avLst/>
          </a:prstGeom>
        </p:spPr>
      </p:pic>
      <p:grpSp>
        <p:nvGrpSpPr>
          <p:cNvPr id="18" name="Google Shape;1183;p22"/>
          <p:cNvGrpSpPr/>
          <p:nvPr/>
        </p:nvGrpSpPr>
        <p:grpSpPr>
          <a:xfrm>
            <a:off x="1055606" y="1756679"/>
            <a:ext cx="4568483" cy="3630320"/>
            <a:chOff x="2877475" y="1610050"/>
            <a:chExt cx="5492361" cy="2972014"/>
          </a:xfrm>
        </p:grpSpPr>
        <p:sp>
          <p:nvSpPr>
            <p:cNvPr id="20" name="Google Shape;1184;p22"/>
            <p:cNvSpPr/>
            <p:nvPr/>
          </p:nvSpPr>
          <p:spPr>
            <a:xfrm>
              <a:off x="2877475" y="1610050"/>
              <a:ext cx="5256000" cy="2822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  <p:sp>
          <p:nvSpPr>
            <p:cNvPr id="21" name="Google Shape;1185;p22"/>
            <p:cNvSpPr/>
            <p:nvPr/>
          </p:nvSpPr>
          <p:spPr>
            <a:xfrm rot="-675506">
              <a:off x="7551820" y="3856422"/>
              <a:ext cx="761160" cy="65766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/>
            </a:p>
          </p:txBody>
        </p:sp>
      </p:grpSp>
      <p:sp>
        <p:nvSpPr>
          <p:cNvPr id="22" name="Google Shape;842;p32"/>
          <p:cNvSpPr/>
          <p:nvPr/>
        </p:nvSpPr>
        <p:spPr>
          <a:xfrm>
            <a:off x="5458177" y="2767904"/>
            <a:ext cx="5156624" cy="3074632"/>
          </a:xfrm>
          <a:custGeom>
            <a:avLst/>
            <a:gdLst/>
            <a:ahLst/>
            <a:cxnLst/>
            <a:rect l="l" t="t" r="r" b="b"/>
            <a:pathLst>
              <a:path w="72713" h="41029" extrusionOk="0">
                <a:moveTo>
                  <a:pt x="3478" y="0"/>
                </a:moveTo>
                <a:lnTo>
                  <a:pt x="1251" y="905"/>
                </a:lnTo>
                <a:lnTo>
                  <a:pt x="1" y="417"/>
                </a:lnTo>
                <a:lnTo>
                  <a:pt x="1" y="39433"/>
                </a:lnTo>
                <a:lnTo>
                  <a:pt x="1" y="40207"/>
                </a:lnTo>
                <a:lnTo>
                  <a:pt x="215" y="40124"/>
                </a:lnTo>
                <a:lnTo>
                  <a:pt x="2442" y="41029"/>
                </a:lnTo>
                <a:lnTo>
                  <a:pt x="4668" y="40124"/>
                </a:lnTo>
                <a:lnTo>
                  <a:pt x="6895" y="41029"/>
                </a:lnTo>
                <a:lnTo>
                  <a:pt x="9121" y="40124"/>
                </a:lnTo>
                <a:lnTo>
                  <a:pt x="11348" y="41029"/>
                </a:lnTo>
                <a:lnTo>
                  <a:pt x="13574" y="40124"/>
                </a:lnTo>
                <a:lnTo>
                  <a:pt x="15801" y="41029"/>
                </a:lnTo>
                <a:lnTo>
                  <a:pt x="18027" y="40124"/>
                </a:lnTo>
                <a:lnTo>
                  <a:pt x="20253" y="41029"/>
                </a:lnTo>
                <a:lnTo>
                  <a:pt x="22480" y="40124"/>
                </a:lnTo>
                <a:lnTo>
                  <a:pt x="24706" y="41029"/>
                </a:lnTo>
                <a:lnTo>
                  <a:pt x="26933" y="40124"/>
                </a:lnTo>
                <a:lnTo>
                  <a:pt x="29159" y="41029"/>
                </a:lnTo>
                <a:lnTo>
                  <a:pt x="31386" y="40124"/>
                </a:lnTo>
                <a:lnTo>
                  <a:pt x="33612" y="41029"/>
                </a:lnTo>
                <a:lnTo>
                  <a:pt x="35851" y="40124"/>
                </a:lnTo>
                <a:lnTo>
                  <a:pt x="38077" y="41029"/>
                </a:lnTo>
                <a:lnTo>
                  <a:pt x="40304" y="40124"/>
                </a:lnTo>
                <a:lnTo>
                  <a:pt x="42530" y="41029"/>
                </a:lnTo>
                <a:lnTo>
                  <a:pt x="44757" y="40124"/>
                </a:lnTo>
                <a:lnTo>
                  <a:pt x="46983" y="41029"/>
                </a:lnTo>
                <a:lnTo>
                  <a:pt x="49209" y="40124"/>
                </a:lnTo>
                <a:lnTo>
                  <a:pt x="51436" y="41029"/>
                </a:lnTo>
                <a:lnTo>
                  <a:pt x="53662" y="40124"/>
                </a:lnTo>
                <a:lnTo>
                  <a:pt x="55889" y="41029"/>
                </a:lnTo>
                <a:lnTo>
                  <a:pt x="58115" y="40124"/>
                </a:lnTo>
                <a:lnTo>
                  <a:pt x="60342" y="41029"/>
                </a:lnTo>
                <a:lnTo>
                  <a:pt x="62568" y="40124"/>
                </a:lnTo>
                <a:lnTo>
                  <a:pt x="64795" y="41029"/>
                </a:lnTo>
                <a:lnTo>
                  <a:pt x="67021" y="40124"/>
                </a:lnTo>
                <a:lnTo>
                  <a:pt x="69248" y="41029"/>
                </a:lnTo>
                <a:lnTo>
                  <a:pt x="71474" y="40124"/>
                </a:lnTo>
                <a:lnTo>
                  <a:pt x="72712" y="40612"/>
                </a:lnTo>
                <a:lnTo>
                  <a:pt x="72712" y="822"/>
                </a:lnTo>
                <a:lnTo>
                  <a:pt x="72510" y="905"/>
                </a:lnTo>
                <a:lnTo>
                  <a:pt x="70284" y="0"/>
                </a:lnTo>
                <a:lnTo>
                  <a:pt x="68057" y="905"/>
                </a:lnTo>
                <a:lnTo>
                  <a:pt x="65831" y="0"/>
                </a:lnTo>
                <a:lnTo>
                  <a:pt x="63604" y="905"/>
                </a:lnTo>
                <a:lnTo>
                  <a:pt x="61378" y="0"/>
                </a:lnTo>
                <a:lnTo>
                  <a:pt x="59151" y="905"/>
                </a:lnTo>
                <a:lnTo>
                  <a:pt x="56925" y="0"/>
                </a:lnTo>
                <a:lnTo>
                  <a:pt x="54698" y="905"/>
                </a:lnTo>
                <a:lnTo>
                  <a:pt x="52460" y="0"/>
                </a:lnTo>
                <a:lnTo>
                  <a:pt x="50233" y="905"/>
                </a:lnTo>
                <a:lnTo>
                  <a:pt x="48007" y="0"/>
                </a:lnTo>
                <a:lnTo>
                  <a:pt x="45780" y="905"/>
                </a:lnTo>
                <a:lnTo>
                  <a:pt x="43554" y="0"/>
                </a:lnTo>
                <a:lnTo>
                  <a:pt x="41328" y="905"/>
                </a:lnTo>
                <a:lnTo>
                  <a:pt x="39101" y="0"/>
                </a:lnTo>
                <a:lnTo>
                  <a:pt x="36875" y="905"/>
                </a:lnTo>
                <a:lnTo>
                  <a:pt x="34648" y="0"/>
                </a:lnTo>
                <a:lnTo>
                  <a:pt x="32422" y="905"/>
                </a:lnTo>
                <a:lnTo>
                  <a:pt x="30195" y="0"/>
                </a:lnTo>
                <a:lnTo>
                  <a:pt x="27969" y="905"/>
                </a:lnTo>
                <a:lnTo>
                  <a:pt x="25742" y="0"/>
                </a:lnTo>
                <a:lnTo>
                  <a:pt x="23516" y="905"/>
                </a:lnTo>
                <a:lnTo>
                  <a:pt x="21289" y="0"/>
                </a:lnTo>
                <a:lnTo>
                  <a:pt x="19063" y="905"/>
                </a:lnTo>
                <a:lnTo>
                  <a:pt x="16836" y="0"/>
                </a:lnTo>
                <a:lnTo>
                  <a:pt x="14610" y="905"/>
                </a:lnTo>
                <a:lnTo>
                  <a:pt x="12383" y="0"/>
                </a:lnTo>
                <a:lnTo>
                  <a:pt x="10157" y="905"/>
                </a:lnTo>
                <a:lnTo>
                  <a:pt x="7930" y="0"/>
                </a:lnTo>
                <a:lnTo>
                  <a:pt x="5704" y="905"/>
                </a:lnTo>
                <a:lnTo>
                  <a:pt x="3478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02077" y="2219642"/>
            <a:ext cx="933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00381" y="3506594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27414" y="3374681"/>
            <a:ext cx="747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29424" y="2568115"/>
            <a:ext cx="163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latin typeface="UTM Androgyne" panose="02040603050506020204" pitchFamily="18" charset="0"/>
              </a:rPr>
              <a:t>và</a:t>
            </a:r>
            <a:endParaRPr lang="en-US" sz="8000" b="1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3478" y="2255943"/>
            <a:ext cx="6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354220" y="3505352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91877" y="3374779"/>
            <a:ext cx="783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36205" y="2989164"/>
            <a:ext cx="1463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508106" y="4204334"/>
            <a:ext cx="10972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32754" y="4101888"/>
            <a:ext cx="1920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97528" y="3241758"/>
            <a:ext cx="163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và</a:t>
            </a:r>
            <a:endParaRPr lang="en-US" sz="80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92641" y="3059250"/>
            <a:ext cx="6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025677" y="4228826"/>
            <a:ext cx="9144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854230" y="4063560"/>
            <a:ext cx="783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3604" y="2817283"/>
            <a:ext cx="1602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Androgyne" panose="02040603050506020204" pitchFamily="18" charset="0"/>
              </a:rPr>
              <a:t>a)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12222" y="3193700"/>
            <a:ext cx="1538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UTM Androgyne" panose="02040603050506020204" pitchFamily="18" charset="0"/>
              </a:rPr>
              <a:t>b)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86004" y="1175767"/>
            <a:ext cx="10302049" cy="88436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1140751" y="1274941"/>
            <a:ext cx="11068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u="sng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vi-VN" b="1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77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  <p:bldP spid="26" grpId="0"/>
      <p:bldP spid="27" grpId="0"/>
      <p:bldP spid="29" grpId="0"/>
      <p:bldP spid="30" grpId="0"/>
      <p:bldP spid="32" grpId="0"/>
      <p:bldP spid="33" grpId="0"/>
      <p:bldP spid="34" grpId="0"/>
      <p:bldP spid="36" grpId="0"/>
      <p:bldP spid="37" grpId="0"/>
      <p:bldP spid="38" grpId="0"/>
      <p:bldP spid="19" grpId="0" animBg="1"/>
      <p:bldP spid="112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5687" y="480786"/>
            <a:ext cx="10909095" cy="6004824"/>
          </a:xfrm>
          <a:prstGeom prst="rect">
            <a:avLst/>
          </a:prstGeom>
        </p:spPr>
      </p:pic>
      <p:pic>
        <p:nvPicPr>
          <p:cNvPr id="47" name="图片 92" descr="D:\资料\组 4.png组 4">
            <a:extLst>
              <a:ext uri="{FF2B5EF4-FFF2-40B4-BE49-F238E27FC236}">
                <a16:creationId xmlns:a16="http://schemas.microsoft.com/office/drawing/2014/main" id="{42D20D28-FDA5-4544-B8EB-2EE45945A2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 rot="5400000">
            <a:off x="4801439" y="-2853886"/>
            <a:ext cx="2063988" cy="734854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127017" y="82871"/>
            <a:ext cx="946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071966" y="829041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086666" y="711722"/>
            <a:ext cx="747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14382" y="207985"/>
            <a:ext cx="16381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bg1"/>
                </a:solidFill>
                <a:latin typeface="UTM Androgyne" panose="02040603050506020204" pitchFamily="18" charset="0"/>
              </a:rPr>
              <a:t>và</a:t>
            </a:r>
            <a:endParaRPr lang="en-US" sz="5000" b="1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52197" y="49899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233515" y="830175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183977" y="709268"/>
            <a:ext cx="783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35189" y="229347"/>
            <a:ext cx="1602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675022" y="1727240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90" name="Straight Connector 89"/>
          <p:cNvCxnSpPr/>
          <p:nvPr/>
        </p:nvCxnSpPr>
        <p:spPr>
          <a:xfrm>
            <a:off x="1511647" y="2406594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602765" y="2352025"/>
            <a:ext cx="747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467756" y="2940523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1309262" y="3732471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256983" y="3640597"/>
            <a:ext cx="783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243167" y="1874383"/>
            <a:ext cx="690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=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2835189" y="2352025"/>
            <a:ext cx="16459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 descr="Shape, background pattern&#10;&#10;Description automatically generated">
            <a:extLst>
              <a:ext uri="{FF2B5EF4-FFF2-40B4-BE49-F238E27FC236}">
                <a16:creationId xmlns:a16="http://schemas.microsoft.com/office/drawing/2014/main" id="{7FBE3505-492C-46CA-BA2C-86C1D078DD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-221406" y="-1978861"/>
            <a:ext cx="2464573" cy="1953662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485667" y="-1333096"/>
            <a:ext cx="13917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Cách</a:t>
            </a:r>
            <a:r>
              <a:rPr lang="en-US" sz="5000" dirty="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 1</a:t>
            </a:r>
            <a:endParaRPr lang="en-US" sz="5000" dirty="0">
              <a:latin typeface="UTM Ong Do Gia" panose="0204060305050602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863585" y="1541649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8 x 8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835188" y="2230083"/>
            <a:ext cx="1608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7 x 8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481109" y="1859706"/>
            <a:ext cx="615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=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997834" y="1667226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64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907782" y="2367943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56</a:t>
            </a:r>
          </a:p>
        </p:txBody>
      </p:sp>
      <p:cxnSp>
        <p:nvCxnSpPr>
          <p:cNvPr id="108" name="Straight Connector 107"/>
          <p:cNvCxnSpPr/>
          <p:nvPr/>
        </p:nvCxnSpPr>
        <p:spPr>
          <a:xfrm>
            <a:off x="5073180" y="2405199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2029029" y="3247691"/>
            <a:ext cx="690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=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778074" y="2933391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7 x 7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556734" y="3643880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8 x 7</a:t>
            </a:r>
          </a:p>
        </p:txBody>
      </p:sp>
      <p:cxnSp>
        <p:nvCxnSpPr>
          <p:cNvPr id="112" name="Straight Connector 111"/>
          <p:cNvCxnSpPr/>
          <p:nvPr/>
        </p:nvCxnSpPr>
        <p:spPr>
          <a:xfrm>
            <a:off x="2682740" y="3758252"/>
            <a:ext cx="16459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4346828" y="3243239"/>
            <a:ext cx="615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=</a:t>
            </a:r>
          </a:p>
        </p:txBody>
      </p:sp>
      <p:cxnSp>
        <p:nvCxnSpPr>
          <p:cNvPr id="114" name="Straight Connector 113"/>
          <p:cNvCxnSpPr/>
          <p:nvPr/>
        </p:nvCxnSpPr>
        <p:spPr>
          <a:xfrm>
            <a:off x="4938213" y="3758252"/>
            <a:ext cx="8229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4886379" y="2981955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49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792103" y="3687648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56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17543" y="4474306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64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23767" y="5212361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56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696604" y="5259308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2133397" y="5335136"/>
            <a:ext cx="8229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2076282" y="4501109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49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933881" y="5232689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56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1599732" y="4770296"/>
            <a:ext cx="61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&gt;</a:t>
            </a:r>
          </a:p>
          <a:p>
            <a:endParaRPr lang="en-US" sz="5000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990431" y="4753577"/>
            <a:ext cx="1633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chemeClr val="bg1"/>
                </a:solidFill>
                <a:latin typeface="UTM Androgyne" panose="02040603050506020204" pitchFamily="18" charset="0"/>
              </a:rPr>
              <a:t>vậy</a:t>
            </a:r>
            <a:endParaRPr lang="en-US" sz="5000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383754" y="4648241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126" name="Straight Connector 125"/>
          <p:cNvCxnSpPr/>
          <p:nvPr/>
        </p:nvCxnSpPr>
        <p:spPr>
          <a:xfrm>
            <a:off x="4230677" y="5379941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4288206" y="5267749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cxnSp>
        <p:nvCxnSpPr>
          <p:cNvPr id="128" name="Straight Connector 127"/>
          <p:cNvCxnSpPr/>
          <p:nvPr/>
        </p:nvCxnSpPr>
        <p:spPr>
          <a:xfrm>
            <a:off x="5395413" y="5351386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5295170" y="5259308"/>
            <a:ext cx="783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5519833" y="4590758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4936617" y="4872791"/>
            <a:ext cx="618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&gt;</a:t>
            </a:r>
          </a:p>
        </p:txBody>
      </p:sp>
      <p:pic>
        <p:nvPicPr>
          <p:cNvPr id="133" name="Picture 132" descr="Shape, background pattern&#10;&#10;Description automatically generated">
            <a:extLst>
              <a:ext uri="{FF2B5EF4-FFF2-40B4-BE49-F238E27FC236}">
                <a16:creationId xmlns:a16="http://schemas.microsoft.com/office/drawing/2014/main" id="{7FBE3505-492C-46CA-BA2C-86C1D078DD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8970209" y="-1929954"/>
            <a:ext cx="2464573" cy="1953662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9881639" y="-1333096"/>
            <a:ext cx="11528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Cách</a:t>
            </a:r>
            <a:r>
              <a:rPr lang="en-US" sz="5000" dirty="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 </a:t>
            </a:r>
            <a:endParaRPr lang="en-US" sz="5000" dirty="0">
              <a:latin typeface="UTM Ong Do Gia" panose="02040603050506020204" pitchFamily="18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7466240" y="1778036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7302865" y="2457390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7393983" y="2402821"/>
            <a:ext cx="747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8083391" y="1979628"/>
            <a:ext cx="61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&gt;</a:t>
            </a:r>
          </a:p>
          <a:p>
            <a:endParaRPr lang="en-US" sz="5000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634417" y="1887051"/>
            <a:ext cx="708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1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514591" y="3031123"/>
            <a:ext cx="946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cxnSp>
        <p:nvCxnSpPr>
          <p:cNvPr id="145" name="Straight Connector 144"/>
          <p:cNvCxnSpPr/>
          <p:nvPr/>
        </p:nvCxnSpPr>
        <p:spPr>
          <a:xfrm>
            <a:off x="7412930" y="3812059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7335987" y="3743652"/>
            <a:ext cx="7474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239833" y="3273977"/>
            <a:ext cx="61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&lt;</a:t>
            </a:r>
          </a:p>
          <a:p>
            <a:endParaRPr lang="en-US" sz="5000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787219" y="3146729"/>
            <a:ext cx="708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1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817375" y="4609642"/>
            <a:ext cx="1633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chemeClr val="bg1"/>
                </a:solidFill>
                <a:latin typeface="UTM Androgyne" panose="02040603050506020204" pitchFamily="18" charset="0"/>
              </a:rPr>
              <a:t>Vậy</a:t>
            </a:r>
            <a:endParaRPr lang="en-US" sz="5000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8210698" y="4504306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151" name="Straight Connector 150"/>
          <p:cNvCxnSpPr/>
          <p:nvPr/>
        </p:nvCxnSpPr>
        <p:spPr>
          <a:xfrm>
            <a:off x="8057621" y="5236006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8115150" y="5123814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cxnSp>
        <p:nvCxnSpPr>
          <p:cNvPr id="153" name="Straight Connector 152"/>
          <p:cNvCxnSpPr/>
          <p:nvPr/>
        </p:nvCxnSpPr>
        <p:spPr>
          <a:xfrm>
            <a:off x="9222357" y="5207451"/>
            <a:ext cx="7315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9122114" y="5115373"/>
            <a:ext cx="783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9346777" y="4446823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UTM Androgyne" panose="02040603050506020204" pitchFamily="18" charset="0"/>
              </a:rPr>
              <a:t>7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8763561" y="4728856"/>
            <a:ext cx="618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&gt;</a:t>
            </a:r>
          </a:p>
        </p:txBody>
      </p:sp>
      <p:pic>
        <p:nvPicPr>
          <p:cNvPr id="158" name="Picture 157" descr="Shape, background pattern&#10;&#10;Description automatically generated">
            <a:extLst>
              <a:ext uri="{FF2B5EF4-FFF2-40B4-BE49-F238E27FC236}">
                <a16:creationId xmlns:a16="http://schemas.microsoft.com/office/drawing/2014/main" id="{22DBEAD6-FEF5-467D-97A5-2D1AB457BD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9"/>
          <a:stretch/>
        </p:blipFill>
        <p:spPr>
          <a:xfrm>
            <a:off x="5552373" y="1487810"/>
            <a:ext cx="1754850" cy="394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013 0.3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5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743 0.3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00156 0.29491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745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521 0.30555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1" grpId="0"/>
      <p:bldP spid="93" grpId="0"/>
      <p:bldP spid="95" grpId="0"/>
      <p:bldP spid="97" grpId="0"/>
      <p:bldP spid="87" grpId="0"/>
      <p:bldP spid="101" grpId="0"/>
      <p:bldP spid="102" grpId="0"/>
      <p:bldP spid="103" grpId="0"/>
      <p:bldP spid="104" grpId="0"/>
      <p:bldP spid="107" grpId="0"/>
      <p:bldP spid="109" grpId="0"/>
      <p:bldP spid="110" grpId="0"/>
      <p:bldP spid="111" grpId="0"/>
      <p:bldP spid="113" grpId="0"/>
      <p:bldP spid="115" grpId="0"/>
      <p:bldP spid="116" grpId="0"/>
      <p:bldP spid="117" grpId="0"/>
      <p:bldP spid="118" grpId="0"/>
      <p:bldP spid="121" grpId="0"/>
      <p:bldP spid="122" grpId="0"/>
      <p:bldP spid="123" grpId="0"/>
      <p:bldP spid="124" grpId="0"/>
      <p:bldP spid="125" grpId="0"/>
      <p:bldP spid="127" grpId="0"/>
      <p:bldP spid="129" grpId="0"/>
      <p:bldP spid="131" grpId="0"/>
      <p:bldP spid="132" grpId="0"/>
      <p:bldP spid="134" grpId="0"/>
      <p:bldP spid="138" grpId="0"/>
      <p:bldP spid="140" grpId="0"/>
      <p:bldP spid="142" grpId="0"/>
      <p:bldP spid="143" grpId="0"/>
      <p:bldP spid="144" grpId="0"/>
      <p:bldP spid="146" grpId="0"/>
      <p:bldP spid="147" grpId="0"/>
      <p:bldP spid="148" grpId="0"/>
      <p:bldP spid="149" grpId="0"/>
      <p:bldP spid="150" grpId="0"/>
      <p:bldP spid="152" grpId="0"/>
      <p:bldP spid="154" grpId="0"/>
      <p:bldP spid="155" grpId="0"/>
      <p:bldP spid="1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4">
            <a:extLst>
              <a:ext uri="{FF2B5EF4-FFF2-40B4-BE49-F238E27FC236}">
                <a16:creationId xmlns:a16="http://schemas.microsoft.com/office/drawing/2014/main" id="{17B1E962-55FB-4519-BCA3-7DD14792DC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8951" y="5873688"/>
            <a:ext cx="2811849" cy="1201492"/>
          </a:xfrm>
          <a:prstGeom prst="rect">
            <a:avLst/>
          </a:prstGeom>
        </p:spPr>
      </p:pic>
      <p:pic>
        <p:nvPicPr>
          <p:cNvPr id="72" name="Picture 4">
            <a:extLst>
              <a:ext uri="{FF2B5EF4-FFF2-40B4-BE49-F238E27FC236}">
                <a16:creationId xmlns:a16="http://schemas.microsoft.com/office/drawing/2014/main" id="{91C3078C-55A2-4691-B991-D2A5153E7F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098262">
            <a:off x="10180208" y="96276"/>
            <a:ext cx="2024275" cy="864965"/>
          </a:xfrm>
          <a:prstGeom prst="rect">
            <a:avLst/>
          </a:prstGeom>
        </p:spPr>
      </p:pic>
      <p:sp>
        <p:nvSpPr>
          <p:cNvPr id="9" name="Google Shape;842;p32"/>
          <p:cNvSpPr/>
          <p:nvPr/>
        </p:nvSpPr>
        <p:spPr>
          <a:xfrm>
            <a:off x="696603" y="846667"/>
            <a:ext cx="10216297" cy="5687023"/>
          </a:xfrm>
          <a:custGeom>
            <a:avLst/>
            <a:gdLst/>
            <a:ahLst/>
            <a:cxnLst/>
            <a:rect l="l" t="t" r="r" b="b"/>
            <a:pathLst>
              <a:path w="72713" h="41029" extrusionOk="0">
                <a:moveTo>
                  <a:pt x="3478" y="0"/>
                </a:moveTo>
                <a:lnTo>
                  <a:pt x="1251" y="905"/>
                </a:lnTo>
                <a:lnTo>
                  <a:pt x="1" y="417"/>
                </a:lnTo>
                <a:lnTo>
                  <a:pt x="1" y="39433"/>
                </a:lnTo>
                <a:lnTo>
                  <a:pt x="1" y="40207"/>
                </a:lnTo>
                <a:lnTo>
                  <a:pt x="215" y="40124"/>
                </a:lnTo>
                <a:lnTo>
                  <a:pt x="2442" y="41029"/>
                </a:lnTo>
                <a:lnTo>
                  <a:pt x="4668" y="40124"/>
                </a:lnTo>
                <a:lnTo>
                  <a:pt x="6895" y="41029"/>
                </a:lnTo>
                <a:lnTo>
                  <a:pt x="9121" y="40124"/>
                </a:lnTo>
                <a:lnTo>
                  <a:pt x="11348" y="41029"/>
                </a:lnTo>
                <a:lnTo>
                  <a:pt x="13574" y="40124"/>
                </a:lnTo>
                <a:lnTo>
                  <a:pt x="15801" y="41029"/>
                </a:lnTo>
                <a:lnTo>
                  <a:pt x="18027" y="40124"/>
                </a:lnTo>
                <a:lnTo>
                  <a:pt x="20253" y="41029"/>
                </a:lnTo>
                <a:lnTo>
                  <a:pt x="22480" y="40124"/>
                </a:lnTo>
                <a:lnTo>
                  <a:pt x="24706" y="41029"/>
                </a:lnTo>
                <a:lnTo>
                  <a:pt x="26933" y="40124"/>
                </a:lnTo>
                <a:lnTo>
                  <a:pt x="29159" y="41029"/>
                </a:lnTo>
                <a:lnTo>
                  <a:pt x="31386" y="40124"/>
                </a:lnTo>
                <a:lnTo>
                  <a:pt x="33612" y="41029"/>
                </a:lnTo>
                <a:lnTo>
                  <a:pt x="35851" y="40124"/>
                </a:lnTo>
                <a:lnTo>
                  <a:pt x="38077" y="41029"/>
                </a:lnTo>
                <a:lnTo>
                  <a:pt x="40304" y="40124"/>
                </a:lnTo>
                <a:lnTo>
                  <a:pt x="42530" y="41029"/>
                </a:lnTo>
                <a:lnTo>
                  <a:pt x="44757" y="40124"/>
                </a:lnTo>
                <a:lnTo>
                  <a:pt x="46983" y="41029"/>
                </a:lnTo>
                <a:lnTo>
                  <a:pt x="49209" y="40124"/>
                </a:lnTo>
                <a:lnTo>
                  <a:pt x="51436" y="41029"/>
                </a:lnTo>
                <a:lnTo>
                  <a:pt x="53662" y="40124"/>
                </a:lnTo>
                <a:lnTo>
                  <a:pt x="55889" y="41029"/>
                </a:lnTo>
                <a:lnTo>
                  <a:pt x="58115" y="40124"/>
                </a:lnTo>
                <a:lnTo>
                  <a:pt x="60342" y="41029"/>
                </a:lnTo>
                <a:lnTo>
                  <a:pt x="62568" y="40124"/>
                </a:lnTo>
                <a:lnTo>
                  <a:pt x="64795" y="41029"/>
                </a:lnTo>
                <a:lnTo>
                  <a:pt x="67021" y="40124"/>
                </a:lnTo>
                <a:lnTo>
                  <a:pt x="69248" y="41029"/>
                </a:lnTo>
                <a:lnTo>
                  <a:pt x="71474" y="40124"/>
                </a:lnTo>
                <a:lnTo>
                  <a:pt x="72712" y="40612"/>
                </a:lnTo>
                <a:lnTo>
                  <a:pt x="72712" y="822"/>
                </a:lnTo>
                <a:lnTo>
                  <a:pt x="72510" y="905"/>
                </a:lnTo>
                <a:lnTo>
                  <a:pt x="70284" y="0"/>
                </a:lnTo>
                <a:lnTo>
                  <a:pt x="68057" y="905"/>
                </a:lnTo>
                <a:lnTo>
                  <a:pt x="65831" y="0"/>
                </a:lnTo>
                <a:lnTo>
                  <a:pt x="63604" y="905"/>
                </a:lnTo>
                <a:lnTo>
                  <a:pt x="61378" y="0"/>
                </a:lnTo>
                <a:lnTo>
                  <a:pt x="59151" y="905"/>
                </a:lnTo>
                <a:lnTo>
                  <a:pt x="56925" y="0"/>
                </a:lnTo>
                <a:lnTo>
                  <a:pt x="54698" y="905"/>
                </a:lnTo>
                <a:lnTo>
                  <a:pt x="52460" y="0"/>
                </a:lnTo>
                <a:lnTo>
                  <a:pt x="50233" y="905"/>
                </a:lnTo>
                <a:lnTo>
                  <a:pt x="48007" y="0"/>
                </a:lnTo>
                <a:lnTo>
                  <a:pt x="45780" y="905"/>
                </a:lnTo>
                <a:lnTo>
                  <a:pt x="43554" y="0"/>
                </a:lnTo>
                <a:lnTo>
                  <a:pt x="41328" y="905"/>
                </a:lnTo>
                <a:lnTo>
                  <a:pt x="39101" y="0"/>
                </a:lnTo>
                <a:lnTo>
                  <a:pt x="36875" y="905"/>
                </a:lnTo>
                <a:lnTo>
                  <a:pt x="34648" y="0"/>
                </a:lnTo>
                <a:lnTo>
                  <a:pt x="32422" y="905"/>
                </a:lnTo>
                <a:lnTo>
                  <a:pt x="30195" y="0"/>
                </a:lnTo>
                <a:lnTo>
                  <a:pt x="27969" y="905"/>
                </a:lnTo>
                <a:lnTo>
                  <a:pt x="25742" y="0"/>
                </a:lnTo>
                <a:lnTo>
                  <a:pt x="23516" y="905"/>
                </a:lnTo>
                <a:lnTo>
                  <a:pt x="21289" y="0"/>
                </a:lnTo>
                <a:lnTo>
                  <a:pt x="19063" y="905"/>
                </a:lnTo>
                <a:lnTo>
                  <a:pt x="16836" y="0"/>
                </a:lnTo>
                <a:lnTo>
                  <a:pt x="14610" y="905"/>
                </a:lnTo>
                <a:lnTo>
                  <a:pt x="12383" y="0"/>
                </a:lnTo>
                <a:lnTo>
                  <a:pt x="10157" y="905"/>
                </a:lnTo>
                <a:lnTo>
                  <a:pt x="7930" y="0"/>
                </a:lnTo>
                <a:lnTo>
                  <a:pt x="5704" y="905"/>
                </a:lnTo>
                <a:lnTo>
                  <a:pt x="3478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826;p32"/>
          <p:cNvGrpSpPr/>
          <p:nvPr/>
        </p:nvGrpSpPr>
        <p:grpSpPr>
          <a:xfrm>
            <a:off x="6068821" y="846667"/>
            <a:ext cx="5053990" cy="5779004"/>
            <a:chOff x="1732250" y="435101"/>
            <a:chExt cx="5053990" cy="5779004"/>
          </a:xfrm>
        </p:grpSpPr>
        <p:sp>
          <p:nvSpPr>
            <p:cNvPr id="17" name="Google Shape;827;p32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rgbClr val="918C7F">
                <a:alpha val="18990"/>
              </a:srgbClr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28;p32"/>
            <p:cNvSpPr/>
            <p:nvPr/>
          </p:nvSpPr>
          <p:spPr>
            <a:xfrm>
              <a:off x="2008462" y="435101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chemeClr val="accent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29;p32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30;p32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31;p32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32;p32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33;p32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34;p32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35;p32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6;p32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7;p32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8;p32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9;p32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40;p32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1149;p48"/>
          <p:cNvGrpSpPr/>
          <p:nvPr/>
        </p:nvGrpSpPr>
        <p:grpSpPr>
          <a:xfrm>
            <a:off x="3481538" y="-645"/>
            <a:ext cx="3795162" cy="1540616"/>
            <a:chOff x="5179975" y="849938"/>
            <a:chExt cx="3027750" cy="1554000"/>
          </a:xfrm>
        </p:grpSpPr>
        <p:sp>
          <p:nvSpPr>
            <p:cNvPr id="32" name="Google Shape;1150;p48"/>
            <p:cNvSpPr/>
            <p:nvPr/>
          </p:nvSpPr>
          <p:spPr>
            <a:xfrm>
              <a:off x="5179975" y="849938"/>
              <a:ext cx="3027600" cy="1554000"/>
            </a:xfrm>
            <a:prstGeom prst="snip1Rect">
              <a:avLst>
                <a:gd name="adj" fmla="val 1501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33" name="Google Shape;1151;p48"/>
            <p:cNvSpPr/>
            <p:nvPr/>
          </p:nvSpPr>
          <p:spPr>
            <a:xfrm>
              <a:off x="7981525" y="849950"/>
              <a:ext cx="226200" cy="226200"/>
            </a:xfrm>
            <a:prstGeom prst="rtTriangle">
              <a:avLst/>
            </a:prstGeom>
            <a:solidFill>
              <a:srgbClr val="F19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479968" y="-24124"/>
            <a:ext cx="14638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4282250" y="700331"/>
            <a:ext cx="8229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328660" y="647786"/>
            <a:ext cx="19200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69598" y="226230"/>
            <a:ext cx="16381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chemeClr val="bg1"/>
                </a:solidFill>
                <a:latin typeface="UTM Androgyne" panose="02040603050506020204" pitchFamily="18" charset="0"/>
              </a:rPr>
              <a:t>và</a:t>
            </a:r>
            <a:endParaRPr lang="en-US" sz="4500" b="1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85163" y="0"/>
            <a:ext cx="66414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105755" y="715854"/>
            <a:ext cx="82296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01172" y="709385"/>
            <a:ext cx="7836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21001" y="82081"/>
            <a:ext cx="15386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UTM Androgyne" panose="02040603050506020204" pitchFamily="18" charset="0"/>
              </a:rPr>
              <a:t>b)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09099" y="1719015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1511647" y="2406594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77720" y="2334810"/>
            <a:ext cx="747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67756" y="2940523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1309262" y="3732471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99904" y="3638677"/>
            <a:ext cx="783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43167" y="1874383"/>
            <a:ext cx="690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=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2835189" y="2352025"/>
            <a:ext cx="16459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946814" y="1525509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 x 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00705" y="2311120"/>
            <a:ext cx="17894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 x 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79968" y="1850992"/>
            <a:ext cx="615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97949" y="1607265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72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07782" y="2367943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40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5073180" y="2405199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029029" y="3247691"/>
            <a:ext cx="690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=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78074" y="2933391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 x 5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56734" y="3643880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 x 5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682740" y="3758252"/>
            <a:ext cx="16459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346828" y="3243239"/>
            <a:ext cx="6153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=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4938213" y="3758252"/>
            <a:ext cx="8229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844798" y="2964400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25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23655" y="3661906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40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64007" y="4525890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72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7332" y="5204122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40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978239" y="5298896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336599" y="5352070"/>
            <a:ext cx="82296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290744" y="4582658"/>
            <a:ext cx="17601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25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179773" y="5227252"/>
            <a:ext cx="1609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40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819845" y="4811527"/>
            <a:ext cx="61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&gt;</a:t>
            </a:r>
          </a:p>
          <a:p>
            <a:endParaRPr lang="en-US" sz="50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76453" y="4753577"/>
            <a:ext cx="1633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vậy</a:t>
            </a:r>
            <a:endParaRPr lang="en-US" sz="50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53054" y="4630144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4320926" y="5338744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323024" y="5285376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5432790" y="5369456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385741" y="5272771"/>
            <a:ext cx="783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69918" y="4566428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936617" y="4872791"/>
            <a:ext cx="618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&gt;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466240" y="1778036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7352305" y="2529000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350462" y="2469724"/>
            <a:ext cx="747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083391" y="1979628"/>
            <a:ext cx="61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&gt;</a:t>
            </a:r>
          </a:p>
          <a:p>
            <a:endParaRPr lang="en-US" sz="50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634417" y="1887051"/>
            <a:ext cx="708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427915" y="3115962"/>
            <a:ext cx="946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7268266" y="3899980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7239412" y="3808894"/>
            <a:ext cx="747404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112111" y="3376701"/>
            <a:ext cx="618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&lt;</a:t>
            </a:r>
          </a:p>
          <a:p>
            <a:endParaRPr lang="en-US" sz="50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652279" y="3334723"/>
            <a:ext cx="708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817654" y="4703191"/>
            <a:ext cx="16333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Vậy</a:t>
            </a:r>
            <a:endParaRPr lang="en-US" sz="5000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210698" y="4504306"/>
            <a:ext cx="9461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8057621" y="5236006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126454" y="5184464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cxnSp>
        <p:nvCxnSpPr>
          <p:cNvPr id="95" name="Straight Connector 94"/>
          <p:cNvCxnSpPr/>
          <p:nvPr/>
        </p:nvCxnSpPr>
        <p:spPr>
          <a:xfrm>
            <a:off x="9222357" y="5207451"/>
            <a:ext cx="7315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9167341" y="5143083"/>
            <a:ext cx="7836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9349543" y="4384332"/>
            <a:ext cx="6641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5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763561" y="4728856"/>
            <a:ext cx="6180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2060"/>
                </a:solidFill>
                <a:latin typeface="UTM Androgyne" panose="02040603050506020204" pitchFamily="18" charset="0"/>
              </a:rPr>
              <a:t>&gt;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91799" y="-1040474"/>
            <a:ext cx="13917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Cách</a:t>
            </a:r>
            <a:r>
              <a:rPr lang="en-US" sz="5000" dirty="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 1</a:t>
            </a:r>
            <a:endParaRPr lang="en-US" sz="5000" dirty="0">
              <a:latin typeface="UTM Ong Do Gia" panose="02040603050506020204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8676033" y="-1104584"/>
            <a:ext cx="11528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Cách</a:t>
            </a:r>
            <a:r>
              <a:rPr lang="en-US" sz="5000" dirty="0">
                <a:solidFill>
                  <a:srgbClr val="F9BD2B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UTM Ong Do Gia" panose="02040603050506020204" pitchFamily="18" charset="0"/>
                <a:ea typeface="字魂43号-国潮手书" panose="00000500000000000000" charset="-122"/>
              </a:rPr>
              <a:t> </a:t>
            </a:r>
            <a:endParaRPr lang="en-US" sz="5000" dirty="0">
              <a:latin typeface="UTM Ong Do Gia" panose="02040603050506020204" pitchFamily="18" charset="0"/>
            </a:endParaRPr>
          </a:p>
        </p:txBody>
      </p:sp>
      <p:pic>
        <p:nvPicPr>
          <p:cNvPr id="101" name="Picture 10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38" b="95379" l="900" r="947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7350" y="4105013"/>
            <a:ext cx="2734262" cy="28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1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0742 0.3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0052 0.30556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60" grpId="0"/>
      <p:bldP spid="62" grpId="0"/>
      <p:bldP spid="63" grpId="0"/>
      <p:bldP spid="64" grpId="0"/>
      <p:bldP spid="65" grpId="0"/>
      <p:bldP spid="68" grpId="0"/>
      <p:bldP spid="69" grpId="0"/>
      <p:bldP spid="71" grpId="0"/>
      <p:bldP spid="73" grpId="0"/>
      <p:bldP spid="74" grpId="0"/>
      <p:bldP spid="76" grpId="0"/>
      <p:bldP spid="78" grpId="0"/>
      <p:bldP spid="79" grpId="0"/>
      <p:bldP spid="80" grpId="0"/>
      <p:bldP spid="81" grpId="0"/>
      <p:bldP spid="83" grpId="0"/>
      <p:bldP spid="84" grpId="0"/>
      <p:bldP spid="85" grpId="0"/>
      <p:bldP spid="86" grpId="0"/>
      <p:bldP spid="88" grpId="0"/>
      <p:bldP spid="89" grpId="0"/>
      <p:bldP spid="90" grpId="0"/>
      <p:bldP spid="91" grpId="0"/>
      <p:bldP spid="92" grpId="0"/>
      <p:bldP spid="94" grpId="0"/>
      <p:bldP spid="96" grpId="0"/>
      <p:bldP spid="97" grpId="0"/>
      <p:bldP spid="98" grpId="0"/>
      <p:bldP spid="99" grpId="0"/>
      <p:bldP spid="1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469;p18"/>
          <p:cNvGrpSpPr/>
          <p:nvPr/>
        </p:nvGrpSpPr>
        <p:grpSpPr>
          <a:xfrm>
            <a:off x="560710" y="159699"/>
            <a:ext cx="10742553" cy="6502927"/>
            <a:chOff x="375925" y="955900"/>
            <a:chExt cx="6888675" cy="3816875"/>
          </a:xfrm>
        </p:grpSpPr>
        <p:sp>
          <p:nvSpPr>
            <p:cNvPr id="16" name="Google Shape;470;p18"/>
            <p:cNvSpPr/>
            <p:nvPr/>
          </p:nvSpPr>
          <p:spPr>
            <a:xfrm>
              <a:off x="375925" y="956200"/>
              <a:ext cx="6888675" cy="3816575"/>
            </a:xfrm>
            <a:custGeom>
              <a:avLst/>
              <a:gdLst/>
              <a:ahLst/>
              <a:cxnLst/>
              <a:rect l="l" t="t" r="r" b="b"/>
              <a:pathLst>
                <a:path w="275547" h="152663" extrusionOk="0">
                  <a:moveTo>
                    <a:pt x="1108" y="0"/>
                  </a:moveTo>
                  <a:cubicBezTo>
                    <a:pt x="501" y="0"/>
                    <a:pt x="1" y="489"/>
                    <a:pt x="1" y="1108"/>
                  </a:cubicBezTo>
                  <a:lnTo>
                    <a:pt x="1" y="151543"/>
                  </a:lnTo>
                  <a:cubicBezTo>
                    <a:pt x="1" y="152162"/>
                    <a:pt x="489" y="152662"/>
                    <a:pt x="1108" y="152662"/>
                  </a:cubicBezTo>
                  <a:lnTo>
                    <a:pt x="274440" y="152662"/>
                  </a:lnTo>
                  <a:cubicBezTo>
                    <a:pt x="275047" y="152662"/>
                    <a:pt x="275547" y="152162"/>
                    <a:pt x="275547" y="151531"/>
                  </a:cubicBezTo>
                  <a:lnTo>
                    <a:pt x="275547" y="1108"/>
                  </a:lnTo>
                  <a:cubicBezTo>
                    <a:pt x="275547" y="501"/>
                    <a:pt x="275059" y="0"/>
                    <a:pt x="274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0013" dist="66675" dir="5400000" algn="bl" rotWithShape="0">
                <a:schemeClr val="accent2">
                  <a:alpha val="3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1;p18"/>
            <p:cNvSpPr/>
            <p:nvPr/>
          </p:nvSpPr>
          <p:spPr>
            <a:xfrm>
              <a:off x="3607875" y="955900"/>
              <a:ext cx="424200" cy="3816875"/>
            </a:xfrm>
            <a:custGeom>
              <a:avLst/>
              <a:gdLst/>
              <a:ahLst/>
              <a:cxnLst/>
              <a:rect l="l" t="t" r="r" b="b"/>
              <a:pathLst>
                <a:path w="16968" h="152675" extrusionOk="0">
                  <a:moveTo>
                    <a:pt x="1" y="1"/>
                  </a:moveTo>
                  <a:lnTo>
                    <a:pt x="1" y="152674"/>
                  </a:lnTo>
                  <a:lnTo>
                    <a:pt x="16967" y="152674"/>
                  </a:lnTo>
                  <a:lnTo>
                    <a:pt x="16967" y="1"/>
                  </a:lnTo>
                  <a:close/>
                </a:path>
              </a:pathLst>
            </a:custGeom>
            <a:solidFill>
              <a:srgbClr val="40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2;p18"/>
            <p:cNvSpPr/>
            <p:nvPr/>
          </p:nvSpPr>
          <p:spPr>
            <a:xfrm>
              <a:off x="554821" y="1106228"/>
              <a:ext cx="3188800" cy="3530673"/>
            </a:xfrm>
            <a:custGeom>
              <a:avLst/>
              <a:gdLst/>
              <a:ahLst/>
              <a:cxnLst/>
              <a:rect l="l" t="t" r="r" b="b"/>
              <a:pathLst>
                <a:path w="1275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552" y="135041"/>
                  </a:lnTo>
                  <a:lnTo>
                    <a:pt x="1275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3;p18"/>
            <p:cNvSpPr/>
            <p:nvPr/>
          </p:nvSpPr>
          <p:spPr>
            <a:xfrm>
              <a:off x="599172" y="1106228"/>
              <a:ext cx="3154275" cy="3530673"/>
            </a:xfrm>
            <a:custGeom>
              <a:avLst/>
              <a:gdLst/>
              <a:ahLst/>
              <a:cxnLst/>
              <a:rect l="l" t="t" r="r" b="b"/>
              <a:pathLst>
                <a:path w="12617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6171" y="135041"/>
                  </a:lnTo>
                  <a:lnTo>
                    <a:pt x="126171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4;p18"/>
            <p:cNvSpPr/>
            <p:nvPr/>
          </p:nvSpPr>
          <p:spPr>
            <a:xfrm>
              <a:off x="3763850" y="1258925"/>
              <a:ext cx="90525" cy="3263225"/>
            </a:xfrm>
            <a:custGeom>
              <a:avLst/>
              <a:gdLst/>
              <a:ahLst/>
              <a:cxnLst/>
              <a:rect l="l" t="t" r="r" b="b"/>
              <a:pathLst>
                <a:path w="3621" h="130529" extrusionOk="0">
                  <a:moveTo>
                    <a:pt x="1" y="0"/>
                  </a:moveTo>
                  <a:lnTo>
                    <a:pt x="1" y="130528"/>
                  </a:lnTo>
                  <a:lnTo>
                    <a:pt x="3620" y="13052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5;p18"/>
            <p:cNvSpPr/>
            <p:nvPr/>
          </p:nvSpPr>
          <p:spPr>
            <a:xfrm>
              <a:off x="3703725" y="1074675"/>
              <a:ext cx="217900" cy="218200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58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58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6;p18"/>
            <p:cNvSpPr/>
            <p:nvPr/>
          </p:nvSpPr>
          <p:spPr>
            <a:xfrm>
              <a:off x="3703734" y="1131261"/>
              <a:ext cx="217900" cy="193172"/>
            </a:xfrm>
            <a:custGeom>
              <a:avLst/>
              <a:gdLst/>
              <a:ahLst/>
              <a:cxnLst/>
              <a:rect l="l" t="t" r="r" b="b"/>
              <a:pathLst>
                <a:path w="8716" h="8728" extrusionOk="0">
                  <a:moveTo>
                    <a:pt x="4358" y="0"/>
                  </a:moveTo>
                  <a:cubicBezTo>
                    <a:pt x="1941" y="0"/>
                    <a:pt x="0" y="1953"/>
                    <a:pt x="0" y="4370"/>
                  </a:cubicBezTo>
                  <a:cubicBezTo>
                    <a:pt x="0" y="6775"/>
                    <a:pt x="1941" y="8727"/>
                    <a:pt x="4358" y="8727"/>
                  </a:cubicBezTo>
                  <a:cubicBezTo>
                    <a:pt x="6763" y="8727"/>
                    <a:pt x="8716" y="6775"/>
                    <a:pt x="8716" y="4370"/>
                  </a:cubicBezTo>
                  <a:cubicBezTo>
                    <a:pt x="8716" y="1953"/>
                    <a:pt x="6763" y="0"/>
                    <a:pt x="4358" y="0"/>
                  </a:cubicBez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7;p18"/>
            <p:cNvSpPr/>
            <p:nvPr/>
          </p:nvSpPr>
          <p:spPr>
            <a:xfrm>
              <a:off x="3885598" y="1106228"/>
              <a:ext cx="3176300" cy="3530673"/>
            </a:xfrm>
            <a:custGeom>
              <a:avLst/>
              <a:gdLst/>
              <a:ahLst/>
              <a:cxnLst/>
              <a:rect l="l" t="t" r="r" b="b"/>
              <a:pathLst>
                <a:path w="127052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7052" y="135041"/>
                  </a:lnTo>
                  <a:lnTo>
                    <a:pt x="12705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8;p18"/>
            <p:cNvSpPr/>
            <p:nvPr/>
          </p:nvSpPr>
          <p:spPr>
            <a:xfrm>
              <a:off x="3884698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125492" y="135041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9;p18"/>
            <p:cNvSpPr/>
            <p:nvPr/>
          </p:nvSpPr>
          <p:spPr>
            <a:xfrm>
              <a:off x="3842723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80;p18"/>
            <p:cNvSpPr/>
            <p:nvPr/>
          </p:nvSpPr>
          <p:spPr>
            <a:xfrm>
              <a:off x="645297" y="1106228"/>
              <a:ext cx="3137325" cy="3530673"/>
            </a:xfrm>
            <a:custGeom>
              <a:avLst/>
              <a:gdLst/>
              <a:ahLst/>
              <a:cxnLst/>
              <a:rect l="l" t="t" r="r" b="b"/>
              <a:pathLst>
                <a:path w="125493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125493" y="135041"/>
                  </a:lnTo>
                  <a:lnTo>
                    <a:pt x="125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81;p18"/>
            <p:cNvSpPr/>
            <p:nvPr/>
          </p:nvSpPr>
          <p:spPr>
            <a:xfrm>
              <a:off x="3555800" y="152860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69"/>
                    <a:pt x="0" y="3060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60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82;p18"/>
            <p:cNvSpPr/>
            <p:nvPr/>
          </p:nvSpPr>
          <p:spPr>
            <a:xfrm>
              <a:off x="3916850" y="15294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83;p18"/>
            <p:cNvSpPr/>
            <p:nvPr/>
          </p:nvSpPr>
          <p:spPr>
            <a:xfrm>
              <a:off x="3555800" y="1991150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84;p18"/>
            <p:cNvSpPr/>
            <p:nvPr/>
          </p:nvSpPr>
          <p:spPr>
            <a:xfrm>
              <a:off x="3916850" y="1991750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85;p18"/>
            <p:cNvSpPr/>
            <p:nvPr/>
          </p:nvSpPr>
          <p:spPr>
            <a:xfrm>
              <a:off x="3555800" y="24953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1"/>
                  </a:moveTo>
                  <a:cubicBezTo>
                    <a:pt x="1369" y="1"/>
                    <a:pt x="0" y="1358"/>
                    <a:pt x="0" y="3049"/>
                  </a:cubicBezTo>
                  <a:cubicBezTo>
                    <a:pt x="0" y="4739"/>
                    <a:pt x="1369" y="6097"/>
                    <a:pt x="3060" y="6097"/>
                  </a:cubicBezTo>
                  <a:cubicBezTo>
                    <a:pt x="4739" y="6097"/>
                    <a:pt x="6108" y="4739"/>
                    <a:pt x="6108" y="3049"/>
                  </a:cubicBezTo>
                  <a:cubicBezTo>
                    <a:pt x="6108" y="1358"/>
                    <a:pt x="4739" y="1"/>
                    <a:pt x="3060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86;p18"/>
            <p:cNvSpPr/>
            <p:nvPr/>
          </p:nvSpPr>
          <p:spPr>
            <a:xfrm>
              <a:off x="3916850" y="24956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87;p18"/>
            <p:cNvSpPr/>
            <p:nvPr/>
          </p:nvSpPr>
          <p:spPr>
            <a:xfrm>
              <a:off x="3555800" y="2997225"/>
              <a:ext cx="152700" cy="152725"/>
            </a:xfrm>
            <a:custGeom>
              <a:avLst/>
              <a:gdLst/>
              <a:ahLst/>
              <a:cxnLst/>
              <a:rect l="l" t="t" r="r" b="b"/>
              <a:pathLst>
                <a:path w="6108" h="6109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88;p18"/>
            <p:cNvSpPr/>
            <p:nvPr/>
          </p:nvSpPr>
          <p:spPr>
            <a:xfrm>
              <a:off x="3916850" y="2998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89;p18"/>
            <p:cNvSpPr/>
            <p:nvPr/>
          </p:nvSpPr>
          <p:spPr>
            <a:xfrm>
              <a:off x="3555800" y="3503250"/>
              <a:ext cx="152700" cy="152700"/>
            </a:xfrm>
            <a:custGeom>
              <a:avLst/>
              <a:gdLst/>
              <a:ahLst/>
              <a:cxnLst/>
              <a:rect l="l" t="t" r="r" b="b"/>
              <a:pathLst>
                <a:path w="6108" h="6108" extrusionOk="0">
                  <a:moveTo>
                    <a:pt x="3060" y="0"/>
                  </a:moveTo>
                  <a:cubicBezTo>
                    <a:pt x="1369" y="0"/>
                    <a:pt x="0" y="1369"/>
                    <a:pt x="0" y="3048"/>
                  </a:cubicBezTo>
                  <a:cubicBezTo>
                    <a:pt x="0" y="4739"/>
                    <a:pt x="1369" y="6108"/>
                    <a:pt x="3060" y="6108"/>
                  </a:cubicBezTo>
                  <a:cubicBezTo>
                    <a:pt x="4739" y="6108"/>
                    <a:pt x="6108" y="4739"/>
                    <a:pt x="6108" y="3048"/>
                  </a:cubicBezTo>
                  <a:cubicBezTo>
                    <a:pt x="6108" y="1369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90;p18"/>
            <p:cNvSpPr/>
            <p:nvPr/>
          </p:nvSpPr>
          <p:spPr>
            <a:xfrm>
              <a:off x="3916850" y="35041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91;p18"/>
            <p:cNvSpPr/>
            <p:nvPr/>
          </p:nvSpPr>
          <p:spPr>
            <a:xfrm>
              <a:off x="3555800" y="4044975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3060" y="0"/>
                  </a:moveTo>
                  <a:cubicBezTo>
                    <a:pt x="1369" y="0"/>
                    <a:pt x="0" y="1370"/>
                    <a:pt x="0" y="3048"/>
                  </a:cubicBezTo>
                  <a:cubicBezTo>
                    <a:pt x="0" y="4739"/>
                    <a:pt x="1369" y="6096"/>
                    <a:pt x="3060" y="6096"/>
                  </a:cubicBezTo>
                  <a:cubicBezTo>
                    <a:pt x="4739" y="6096"/>
                    <a:pt x="6108" y="4739"/>
                    <a:pt x="6108" y="3048"/>
                  </a:cubicBezTo>
                  <a:cubicBezTo>
                    <a:pt x="6108" y="1370"/>
                    <a:pt x="4739" y="0"/>
                    <a:pt x="3060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92;p18"/>
            <p:cNvSpPr/>
            <p:nvPr/>
          </p:nvSpPr>
          <p:spPr>
            <a:xfrm>
              <a:off x="3916850" y="4045575"/>
              <a:ext cx="152425" cy="152725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93;p18"/>
            <p:cNvSpPr/>
            <p:nvPr/>
          </p:nvSpPr>
          <p:spPr>
            <a:xfrm>
              <a:off x="3615325" y="156372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94;p18"/>
            <p:cNvSpPr/>
            <p:nvPr/>
          </p:nvSpPr>
          <p:spPr>
            <a:xfrm>
              <a:off x="3615325" y="2026575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95;p18"/>
            <p:cNvSpPr/>
            <p:nvPr/>
          </p:nvSpPr>
          <p:spPr>
            <a:xfrm>
              <a:off x="3615325" y="25308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96;p18"/>
            <p:cNvSpPr/>
            <p:nvPr/>
          </p:nvSpPr>
          <p:spPr>
            <a:xfrm>
              <a:off x="3615325" y="30329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7;p18"/>
            <p:cNvSpPr/>
            <p:nvPr/>
          </p:nvSpPr>
          <p:spPr>
            <a:xfrm>
              <a:off x="3615325" y="353865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98;p18"/>
            <p:cNvSpPr/>
            <p:nvPr/>
          </p:nvSpPr>
          <p:spPr>
            <a:xfrm>
              <a:off x="3615325" y="4080400"/>
              <a:ext cx="394425" cy="82475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99;p18"/>
            <p:cNvSpPr/>
            <p:nvPr/>
          </p:nvSpPr>
          <p:spPr>
            <a:xfrm>
              <a:off x="576847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0;p18"/>
            <p:cNvSpPr/>
            <p:nvPr/>
          </p:nvSpPr>
          <p:spPr>
            <a:xfrm>
              <a:off x="625072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0" y="1"/>
                  </a:moveTo>
                  <a:lnTo>
                    <a:pt x="0" y="135041"/>
                  </a:lnTo>
                  <a:lnTo>
                    <a:pt x="750" y="135041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1;p18"/>
            <p:cNvSpPr/>
            <p:nvPr/>
          </p:nvSpPr>
          <p:spPr>
            <a:xfrm>
              <a:off x="7021099" y="1106228"/>
              <a:ext cx="18475" cy="3530673"/>
            </a:xfrm>
            <a:custGeom>
              <a:avLst/>
              <a:gdLst/>
              <a:ahLst/>
              <a:cxnLst/>
              <a:rect l="l" t="t" r="r" b="b"/>
              <a:pathLst>
                <a:path w="739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39" y="13504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2;p18"/>
            <p:cNvSpPr/>
            <p:nvPr/>
          </p:nvSpPr>
          <p:spPr>
            <a:xfrm>
              <a:off x="6980024" y="1106228"/>
              <a:ext cx="18775" cy="3530673"/>
            </a:xfrm>
            <a:custGeom>
              <a:avLst/>
              <a:gdLst/>
              <a:ahLst/>
              <a:cxnLst/>
              <a:rect l="l" t="t" r="r" b="b"/>
              <a:pathLst>
                <a:path w="751" h="135042" extrusionOk="0">
                  <a:moveTo>
                    <a:pt x="1" y="1"/>
                  </a:moveTo>
                  <a:lnTo>
                    <a:pt x="1" y="135041"/>
                  </a:lnTo>
                  <a:lnTo>
                    <a:pt x="751" y="135041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E2DA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196451" y="400233"/>
            <a:ext cx="97723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000" b="1" u="sng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Bài</a:t>
            </a:r>
            <a:r>
              <a:rPr lang="en-US" altLang="vi-VN" sz="4000" b="1" u="sng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3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: So </a:t>
            </a:r>
            <a:r>
              <a:rPr lang="en-US" altLang="vi-VN" sz="40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sánh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hai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phân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số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cùng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tử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altLang="vi-VN" sz="4000" b="1" dirty="0" err="1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số</a:t>
            </a:r>
            <a:r>
              <a:rPr lang="en-US" altLang="vi-VN" sz="4000" b="1" dirty="0">
                <a:solidFill>
                  <a:schemeClr val="accent2">
                    <a:lumMod val="75000"/>
                  </a:schemeClr>
                </a:solidFill>
                <a:latin typeface="UTM Seagull" panose="02040603050506020204" pitchFamily="18" charset="0"/>
              </a:rPr>
              <a:t>:</a:t>
            </a:r>
          </a:p>
        </p:txBody>
      </p:sp>
      <p:grpSp>
        <p:nvGrpSpPr>
          <p:cNvPr id="13317" name="Group 2"/>
          <p:cNvGrpSpPr>
            <a:grpSpLocks/>
          </p:cNvGrpSpPr>
          <p:nvPr/>
        </p:nvGrpSpPr>
        <p:grpSpPr bwMode="auto">
          <a:xfrm>
            <a:off x="1376020" y="1249316"/>
            <a:ext cx="3486692" cy="539353"/>
            <a:chOff x="983636" y="1254780"/>
            <a:chExt cx="3486555" cy="538679"/>
          </a:xfrm>
        </p:grpSpPr>
        <p:sp>
          <p:nvSpPr>
            <p:cNvPr id="13325" name="Text Box 8"/>
            <p:cNvSpPr txBox="1">
              <a:spLocks noChangeArrowheads="1"/>
            </p:cNvSpPr>
            <p:nvPr/>
          </p:nvSpPr>
          <p:spPr bwMode="auto">
            <a:xfrm>
              <a:off x="983636" y="1274347"/>
              <a:ext cx="609600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dirty="0">
                  <a:solidFill>
                    <a:srgbClr val="7030A0"/>
                  </a:solidFill>
                  <a:latin typeface="UTM Androgyne" panose="02040603050506020204" pitchFamily="18" charset="0"/>
                </a:rPr>
                <a:t>a)</a:t>
              </a:r>
            </a:p>
          </p:txBody>
        </p:sp>
        <p:sp>
          <p:nvSpPr>
            <p:cNvPr id="13326" name="Text Box 5"/>
            <p:cNvSpPr txBox="1">
              <a:spLocks noChangeArrowheads="1"/>
            </p:cNvSpPr>
            <p:nvPr/>
          </p:nvSpPr>
          <p:spPr bwMode="auto">
            <a:xfrm>
              <a:off x="1475143" y="1254780"/>
              <a:ext cx="2995048" cy="522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vi-VN" sz="2800" b="1" dirty="0" err="1">
                  <a:solidFill>
                    <a:srgbClr val="7030A0"/>
                  </a:solidFill>
                  <a:latin typeface="UTM Androgyne" panose="02040603050506020204" pitchFamily="18" charset="0"/>
                </a:rPr>
                <a:t>Ví</a:t>
              </a:r>
              <a:r>
                <a:rPr lang="en-US" altLang="vi-VN" sz="2800" b="1" dirty="0">
                  <a:solidFill>
                    <a:srgbClr val="7030A0"/>
                  </a:solidFill>
                  <a:latin typeface="UTM Androgyne" panose="020406030505060202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7030A0"/>
                  </a:solidFill>
                  <a:latin typeface="UTM Androgyne" panose="02040603050506020204" pitchFamily="18" charset="0"/>
                </a:rPr>
                <a:t>dụ</a:t>
              </a:r>
              <a:r>
                <a:rPr lang="en-US" altLang="vi-VN" sz="2800" b="1" dirty="0">
                  <a:solidFill>
                    <a:srgbClr val="7030A0"/>
                  </a:solidFill>
                  <a:latin typeface="UTM Androgyne" panose="02040603050506020204" pitchFamily="18" charset="0"/>
                </a:rPr>
                <a:t>: So </a:t>
              </a:r>
              <a:r>
                <a:rPr lang="en-US" altLang="vi-VN" sz="2800" b="1" dirty="0" err="1">
                  <a:solidFill>
                    <a:srgbClr val="7030A0"/>
                  </a:solidFill>
                  <a:latin typeface="UTM Androgyne" panose="02040603050506020204" pitchFamily="18" charset="0"/>
                </a:rPr>
                <a:t>sánh</a:t>
              </a:r>
              <a:endParaRPr lang="en-US" altLang="vi-VN" sz="2800" b="1" dirty="0">
                <a:solidFill>
                  <a:srgbClr val="7030A0"/>
                </a:solidFill>
                <a:latin typeface="UTM Androgyne" panose="02040603050506020204" pitchFamily="18" charset="0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55002" y="2278075"/>
            <a:ext cx="953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và</a:t>
            </a:r>
            <a:endParaRPr lang="vi-VN" altLang="vi-VN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633852" y="3706872"/>
            <a:ext cx="5984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vì</a:t>
            </a:r>
            <a:endParaRPr lang="vi-VN" altLang="vi-VN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800001" y="4779091"/>
            <a:ext cx="10924594" cy="181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vi-VN" sz="3400" b="1" dirty="0" err="1">
                <a:solidFill>
                  <a:srgbClr val="7030A0"/>
                </a:solidFill>
                <a:latin typeface="UTM Androgyne" panose="02040603050506020204" pitchFamily="18" charset="0"/>
              </a:rPr>
              <a:t>Nhận</a:t>
            </a:r>
            <a:r>
              <a:rPr lang="en-US" altLang="vi-VN" sz="3400" b="1" dirty="0">
                <a:solidFill>
                  <a:srgbClr val="7030A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7030A0"/>
                </a:solidFill>
                <a:latin typeface="UTM Androgyne" panose="02040603050506020204" pitchFamily="18" charset="0"/>
              </a:rPr>
              <a:t>xét</a:t>
            </a:r>
            <a:r>
              <a:rPr lang="en-US" altLang="vi-VN" sz="3400" b="1" dirty="0">
                <a:solidFill>
                  <a:srgbClr val="7030A0"/>
                </a:solidFill>
                <a:latin typeface="UTM Androgyne" panose="02040603050506020204" pitchFamily="18" charset="0"/>
              </a:rPr>
              <a:t>:</a:t>
            </a:r>
          </a:p>
          <a:p>
            <a:pPr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Trong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hai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phân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(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khác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0)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tử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bằng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nhau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,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phân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mẫu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bé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hơn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thì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phân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số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lớn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hơn</a:t>
            </a:r>
            <a:r>
              <a:rPr lang="en-US" altLang="vi-VN" sz="3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92951" y="970439"/>
                <a:ext cx="1965301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51" y="970439"/>
                <a:ext cx="1965301" cy="1246495"/>
              </a:xfrm>
              <a:prstGeom prst="rect">
                <a:avLst/>
              </a:prstGeom>
              <a:blipFill>
                <a:blip r:embed="rId3"/>
                <a:stretch>
                  <a:fillRect r="-6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08045" y="1936594"/>
                <a:ext cx="854444" cy="130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2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045" y="1936594"/>
                <a:ext cx="854444" cy="13041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45982" y="2292986"/>
            <a:ext cx="397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73423" y="1965417"/>
                <a:ext cx="1445010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423" y="1965417"/>
                <a:ext cx="1445010" cy="1246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531158" y="2262304"/>
            <a:ext cx="266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071627" y="1980708"/>
                <a:ext cx="779991" cy="1306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2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627" y="1980708"/>
                <a:ext cx="779991" cy="13065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48020" y="2025700"/>
                <a:ext cx="141322" cy="1300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2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020" y="2025700"/>
                <a:ext cx="141322" cy="1300677"/>
              </a:xfrm>
              <a:prstGeom prst="rect">
                <a:avLst/>
              </a:prstGeom>
              <a:blipFill>
                <a:blip r:embed="rId7"/>
                <a:stretch>
                  <a:fillRect r="-17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402647" y="2376871"/>
            <a:ext cx="70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803495" y="1987100"/>
                <a:ext cx="901730" cy="1319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2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495" y="1987100"/>
                <a:ext cx="901730" cy="1319657"/>
              </a:xfrm>
              <a:prstGeom prst="rect">
                <a:avLst/>
              </a:prstGeom>
              <a:blipFill>
                <a:blip r:embed="rId8"/>
                <a:stretch>
                  <a:fillRect r="-62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303028" y="2376871"/>
            <a:ext cx="22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770832" y="2004020"/>
                <a:ext cx="811534" cy="1306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2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832" y="2004020"/>
                <a:ext cx="811534" cy="13065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309869" y="3461521"/>
                <a:ext cx="2857363" cy="1203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5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</m:t>
                    </m:r>
                    <m:f>
                      <m:fPr>
                        <m:ctrlPr>
                          <a:rPr lang="en-US" sz="5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5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50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5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869" y="3461521"/>
                <a:ext cx="2857363" cy="12037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4992704" y="3683476"/>
            <a:ext cx="118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nên</a:t>
            </a:r>
            <a:endParaRPr lang="en-US" sz="40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858746" y="3455800"/>
                <a:ext cx="3421012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46" y="3455800"/>
                <a:ext cx="3421012" cy="12464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20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3" grpId="0"/>
      <p:bldP spid="2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56" grpId="0"/>
      <p:bldP spid="57" grpId="0"/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8;p43"/>
          <p:cNvGrpSpPr/>
          <p:nvPr/>
        </p:nvGrpSpPr>
        <p:grpSpPr>
          <a:xfrm rot="256112">
            <a:off x="6724211" y="1575711"/>
            <a:ext cx="4728016" cy="4797143"/>
            <a:chOff x="7567300" y="1541100"/>
            <a:chExt cx="3167100" cy="3386750"/>
          </a:xfrm>
        </p:grpSpPr>
        <p:sp>
          <p:nvSpPr>
            <p:cNvPr id="3" name="Google Shape;1029;p43"/>
            <p:cNvSpPr/>
            <p:nvPr/>
          </p:nvSpPr>
          <p:spPr>
            <a:xfrm>
              <a:off x="7597075" y="1552100"/>
              <a:ext cx="3137325" cy="3375750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30;p43"/>
            <p:cNvSpPr/>
            <p:nvPr/>
          </p:nvSpPr>
          <p:spPr>
            <a:xfrm>
              <a:off x="7567300" y="1541100"/>
              <a:ext cx="3137325" cy="3375725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31;p43"/>
            <p:cNvSpPr/>
            <p:nvPr/>
          </p:nvSpPr>
          <p:spPr>
            <a:xfrm>
              <a:off x="8025700" y="19090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FF86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32;p43"/>
            <p:cNvSpPr/>
            <p:nvPr/>
          </p:nvSpPr>
          <p:spPr>
            <a:xfrm>
              <a:off x="8025700" y="20709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33;p43"/>
            <p:cNvSpPr/>
            <p:nvPr/>
          </p:nvSpPr>
          <p:spPr>
            <a:xfrm>
              <a:off x="8025700" y="22325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34;p43"/>
            <p:cNvSpPr/>
            <p:nvPr/>
          </p:nvSpPr>
          <p:spPr>
            <a:xfrm>
              <a:off x="8025700" y="23944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35;p43"/>
            <p:cNvSpPr/>
            <p:nvPr/>
          </p:nvSpPr>
          <p:spPr>
            <a:xfrm>
              <a:off x="8025700" y="25564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36;p43"/>
            <p:cNvSpPr/>
            <p:nvPr/>
          </p:nvSpPr>
          <p:spPr>
            <a:xfrm>
              <a:off x="8025700" y="27183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37;p43"/>
            <p:cNvSpPr/>
            <p:nvPr/>
          </p:nvSpPr>
          <p:spPr>
            <a:xfrm>
              <a:off x="8025700" y="28799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38;p43"/>
            <p:cNvSpPr/>
            <p:nvPr/>
          </p:nvSpPr>
          <p:spPr>
            <a:xfrm>
              <a:off x="8025700" y="30418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9;p43"/>
            <p:cNvSpPr/>
            <p:nvPr/>
          </p:nvSpPr>
          <p:spPr>
            <a:xfrm>
              <a:off x="8025700" y="32038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40;p43"/>
            <p:cNvSpPr/>
            <p:nvPr/>
          </p:nvSpPr>
          <p:spPr>
            <a:xfrm>
              <a:off x="8025700" y="33657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41;p43"/>
            <p:cNvSpPr/>
            <p:nvPr/>
          </p:nvSpPr>
          <p:spPr>
            <a:xfrm>
              <a:off x="8025700" y="35273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42;p43"/>
            <p:cNvSpPr/>
            <p:nvPr/>
          </p:nvSpPr>
          <p:spPr>
            <a:xfrm>
              <a:off x="8025700" y="36892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43;p43"/>
            <p:cNvSpPr/>
            <p:nvPr/>
          </p:nvSpPr>
          <p:spPr>
            <a:xfrm>
              <a:off x="8025700" y="38512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44;p43"/>
            <p:cNvSpPr/>
            <p:nvPr/>
          </p:nvSpPr>
          <p:spPr>
            <a:xfrm>
              <a:off x="8025700" y="40131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45;p43"/>
            <p:cNvSpPr/>
            <p:nvPr/>
          </p:nvSpPr>
          <p:spPr>
            <a:xfrm>
              <a:off x="8025700" y="4174750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1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1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46;p43"/>
            <p:cNvSpPr/>
            <p:nvPr/>
          </p:nvSpPr>
          <p:spPr>
            <a:xfrm>
              <a:off x="8025700" y="4336675"/>
              <a:ext cx="2563425" cy="11325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47;p43"/>
            <p:cNvSpPr/>
            <p:nvPr/>
          </p:nvSpPr>
          <p:spPr>
            <a:xfrm>
              <a:off x="8025700" y="4498600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48;p43"/>
            <p:cNvSpPr/>
            <p:nvPr/>
          </p:nvSpPr>
          <p:spPr>
            <a:xfrm>
              <a:off x="8025700" y="4660525"/>
              <a:ext cx="2563425" cy="11025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7">
                <a:alpha val="27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52;p7"/>
          <p:cNvGrpSpPr/>
          <p:nvPr/>
        </p:nvGrpSpPr>
        <p:grpSpPr>
          <a:xfrm rot="-179539">
            <a:off x="946300" y="1448967"/>
            <a:ext cx="4939516" cy="4871766"/>
            <a:chOff x="1732250" y="435101"/>
            <a:chExt cx="5157416" cy="5779004"/>
          </a:xfrm>
        </p:grpSpPr>
        <p:sp>
          <p:nvSpPr>
            <p:cNvPr id="24" name="Google Shape;153;p7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solidFill>
              <a:srgbClr val="918C7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4;p7"/>
            <p:cNvSpPr/>
            <p:nvPr/>
          </p:nvSpPr>
          <p:spPr>
            <a:xfrm>
              <a:off x="2008461" y="435101"/>
              <a:ext cx="4881205" cy="5671500"/>
            </a:xfrm>
            <a:prstGeom prst="roundRect">
              <a:avLst>
                <a:gd name="adj" fmla="val 137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5;p7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6;p7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7;p7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8;p7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9;p7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0;p7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1;p7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2;p7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3;p7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4;p7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5;p7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6;p7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solidFill>
              <a:srgbClr val="B8B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543809" y="2438136"/>
            <a:ext cx="933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2345876" y="3655541"/>
            <a:ext cx="10058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065594" y="3520494"/>
            <a:ext cx="1586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11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7619" y="2773171"/>
            <a:ext cx="163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bg1"/>
                </a:solidFill>
                <a:latin typeface="UTM Androgyne" panose="02040603050506020204" pitchFamily="18" charset="0"/>
              </a:rPr>
              <a:t>và</a:t>
            </a:r>
            <a:endParaRPr lang="en-US" sz="8000" b="1" dirty="0">
              <a:solidFill>
                <a:schemeClr val="bg1"/>
              </a:solidFill>
              <a:latin typeface="UTM Androgyne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53499" y="2419366"/>
            <a:ext cx="6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677438" y="3589073"/>
            <a:ext cx="10972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83517" y="3490620"/>
            <a:ext cx="1348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UTM Androgyne" panose="02040603050506020204" pitchFamily="18" charset="0"/>
              </a:rPr>
              <a:t>14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52946" y="2622552"/>
            <a:ext cx="1463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7409621" y="3781652"/>
            <a:ext cx="10972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509725" y="3652159"/>
            <a:ext cx="1920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580682" y="2822287"/>
            <a:ext cx="163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và</a:t>
            </a:r>
            <a:endParaRPr lang="en-US" sz="80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70273" y="2535898"/>
            <a:ext cx="664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10103898" y="3731510"/>
            <a:ext cx="100584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891775" y="3617083"/>
            <a:ext cx="124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97417" y="2707687"/>
            <a:ext cx="1602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TM Androgyne" panose="02040603050506020204" pitchFamily="18" charset="0"/>
              </a:rPr>
              <a:t>b)</a:t>
            </a:r>
          </a:p>
        </p:txBody>
      </p:sp>
      <p:pic>
        <p:nvPicPr>
          <p:cNvPr id="58" name="Picture 20">
            <a:extLst>
              <a:ext uri="{FF2B5EF4-FFF2-40B4-BE49-F238E27FC236}">
                <a16:creationId xmlns:a16="http://schemas.microsoft.com/office/drawing/2014/main" id="{A211D8BE-6AC0-4FDA-BBD5-4780B68A5E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95639" y="4135898"/>
            <a:ext cx="1342007" cy="263138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951" y="950858"/>
            <a:ext cx="8011880" cy="951058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944849" y="1126555"/>
            <a:ext cx="769954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3400" b="1" u="sng" dirty="0" err="1">
                <a:solidFill>
                  <a:srgbClr val="FF000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vi-VN" sz="3400" b="1" u="sng" dirty="0">
                <a:solidFill>
                  <a:srgbClr val="FF0000"/>
                </a:solidFill>
                <a:latin typeface="UTM Androgyne" panose="02040603050506020204" pitchFamily="18" charset="0"/>
              </a:rPr>
              <a:t> 3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: So </a:t>
            </a:r>
            <a:r>
              <a:rPr lang="en-US" altLang="vi-VN" sz="34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sánh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hai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phân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số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cùng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tử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vi-VN" sz="3400" b="1" dirty="0" err="1">
                <a:solidFill>
                  <a:srgbClr val="FF0000"/>
                </a:solidFill>
                <a:latin typeface="UTM Androgyne" panose="02040603050506020204" pitchFamily="18" charset="0"/>
              </a:rPr>
              <a:t>số</a:t>
            </a:r>
            <a:r>
              <a:rPr lang="en-US" altLang="vi-VN" sz="3400" b="1" dirty="0">
                <a:solidFill>
                  <a:srgbClr val="FF0000"/>
                </a:solidFill>
                <a:latin typeface="UTM Androgyne" panose="02040603050506020204" pitchFamily="18" charset="0"/>
              </a:rPr>
              <a:t>: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71" y="-550539"/>
            <a:ext cx="4433714" cy="35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1" grpId="0"/>
      <p:bldP spid="52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8000"/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42" y="525084"/>
            <a:ext cx="10599304" cy="5994787"/>
          </a:xfrm>
          <a:prstGeom prst="rect">
            <a:avLst/>
          </a:prstGeom>
        </p:spPr>
      </p:pic>
      <p:grpSp>
        <p:nvGrpSpPr>
          <p:cNvPr id="20" name="Google Shape;152;p7"/>
          <p:cNvGrpSpPr/>
          <p:nvPr/>
        </p:nvGrpSpPr>
        <p:grpSpPr>
          <a:xfrm rot="-179539">
            <a:off x="783262" y="862158"/>
            <a:ext cx="5211150" cy="5295607"/>
            <a:chOff x="1732250" y="435101"/>
            <a:chExt cx="5157416" cy="577900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21" name="Google Shape;153;p7"/>
            <p:cNvSpPr/>
            <p:nvPr/>
          </p:nvSpPr>
          <p:spPr>
            <a:xfrm>
              <a:off x="2124240" y="542605"/>
              <a:ext cx="4662000" cy="5671500"/>
            </a:xfrm>
            <a:prstGeom prst="roundRect">
              <a:avLst>
                <a:gd name="adj" fmla="val 1372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4;p7"/>
            <p:cNvSpPr/>
            <p:nvPr/>
          </p:nvSpPr>
          <p:spPr>
            <a:xfrm>
              <a:off x="2008461" y="435101"/>
              <a:ext cx="4881205" cy="5671500"/>
            </a:xfrm>
            <a:prstGeom prst="roundRect">
              <a:avLst>
                <a:gd name="adj" fmla="val 1372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5;p7"/>
            <p:cNvSpPr/>
            <p:nvPr/>
          </p:nvSpPr>
          <p:spPr>
            <a:xfrm>
              <a:off x="2258861" y="940350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40"/>
                    <a:pt x="1358" y="6097"/>
                    <a:pt x="3048" y="6097"/>
                  </a:cubicBezTo>
                  <a:cubicBezTo>
                    <a:pt x="4739" y="6097"/>
                    <a:pt x="6096" y="4740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6;p7"/>
            <p:cNvSpPr/>
            <p:nvPr/>
          </p:nvSpPr>
          <p:spPr>
            <a:xfrm>
              <a:off x="2258861" y="1747713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7;p7"/>
            <p:cNvSpPr/>
            <p:nvPr/>
          </p:nvSpPr>
          <p:spPr>
            <a:xfrm>
              <a:off x="2258861" y="2627818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70"/>
                    <a:pt x="0" y="3048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48"/>
                  </a:cubicBezTo>
                  <a:cubicBezTo>
                    <a:pt x="6096" y="1370"/>
                    <a:pt x="4739" y="0"/>
                    <a:pt x="3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8;p7"/>
            <p:cNvSpPr/>
            <p:nvPr/>
          </p:nvSpPr>
          <p:spPr>
            <a:xfrm>
              <a:off x="2258861" y="3505348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0"/>
                  </a:moveTo>
                  <a:cubicBezTo>
                    <a:pt x="1358" y="0"/>
                    <a:pt x="0" y="1358"/>
                    <a:pt x="0" y="3048"/>
                  </a:cubicBezTo>
                  <a:cubicBezTo>
                    <a:pt x="0" y="4727"/>
                    <a:pt x="1358" y="6096"/>
                    <a:pt x="3048" y="6096"/>
                  </a:cubicBezTo>
                  <a:cubicBezTo>
                    <a:pt x="4739" y="6096"/>
                    <a:pt x="6096" y="4727"/>
                    <a:pt x="6096" y="3048"/>
                  </a:cubicBezTo>
                  <a:cubicBezTo>
                    <a:pt x="6096" y="1358"/>
                    <a:pt x="4739" y="0"/>
                    <a:pt x="3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9;p7"/>
            <p:cNvSpPr/>
            <p:nvPr/>
          </p:nvSpPr>
          <p:spPr>
            <a:xfrm>
              <a:off x="2258861" y="4389077"/>
              <a:ext cx="266210" cy="266210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3048" y="1"/>
                  </a:moveTo>
                  <a:cubicBezTo>
                    <a:pt x="1358" y="1"/>
                    <a:pt x="0" y="1358"/>
                    <a:pt x="0" y="3049"/>
                  </a:cubicBezTo>
                  <a:cubicBezTo>
                    <a:pt x="0" y="4728"/>
                    <a:pt x="1358" y="6097"/>
                    <a:pt x="3048" y="6097"/>
                  </a:cubicBezTo>
                  <a:cubicBezTo>
                    <a:pt x="4739" y="6097"/>
                    <a:pt x="6096" y="4728"/>
                    <a:pt x="6096" y="3049"/>
                  </a:cubicBezTo>
                  <a:cubicBezTo>
                    <a:pt x="6096" y="1358"/>
                    <a:pt x="4739" y="1"/>
                    <a:pt x="3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0;p7"/>
            <p:cNvSpPr/>
            <p:nvPr/>
          </p:nvSpPr>
          <p:spPr>
            <a:xfrm>
              <a:off x="2258861" y="5334720"/>
              <a:ext cx="266210" cy="266734"/>
            </a:xfrm>
            <a:custGeom>
              <a:avLst/>
              <a:gdLst/>
              <a:ahLst/>
              <a:cxnLst/>
              <a:rect l="l" t="t" r="r" b="b"/>
              <a:pathLst>
                <a:path w="6097" h="6109" extrusionOk="0">
                  <a:moveTo>
                    <a:pt x="3048" y="0"/>
                  </a:moveTo>
                  <a:cubicBezTo>
                    <a:pt x="1358" y="0"/>
                    <a:pt x="0" y="1369"/>
                    <a:pt x="0" y="3060"/>
                  </a:cubicBezTo>
                  <a:cubicBezTo>
                    <a:pt x="0" y="4739"/>
                    <a:pt x="1358" y="6108"/>
                    <a:pt x="3048" y="6108"/>
                  </a:cubicBezTo>
                  <a:cubicBezTo>
                    <a:pt x="4739" y="6108"/>
                    <a:pt x="6096" y="4739"/>
                    <a:pt x="6096" y="3060"/>
                  </a:cubicBezTo>
                  <a:cubicBezTo>
                    <a:pt x="6096" y="1369"/>
                    <a:pt x="4739" y="0"/>
                    <a:pt x="3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1;p7"/>
            <p:cNvSpPr/>
            <p:nvPr/>
          </p:nvSpPr>
          <p:spPr>
            <a:xfrm>
              <a:off x="1732250" y="1000167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2;p7"/>
            <p:cNvSpPr/>
            <p:nvPr/>
          </p:nvSpPr>
          <p:spPr>
            <a:xfrm>
              <a:off x="1732250" y="180853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3;p7"/>
            <p:cNvSpPr/>
            <p:nvPr/>
          </p:nvSpPr>
          <p:spPr>
            <a:xfrm>
              <a:off x="1732250" y="2689164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9"/>
                    <a:pt x="0" y="1643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43"/>
                  </a:cubicBezTo>
                  <a:cubicBezTo>
                    <a:pt x="15764" y="739"/>
                    <a:pt x="15026" y="0"/>
                    <a:pt x="14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4;p7"/>
            <p:cNvSpPr/>
            <p:nvPr/>
          </p:nvSpPr>
          <p:spPr>
            <a:xfrm>
              <a:off x="1732250" y="3566170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5;p7"/>
            <p:cNvSpPr/>
            <p:nvPr/>
          </p:nvSpPr>
          <p:spPr>
            <a:xfrm>
              <a:off x="1732250" y="4449375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1"/>
                  </a:moveTo>
                  <a:cubicBezTo>
                    <a:pt x="750" y="1"/>
                    <a:pt x="0" y="739"/>
                    <a:pt x="0" y="1656"/>
                  </a:cubicBezTo>
                  <a:cubicBezTo>
                    <a:pt x="0" y="2561"/>
                    <a:pt x="750" y="3299"/>
                    <a:pt x="1655" y="3299"/>
                  </a:cubicBezTo>
                  <a:lnTo>
                    <a:pt x="14109" y="3299"/>
                  </a:lnTo>
                  <a:cubicBezTo>
                    <a:pt x="15038" y="3299"/>
                    <a:pt x="15776" y="2561"/>
                    <a:pt x="15764" y="1656"/>
                  </a:cubicBezTo>
                  <a:cubicBezTo>
                    <a:pt x="15764" y="739"/>
                    <a:pt x="15026" y="1"/>
                    <a:pt x="141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6;p7"/>
            <p:cNvSpPr/>
            <p:nvPr/>
          </p:nvSpPr>
          <p:spPr>
            <a:xfrm>
              <a:off x="1732250" y="5395541"/>
              <a:ext cx="688863" cy="144043"/>
            </a:xfrm>
            <a:custGeom>
              <a:avLst/>
              <a:gdLst/>
              <a:ahLst/>
              <a:cxnLst/>
              <a:rect l="l" t="t" r="r" b="b"/>
              <a:pathLst>
                <a:path w="15777" h="3299" extrusionOk="0">
                  <a:moveTo>
                    <a:pt x="1655" y="0"/>
                  </a:moveTo>
                  <a:cubicBezTo>
                    <a:pt x="750" y="0"/>
                    <a:pt x="0" y="738"/>
                    <a:pt x="0" y="1655"/>
                  </a:cubicBezTo>
                  <a:cubicBezTo>
                    <a:pt x="0" y="2560"/>
                    <a:pt x="750" y="3298"/>
                    <a:pt x="1655" y="3298"/>
                  </a:cubicBezTo>
                  <a:lnTo>
                    <a:pt x="14109" y="3298"/>
                  </a:lnTo>
                  <a:cubicBezTo>
                    <a:pt x="15038" y="3298"/>
                    <a:pt x="15776" y="2560"/>
                    <a:pt x="15764" y="1655"/>
                  </a:cubicBezTo>
                  <a:cubicBezTo>
                    <a:pt x="15764" y="738"/>
                    <a:pt x="15026" y="0"/>
                    <a:pt x="14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825353" y="2216786"/>
            <a:ext cx="93365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chemeClr val="bg1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627420" y="3434191"/>
            <a:ext cx="10058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347138" y="3299144"/>
            <a:ext cx="158693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chemeClr val="bg1"/>
                </a:solidFill>
                <a:latin typeface="UTM Androgyne" panose="02040603050506020204" pitchFamily="18" charset="0"/>
              </a:rPr>
              <a:t>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03805" y="2598952"/>
            <a:ext cx="163810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chemeClr val="bg1"/>
                </a:solidFill>
                <a:latin typeface="UTM Androgyne" panose="02040603050506020204" pitchFamily="18" charset="0"/>
              </a:rPr>
              <a:t>&gt;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12381" y="2114713"/>
            <a:ext cx="66414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chemeClr val="bg1"/>
                </a:solidFill>
                <a:latin typeface="UTM Androgyne" panose="02040603050506020204" pitchFamily="18" charset="0"/>
              </a:rPr>
              <a:t>9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958982" y="3367723"/>
            <a:ext cx="10972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70017" y="3243442"/>
            <a:ext cx="215630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chemeClr val="bg1"/>
                </a:solidFill>
                <a:latin typeface="UTM Androgyne" panose="02040603050506020204" pitchFamily="18" charset="0"/>
              </a:rPr>
              <a:t>14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30206" y="2241867"/>
            <a:ext cx="146387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6668786" y="3502252"/>
            <a:ext cx="10972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718586" y="3341685"/>
            <a:ext cx="192006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9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202506" y="2702063"/>
            <a:ext cx="163810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&gt;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408436" y="2192551"/>
            <a:ext cx="66414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8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9398000" y="3390900"/>
            <a:ext cx="970903" cy="6121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9158575" y="3334828"/>
            <a:ext cx="178826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11</a:t>
            </a:r>
          </a:p>
        </p:txBody>
      </p:sp>
      <p:pic>
        <p:nvPicPr>
          <p:cNvPr id="35" name="Picture 4" descr="Cooked square glutinous rice cake and blossom, wallpapers. Vietnamese new year. (Translation &quot;Tết&quot;: Lunar new year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1" b="89876" l="0" r="90000">
                        <a14:foregroundMark x1="2900" y1="11190" x2="15300" y2="15453"/>
                        <a14:foregroundMark x1="42400" y1="41741" x2="43200" y2="51155"/>
                        <a14:foregroundMark x1="49600" y1="36057" x2="50400" y2="41208"/>
                        <a14:foregroundMark x1="47300" y1="32682" x2="36200" y2="25222"/>
                        <a14:foregroundMark x1="19800" y1="16341" x2="18500" y2="16696"/>
                        <a14:foregroundMark x1="22100" y1="6927" x2="21700" y2="8348"/>
                        <a14:foregroundMark x1="11400" y1="21137" x2="11400" y2="48845"/>
                        <a14:foregroundMark x1="11300" y1="51687" x2="11300" y2="57726"/>
                        <a14:foregroundMark x1="17400" y1="19538" x2="27600" y2="29663"/>
                        <a14:foregroundMark x1="16600" y1="6750" x2="20100" y2="8348"/>
                        <a14:foregroundMark x1="7200" y1="14920" x2="8600" y2="19005"/>
                        <a14:backgroundMark x1="25900" y1="44405" x2="34300" y2="7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4" y="-188856"/>
            <a:ext cx="8631910" cy="446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4DB61CBF-E871-4F28-8CE1-499875E9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899">
            <a:off x="9843510" y="561146"/>
            <a:ext cx="1378475" cy="13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9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9179 0.18171 L -2.29167E-6 4.07407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83" y="-909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108 0.17615 L -2.29167E-6 4.07407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34" y="-881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72109 0.18171 L -2.29167E-6 4.07407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55" y="-909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64609 0.17615 L -2.29167E-6 4.07407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-88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54518 0.18819 L -2.29167E-6 4.07407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53" y="-942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45924 0.18981 L -2.29167E-6 4.07407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9491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7474 0.18981 L -2.29167E-6 4.07407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-949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0091 0.18981 L -2.29167E-6 4.07407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-949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22591 0.18981 L -2.29167E-6 4.07407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9" y="-949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3164 0.20486 L -2.29167E-6 4.07407E-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10255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50" grpId="0"/>
      <p:bldP spid="51" grpId="0"/>
      <p:bldP spid="53" grpId="0"/>
      <p:bldP spid="54" grpId="0"/>
      <p:bldP spid="55" grpId="0"/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608FC7-0F72-486B-95C2-BD90E0F33080}"/>
              </a:ext>
            </a:extLst>
          </p:cNvPr>
          <p:cNvGrpSpPr/>
          <p:nvPr/>
        </p:nvGrpSpPr>
        <p:grpSpPr>
          <a:xfrm>
            <a:off x="-326732" y="1967688"/>
            <a:ext cx="9504069" cy="4002123"/>
            <a:chOff x="-326732" y="1967688"/>
            <a:chExt cx="9504069" cy="4002123"/>
          </a:xfrm>
        </p:grpSpPr>
        <p:sp>
          <p:nvSpPr>
            <p:cNvPr id="8" name="圆角矩形 90">
              <a:extLst>
                <a:ext uri="{FF2B5EF4-FFF2-40B4-BE49-F238E27FC236}">
                  <a16:creationId xmlns:a16="http://schemas.microsoft.com/office/drawing/2014/main" id="{62D3C0A5-9B79-42F2-B11F-68010DF2353A}"/>
                </a:ext>
              </a:extLst>
            </p:cNvPr>
            <p:cNvSpPr/>
            <p:nvPr/>
          </p:nvSpPr>
          <p:spPr>
            <a:xfrm>
              <a:off x="1626901" y="1967688"/>
              <a:ext cx="7550436" cy="4002123"/>
            </a:xfrm>
            <a:prstGeom prst="roundRect">
              <a:avLst>
                <a:gd name="adj" fmla="val 45439"/>
              </a:avLst>
            </a:prstGeom>
            <a:solidFill>
              <a:srgbClr val="FDB3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文本框 29">
              <a:extLst>
                <a:ext uri="{FF2B5EF4-FFF2-40B4-BE49-F238E27FC236}">
                  <a16:creationId xmlns:a16="http://schemas.microsoft.com/office/drawing/2014/main" id="{7F87E49E-A5D0-4F5F-AB08-87D48637ECC4}"/>
                </a:ext>
              </a:extLst>
            </p:cNvPr>
            <p:cNvSpPr txBox="1"/>
            <p:nvPr/>
          </p:nvSpPr>
          <p:spPr>
            <a:xfrm>
              <a:off x="-326732" y="1999779"/>
              <a:ext cx="69440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endParaRPr kumimoji="0" lang="en-US" altLang="zh-CN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思源宋体 CN Medium" panose="020205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194" name="Picture 2" descr="Cooked square glutinous rice cake and blossom, Vietnamese new year. (Translation &quot;Tết&quot; : Lunar new year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0"/>
            <a:ext cx="8239125" cy="725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ooked square glutinous rice cake and blossom, Vietnamese new year. (Translation &quot;Tết&quot; : Lunar new year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1300" r="100000">
                        <a14:foregroundMark x1="52000" y1="2273" x2="65400" y2="11136"/>
                        <a14:foregroundMark x1="55400" y1="10682" x2="42800" y2="23182"/>
                        <a14:foregroundMark x1="18600" y1="4545" x2="21400" y2="8864"/>
                        <a14:foregroundMark x1="34200" y1="9318" x2="35700" y2="13864"/>
                        <a14:foregroundMark x1="4200" y1="1818" x2="10500" y2="5455"/>
                        <a14:foregroundMark x1="10900" y1="15682" x2="12400" y2="28636"/>
                        <a14:foregroundMark x1="21300" y1="34659" x2="23600" y2="39545"/>
                        <a14:foregroundMark x1="33600" y1="29091" x2="35600" y2="33409"/>
                        <a14:foregroundMark x1="24000" y1="3636" x2="23700" y2="4318"/>
                        <a14:foregroundMark x1="17000" y1="5114" x2="16400" y2="8636"/>
                        <a14:foregroundMark x1="66200" y1="22045" x2="66800" y2="25568"/>
                        <a14:foregroundMark x1="82000" y1="25000" x2="79000" y2="38636"/>
                        <a14:foregroundMark x1="86600" y1="7500" x2="86800" y2="15000"/>
                        <a14:foregroundMark x1="47700" y1="24318" x2="46400" y2="27727"/>
                        <a14:foregroundMark x1="35400" y1="9318" x2="34400" y2="12727"/>
                        <a14:foregroundMark x1="6600" y1="36023" x2="8600" y2="40568"/>
                        <a14:backgroundMark x1="43700" y1="72500" x2="92000" y2="74091"/>
                        <a14:backgroundMark x1="72100" y1="52045" x2="63300" y2="85455"/>
                        <a14:backgroundMark x1="60200" y1="50114" x2="47200" y2="92500"/>
                        <a14:backgroundMark x1="45600" y1="62727" x2="42400" y2="92045"/>
                        <a14:backgroundMark x1="54100" y1="72500" x2="60100" y2="87955"/>
                        <a14:backgroundMark x1="70400" y1="81591" x2="82800" y2="73750"/>
                        <a14:backgroundMark x1="63800" y1="88182" x2="48500" y2="80227"/>
                        <a14:backgroundMark x1="66200" y1="71477" x2="80400" y2="66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3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1024" y="1967688"/>
            <a:ext cx="8001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0000" endA="300" endPos="50000" dist="29997" dir="5400000" sy="-100000" algn="bl" rotWithShape="0"/>
                </a:effectLst>
                <a:latin typeface="SVN-Adam Gorry" panose="02040603050506020204" pitchFamily="18" charset="0"/>
                <a:cs typeface="Arial" pitchFamily="34" charset="0"/>
              </a:rPr>
              <a:t>KHỞI ĐỘNG</a:t>
            </a:r>
            <a:endParaRPr kumimoji="0" lang="en-US" sz="1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F MetroScript" panose="030607020405070704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39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ECB8891-AC46-402F-B95C-AC3D2AE30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28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6290" y="2202688"/>
            <a:ext cx="7656263" cy="29647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 defTabSz="457189">
              <a:defRPr/>
            </a:pPr>
            <a:r>
              <a:rPr lang="en-US" sz="9333" b="1" spc="300" dirty="0">
                <a:ln w="57150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  <a:cs typeface="Arial"/>
                <a:sym typeface="Arial"/>
              </a:rPr>
              <a:t>CHÚC MỪNG </a:t>
            </a:r>
          </a:p>
          <a:p>
            <a:pPr algn="ctr" defTabSz="457189">
              <a:defRPr/>
            </a:pPr>
            <a:r>
              <a:rPr lang="en-US" sz="9333" b="1" spc="300" dirty="0">
                <a:ln w="57150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114300" dist="50800" dir="2700000" sx="101000" sy="101000" algn="tl">
                    <a:srgbClr val="000000">
                      <a:alpha val="76000"/>
                    </a:srgbClr>
                  </a:outerShdw>
                </a:effectLst>
                <a:latin typeface="UTM Showcard" panose="02040603050506020204" pitchFamily="18" charset="0"/>
                <a:cs typeface="Arial"/>
                <a:sym typeface="Arial"/>
              </a:rPr>
              <a:t>NĂM MỚI</a:t>
            </a:r>
          </a:p>
        </p:txBody>
      </p:sp>
    </p:spTree>
    <p:extLst>
      <p:ext uri="{BB962C8B-B14F-4D97-AF65-F5344CB8AC3E}">
        <p14:creationId xmlns:p14="http://schemas.microsoft.com/office/powerpoint/2010/main" val="1637442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131424" y="3834561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800546" y="2493818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539231" y="3161471"/>
            <a:ext cx="2010882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blipFill>
                  <a:blip r:embed="rId8"/>
                  <a:stretch>
                    <a:fillRect/>
                  </a:stretch>
                </a:blip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SVN-Berkshire Swash" panose="02040603050506020204" pitchFamily="18" charset="0"/>
                <a:ea typeface="字魂43号-国潮手书" panose="00000500000000000000" charset="-122"/>
              </a:rPr>
              <a:t>Trò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blipFill>
                  <a:blip r:embed="rId8"/>
                  <a:stretch>
                    <a:fillRect/>
                  </a:stretch>
                </a:blip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SVN-Berkshire Swash" panose="02040603050506020204" pitchFamily="18" charset="0"/>
                <a:ea typeface="字魂43号-国潮手书" panose="00000500000000000000" charset="-12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blipFill>
                  <a:blip r:embed="rId8"/>
                  <a:stretch>
                    <a:fillRect/>
                  </a:stretch>
                </a:blip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SVN-Berkshire Swash" panose="02040603050506020204" pitchFamily="18" charset="0"/>
                <a:ea typeface="字魂43号-国潮手书" panose="00000500000000000000" charset="-122"/>
              </a:rPr>
              <a:t>chơi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blipFill>
                <a:blip r:embed="rId8"/>
                <a:stretch>
                  <a:fillRect/>
                </a:stretch>
              </a:blipFill>
              <a:effectLst/>
              <a:uLnTx/>
              <a:uFillTx/>
              <a:latin typeface="SVN-Berkshire Swash" panose="02040603050506020204" pitchFamily="18" charset="0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VN Bach Dang Nang" panose="02070803090706020303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gia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Khang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Thịnh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Vượng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VN Bach Dang Nang" panose="02070803090706020303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99360" y="4610485"/>
            <a:ext cx="324801" cy="3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5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125343" y="-316806"/>
            <a:ext cx="12192000" cy="6075757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167051" y="5589699"/>
            <a:ext cx="9095793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UVF Salome" panose="02000503040000020003" pitchFamily="50" charset="0"/>
                <a:ea typeface="微软雅黑" panose="020B0503020204020204" pitchFamily="34" charset="-122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UVF Salome" panose="02000503040000020003" pitchFamily="50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350145" y="281327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Bach Dang Nang" panose="02070803090706020303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VN Bach Dang Nang" panose="02070803090706020303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42220" y="9438813"/>
            <a:ext cx="3259869" cy="3722227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07280" y="9266634"/>
            <a:ext cx="3353977" cy="382968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10542189" y="1436614"/>
            <a:ext cx="3026066" cy="3455263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4780442" y="1511775"/>
            <a:ext cx="3396822" cy="387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6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861772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chọn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phong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bao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241157" y="2942977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559868" y="2340524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#9Slide07 Crocante" panose="02000000000000000000" pitchFamily="2" charset="0"/>
                  <a:ea typeface="字魂43号-国潮手书" panose="00000500000000000000" charset="-122"/>
                  <a:cs typeface="+mn-cs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 descr="Flat tet illustration Free Vector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585" y1="74441" x2="74601" y2="74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53" y="4832320"/>
            <a:ext cx="2398824" cy="239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2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94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628577"/>
            <a:ext cx="77221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Em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hãy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chọn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đáp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án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đúng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: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E6A63F83-296C-4476-BCD3-62F8D3314CE9}"/>
                  </a:ext>
                </a:extLst>
              </p:cNvPr>
              <p:cNvSpPr/>
              <p:nvPr/>
            </p:nvSpPr>
            <p:spPr>
              <a:xfrm>
                <a:off x="708802" y="2863152"/>
                <a:ext cx="4915590" cy="1325562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     </a:t>
                </a:r>
              </a:p>
            </p:txBody>
          </p:sp>
        </mc:Choice>
        <mc:Fallback xmlns="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E6A63F83-296C-4476-BCD3-62F8D3314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2" y="2863152"/>
                <a:ext cx="4915590" cy="1325562"/>
              </a:xfrm>
              <a:prstGeom prst="round2DiagRect">
                <a:avLst/>
              </a:prstGeom>
              <a:blipFill>
                <a:blip r:embed="rId12"/>
                <a:stretch>
                  <a:fillRect b="-3097"/>
                </a:stretch>
              </a:blipFill>
              <a:ln w="5715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DB9174C8-4721-47B5-91D7-31B9CBC01FA1}"/>
                  </a:ext>
                </a:extLst>
              </p:cNvPr>
              <p:cNvSpPr/>
              <p:nvPr/>
            </p:nvSpPr>
            <p:spPr>
              <a:xfrm>
                <a:off x="708802" y="4736425"/>
                <a:ext cx="4792574" cy="1539228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&gt;</m:t>
                    </m:r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𝟏</m:t>
                    </m:r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DB9174C8-4721-47B5-91D7-31B9CBC01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02" y="4736425"/>
                <a:ext cx="4792574" cy="1539228"/>
              </a:xfrm>
              <a:prstGeom prst="round2DiagRect">
                <a:avLst/>
              </a:prstGeom>
              <a:blipFill>
                <a:blip r:embed="rId13"/>
                <a:stretch>
                  <a:fillRect/>
                </a:stretch>
              </a:blipFill>
              <a:ln w="5715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E204F5C9-EAFD-4700-93E0-5B40ECD5E862}"/>
                  </a:ext>
                </a:extLst>
              </p:cNvPr>
              <p:cNvSpPr/>
              <p:nvPr/>
            </p:nvSpPr>
            <p:spPr>
              <a:xfrm>
                <a:off x="7076349" y="4736425"/>
                <a:ext cx="4699460" cy="145071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D.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E204F5C9-EAFD-4700-93E0-5B40ECD5E8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349" y="4736425"/>
                <a:ext cx="4699460" cy="1450713"/>
              </a:xfrm>
              <a:prstGeom prst="round2DiagRect">
                <a:avLst/>
              </a:prstGeom>
              <a:blipFill>
                <a:blip r:embed="rId14"/>
                <a:stretch>
                  <a:fillRect/>
                </a:stretch>
              </a:blipFill>
              <a:ln w="5715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BFB7EE8F-5011-47BF-9426-C67632AE324B}"/>
                  </a:ext>
                </a:extLst>
              </p:cNvPr>
              <p:cNvSpPr/>
              <p:nvPr/>
            </p:nvSpPr>
            <p:spPr>
              <a:xfrm>
                <a:off x="7040850" y="2929442"/>
                <a:ext cx="4699460" cy="132556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B.</a:t>
                </a:r>
                <a:r>
                  <a:rPr kumimoji="0" lang="en-US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BFB7EE8F-5011-47BF-9426-C67632AE32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850" y="2929442"/>
                <a:ext cx="4699460" cy="1325563"/>
              </a:xfrm>
              <a:prstGeom prst="round2DiagRect">
                <a:avLst/>
              </a:prstGeom>
              <a:blipFill>
                <a:blip r:embed="rId15"/>
                <a:stretch>
                  <a:fillRect b="-3097"/>
                </a:stretch>
              </a:blipFill>
              <a:ln w="5715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7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7.40741E-7 L 4.58333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77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245134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50803" y="569578"/>
            <a:ext cx="772215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Ong Do Gia" panose="02040603050506020204" pitchFamily="18" charset="0"/>
              </a:rPr>
              <a:t>Muốn</a:t>
            </a:r>
            <a:r>
              <a:rPr kumimoji="0" lang="en-US" sz="5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Ong Do Gia" panose="02040603050506020204" pitchFamily="18" charset="0"/>
              </a:rPr>
              <a:t> so </a:t>
            </a:r>
            <a:r>
              <a:rPr kumimoji="0" lang="en-US" sz="5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Ong Do Gia" panose="02040603050506020204" pitchFamily="18" charset="0"/>
              </a:rPr>
              <a:t>sánh</a:t>
            </a:r>
            <a:r>
              <a:rPr kumimoji="0" lang="en-US" sz="5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Ong Do Gia" panose="02040603050506020204" pitchFamily="18" charset="0"/>
              </a:rPr>
              <a:t> </a:t>
            </a:r>
            <a:r>
              <a:rPr kumimoji="0" lang="en-US" sz="5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Ong Do Gia" panose="02040603050506020204" pitchFamily="18" charset="0"/>
              </a:rPr>
              <a:t>hai</a:t>
            </a:r>
            <a:r>
              <a:rPr kumimoji="0" lang="en-US" sz="5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Ong Do Gia" panose="02040603050506020204" pitchFamily="18" charset="0"/>
              </a:rPr>
              <a:t> </a:t>
            </a:r>
            <a:r>
              <a:rPr kumimoji="0" lang="en-US" sz="5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Ong Do Gia" panose="02040603050506020204" pitchFamily="18" charset="0"/>
              </a:rPr>
              <a:t>phâ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n</a:t>
            </a:r>
            <a:r>
              <a:rPr lang="en-US" sz="5200" noProof="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số</a:t>
            </a:r>
            <a:r>
              <a:rPr lang="en-US" sz="5200" noProof="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khác</a:t>
            </a:r>
            <a:r>
              <a:rPr lang="en-US" sz="5200" noProof="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mẫu</a:t>
            </a:r>
            <a:r>
              <a:rPr lang="en-US" sz="5200" noProof="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số</a:t>
            </a:r>
            <a:r>
              <a:rPr lang="en-US" sz="5200" noProof="0" dirty="0">
                <a:solidFill>
                  <a:prstClr val="white"/>
                </a:solidFill>
                <a:latin typeface="UTM Ong Do Gia" panose="02040603050506020204" pitchFamily="18" charset="0"/>
              </a:rPr>
              <a:t> ta 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làm</a:t>
            </a:r>
            <a:r>
              <a:rPr lang="en-US" sz="5200" noProof="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thế</a:t>
            </a:r>
            <a:r>
              <a:rPr lang="en-US" sz="5200" noProof="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5200" noProof="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nào</a:t>
            </a:r>
            <a:r>
              <a:rPr lang="en-US" sz="5200" dirty="0">
                <a:solidFill>
                  <a:prstClr val="white"/>
                </a:solidFill>
                <a:latin typeface="UTM Ong Do Gia" panose="02040603050506020204" pitchFamily="18" charset="0"/>
              </a:rPr>
              <a:t>?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Omni" panose="0204060305050602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17749" y="2673103"/>
            <a:ext cx="5071207" cy="131138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</a:rPr>
              <a:t>A. 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Ta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quy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mẫu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hai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phân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đó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</a:rPr>
              <a:t>     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2653873" y="4379987"/>
            <a:ext cx="6528628" cy="1374107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Ta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quy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đồng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mẫu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hai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phân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đó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,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rồi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so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sánh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các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tử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của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hai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phân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số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111D5E"/>
                </a:solidFill>
                <a:latin typeface="UTM Avo" panose="02040603050506020204" pitchFamily="18" charset="0"/>
              </a:rPr>
              <a:t>mới</a:t>
            </a:r>
            <a:r>
              <a:rPr lang="en-US" sz="3000" b="1" dirty="0">
                <a:solidFill>
                  <a:srgbClr val="111D5E"/>
                </a:solidFill>
                <a:latin typeface="UTM Avo" panose="020406030505060202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001904" y="2658928"/>
            <a:ext cx="5936221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B.Ta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mẫu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so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504406" y="46977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3534766" y="768257"/>
            <a:ext cx="77221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Chọn</a:t>
            </a:r>
            <a:r>
              <a:rPr lang="en-US" sz="600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đáp</a:t>
            </a:r>
            <a:r>
              <a:rPr lang="en-US" sz="600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án</a:t>
            </a:r>
            <a:r>
              <a:rPr lang="en-US" sz="6000" dirty="0">
                <a:solidFill>
                  <a:prstClr val="white"/>
                </a:solidFill>
                <a:latin typeface="UTM Ong Do Gia" panose="020406030505060202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UTM Ong Do Gia" panose="02040603050506020204" pitchFamily="18" charset="0"/>
              </a:rPr>
              <a:t>đúng</a:t>
            </a:r>
            <a:r>
              <a:rPr lang="en-US" sz="6000" dirty="0">
                <a:solidFill>
                  <a:prstClr val="white"/>
                </a:solidFill>
                <a:latin typeface="UTM Ong Do Gia" panose="02040603050506020204" pitchFamily="18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Ong Do Gia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E6A63F83-296C-4476-BCD3-62F8D3314CE9}"/>
                  </a:ext>
                </a:extLst>
              </p:cNvPr>
              <p:cNvSpPr/>
              <p:nvPr/>
            </p:nvSpPr>
            <p:spPr>
              <a:xfrm>
                <a:off x="1136555" y="2480318"/>
                <a:ext cx="4434418" cy="1246259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E6A63F83-296C-4476-BCD3-62F8D3314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555" y="2480318"/>
                <a:ext cx="4434418" cy="1246259"/>
              </a:xfrm>
              <a:prstGeom prst="round2DiagRect">
                <a:avLst/>
              </a:prstGeom>
              <a:blipFill>
                <a:blip r:embed="rId12"/>
                <a:stretch>
                  <a:fillRect b="-7619"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DB9174C8-4721-47B5-91D7-31B9CBC01FA1}"/>
                  </a:ext>
                </a:extLst>
              </p:cNvPr>
              <p:cNvSpPr/>
              <p:nvPr/>
            </p:nvSpPr>
            <p:spPr>
              <a:xfrm>
                <a:off x="1073883" y="4163186"/>
                <a:ext cx="4407362" cy="1310749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DB9174C8-4721-47B5-91D7-31B9CBC01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883" y="4163186"/>
                <a:ext cx="4407362" cy="1310749"/>
              </a:xfrm>
              <a:prstGeom prst="round2DiagRect">
                <a:avLst/>
              </a:prstGeom>
              <a:blipFill>
                <a:blip r:embed="rId13"/>
                <a:stretch>
                  <a:fillRect b="-4977"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E204F5C9-EAFD-4700-93E0-5B40ECD5E862}"/>
                  </a:ext>
                </a:extLst>
              </p:cNvPr>
              <p:cNvSpPr/>
              <p:nvPr/>
            </p:nvSpPr>
            <p:spPr>
              <a:xfrm>
                <a:off x="6817770" y="4163187"/>
                <a:ext cx="4274842" cy="1249734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E204F5C9-EAFD-4700-93E0-5B40ECD5E8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770" y="4163187"/>
                <a:ext cx="4274842" cy="1249734"/>
              </a:xfrm>
              <a:prstGeom prst="round2DiagRect">
                <a:avLst/>
              </a:prstGeom>
              <a:blipFill>
                <a:blip r:embed="rId14"/>
                <a:stretch>
                  <a:fillRect b="-7109"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BFB7EE8F-5011-47BF-9426-C67632AE324B}"/>
                  </a:ext>
                </a:extLst>
              </p:cNvPr>
              <p:cNvSpPr/>
              <p:nvPr/>
            </p:nvSpPr>
            <p:spPr>
              <a:xfrm>
                <a:off x="6817770" y="2480318"/>
                <a:ext cx="4194831" cy="1255374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6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11D5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BFB7EE8F-5011-47BF-9426-C67632AE32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770" y="2480318"/>
                <a:ext cx="4194831" cy="1255374"/>
              </a:xfrm>
              <a:prstGeom prst="round2DiagRect">
                <a:avLst/>
              </a:prstGeom>
              <a:blipFill>
                <a:blip r:embed="rId15"/>
                <a:stretch>
                  <a:fillRect b="-6604"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60510" y="-196705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2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7.40741E-7 L 1.11022E-1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03127"/>
            <a:ext cx="11887199" cy="5214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8E90FD-4481-4337-829B-80F2C12E9BE7}"/>
                  </a:ext>
                </a:extLst>
              </p:cNvPr>
              <p:cNvSpPr txBox="1"/>
              <p:nvPr/>
            </p:nvSpPr>
            <p:spPr>
              <a:xfrm>
                <a:off x="3166597" y="542452"/>
                <a:ext cx="7722152" cy="163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Ong Do Gia" panose="02040603050506020204" pitchFamily="18" charset="0"/>
                  </a:rPr>
                  <a:t>Phân</a:t>
                </a:r>
                <a:r>
                  <a:rPr kumimoji="0" lang="en-US" sz="7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Ong Do Gia" panose="02040603050506020204" pitchFamily="18" charset="0"/>
                  </a:rPr>
                  <a:t> </a:t>
                </a:r>
                <a:r>
                  <a:rPr kumimoji="0" lang="en-US" sz="7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Ong Do Gia" panose="02040603050506020204" pitchFamily="18" charset="0"/>
                  </a:rPr>
                  <a:t>số</a:t>
                </a:r>
                <a:r>
                  <a:rPr kumimoji="0" lang="en-US" sz="7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Ong Do Gia" panose="02040603050506020204" pitchFamily="18" charset="0"/>
                  </a:rPr>
                  <a:t> </a:t>
                </a:r>
                <a:r>
                  <a:rPr kumimoji="0" lang="en-US" sz="7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Ong Do Gia" panose="02040603050506020204" pitchFamily="18" charset="0"/>
                  </a:rPr>
                  <a:t>bằng</a:t>
                </a:r>
                <a:r>
                  <a:rPr kumimoji="0" lang="en-US" sz="7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Ong Do Gia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7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7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7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7000" b="0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Ong Do Gia" panose="02040603050506020204" pitchFamily="18" charset="0"/>
                  </a:rPr>
                  <a:t> là:</a:t>
                </a:r>
                <a:endPara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Ong Do Gia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8E90FD-4481-4337-829B-80F2C12E9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597" y="542452"/>
                <a:ext cx="7722152" cy="1632563"/>
              </a:xfrm>
              <a:prstGeom prst="rect">
                <a:avLst/>
              </a:prstGeom>
              <a:blipFill>
                <a:blip r:embed="rId11"/>
                <a:stretch>
                  <a:fillRect l="-5762" b="-2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E6A63F83-296C-4476-BCD3-62F8D3314CE9}"/>
                  </a:ext>
                </a:extLst>
              </p:cNvPr>
              <p:cNvSpPr/>
              <p:nvPr/>
            </p:nvSpPr>
            <p:spPr>
              <a:xfrm>
                <a:off x="1851603" y="2468141"/>
                <a:ext cx="3476260" cy="1325562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</a:t>
                </a:r>
              </a:p>
            </p:txBody>
          </p:sp>
        </mc:Choice>
        <mc:Fallback xmlns="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E6A63F83-296C-4476-BCD3-62F8D3314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603" y="2468141"/>
                <a:ext cx="3476260" cy="1325562"/>
              </a:xfrm>
              <a:prstGeom prst="round2DiagRect">
                <a:avLst/>
              </a:prstGeom>
              <a:blipFill>
                <a:blip r:embed="rId12"/>
                <a:stretch>
                  <a:fillRect b="-3587"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DB9174C8-4721-47B5-91D7-31B9CBC01FA1}"/>
                  </a:ext>
                </a:extLst>
              </p:cNvPr>
              <p:cNvSpPr/>
              <p:nvPr/>
            </p:nvSpPr>
            <p:spPr>
              <a:xfrm>
                <a:off x="1851603" y="4098994"/>
                <a:ext cx="3628084" cy="1310608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id="{DB9174C8-4721-47B5-91D7-31B9CBC01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603" y="4098994"/>
                <a:ext cx="3628084" cy="1310608"/>
              </a:xfrm>
              <a:prstGeom prst="round2DiagRect">
                <a:avLst/>
              </a:prstGeom>
              <a:blipFill>
                <a:blip r:embed="rId13"/>
                <a:stretch>
                  <a:fillRect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E204F5C9-EAFD-4700-93E0-5B40ECD5E862}"/>
                  </a:ext>
                </a:extLst>
              </p:cNvPr>
              <p:cNvSpPr/>
              <p:nvPr/>
            </p:nvSpPr>
            <p:spPr>
              <a:xfrm>
                <a:off x="7304691" y="4098994"/>
                <a:ext cx="3428870" cy="145071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E204F5C9-EAFD-4700-93E0-5B40ECD5E8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691" y="4098994"/>
                <a:ext cx="3428870" cy="1450713"/>
              </a:xfrm>
              <a:prstGeom prst="round2DiagRect">
                <a:avLst/>
              </a:prstGeom>
              <a:blipFill>
                <a:blip r:embed="rId14"/>
                <a:stretch>
                  <a:fillRect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BFB7EE8F-5011-47BF-9426-C67632AE324B}"/>
                  </a:ext>
                </a:extLst>
              </p:cNvPr>
              <p:cNvSpPr/>
              <p:nvPr/>
            </p:nvSpPr>
            <p:spPr>
              <a:xfrm>
                <a:off x="7353454" y="2468141"/>
                <a:ext cx="3380106" cy="132556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1D5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111D5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D5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BFB7EE8F-5011-47BF-9426-C67632AE32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454" y="2468141"/>
                <a:ext cx="3380106" cy="1325563"/>
              </a:xfrm>
              <a:prstGeom prst="round2DiagRect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12202" y="345203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6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96296E-6 L -1.04167E-6 -0.07223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011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899</Words>
  <Application>Microsoft Office PowerPoint</Application>
  <PresentationFormat>Widescreen</PresentationFormat>
  <Paragraphs>266</Paragraphs>
  <Slides>20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#9Slide03 AmpleSoft Bold</vt:lpstr>
      <vt:lpstr>#9Slide07 Crocante</vt:lpstr>
      <vt:lpstr>Arial</vt:lpstr>
      <vt:lpstr>Calibri</vt:lpstr>
      <vt:lpstr>Calibri Light</vt:lpstr>
      <vt:lpstr>Cambria</vt:lpstr>
      <vt:lpstr>Cambria Math</vt:lpstr>
      <vt:lpstr>SVN-Adam Gorry</vt:lpstr>
      <vt:lpstr>SVN-Berkshire Swash</vt:lpstr>
      <vt:lpstr>SVN-Cookie</vt:lpstr>
      <vt:lpstr>Times New Roman</vt:lpstr>
      <vt:lpstr>UTM Androgyne</vt:lpstr>
      <vt:lpstr>UTM Avo</vt:lpstr>
      <vt:lpstr>UTM Omni</vt:lpstr>
      <vt:lpstr>UTM Ong Do Gia</vt:lpstr>
      <vt:lpstr>UTM Seagull</vt:lpstr>
      <vt:lpstr>UTM Showcard</vt:lpstr>
      <vt:lpstr>UVF MetroScript</vt:lpstr>
      <vt:lpstr>UVF Salome</vt:lpstr>
      <vt:lpstr>UVN Bach Dang Nang</vt:lpstr>
      <vt:lpstr>UVN Bay Buom Nang</vt:lpstr>
      <vt:lpstr>UVN Bui Doi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2022-02-12T14:41:48Z</dcterms:created>
  <dcterms:modified xsi:type="dcterms:W3CDTF">2022-02-12T14:42:42Z</dcterms:modified>
</cp:coreProperties>
</file>