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9" r:id="rId3"/>
    <p:sldId id="291" r:id="rId4"/>
    <p:sldId id="293" r:id="rId5"/>
    <p:sldId id="295" r:id="rId6"/>
    <p:sldId id="297" r:id="rId7"/>
    <p:sldId id="299" r:id="rId8"/>
    <p:sldId id="301" r:id="rId9"/>
    <p:sldId id="303" r:id="rId10"/>
    <p:sldId id="305" r:id="rId11"/>
    <p:sldId id="307" r:id="rId12"/>
    <p:sldId id="309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b="72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456D78A-5CCF-427D-945F-4C98B5E1766F}"/>
              </a:ext>
            </a:extLst>
          </p:cNvPr>
          <p:cNvSpPr/>
          <p:nvPr userDrawn="1"/>
        </p:nvSpPr>
        <p:spPr>
          <a:xfrm>
            <a:off x="0" y="710546"/>
            <a:ext cx="12192000" cy="5756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247F8576-B6C5-473E-9406-03E9501A65DD}"/>
              </a:ext>
            </a:extLst>
          </p:cNvPr>
          <p:cNvSpPr/>
          <p:nvPr userDrawn="1"/>
        </p:nvSpPr>
        <p:spPr>
          <a:xfrm>
            <a:off x="406400" y="71294"/>
            <a:ext cx="3202573" cy="6392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dist">
              <a:defRPr/>
            </a:pPr>
            <a:r>
              <a:rPr lang="zh-CN" altLang="en-US" sz="2400" b="1" kern="1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方正苏新诗柳楷简体-yolan" panose="02000000000000000000" pitchFamily="2" charset="-122"/>
                <a:sym typeface="+mn-ea"/>
              </a:rPr>
              <a:t>本学期家长协作事项</a:t>
            </a:r>
          </a:p>
        </p:txBody>
      </p:sp>
    </p:spTree>
    <p:extLst>
      <p:ext uri="{BB962C8B-B14F-4D97-AF65-F5344CB8AC3E}">
        <p14:creationId xmlns:p14="http://schemas.microsoft.com/office/powerpoint/2010/main" val="38421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4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2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55775D-6B50-493C-BA6D-FEFF9BE70B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4B25B9-0035-425E-92E4-B79786C506C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12EFB1-B9B1-4936-82E5-88C081C28D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6C8C1F-A4F0-423F-A494-5047233D70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C3CE50-1859-4B85-BD15-52020E51ADA7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6D1053-B174-4075-9477-01790A33996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7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7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10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4039" y="1565121"/>
            <a:ext cx="11416570" cy="2301914"/>
            <a:chOff x="4466375" y="1911110"/>
            <a:chExt cx="7994985" cy="2301914"/>
          </a:xfrm>
        </p:grpSpPr>
        <p:sp>
          <p:nvSpPr>
            <p:cNvPr id="5" name="文本框 4"/>
            <p:cNvSpPr txBox="1"/>
            <p:nvPr/>
          </p:nvSpPr>
          <p:spPr>
            <a:xfrm>
              <a:off x="4466375" y="1911110"/>
              <a:ext cx="799498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</a:rPr>
                <a:t>LUYỆN TẬP</a:t>
              </a:r>
              <a:endParaRPr kumimoji="0" lang="zh-CN" altLang="en-US" sz="138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字魂107号-萌趣欢乐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4"/>
            <p:cNvSpPr txBox="1"/>
            <p:nvPr/>
          </p:nvSpPr>
          <p:spPr>
            <a:xfrm>
              <a:off x="4466375" y="1997033"/>
              <a:ext cx="799498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gradFill flip="none" rotWithShape="1">
                    <a:gsLst>
                      <a:gs pos="0">
                        <a:srgbClr val="FF0066"/>
                      </a:gs>
                      <a:gs pos="74000">
                        <a:srgbClr val="FFA3A7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</a:rPr>
                <a:t>LUYỆN TẬP</a:t>
              </a:r>
              <a:endParaRPr kumimoji="0" lang="zh-CN" altLang="en-US" sz="138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0066"/>
                    </a:gs>
                    <a:gs pos="74000">
                      <a:srgbClr val="FFA3A7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字魂107号-萌趣欢乐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505240" y="3781112"/>
            <a:ext cx="6489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字魂107号-萌趣欢乐体" panose="00000500000000000000" pitchFamily="2" charset="-122"/>
                <a:cs typeface="+mn-cs"/>
              </a:rPr>
              <a:t>SÁCH GIÁO KHOA TRANG 120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字魂107号-萌趣欢乐体" panose="00000500000000000000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19101" y="1221472"/>
            <a:ext cx="2261937" cy="845071"/>
            <a:chOff x="7960507" y="1560431"/>
            <a:chExt cx="2261937" cy="845071"/>
          </a:xfrm>
        </p:grpSpPr>
        <p:sp>
          <p:nvSpPr>
            <p:cNvPr id="9" name="圆角矩形 2"/>
            <p:cNvSpPr/>
            <p:nvPr/>
          </p:nvSpPr>
          <p:spPr>
            <a:xfrm>
              <a:off x="7960507" y="1560431"/>
              <a:ext cx="2261937" cy="7514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13858" y="1574505"/>
              <a:ext cx="15552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字魂107号-萌趣欢乐体" panose="00000500000000000000" pitchFamily="2" charset="-122"/>
                  <a:cs typeface="+mn-cs"/>
                </a:rPr>
                <a:t>TOÁN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字魂107号-萌趣欢乐体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3078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30" y="592853"/>
            <a:ext cx="1062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85553" y="1307960"/>
                <a:ext cx="6720672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1307960"/>
                <a:ext cx="6720672" cy="22540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0" b="27950" l="5135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1" t="3694" r="24915" b="73933"/>
          <a:stretch/>
        </p:blipFill>
        <p:spPr>
          <a:xfrm>
            <a:off x="2357850" y="4199376"/>
            <a:ext cx="1602876" cy="1589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5553" y="3866991"/>
                <a:ext cx="6720672" cy="2276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3866991"/>
                <a:ext cx="6720672" cy="22762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Action Button: Go Home 14">
            <a:hlinkClick r:id="rId7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4213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30" y="592853"/>
            <a:ext cx="1062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85553" y="1307960"/>
                <a:ext cx="6720672" cy="2276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1307960"/>
                <a:ext cx="6720672" cy="2276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0" b="27950" l="5135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1" t="3694" r="24915" b="73933"/>
          <a:stretch/>
        </p:blipFill>
        <p:spPr>
          <a:xfrm>
            <a:off x="2357850" y="4199376"/>
            <a:ext cx="1602876" cy="1589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5553" y="3714493"/>
                <a:ext cx="6720672" cy="2276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FFFF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3714493"/>
                <a:ext cx="6720672" cy="22762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ction Button: Go Home 5">
            <a:hlinkClick r:id="rId7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5360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30" y="592853"/>
            <a:ext cx="1062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85553" y="1307960"/>
                <a:ext cx="6720672" cy="2276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1307960"/>
                <a:ext cx="6720672" cy="2276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0" b="27950" l="5135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1" t="3694" r="24915" b="73933"/>
          <a:stretch/>
        </p:blipFill>
        <p:spPr>
          <a:xfrm>
            <a:off x="2357850" y="4199376"/>
            <a:ext cx="1602876" cy="1589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5553" y="3714493"/>
                <a:ext cx="6720672" cy="2276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FF66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FF66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CCFF66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3714493"/>
                <a:ext cx="6720672" cy="22762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ction Button: Go Home 5">
            <a:hlinkClick r:id="rId7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1097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3530" y="592853"/>
            <a:ext cx="10621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85553" y="1307960"/>
                <a:ext cx="6720672" cy="2240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1307960"/>
                <a:ext cx="6720672" cy="2240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0" b="27950" l="5135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21" t="3694" r="24915" b="73933"/>
          <a:stretch/>
        </p:blipFill>
        <p:spPr>
          <a:xfrm>
            <a:off x="1835336" y="4091143"/>
            <a:ext cx="1602876" cy="1589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5553" y="3855170"/>
                <a:ext cx="6720672" cy="226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A3A7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7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A3A7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72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7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A3A7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5553" y="3855170"/>
                <a:ext cx="6720672" cy="22622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ction Button: Go Home 5">
            <a:hlinkClick r:id="rId7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0120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68839" y="1428541"/>
                <a:ext cx="1455337" cy="2974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39" y="1428541"/>
                <a:ext cx="1455337" cy="29747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0" y="1428541"/>
                <a:ext cx="1455337" cy="295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1428541"/>
                <a:ext cx="1455337" cy="29579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84949" y="202091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99980" y="4850353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568839" y="4661114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603308" y="4742257"/>
            <a:ext cx="1647639" cy="1482685"/>
          </a:xfrm>
          <a:prstGeom prst="rect">
            <a:avLst/>
          </a:prstGeom>
        </p:spPr>
      </p:pic>
      <p:sp>
        <p:nvSpPr>
          <p:cNvPr id="13" name="Action Button: Go Home 12">
            <a:hlinkClick r:id="rId8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3187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4557 -0.349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17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87969" y="1428541"/>
                <a:ext cx="1455337" cy="2973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969" y="1428541"/>
                <a:ext cx="1455337" cy="2973571"/>
              </a:xfrm>
              <a:prstGeom prst="rect">
                <a:avLst/>
              </a:prstGeom>
              <a:blipFill>
                <a:blip r:embed="rId3"/>
                <a:stretch>
                  <a:fillRect r="-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0" y="1428541"/>
                <a:ext cx="1455337" cy="2956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1428541"/>
                <a:ext cx="1455337" cy="2956771"/>
              </a:xfrm>
              <a:prstGeom prst="rect">
                <a:avLst/>
              </a:prstGeom>
              <a:blipFill>
                <a:blip r:embed="rId4"/>
                <a:stretch>
                  <a:fillRect r="-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74901" y="202091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99980" y="4850353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568839" y="4661114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603308" y="4742257"/>
            <a:ext cx="1647639" cy="1482685"/>
          </a:xfrm>
          <a:prstGeom prst="rect">
            <a:avLst/>
          </a:prstGeom>
        </p:spPr>
      </p:pic>
      <p:sp>
        <p:nvSpPr>
          <p:cNvPr id="12" name="Action Button: Go Home 11">
            <a:hlinkClick r:id="rId8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2525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0196 -0.3525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6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38211" y="1428541"/>
                <a:ext cx="1455337" cy="2956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211" y="1428541"/>
                <a:ext cx="1455337" cy="2956130"/>
              </a:xfrm>
              <a:prstGeom prst="rect">
                <a:avLst/>
              </a:prstGeom>
              <a:blipFill>
                <a:blip r:embed="rId3"/>
                <a:stretch>
                  <a:fillRect r="-10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0" y="1428541"/>
                <a:ext cx="1455337" cy="2922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1428541"/>
                <a:ext cx="1455337" cy="2922467"/>
              </a:xfrm>
              <a:prstGeom prst="rect">
                <a:avLst/>
              </a:prstGeom>
              <a:blipFill>
                <a:blip r:embed="rId4"/>
                <a:stretch>
                  <a:fillRect r="-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74901" y="202091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99980" y="4850353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568839" y="4661114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603308" y="4742257"/>
            <a:ext cx="1647639" cy="1482685"/>
          </a:xfrm>
          <a:prstGeom prst="rect">
            <a:avLst/>
          </a:prstGeom>
        </p:spPr>
      </p:pic>
      <p:sp>
        <p:nvSpPr>
          <p:cNvPr id="12" name="Action Button: Go Home 11">
            <a:hlinkClick r:id="rId8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696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0196 -0.3525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6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38211" y="1428541"/>
                <a:ext cx="1455337" cy="2956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211" y="1428541"/>
                <a:ext cx="1455337" cy="2956130"/>
              </a:xfrm>
              <a:prstGeom prst="rect">
                <a:avLst/>
              </a:prstGeom>
              <a:blipFill>
                <a:blip r:embed="rId3"/>
                <a:stretch>
                  <a:fillRect r="-10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0" y="1428541"/>
                <a:ext cx="1455337" cy="2928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9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9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1428541"/>
                <a:ext cx="1455337" cy="2928494"/>
              </a:xfrm>
              <a:prstGeom prst="rect">
                <a:avLst/>
              </a:prstGeom>
              <a:blipFill>
                <a:blip r:embed="rId4"/>
                <a:stretch>
                  <a:fillRect r="-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84949" y="202091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399980" y="4850353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568839" y="4661114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5603308" y="4742257"/>
            <a:ext cx="1647639" cy="1482685"/>
          </a:xfrm>
          <a:prstGeom prst="rect">
            <a:avLst/>
          </a:prstGeom>
        </p:spPr>
      </p:pic>
      <p:sp>
        <p:nvSpPr>
          <p:cNvPr id="12" name="Action Button: Go Home 11">
            <a:hlinkClick r:id="rId8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263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4557 -0.349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17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84104" y="1295444"/>
                <a:ext cx="1455337" cy="2442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104" y="1295444"/>
                <a:ext cx="1455337" cy="24427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059055" y="1626963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93478" y="4402816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673240" y="1428541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901582" y="2996822"/>
            <a:ext cx="1647639" cy="1482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81116" y="3738164"/>
                <a:ext cx="1455337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116" y="3738164"/>
                <a:ext cx="1455337" cy="24943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30048" y="1697302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22518" y="4107423"/>
            <a:ext cx="1120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4392" y="4085688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sp>
        <p:nvSpPr>
          <p:cNvPr id="17" name="Action Button: Go Home 16">
            <a:hlinkClick r:id="rId8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4077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37773 -0.1569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784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49908 0.4300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2150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5" grpId="1"/>
      <p:bldP spid="13" grpId="0"/>
      <p:bldP spid="14" grpId="0"/>
      <p:bldP spid="15" grpId="0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68839" y="1428541"/>
                <a:ext cx="1455337" cy="2479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39" y="1428541"/>
                <a:ext cx="1455337" cy="24792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034224" y="1749901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93478" y="4402816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673240" y="1428541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901582" y="2996822"/>
            <a:ext cx="1647639" cy="1482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6799" y="3736211"/>
                <a:ext cx="1455337" cy="248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799" y="3736211"/>
                <a:ext cx="1455337" cy="24802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30048" y="180321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78201" y="4095736"/>
            <a:ext cx="1120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9174" y="407564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sp>
        <p:nvSpPr>
          <p:cNvPr id="12" name="Action Button: Go Home 11">
            <a:hlinkClick r:id="rId8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4670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37721 0.083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416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49479 0.2006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100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5" grpId="1"/>
      <p:bldP spid="13" grpId="0"/>
      <p:bldP spid="14" grpId="0"/>
      <p:bldP spid="15" grpId="0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68839" y="1428541"/>
                <a:ext cx="1455337" cy="2479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39" y="1428541"/>
                <a:ext cx="1455337" cy="24792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034224" y="1749901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793478" y="4402816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673240" y="1428541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901582" y="2996822"/>
            <a:ext cx="1647639" cy="1482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54223" y="3694589"/>
                <a:ext cx="1455337" cy="24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0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223" y="3694589"/>
                <a:ext cx="1455337" cy="24788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30048" y="180321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78201" y="4075640"/>
            <a:ext cx="11201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29174" y="4075640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sp>
        <p:nvSpPr>
          <p:cNvPr id="12" name="Action Button: Go Home 11">
            <a:hlinkClick r:id="rId8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920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38217 -0.3356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-1678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49479 0.2006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100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5" grpId="1"/>
      <p:bldP spid="13" grpId="0"/>
      <p:bldP spid="14" grpId="0"/>
      <p:bldP spid="15" grpId="0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240" y="562708"/>
            <a:ext cx="6531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98985" y="1569218"/>
                <a:ext cx="1455337" cy="2701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8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8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985" y="1569218"/>
                <a:ext cx="1455337" cy="2701958"/>
              </a:xfrm>
              <a:prstGeom prst="rect">
                <a:avLst/>
              </a:prstGeom>
              <a:blipFill>
                <a:blip r:embed="rId3"/>
                <a:stretch>
                  <a:fillRect r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285433" y="2041303"/>
            <a:ext cx="25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5154463" y="4783012"/>
            <a:ext cx="1675357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258727" y="4593772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6929961" y="4756059"/>
            <a:ext cx="1647639" cy="1482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60194" y="1943887"/>
            <a:ext cx="2595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Action Button: Go Home 11">
            <a:hlinkClick r:id="rId7" action="ppaction://hlinksldjump" highlightClick="1"/>
          </p:cNvPr>
          <p:cNvSpPr/>
          <p:nvPr/>
        </p:nvSpPr>
        <p:spPr>
          <a:xfrm>
            <a:off x="10892414" y="5687367"/>
            <a:ext cx="618719" cy="618719"/>
          </a:xfrm>
          <a:prstGeom prst="actionButtonHome">
            <a:avLst/>
          </a:prstGeom>
          <a:solidFill>
            <a:srgbClr val="ECCFA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69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18658 -0.335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678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5" grpId="1"/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Times New Roman</vt:lpstr>
      <vt:lpstr>UTM Avo</vt:lpstr>
      <vt:lpstr>UTM Duepuntozero</vt:lpstr>
      <vt:lpstr>字魂107号-萌趣欢乐体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2022-02-12T14:23:26Z</dcterms:created>
  <dcterms:modified xsi:type="dcterms:W3CDTF">2022-02-12T14:23:52Z</dcterms:modified>
</cp:coreProperties>
</file>